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notesMasterIdLst>
    <p:notesMasterId r:id="rId20"/>
  </p:notesMasterIdLst>
  <p:sldIdLst>
    <p:sldId id="256" r:id="rId2"/>
    <p:sldId id="257" r:id="rId3"/>
    <p:sldId id="258" r:id="rId4"/>
    <p:sldId id="265" r:id="rId5"/>
    <p:sldId id="259" r:id="rId6"/>
    <p:sldId id="269" r:id="rId7"/>
    <p:sldId id="270" r:id="rId8"/>
    <p:sldId id="260" r:id="rId9"/>
    <p:sldId id="261" r:id="rId10"/>
    <p:sldId id="263" r:id="rId11"/>
    <p:sldId id="264" r:id="rId12"/>
    <p:sldId id="271" r:id="rId13"/>
    <p:sldId id="262" r:id="rId14"/>
    <p:sldId id="268" r:id="rId15"/>
    <p:sldId id="266" r:id="rId16"/>
    <p:sldId id="272" r:id="rId17"/>
    <p:sldId id="273" r:id="rId18"/>
    <p:sldId id="274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86" autoAdjust="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1782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ristiano Bernardini" userId="5dfe8b34ed1646a7" providerId="LiveId" clId="{EEC3C5A7-E829-46F2-9BED-D5872AAF1291}"/>
    <pc:docChg chg="undo custSel addSld modSld">
      <pc:chgData name="Cristiano Bernardini" userId="5dfe8b34ed1646a7" providerId="LiveId" clId="{EEC3C5A7-E829-46F2-9BED-D5872AAF1291}" dt="2024-12-11T19:53:39.863" v="424"/>
      <pc:docMkLst>
        <pc:docMk/>
      </pc:docMkLst>
      <pc:sldChg chg="modSp mod">
        <pc:chgData name="Cristiano Bernardini" userId="5dfe8b34ed1646a7" providerId="LiveId" clId="{EEC3C5A7-E829-46F2-9BED-D5872AAF1291}" dt="2024-12-08T22:32:04.436" v="3" actId="27636"/>
        <pc:sldMkLst>
          <pc:docMk/>
          <pc:sldMk cId="0" sldId="257"/>
        </pc:sldMkLst>
        <pc:spChg chg="mod">
          <ac:chgData name="Cristiano Bernardini" userId="5dfe8b34ed1646a7" providerId="LiveId" clId="{EEC3C5A7-E829-46F2-9BED-D5872AAF1291}" dt="2024-12-08T22:32:04.436" v="3" actId="27636"/>
          <ac:spMkLst>
            <pc:docMk/>
            <pc:sldMk cId="0" sldId="257"/>
            <ac:spMk id="3" creationId="{00000000-0000-0000-0000-000000000000}"/>
          </ac:spMkLst>
        </pc:spChg>
      </pc:sldChg>
      <pc:sldChg chg="addSp delSp modSp mod">
        <pc:chgData name="Cristiano Bernardini" userId="5dfe8b34ed1646a7" providerId="LiveId" clId="{EEC3C5A7-E829-46F2-9BED-D5872AAF1291}" dt="2024-12-08T23:24:35.770" v="94" actId="404"/>
        <pc:sldMkLst>
          <pc:docMk/>
          <pc:sldMk cId="2641784923" sldId="260"/>
        </pc:sldMkLst>
        <pc:spChg chg="mod">
          <ac:chgData name="Cristiano Bernardini" userId="5dfe8b34ed1646a7" providerId="LiveId" clId="{EEC3C5A7-E829-46F2-9BED-D5872AAF1291}" dt="2024-12-08T23:24:35.770" v="94" actId="404"/>
          <ac:spMkLst>
            <pc:docMk/>
            <pc:sldMk cId="2641784923" sldId="260"/>
            <ac:spMk id="2" creationId="{484C3FBD-C7DC-4FDB-AC60-69C9EC41DAB0}"/>
          </ac:spMkLst>
        </pc:spChg>
        <pc:picChg chg="add mod">
          <ac:chgData name="Cristiano Bernardini" userId="5dfe8b34ed1646a7" providerId="LiveId" clId="{EEC3C5A7-E829-46F2-9BED-D5872AAF1291}" dt="2024-12-08T23:24:14.115" v="91" actId="1036"/>
          <ac:picMkLst>
            <pc:docMk/>
            <pc:sldMk cId="2641784923" sldId="260"/>
            <ac:picMk id="4" creationId="{E0DBD343-7309-4055-A3AA-270795FBD8EE}"/>
          </ac:picMkLst>
        </pc:picChg>
        <pc:picChg chg="del">
          <ac:chgData name="Cristiano Bernardini" userId="5dfe8b34ed1646a7" providerId="LiveId" clId="{EEC3C5A7-E829-46F2-9BED-D5872AAF1291}" dt="2024-12-08T23:24:07.107" v="88" actId="478"/>
          <ac:picMkLst>
            <pc:docMk/>
            <pc:sldMk cId="2641784923" sldId="260"/>
            <ac:picMk id="14" creationId="{97AA22C1-1AFC-42DF-BA96-06C00B18A026}"/>
          </ac:picMkLst>
        </pc:picChg>
      </pc:sldChg>
      <pc:sldChg chg="addSp delSp modSp mod">
        <pc:chgData name="Cristiano Bernardini" userId="5dfe8b34ed1646a7" providerId="LiveId" clId="{EEC3C5A7-E829-46F2-9BED-D5872AAF1291}" dt="2024-12-08T23:27:32.171" v="123" actId="1076"/>
        <pc:sldMkLst>
          <pc:docMk/>
          <pc:sldMk cId="3893369240" sldId="261"/>
        </pc:sldMkLst>
        <pc:spChg chg="mod">
          <ac:chgData name="Cristiano Bernardini" userId="5dfe8b34ed1646a7" providerId="LiveId" clId="{EEC3C5A7-E829-46F2-9BED-D5872AAF1291}" dt="2024-12-08T23:25:03.337" v="98" actId="255"/>
          <ac:spMkLst>
            <pc:docMk/>
            <pc:sldMk cId="3893369240" sldId="261"/>
            <ac:spMk id="2" creationId="{484C3FBD-C7DC-4FDB-AC60-69C9EC41DAB0}"/>
          </ac:spMkLst>
        </pc:spChg>
        <pc:picChg chg="del">
          <ac:chgData name="Cristiano Bernardini" userId="5dfe8b34ed1646a7" providerId="LiveId" clId="{EEC3C5A7-E829-46F2-9BED-D5872AAF1291}" dt="2024-12-08T23:27:22.561" v="118" actId="478"/>
          <ac:picMkLst>
            <pc:docMk/>
            <pc:sldMk cId="3893369240" sldId="261"/>
            <ac:picMk id="5" creationId="{12C39D0B-200F-409F-91F9-51D3B1E76A74}"/>
          </ac:picMkLst>
        </pc:picChg>
        <pc:picChg chg="add del mod">
          <ac:chgData name="Cristiano Bernardini" userId="5dfe8b34ed1646a7" providerId="LiveId" clId="{EEC3C5A7-E829-46F2-9BED-D5872AAF1291}" dt="2024-12-08T23:26:30.793" v="112" actId="478"/>
          <ac:picMkLst>
            <pc:docMk/>
            <pc:sldMk cId="3893369240" sldId="261"/>
            <ac:picMk id="6" creationId="{353A5922-510F-45E8-B4F4-E8C0814FAF2A}"/>
          </ac:picMkLst>
        </pc:picChg>
        <pc:picChg chg="del">
          <ac:chgData name="Cristiano Bernardini" userId="5dfe8b34ed1646a7" providerId="LiveId" clId="{EEC3C5A7-E829-46F2-9BED-D5872AAF1291}" dt="2024-12-08T23:27:23.751" v="119" actId="478"/>
          <ac:picMkLst>
            <pc:docMk/>
            <pc:sldMk cId="3893369240" sldId="261"/>
            <ac:picMk id="7" creationId="{A5EA24EE-C3A8-4FA7-A3BF-9FEE7B262532}"/>
          </ac:picMkLst>
        </pc:picChg>
        <pc:picChg chg="add mod">
          <ac:chgData name="Cristiano Bernardini" userId="5dfe8b34ed1646a7" providerId="LiveId" clId="{EEC3C5A7-E829-46F2-9BED-D5872AAF1291}" dt="2024-12-08T23:27:32.171" v="123" actId="1076"/>
          <ac:picMkLst>
            <pc:docMk/>
            <pc:sldMk cId="3893369240" sldId="261"/>
            <ac:picMk id="9" creationId="{B4015FA4-740E-45D8-B6F2-7A345BABC40C}"/>
          </ac:picMkLst>
        </pc:picChg>
        <pc:cxnChg chg="del">
          <ac:chgData name="Cristiano Bernardini" userId="5dfe8b34ed1646a7" providerId="LiveId" clId="{EEC3C5A7-E829-46F2-9BED-D5872AAF1291}" dt="2024-12-08T23:27:26.378" v="120" actId="478"/>
          <ac:cxnSpMkLst>
            <pc:docMk/>
            <pc:sldMk cId="3893369240" sldId="261"/>
            <ac:cxnSpMk id="25" creationId="{50D5A28B-5FE2-4E8E-9461-2562645AAC81}"/>
          </ac:cxnSpMkLst>
        </pc:cxnChg>
        <pc:cxnChg chg="del">
          <ac:chgData name="Cristiano Bernardini" userId="5dfe8b34ed1646a7" providerId="LiveId" clId="{EEC3C5A7-E829-46F2-9BED-D5872AAF1291}" dt="2024-12-08T23:27:28.079" v="121" actId="478"/>
          <ac:cxnSpMkLst>
            <pc:docMk/>
            <pc:sldMk cId="3893369240" sldId="261"/>
            <ac:cxnSpMk id="44" creationId="{2DDD7185-40FA-46AB-9261-218E8675F757}"/>
          </ac:cxnSpMkLst>
        </pc:cxnChg>
      </pc:sldChg>
      <pc:sldChg chg="addSp delSp modSp mod">
        <pc:chgData name="Cristiano Bernardini" userId="5dfe8b34ed1646a7" providerId="LiveId" clId="{EEC3C5A7-E829-46F2-9BED-D5872AAF1291}" dt="2024-12-08T23:25:14.076" v="103" actId="113"/>
        <pc:sldMkLst>
          <pc:docMk/>
          <pc:sldMk cId="2680233990" sldId="262"/>
        </pc:sldMkLst>
        <pc:spChg chg="mod">
          <ac:chgData name="Cristiano Bernardini" userId="5dfe8b34ed1646a7" providerId="LiveId" clId="{EEC3C5A7-E829-46F2-9BED-D5872AAF1291}" dt="2024-12-08T23:25:14.076" v="103" actId="113"/>
          <ac:spMkLst>
            <pc:docMk/>
            <pc:sldMk cId="2680233990" sldId="262"/>
            <ac:spMk id="2" creationId="{484C3FBD-C7DC-4FDB-AC60-69C9EC41DAB0}"/>
          </ac:spMkLst>
        </pc:spChg>
        <pc:picChg chg="del">
          <ac:chgData name="Cristiano Bernardini" userId="5dfe8b34ed1646a7" providerId="LiveId" clId="{EEC3C5A7-E829-46F2-9BED-D5872AAF1291}" dt="2024-12-08T22:47:34.345" v="7" actId="478"/>
          <ac:picMkLst>
            <pc:docMk/>
            <pc:sldMk cId="2680233990" sldId="262"/>
            <ac:picMk id="5" creationId="{79B42F6D-191C-4F58-8AA1-F620E7C495D0}"/>
          </ac:picMkLst>
        </pc:picChg>
        <pc:picChg chg="add del mod">
          <ac:chgData name="Cristiano Bernardini" userId="5dfe8b34ed1646a7" providerId="LiveId" clId="{EEC3C5A7-E829-46F2-9BED-D5872AAF1291}" dt="2024-12-08T23:22:03.083" v="61" actId="478"/>
          <ac:picMkLst>
            <pc:docMk/>
            <pc:sldMk cId="2680233990" sldId="262"/>
            <ac:picMk id="6" creationId="{E3E72AC2-DF15-4461-A237-60A8222E9BD3}"/>
          </ac:picMkLst>
        </pc:picChg>
        <pc:picChg chg="del">
          <ac:chgData name="Cristiano Bernardini" userId="5dfe8b34ed1646a7" providerId="LiveId" clId="{EEC3C5A7-E829-46F2-9BED-D5872AAF1291}" dt="2024-12-08T23:21:58.835" v="60" actId="478"/>
          <ac:picMkLst>
            <pc:docMk/>
            <pc:sldMk cId="2680233990" sldId="262"/>
            <ac:picMk id="7" creationId="{5C81B8F5-87FD-4257-B472-3E6362AB7195}"/>
          </ac:picMkLst>
        </pc:picChg>
        <pc:picChg chg="add del mod">
          <ac:chgData name="Cristiano Bernardini" userId="5dfe8b34ed1646a7" providerId="LiveId" clId="{EEC3C5A7-E829-46F2-9BED-D5872AAF1291}" dt="2024-12-08T23:22:19.985" v="66" actId="478"/>
          <ac:picMkLst>
            <pc:docMk/>
            <pc:sldMk cId="2680233990" sldId="262"/>
            <ac:picMk id="9" creationId="{615D97DC-45C8-45FC-B70D-89AB1A585D43}"/>
          </ac:picMkLst>
        </pc:picChg>
        <pc:picChg chg="add del mod">
          <ac:chgData name="Cristiano Bernardini" userId="5dfe8b34ed1646a7" providerId="LiveId" clId="{EEC3C5A7-E829-46F2-9BED-D5872AAF1291}" dt="2024-12-08T23:20:23.462" v="54" actId="22"/>
          <ac:picMkLst>
            <pc:docMk/>
            <pc:sldMk cId="2680233990" sldId="262"/>
            <ac:picMk id="12" creationId="{49DB8143-55A9-4E82-B32B-CA0A5983454B}"/>
          </ac:picMkLst>
        </pc:picChg>
        <pc:picChg chg="add del">
          <ac:chgData name="Cristiano Bernardini" userId="5dfe8b34ed1646a7" providerId="LiveId" clId="{EEC3C5A7-E829-46F2-9BED-D5872AAF1291}" dt="2024-12-08T23:21:03.017" v="56" actId="478"/>
          <ac:picMkLst>
            <pc:docMk/>
            <pc:sldMk cId="2680233990" sldId="262"/>
            <ac:picMk id="15" creationId="{4177A39E-A46F-43AF-821A-DC7B6CA31B0E}"/>
          </ac:picMkLst>
        </pc:picChg>
        <pc:picChg chg="add mod">
          <ac:chgData name="Cristiano Bernardini" userId="5dfe8b34ed1646a7" providerId="LiveId" clId="{EEC3C5A7-E829-46F2-9BED-D5872AAF1291}" dt="2024-12-08T23:22:27.115" v="68" actId="1076"/>
          <ac:picMkLst>
            <pc:docMk/>
            <pc:sldMk cId="2680233990" sldId="262"/>
            <ac:picMk id="17" creationId="{BD59041A-063C-4D2F-ADF8-4BB1ED9E64D4}"/>
          </ac:picMkLst>
        </pc:picChg>
        <pc:cxnChg chg="del ord">
          <ac:chgData name="Cristiano Bernardini" userId="5dfe8b34ed1646a7" providerId="LiveId" clId="{EEC3C5A7-E829-46F2-9BED-D5872AAF1291}" dt="2024-12-08T23:22:10.842" v="63" actId="478"/>
          <ac:cxnSpMkLst>
            <pc:docMk/>
            <pc:sldMk cId="2680233990" sldId="262"/>
            <ac:cxnSpMk id="50" creationId="{D05CD350-855F-4A2E-847C-188403720A50}"/>
          </ac:cxnSpMkLst>
        </pc:cxnChg>
        <pc:cxnChg chg="del mod ord">
          <ac:chgData name="Cristiano Bernardini" userId="5dfe8b34ed1646a7" providerId="LiveId" clId="{EEC3C5A7-E829-46F2-9BED-D5872AAF1291}" dt="2024-12-08T23:22:16.667" v="65" actId="478"/>
          <ac:cxnSpMkLst>
            <pc:docMk/>
            <pc:sldMk cId="2680233990" sldId="262"/>
            <ac:cxnSpMk id="53" creationId="{CA3A95C4-6F27-4818-968D-54210101BA76}"/>
          </ac:cxnSpMkLst>
        </pc:cxnChg>
        <pc:cxnChg chg="del ord">
          <ac:chgData name="Cristiano Bernardini" userId="5dfe8b34ed1646a7" providerId="LiveId" clId="{EEC3C5A7-E829-46F2-9BED-D5872AAF1291}" dt="2024-12-08T23:22:06.572" v="62" actId="478"/>
          <ac:cxnSpMkLst>
            <pc:docMk/>
            <pc:sldMk cId="2680233990" sldId="262"/>
            <ac:cxnSpMk id="57" creationId="{04143DE7-2933-4CB9-9740-274A6C356B0D}"/>
          </ac:cxnSpMkLst>
        </pc:cxnChg>
        <pc:cxnChg chg="del ord">
          <ac:chgData name="Cristiano Bernardini" userId="5dfe8b34ed1646a7" providerId="LiveId" clId="{EEC3C5A7-E829-46F2-9BED-D5872AAF1291}" dt="2024-12-08T23:22:14.076" v="64" actId="478"/>
          <ac:cxnSpMkLst>
            <pc:docMk/>
            <pc:sldMk cId="2680233990" sldId="262"/>
            <ac:cxnSpMk id="59" creationId="{35799BD4-8245-4FF3-913C-83994377CAFD}"/>
          </ac:cxnSpMkLst>
        </pc:cxnChg>
      </pc:sldChg>
      <pc:sldChg chg="addSp delSp modSp mod">
        <pc:chgData name="Cristiano Bernardini" userId="5dfe8b34ed1646a7" providerId="LiveId" clId="{EEC3C5A7-E829-46F2-9BED-D5872AAF1291}" dt="2024-12-08T23:29:19.981" v="139" actId="732"/>
        <pc:sldMkLst>
          <pc:docMk/>
          <pc:sldMk cId="817891746" sldId="263"/>
        </pc:sldMkLst>
        <pc:spChg chg="mod">
          <ac:chgData name="Cristiano Bernardini" userId="5dfe8b34ed1646a7" providerId="LiveId" clId="{EEC3C5A7-E829-46F2-9BED-D5872AAF1291}" dt="2024-12-08T23:25:20.588" v="106" actId="113"/>
          <ac:spMkLst>
            <pc:docMk/>
            <pc:sldMk cId="817891746" sldId="263"/>
            <ac:spMk id="2" creationId="{484C3FBD-C7DC-4FDB-AC60-69C9EC41DAB0}"/>
          </ac:spMkLst>
        </pc:spChg>
        <pc:picChg chg="mod modCrop">
          <ac:chgData name="Cristiano Bernardini" userId="5dfe8b34ed1646a7" providerId="LiveId" clId="{EEC3C5A7-E829-46F2-9BED-D5872AAF1291}" dt="2024-12-08T23:29:19.981" v="139" actId="732"/>
          <ac:picMkLst>
            <pc:docMk/>
            <pc:sldMk cId="817891746" sldId="263"/>
            <ac:picMk id="4" creationId="{9ACDD1F1-5A62-4B92-8C61-CC43DDB82AA9}"/>
          </ac:picMkLst>
        </pc:picChg>
        <pc:picChg chg="del">
          <ac:chgData name="Cristiano Bernardini" userId="5dfe8b34ed1646a7" providerId="LiveId" clId="{EEC3C5A7-E829-46F2-9BED-D5872AAF1291}" dt="2024-12-08T23:28:54.271" v="132" actId="478"/>
          <ac:picMkLst>
            <pc:docMk/>
            <pc:sldMk cId="817891746" sldId="263"/>
            <ac:picMk id="5" creationId="{8620A7D4-B7E8-4242-822E-F83D5FB2E826}"/>
          </ac:picMkLst>
        </pc:picChg>
        <pc:picChg chg="add mod">
          <ac:chgData name="Cristiano Bernardini" userId="5dfe8b34ed1646a7" providerId="LiveId" clId="{EEC3C5A7-E829-46F2-9BED-D5872AAF1291}" dt="2024-12-08T23:29:04.188" v="137" actId="1076"/>
          <ac:picMkLst>
            <pc:docMk/>
            <pc:sldMk cId="817891746" sldId="263"/>
            <ac:picMk id="6" creationId="{963FD756-72AA-4273-BD7C-F0E4821EDCE4}"/>
          </ac:picMkLst>
        </pc:picChg>
        <pc:picChg chg="del">
          <ac:chgData name="Cristiano Bernardini" userId="5dfe8b34ed1646a7" providerId="LiveId" clId="{EEC3C5A7-E829-46F2-9BED-D5872AAF1291}" dt="2024-12-08T23:29:01.753" v="135" actId="478"/>
          <ac:picMkLst>
            <pc:docMk/>
            <pc:sldMk cId="817891746" sldId="263"/>
            <ac:picMk id="7" creationId="{7A0663AC-C314-49AD-8D33-6A1D0CE145F0}"/>
          </ac:picMkLst>
        </pc:picChg>
        <pc:cxnChg chg="del">
          <ac:chgData name="Cristiano Bernardini" userId="5dfe8b34ed1646a7" providerId="LiveId" clId="{EEC3C5A7-E829-46F2-9BED-D5872AAF1291}" dt="2024-12-08T23:28:59.152" v="134" actId="478"/>
          <ac:cxnSpMkLst>
            <pc:docMk/>
            <pc:sldMk cId="817891746" sldId="263"/>
            <ac:cxnSpMk id="19" creationId="{65721190-8E07-489F-8C64-7F1D506F5BD6}"/>
          </ac:cxnSpMkLst>
        </pc:cxnChg>
        <pc:cxnChg chg="del">
          <ac:chgData name="Cristiano Bernardini" userId="5dfe8b34ed1646a7" providerId="LiveId" clId="{EEC3C5A7-E829-46F2-9BED-D5872AAF1291}" dt="2024-12-08T23:28:56.921" v="133" actId="478"/>
          <ac:cxnSpMkLst>
            <pc:docMk/>
            <pc:sldMk cId="817891746" sldId="263"/>
            <ac:cxnSpMk id="24" creationId="{2F21120B-DBE4-4697-8FCE-3FC1B873BD93}"/>
          </ac:cxnSpMkLst>
        </pc:cxnChg>
      </pc:sldChg>
      <pc:sldChg chg="addSp delSp modSp mod">
        <pc:chgData name="Cristiano Bernardini" userId="5dfe8b34ed1646a7" providerId="LiveId" clId="{EEC3C5A7-E829-46F2-9BED-D5872AAF1291}" dt="2024-12-08T23:31:12.079" v="153" actId="14100"/>
        <pc:sldMkLst>
          <pc:docMk/>
          <pc:sldMk cId="4110833793" sldId="264"/>
        </pc:sldMkLst>
        <pc:spChg chg="mod">
          <ac:chgData name="Cristiano Bernardini" userId="5dfe8b34ed1646a7" providerId="LiveId" clId="{EEC3C5A7-E829-46F2-9BED-D5872AAF1291}" dt="2024-12-08T23:25:26.423" v="109" actId="113"/>
          <ac:spMkLst>
            <pc:docMk/>
            <pc:sldMk cId="4110833793" sldId="264"/>
            <ac:spMk id="2" creationId="{484C3FBD-C7DC-4FDB-AC60-69C9EC41DAB0}"/>
          </ac:spMkLst>
        </pc:spChg>
        <pc:picChg chg="del">
          <ac:chgData name="Cristiano Bernardini" userId="5dfe8b34ed1646a7" providerId="LiveId" clId="{EEC3C5A7-E829-46F2-9BED-D5872AAF1291}" dt="2024-12-08T23:30:36.022" v="142" actId="478"/>
          <ac:picMkLst>
            <pc:docMk/>
            <pc:sldMk cId="4110833793" sldId="264"/>
            <ac:picMk id="4" creationId="{92D6F5D0-BFFC-4567-A9F0-C15CA88005FE}"/>
          </ac:picMkLst>
        </pc:picChg>
        <pc:picChg chg="add mod">
          <ac:chgData name="Cristiano Bernardini" userId="5dfe8b34ed1646a7" providerId="LiveId" clId="{EEC3C5A7-E829-46F2-9BED-D5872AAF1291}" dt="2024-12-08T23:30:45.043" v="147" actId="1076"/>
          <ac:picMkLst>
            <pc:docMk/>
            <pc:sldMk cId="4110833793" sldId="264"/>
            <ac:picMk id="5" creationId="{D329E00C-B5F3-4675-A6CC-DF7A746BDA37}"/>
          </ac:picMkLst>
        </pc:picChg>
        <pc:picChg chg="del">
          <ac:chgData name="Cristiano Bernardini" userId="5dfe8b34ed1646a7" providerId="LiveId" clId="{EEC3C5A7-E829-46F2-9BED-D5872AAF1291}" dt="2024-12-08T23:30:37.607" v="143" actId="478"/>
          <ac:picMkLst>
            <pc:docMk/>
            <pc:sldMk cId="4110833793" sldId="264"/>
            <ac:picMk id="6" creationId="{2B530741-4F92-4F77-961F-66F9854CECBC}"/>
          </ac:picMkLst>
        </pc:picChg>
        <pc:cxnChg chg="mod">
          <ac:chgData name="Cristiano Bernardini" userId="5dfe8b34ed1646a7" providerId="LiveId" clId="{EEC3C5A7-E829-46F2-9BED-D5872AAF1291}" dt="2024-12-08T23:31:09.037" v="152" actId="14100"/>
          <ac:cxnSpMkLst>
            <pc:docMk/>
            <pc:sldMk cId="4110833793" sldId="264"/>
            <ac:cxnSpMk id="9" creationId="{45F91DE1-4881-496D-A454-25CDDE363B3C}"/>
          </ac:cxnSpMkLst>
        </pc:cxnChg>
        <pc:cxnChg chg="del">
          <ac:chgData name="Cristiano Bernardini" userId="5dfe8b34ed1646a7" providerId="LiveId" clId="{EEC3C5A7-E829-46F2-9BED-D5872AAF1291}" dt="2024-12-08T23:30:39.478" v="144" actId="478"/>
          <ac:cxnSpMkLst>
            <pc:docMk/>
            <pc:sldMk cId="4110833793" sldId="264"/>
            <ac:cxnSpMk id="24" creationId="{384BDC8C-6ED6-4781-9932-C083D5CDB308}"/>
          </ac:cxnSpMkLst>
        </pc:cxnChg>
        <pc:cxnChg chg="del">
          <ac:chgData name="Cristiano Bernardini" userId="5dfe8b34ed1646a7" providerId="LiveId" clId="{EEC3C5A7-E829-46F2-9BED-D5872AAF1291}" dt="2024-12-08T23:30:40.999" v="145" actId="478"/>
          <ac:cxnSpMkLst>
            <pc:docMk/>
            <pc:sldMk cId="4110833793" sldId="264"/>
            <ac:cxnSpMk id="29" creationId="{EF16DCB7-DBB1-4E03-A523-03D0DC8A4866}"/>
          </ac:cxnSpMkLst>
        </pc:cxnChg>
        <pc:cxnChg chg="mod">
          <ac:chgData name="Cristiano Bernardini" userId="5dfe8b34ed1646a7" providerId="LiveId" clId="{EEC3C5A7-E829-46F2-9BED-D5872AAF1291}" dt="2024-12-08T23:31:12.079" v="153" actId="14100"/>
          <ac:cxnSpMkLst>
            <pc:docMk/>
            <pc:sldMk cId="4110833793" sldId="264"/>
            <ac:cxnSpMk id="31" creationId="{127AB982-832F-41DD-920B-642A58217FD8}"/>
          </ac:cxnSpMkLst>
        </pc:cxnChg>
      </pc:sldChg>
      <pc:sldChg chg="addSp delSp modSp add mod">
        <pc:chgData name="Cristiano Bernardini" userId="5dfe8b34ed1646a7" providerId="LiveId" clId="{EEC3C5A7-E829-46F2-9BED-D5872AAF1291}" dt="2024-12-08T23:02:51.079" v="42" actId="1076"/>
        <pc:sldMkLst>
          <pc:docMk/>
          <pc:sldMk cId="586520787" sldId="265"/>
        </pc:sldMkLst>
        <pc:spChg chg="del">
          <ac:chgData name="Cristiano Bernardini" userId="5dfe8b34ed1646a7" providerId="LiveId" clId="{EEC3C5A7-E829-46F2-9BED-D5872AAF1291}" dt="2024-12-08T23:02:42.006" v="38" actId="478"/>
          <ac:spMkLst>
            <pc:docMk/>
            <pc:sldMk cId="586520787" sldId="265"/>
            <ac:spMk id="2" creationId="{00000000-0000-0000-0000-000000000000}"/>
          </ac:spMkLst>
        </pc:spChg>
        <pc:spChg chg="del">
          <ac:chgData name="Cristiano Bernardini" userId="5dfe8b34ed1646a7" providerId="LiveId" clId="{EEC3C5A7-E829-46F2-9BED-D5872AAF1291}" dt="2024-12-08T22:49:37.334" v="13" actId="478"/>
          <ac:spMkLst>
            <pc:docMk/>
            <pc:sldMk cId="586520787" sldId="265"/>
            <ac:spMk id="3" creationId="{00000000-0000-0000-0000-000000000000}"/>
          </ac:spMkLst>
        </pc:spChg>
        <pc:spChg chg="add del mod">
          <ac:chgData name="Cristiano Bernardini" userId="5dfe8b34ed1646a7" providerId="LiveId" clId="{EEC3C5A7-E829-46F2-9BED-D5872AAF1291}" dt="2024-12-08T22:49:39.418" v="14" actId="478"/>
          <ac:spMkLst>
            <pc:docMk/>
            <pc:sldMk cId="586520787" sldId="265"/>
            <ac:spMk id="5" creationId="{1F62B720-B57C-4F3B-9F5F-02CCAAA0EF5A}"/>
          </ac:spMkLst>
        </pc:spChg>
        <pc:spChg chg="add del mod">
          <ac:chgData name="Cristiano Bernardini" userId="5dfe8b34ed1646a7" providerId="LiveId" clId="{EEC3C5A7-E829-46F2-9BED-D5872AAF1291}" dt="2024-12-08T23:02:44.239" v="39" actId="478"/>
          <ac:spMkLst>
            <pc:docMk/>
            <pc:sldMk cId="586520787" sldId="265"/>
            <ac:spMk id="11" creationId="{B99084EC-FDAA-4FC5-BB32-8B5F32A7C979}"/>
          </ac:spMkLst>
        </pc:spChg>
        <pc:picChg chg="add del mod">
          <ac:chgData name="Cristiano Bernardini" userId="5dfe8b34ed1646a7" providerId="LiveId" clId="{EEC3C5A7-E829-46F2-9BED-D5872AAF1291}" dt="2024-12-08T23:02:11.512" v="32" actId="478"/>
          <ac:picMkLst>
            <pc:docMk/>
            <pc:sldMk cId="586520787" sldId="265"/>
            <ac:picMk id="7" creationId="{EB18B41E-B9EB-40BA-9AE9-827D0EA609AF}"/>
          </ac:picMkLst>
        </pc:picChg>
        <pc:picChg chg="add mod">
          <ac:chgData name="Cristiano Bernardini" userId="5dfe8b34ed1646a7" providerId="LiveId" clId="{EEC3C5A7-E829-46F2-9BED-D5872AAF1291}" dt="2024-12-08T23:02:51.079" v="42" actId="1076"/>
          <ac:picMkLst>
            <pc:docMk/>
            <pc:sldMk cId="586520787" sldId="265"/>
            <ac:picMk id="9" creationId="{C0675049-D49E-4671-BB80-168D6B6FC667}"/>
          </ac:picMkLst>
        </pc:picChg>
      </pc:sldChg>
      <pc:sldChg chg="addSp delSp modSp add mod">
        <pc:chgData name="Cristiano Bernardini" userId="5dfe8b34ed1646a7" providerId="LiveId" clId="{EEC3C5A7-E829-46F2-9BED-D5872AAF1291}" dt="2024-12-09T00:14:31.796" v="161" actId="1076"/>
        <pc:sldMkLst>
          <pc:docMk/>
          <pc:sldMk cId="3367150928" sldId="266"/>
        </pc:sldMkLst>
        <pc:spChg chg="del">
          <ac:chgData name="Cristiano Bernardini" userId="5dfe8b34ed1646a7" providerId="LiveId" clId="{EEC3C5A7-E829-46F2-9BED-D5872AAF1291}" dt="2024-12-08T22:49:45.936" v="16" actId="478"/>
          <ac:spMkLst>
            <pc:docMk/>
            <pc:sldMk cId="3367150928" sldId="266"/>
            <ac:spMk id="3" creationId="{00000000-0000-0000-0000-000000000000}"/>
          </ac:spMkLst>
        </pc:spChg>
        <pc:spChg chg="add del mod">
          <ac:chgData name="Cristiano Bernardini" userId="5dfe8b34ed1646a7" providerId="LiveId" clId="{EEC3C5A7-E829-46F2-9BED-D5872AAF1291}" dt="2024-12-08T22:49:47.482" v="17" actId="478"/>
          <ac:spMkLst>
            <pc:docMk/>
            <pc:sldMk cId="3367150928" sldId="266"/>
            <ac:spMk id="5" creationId="{E481CDCE-BEB7-4E43-A170-4EC0A82614D0}"/>
          </ac:spMkLst>
        </pc:spChg>
        <pc:picChg chg="add del mod">
          <ac:chgData name="Cristiano Bernardini" userId="5dfe8b34ed1646a7" providerId="LiveId" clId="{EEC3C5A7-E829-46F2-9BED-D5872AAF1291}" dt="2024-12-09T00:14:27.507" v="160" actId="478"/>
          <ac:picMkLst>
            <pc:docMk/>
            <pc:sldMk cId="3367150928" sldId="266"/>
            <ac:picMk id="1026" creationId="{5626A2AE-3BCC-4317-B43B-FAB92F3332EB}"/>
          </ac:picMkLst>
        </pc:picChg>
        <pc:picChg chg="add mod">
          <ac:chgData name="Cristiano Bernardini" userId="5dfe8b34ed1646a7" providerId="LiveId" clId="{EEC3C5A7-E829-46F2-9BED-D5872AAF1291}" dt="2024-12-09T00:14:31.796" v="161" actId="1076"/>
          <ac:picMkLst>
            <pc:docMk/>
            <pc:sldMk cId="3367150928" sldId="266"/>
            <ac:picMk id="1028" creationId="{3635901F-00E4-4417-AC29-EF5FAB8E43CE}"/>
          </ac:picMkLst>
        </pc:picChg>
      </pc:sldChg>
      <pc:sldChg chg="addSp delSp modSp add mod delAnim modAnim">
        <pc:chgData name="Cristiano Bernardini" userId="5dfe8b34ed1646a7" providerId="LiveId" clId="{EEC3C5A7-E829-46F2-9BED-D5872AAF1291}" dt="2024-12-11T19:52:17.651" v="421"/>
        <pc:sldMkLst>
          <pc:docMk/>
          <pc:sldMk cId="3905533022" sldId="273"/>
        </pc:sldMkLst>
        <pc:spChg chg="mod">
          <ac:chgData name="Cristiano Bernardini" userId="5dfe8b34ed1646a7" providerId="LiveId" clId="{EEC3C5A7-E829-46F2-9BED-D5872AAF1291}" dt="2024-12-11T19:07:56.975" v="232" actId="27636"/>
          <ac:spMkLst>
            <pc:docMk/>
            <pc:sldMk cId="3905533022" sldId="273"/>
            <ac:spMk id="2" creationId="{00000000-0000-0000-0000-000000000000}"/>
          </ac:spMkLst>
        </pc:spChg>
        <pc:graphicFrameChg chg="del">
          <ac:chgData name="Cristiano Bernardini" userId="5dfe8b34ed1646a7" providerId="LiveId" clId="{EEC3C5A7-E829-46F2-9BED-D5872AAF1291}" dt="2024-12-11T17:59:56.941" v="163" actId="478"/>
          <ac:graphicFrameMkLst>
            <pc:docMk/>
            <pc:sldMk cId="3905533022" sldId="273"/>
            <ac:graphicFrameMk id="3" creationId="{8D45AC05-99A9-4A76-AE43-CACF7DC1331E}"/>
          </ac:graphicFrameMkLst>
        </pc:graphicFrameChg>
        <pc:graphicFrameChg chg="add del mod">
          <ac:chgData name="Cristiano Bernardini" userId="5dfe8b34ed1646a7" providerId="LiveId" clId="{EEC3C5A7-E829-46F2-9BED-D5872AAF1291}" dt="2024-12-11T18:19:19.654" v="168" actId="478"/>
          <ac:graphicFrameMkLst>
            <pc:docMk/>
            <pc:sldMk cId="3905533022" sldId="273"/>
            <ac:graphicFrameMk id="6" creationId="{6FBA6A18-9B0E-4CCC-B9D0-7F7494839E32}"/>
          </ac:graphicFrameMkLst>
        </pc:graphicFrameChg>
        <pc:graphicFrameChg chg="add del mod topLvl modGraphic">
          <ac:chgData name="Cristiano Bernardini" userId="5dfe8b34ed1646a7" providerId="LiveId" clId="{EEC3C5A7-E829-46F2-9BED-D5872AAF1291}" dt="2024-12-11T18:52:19" v="199" actId="478"/>
          <ac:graphicFrameMkLst>
            <pc:docMk/>
            <pc:sldMk cId="3905533022" sldId="273"/>
            <ac:graphicFrameMk id="9" creationId="{B8B4A9BD-F102-4C03-AE40-79D9671D4A85}"/>
          </ac:graphicFrameMkLst>
        </pc:graphicFrameChg>
        <pc:graphicFrameChg chg="add del mod">
          <ac:chgData name="Cristiano Bernardini" userId="5dfe8b34ed1646a7" providerId="LiveId" clId="{EEC3C5A7-E829-46F2-9BED-D5872AAF1291}" dt="2024-12-11T18:32:10.031" v="185" actId="478"/>
          <ac:graphicFrameMkLst>
            <pc:docMk/>
            <pc:sldMk cId="3905533022" sldId="273"/>
            <ac:graphicFrameMk id="12" creationId="{61B9A447-FC7C-404B-99C9-E6052C9DF889}"/>
          </ac:graphicFrameMkLst>
        </pc:graphicFrameChg>
        <pc:graphicFrameChg chg="add del mod">
          <ac:chgData name="Cristiano Bernardini" userId="5dfe8b34ed1646a7" providerId="LiveId" clId="{EEC3C5A7-E829-46F2-9BED-D5872AAF1291}" dt="2024-12-11T18:38:01.229" v="189" actId="478"/>
          <ac:graphicFrameMkLst>
            <pc:docMk/>
            <pc:sldMk cId="3905533022" sldId="273"/>
            <ac:graphicFrameMk id="15" creationId="{A2049C24-9034-4810-B8CA-D4E492605BCD}"/>
          </ac:graphicFrameMkLst>
        </pc:graphicFrameChg>
        <pc:graphicFrameChg chg="add mod">
          <ac:chgData name="Cristiano Bernardini" userId="5dfe8b34ed1646a7" providerId="LiveId" clId="{EEC3C5A7-E829-46F2-9BED-D5872AAF1291}" dt="2024-12-11T19:52:17.651" v="421"/>
          <ac:graphicFrameMkLst>
            <pc:docMk/>
            <pc:sldMk cId="3905533022" sldId="273"/>
            <ac:graphicFrameMk id="18" creationId="{B8E450BB-9785-4B7A-B8A6-38FDF9C5EF1C}"/>
          </ac:graphicFrameMkLst>
        </pc:graphicFrameChg>
        <pc:graphicFrameChg chg="add del mod">
          <ac:chgData name="Cristiano Bernardini" userId="5dfe8b34ed1646a7" providerId="LiveId" clId="{EEC3C5A7-E829-46F2-9BED-D5872AAF1291}" dt="2024-12-11T19:08:06.416" v="234" actId="478"/>
          <ac:graphicFrameMkLst>
            <pc:docMk/>
            <pc:sldMk cId="3905533022" sldId="273"/>
            <ac:graphicFrameMk id="21" creationId="{106CE589-940F-4B07-9553-97BF9192237C}"/>
          </ac:graphicFrameMkLst>
        </pc:graphicFrameChg>
      </pc:sldChg>
      <pc:sldChg chg="delSp modSp add mod modAnim">
        <pc:chgData name="Cristiano Bernardini" userId="5dfe8b34ed1646a7" providerId="LiveId" clId="{EEC3C5A7-E829-46F2-9BED-D5872AAF1291}" dt="2024-12-11T19:53:39.863" v="424"/>
        <pc:sldMkLst>
          <pc:docMk/>
          <pc:sldMk cId="3201391148" sldId="274"/>
        </pc:sldMkLst>
        <pc:spChg chg="mod">
          <ac:chgData name="Cristiano Bernardini" userId="5dfe8b34ed1646a7" providerId="LiveId" clId="{EEC3C5A7-E829-46F2-9BED-D5872AAF1291}" dt="2024-12-11T19:12:59.114" v="278" actId="20577"/>
          <ac:spMkLst>
            <pc:docMk/>
            <pc:sldMk cId="3201391148" sldId="274"/>
            <ac:spMk id="2" creationId="{00000000-0000-0000-0000-000000000000}"/>
          </ac:spMkLst>
        </pc:spChg>
        <pc:graphicFrameChg chg="del">
          <ac:chgData name="Cristiano Bernardini" userId="5dfe8b34ed1646a7" providerId="LiveId" clId="{EEC3C5A7-E829-46F2-9BED-D5872AAF1291}" dt="2024-12-11T19:13:03.665" v="279" actId="478"/>
          <ac:graphicFrameMkLst>
            <pc:docMk/>
            <pc:sldMk cId="3201391148" sldId="274"/>
            <ac:graphicFrameMk id="18" creationId="{B8E450BB-9785-4B7A-B8A6-38FDF9C5EF1C}"/>
          </ac:graphicFrameMkLst>
        </pc:graphicFrameChg>
        <pc:graphicFrameChg chg="mod">
          <ac:chgData name="Cristiano Bernardini" userId="5dfe8b34ed1646a7" providerId="LiveId" clId="{EEC3C5A7-E829-46F2-9BED-D5872AAF1291}" dt="2024-12-11T19:53:39.863" v="424"/>
          <ac:graphicFrameMkLst>
            <pc:docMk/>
            <pc:sldMk cId="3201391148" sldId="274"/>
            <ac:graphicFrameMk id="21" creationId="{106CE589-940F-4B07-9553-97BF9192237C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1418865773179102E-2"/>
          <c:y val="2.3869448922089274E-2"/>
          <c:w val="0.91000743479793889"/>
          <c:h val="0.8327149256929117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lobbyists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3-4</c:v>
                </c:pt>
                <c:pt idx="4">
                  <c:v>5-7</c:v>
                </c:pt>
                <c:pt idx="5">
                  <c:v>8-12</c:v>
                </c:pt>
                <c:pt idx="6">
                  <c:v>13-20</c:v>
                </c:pt>
                <c:pt idx="7">
                  <c:v>21-40</c:v>
                </c:pt>
                <c:pt idx="8">
                  <c:v>51-100</c:v>
                </c:pt>
                <c:pt idx="9">
                  <c:v>101-200</c:v>
                </c:pt>
                <c:pt idx="10">
                  <c:v>201-500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8334</c:v>
                </c:pt>
                <c:pt idx="1">
                  <c:v>1681</c:v>
                </c:pt>
                <c:pt idx="2">
                  <c:v>702</c:v>
                </c:pt>
                <c:pt idx="3">
                  <c:v>674</c:v>
                </c:pt>
                <c:pt idx="4">
                  <c:v>466</c:v>
                </c:pt>
                <c:pt idx="5">
                  <c:v>415</c:v>
                </c:pt>
                <c:pt idx="6">
                  <c:v>301</c:v>
                </c:pt>
                <c:pt idx="7">
                  <c:v>288</c:v>
                </c:pt>
                <c:pt idx="8">
                  <c:v>197</c:v>
                </c:pt>
                <c:pt idx="9">
                  <c:v>35</c:v>
                </c:pt>
                <c:pt idx="10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8F9-40CB-90B6-C6BDFF1C9E8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593739464"/>
        <c:axId val="593740776"/>
      </c:barChart>
      <c:catAx>
        <c:axId val="5937394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dirty="0"/>
                  <a:t>meetings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593740776"/>
        <c:crosses val="autoZero"/>
        <c:auto val="1"/>
        <c:lblAlgn val="ctr"/>
        <c:lblOffset val="100"/>
        <c:noMultiLvlLbl val="0"/>
      </c:catAx>
      <c:valAx>
        <c:axId val="5937407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5937394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44472443118211691"/>
          <c:y val="2.4661508391062049E-2"/>
          <c:w val="0.12068224641515635"/>
          <c:h val="5.414830089111544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992447350804781"/>
          <c:y val="2.558839572664633E-2"/>
          <c:w val="0.67538446976190225"/>
          <c:h val="0.86829746211251568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lobbyists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Sheet1!$A$2:$A$42</c:f>
              <c:strCache>
                <c:ptCount val="41"/>
                <c:pt idx="0">
                  <c:v>Tutti i settori di interesse</c:v>
                </c:pt>
                <c:pt idx="1">
                  <c:v>Sport</c:v>
                </c:pt>
                <c:pt idx="2">
                  <c:v>Prevenzione delle frodi</c:v>
                </c:pt>
                <c:pt idx="3">
                  <c:v>Allargamento</c:v>
                </c:pt>
                <c:pt idx="4">
                  <c:v>Politica europea di vicinato</c:v>
                </c:pt>
                <c:pt idx="5">
                  <c:v>Migrazione e asilo</c:v>
                </c:pt>
                <c:pt idx="6">
                  <c:v>Aiuti umanitari e protezione civile</c:v>
                </c:pt>
                <c:pt idx="7">
                  <c:v>Affari marittimi e pesca</c:v>
                </c:pt>
                <c:pt idx="8">
                  <c:v>Frontiere e sicurezza</c:v>
                </c:pt>
                <c:pt idx="9">
                  <c:v>Bilancio</c:v>
                </c:pt>
                <c:pt idx="10">
                  <c:v>Cultura</c:v>
                </c:pt>
                <c:pt idx="11">
                  <c:v>Dogane</c:v>
                </c:pt>
                <c:pt idx="12">
                  <c:v>Cultura e media</c:v>
                </c:pt>
                <c:pt idx="13">
                  <c:v>Servizi bancari e finanziari</c:v>
                </c:pt>
                <c:pt idx="14">
                  <c:v>Affari esteri e politica di sicurezza</c:v>
                </c:pt>
                <c:pt idx="15">
                  <c:v>Gioventù</c:v>
                </c:pt>
                <c:pt idx="16">
                  <c:v>Comunicazione</c:v>
                </c:pt>
                <c:pt idx="17">
                  <c:v>Politica regionale</c:v>
                </c:pt>
                <c:pt idx="18">
                  <c:v>Affari istituzionali</c:v>
                </c:pt>
                <c:pt idx="19">
                  <c:v>Relazioni esterne</c:v>
                </c:pt>
                <c:pt idx="20">
                  <c:v>Reti Transeuropee</c:v>
                </c:pt>
                <c:pt idx="21">
                  <c:v>Sicurezza alimentare</c:v>
                </c:pt>
                <c:pt idx="22">
                  <c:v>Agricoltura e sviluppo rurale</c:v>
                </c:pt>
                <c:pt idx="23">
                  <c:v>Giustizia e diritti fondamentali</c:v>
                </c:pt>
                <c:pt idx="24">
                  <c:v>Fiscalità</c:v>
                </c:pt>
                <c:pt idx="25">
                  <c:v>Occupazione e affari sociali</c:v>
                </c:pt>
                <c:pt idx="26">
                  <c:v>Trasporti</c:v>
                </c:pt>
                <c:pt idx="27">
                  <c:v>Economia, finanze e l'euro</c:v>
                </c:pt>
                <c:pt idx="28">
                  <c:v>Salute pubblica</c:v>
                </c:pt>
                <c:pt idx="29">
                  <c:v>Cooperazione internazionale e sviluppo</c:v>
                </c:pt>
                <c:pt idx="30">
                  <c:v>Istruzione e formazione</c:v>
                </c:pt>
                <c:pt idx="31">
                  <c:v>Consumatori</c:v>
                </c:pt>
                <c:pt idx="32">
                  <c:v>Commercio</c:v>
                </c:pt>
                <c:pt idx="33">
                  <c:v>Concorrenza</c:v>
                </c:pt>
                <c:pt idx="34">
                  <c:v>Mercato unico</c:v>
                </c:pt>
                <c:pt idx="35">
                  <c:v>Energia</c:v>
                </c:pt>
                <c:pt idx="36">
                  <c:v>Economia e società  digitali</c:v>
                </c:pt>
                <c:pt idx="37">
                  <c:v>Imprese e industria</c:v>
                </c:pt>
                <c:pt idx="38">
                  <c:v>Azione per il clima</c:v>
                </c:pt>
                <c:pt idx="39">
                  <c:v>Ricerca e innovazione</c:v>
                </c:pt>
                <c:pt idx="40">
                  <c:v>Ambiente</c:v>
                </c:pt>
              </c:strCache>
            </c:strRef>
          </c:cat>
          <c:val>
            <c:numRef>
              <c:f>Sheet1!$B$2:$B$42</c:f>
              <c:numCache>
                <c:formatCode>General</c:formatCode>
                <c:ptCount val="41"/>
                <c:pt idx="0">
                  <c:v>8</c:v>
                </c:pt>
                <c:pt idx="1">
                  <c:v>879</c:v>
                </c:pt>
                <c:pt idx="2">
                  <c:v>1305</c:v>
                </c:pt>
                <c:pt idx="3">
                  <c:v>1317</c:v>
                </c:pt>
                <c:pt idx="4">
                  <c:v>1353</c:v>
                </c:pt>
                <c:pt idx="5">
                  <c:v>1422</c:v>
                </c:pt>
                <c:pt idx="6">
                  <c:v>1621</c:v>
                </c:pt>
                <c:pt idx="7">
                  <c:v>1626</c:v>
                </c:pt>
                <c:pt idx="8">
                  <c:v>1651</c:v>
                </c:pt>
                <c:pt idx="9">
                  <c:v>1812</c:v>
                </c:pt>
                <c:pt idx="10">
                  <c:v>1966</c:v>
                </c:pt>
                <c:pt idx="11">
                  <c:v>2077</c:v>
                </c:pt>
                <c:pt idx="12">
                  <c:v>2213</c:v>
                </c:pt>
                <c:pt idx="13">
                  <c:v>2267</c:v>
                </c:pt>
                <c:pt idx="14">
                  <c:v>2305</c:v>
                </c:pt>
                <c:pt idx="15">
                  <c:v>2333</c:v>
                </c:pt>
                <c:pt idx="16">
                  <c:v>2386</c:v>
                </c:pt>
                <c:pt idx="17">
                  <c:v>2718</c:v>
                </c:pt>
                <c:pt idx="18">
                  <c:v>2733</c:v>
                </c:pt>
                <c:pt idx="19">
                  <c:v>2741</c:v>
                </c:pt>
                <c:pt idx="20">
                  <c:v>2880</c:v>
                </c:pt>
                <c:pt idx="21">
                  <c:v>2956</c:v>
                </c:pt>
                <c:pt idx="22">
                  <c:v>3185</c:v>
                </c:pt>
                <c:pt idx="23">
                  <c:v>3298</c:v>
                </c:pt>
                <c:pt idx="24">
                  <c:v>3384</c:v>
                </c:pt>
                <c:pt idx="25">
                  <c:v>3511</c:v>
                </c:pt>
                <c:pt idx="26">
                  <c:v>3662</c:v>
                </c:pt>
                <c:pt idx="27">
                  <c:v>3749</c:v>
                </c:pt>
                <c:pt idx="28">
                  <c:v>3901</c:v>
                </c:pt>
                <c:pt idx="29">
                  <c:v>4027</c:v>
                </c:pt>
                <c:pt idx="30">
                  <c:v>4082</c:v>
                </c:pt>
                <c:pt idx="31">
                  <c:v>4158</c:v>
                </c:pt>
                <c:pt idx="32">
                  <c:v>4465</c:v>
                </c:pt>
                <c:pt idx="33">
                  <c:v>4577</c:v>
                </c:pt>
                <c:pt idx="34">
                  <c:v>4842</c:v>
                </c:pt>
                <c:pt idx="35">
                  <c:v>5231</c:v>
                </c:pt>
                <c:pt idx="36">
                  <c:v>5655</c:v>
                </c:pt>
                <c:pt idx="37">
                  <c:v>5829</c:v>
                </c:pt>
                <c:pt idx="38">
                  <c:v>6760</c:v>
                </c:pt>
                <c:pt idx="39">
                  <c:v>6760</c:v>
                </c:pt>
                <c:pt idx="40">
                  <c:v>7521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E6B-409E-808F-BB140A7114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498588264"/>
        <c:axId val="498587608"/>
      </c:barChart>
      <c:catAx>
        <c:axId val="49858826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dirty="0" err="1"/>
                  <a:t>fields_of_interest</a:t>
                </a:r>
                <a:endParaRPr lang="it-IT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498587608"/>
        <c:crosses val="autoZero"/>
        <c:auto val="1"/>
        <c:lblAlgn val="ctr"/>
        <c:lblOffset val="100"/>
        <c:noMultiLvlLbl val="0"/>
      </c:catAx>
      <c:valAx>
        <c:axId val="4985876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4985882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4046824046980565"/>
          <c:y val="0.85129244611073507"/>
          <c:w val="0.11275320149241495"/>
          <c:h val="4.401677928802906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6E3189-B81C-4A01-B560-D0EA03EAFC25}" type="datetimeFigureOut">
              <a:rPr lang="it-IT" smtClean="0"/>
              <a:t>17/12/2024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189A9E-6B31-4455-9FA8-9AAAAFCE645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226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189A9E-6B31-4455-9FA8-9AAAAFCE6458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41548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97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45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080797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2810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678502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5289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4963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528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653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336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346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107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172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878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125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323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289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ec.europa.eu/transparencyregister/public/meetings/2349218828-41/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transparency-register.europa.eu/index_i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transparency-register.europa.eu/searchregister-or-update/search-register_it?searchType=REGISTRANTS&amp;alphaType=LATIN&amp;letter=a&amp;page=1#list-of-all-lobbyist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https://transparency-register.europa.eu/searchregister-or-update/organisation-detail_it?id=2349218828-41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b="1" dirty="0"/>
              <a:t>Popolamento database</a:t>
            </a:r>
            <a:br>
              <a:rPr lang="it-IT" b="1" dirty="0"/>
            </a:br>
            <a:r>
              <a:rPr lang="it-IT" b="1" dirty="0"/>
              <a:t>Registro per la trasparenza 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dirty="0"/>
          </a:p>
          <a:p>
            <a:r>
              <a:rPr b="1" dirty="0" err="1"/>
              <a:t>Obiettivo</a:t>
            </a:r>
            <a:r>
              <a:rPr dirty="0"/>
              <a:t>:</a:t>
            </a:r>
            <a:endParaRPr lang="it-IT" dirty="0"/>
          </a:p>
          <a:p>
            <a:pPr lvl="1"/>
            <a:r>
              <a:rPr dirty="0" err="1"/>
              <a:t>Automatizzare</a:t>
            </a:r>
            <a:r>
              <a:rPr dirty="0"/>
              <a:t> </a:t>
            </a:r>
            <a:r>
              <a:rPr dirty="0" err="1"/>
              <a:t>l'estrazione</a:t>
            </a:r>
            <a:r>
              <a:rPr dirty="0"/>
              <a:t> e </a:t>
            </a:r>
            <a:r>
              <a:rPr dirty="0" err="1"/>
              <a:t>l'archiviazione</a:t>
            </a:r>
            <a:r>
              <a:rPr dirty="0"/>
              <a:t> di </a:t>
            </a:r>
            <a:r>
              <a:rPr dirty="0" err="1"/>
              <a:t>dati</a:t>
            </a:r>
            <a:r>
              <a:rPr dirty="0"/>
              <a:t> </a:t>
            </a:r>
            <a:r>
              <a:rPr dirty="0" err="1"/>
              <a:t>relativi</a:t>
            </a:r>
            <a:r>
              <a:rPr dirty="0"/>
              <a:t> ai </a:t>
            </a:r>
            <a:r>
              <a:rPr dirty="0" err="1"/>
              <a:t>lobbisti</a:t>
            </a:r>
            <a:r>
              <a:rPr dirty="0"/>
              <a:t> </a:t>
            </a:r>
            <a:r>
              <a:rPr dirty="0" err="1"/>
              <a:t>registrati</a:t>
            </a:r>
            <a:r>
              <a:rPr dirty="0"/>
              <a:t> </a:t>
            </a:r>
            <a:r>
              <a:rPr dirty="0" err="1"/>
              <a:t>presso</a:t>
            </a:r>
            <a:r>
              <a:rPr dirty="0"/>
              <a:t> </a:t>
            </a:r>
            <a:r>
              <a:rPr dirty="0" err="1"/>
              <a:t>l'UE</a:t>
            </a:r>
            <a:r>
              <a:rPr dirty="0"/>
              <a:t>.</a:t>
            </a:r>
          </a:p>
          <a:p>
            <a:pPr marL="0" indent="0">
              <a:buNone/>
            </a:pPr>
            <a:endParaRPr dirty="0"/>
          </a:p>
          <a:p>
            <a:r>
              <a:rPr b="1" dirty="0" err="1"/>
              <a:t>Vantaggi</a:t>
            </a:r>
            <a:r>
              <a:rPr dirty="0"/>
              <a:t>:</a:t>
            </a:r>
            <a:endParaRPr lang="it-IT" dirty="0"/>
          </a:p>
          <a:p>
            <a:pPr lvl="1"/>
            <a:r>
              <a:rPr dirty="0" err="1"/>
              <a:t>Centralizzare</a:t>
            </a:r>
            <a:r>
              <a:rPr dirty="0"/>
              <a:t> le </a:t>
            </a:r>
            <a:r>
              <a:rPr dirty="0" err="1"/>
              <a:t>informazioni</a:t>
            </a:r>
            <a:r>
              <a:rPr dirty="0"/>
              <a:t> </a:t>
            </a:r>
            <a:r>
              <a:rPr dirty="0" err="1"/>
              <a:t>su</a:t>
            </a:r>
            <a:r>
              <a:rPr dirty="0"/>
              <a:t> </a:t>
            </a:r>
            <a:r>
              <a:rPr dirty="0" err="1"/>
              <a:t>lobbisti</a:t>
            </a:r>
            <a:r>
              <a:rPr dirty="0"/>
              <a:t>, </a:t>
            </a:r>
            <a:r>
              <a:rPr lang="it-IT" dirty="0"/>
              <a:t>adesioni, proposte</a:t>
            </a:r>
            <a:r>
              <a:rPr dirty="0"/>
              <a:t> e </a:t>
            </a:r>
            <a:r>
              <a:rPr dirty="0" err="1"/>
              <a:t>incontri</a:t>
            </a:r>
            <a:r>
              <a:rPr dirty="0"/>
              <a:t>.</a:t>
            </a:r>
            <a:endParaRPr lang="it-IT" dirty="0"/>
          </a:p>
          <a:p>
            <a:pPr lvl="1"/>
            <a:r>
              <a:rPr dirty="0" err="1"/>
              <a:t>Semplificare</a:t>
            </a:r>
            <a:r>
              <a:rPr dirty="0"/>
              <a:t> </a:t>
            </a:r>
            <a:r>
              <a:rPr dirty="0" err="1"/>
              <a:t>l'analisi</a:t>
            </a:r>
            <a:r>
              <a:rPr dirty="0"/>
              <a:t> </a:t>
            </a:r>
            <a:r>
              <a:rPr dirty="0" err="1"/>
              <a:t>dei</a:t>
            </a:r>
            <a:r>
              <a:rPr dirty="0"/>
              <a:t> </a:t>
            </a:r>
            <a:r>
              <a:rPr dirty="0" err="1"/>
              <a:t>dati</a:t>
            </a:r>
            <a:r>
              <a:rPr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C3FBD-C7DC-4FDB-AC60-69C9EC41D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200" dirty="0"/>
              <a:t>Tabella: </a:t>
            </a:r>
            <a:r>
              <a:rPr lang="it-IT" sz="3200" dirty="0" err="1"/>
              <a:t>fields_of_interest</a:t>
            </a:r>
            <a:endParaRPr lang="it-IT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CDD1F1-5A62-4B92-8C61-CC43DDB82A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95" r="27847" b="2636"/>
          <a:stretch/>
        </p:blipFill>
        <p:spPr>
          <a:xfrm>
            <a:off x="492742" y="1255051"/>
            <a:ext cx="4669808" cy="52264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63FD756-72AA-4273-BD7C-F0E4821EDC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5523" y="2061887"/>
            <a:ext cx="2638793" cy="281979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C4D7540-DB7A-4A82-829B-D7BFE64B9206}"/>
              </a:ext>
            </a:extLst>
          </p:cNvPr>
          <p:cNvSpPr/>
          <p:nvPr/>
        </p:nvSpPr>
        <p:spPr>
          <a:xfrm>
            <a:off x="547762" y="1783969"/>
            <a:ext cx="4024237" cy="4719137"/>
          </a:xfrm>
          <a:prstGeom prst="rect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EC9EF6-4513-4CB9-8852-5B791ED4C36C}"/>
              </a:ext>
            </a:extLst>
          </p:cNvPr>
          <p:cNvSpPr/>
          <p:nvPr/>
        </p:nvSpPr>
        <p:spPr>
          <a:xfrm>
            <a:off x="5835524" y="2656113"/>
            <a:ext cx="2358218" cy="359991"/>
          </a:xfrm>
          <a:prstGeom prst="rect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1AA9B1C8-8AC1-49BC-96DA-35E251AC9276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 flipV="1">
            <a:off x="4571999" y="2836109"/>
            <a:ext cx="1263525" cy="1307429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</p:cxnSp>
    </p:spTree>
    <p:extLst>
      <p:ext uri="{BB962C8B-B14F-4D97-AF65-F5344CB8AC3E}">
        <p14:creationId xmlns:p14="http://schemas.microsoft.com/office/powerpoint/2010/main" val="817891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C3FBD-C7DC-4FDB-AC60-69C9EC41D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200" dirty="0"/>
              <a:t>Tabella: memberships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3BD2EC-9D34-42FE-A49A-43E3DB72F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083" y="1941920"/>
            <a:ext cx="4842444" cy="34832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329E00C-B5F3-4675-A6CC-DF7A746BDA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1319" y="2106944"/>
            <a:ext cx="3229426" cy="315321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D14E3F9-47D3-40C9-8AF7-F45A11E9F9FD}"/>
              </a:ext>
            </a:extLst>
          </p:cNvPr>
          <p:cNvSpPr/>
          <p:nvPr/>
        </p:nvSpPr>
        <p:spPr>
          <a:xfrm>
            <a:off x="358589" y="2626656"/>
            <a:ext cx="4716938" cy="2070848"/>
          </a:xfrm>
          <a:prstGeom prst="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328746-8951-44FF-9F66-4943D009A978}"/>
              </a:ext>
            </a:extLst>
          </p:cNvPr>
          <p:cNvSpPr/>
          <p:nvPr/>
        </p:nvSpPr>
        <p:spPr>
          <a:xfrm>
            <a:off x="5581319" y="2743199"/>
            <a:ext cx="2988940" cy="614082"/>
          </a:xfrm>
          <a:prstGeom prst="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2185447E-8BD8-43CC-B53A-ED11B999EEE2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5075527" y="3050240"/>
            <a:ext cx="505792" cy="611840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</p:cxnSp>
    </p:spTree>
    <p:extLst>
      <p:ext uri="{BB962C8B-B14F-4D97-AF65-F5344CB8AC3E}">
        <p14:creationId xmlns:p14="http://schemas.microsoft.com/office/powerpoint/2010/main" val="4110833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200" dirty="0"/>
              <a:t>Estrazione dati incontri</a:t>
            </a:r>
            <a:endParaRPr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B5AB33-8E0C-4547-9D1A-4E900A2C8232}"/>
              </a:ext>
            </a:extLst>
          </p:cNvPr>
          <p:cNvSpPr txBox="1"/>
          <p:nvPr/>
        </p:nvSpPr>
        <p:spPr>
          <a:xfrm>
            <a:off x="266190" y="1526715"/>
            <a:ext cx="70759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hlinkClick r:id="rId2"/>
              </a:rPr>
              <a:t>https://ec.europa.eu/transparencyregister/public/meetings/2349218828-41/pdf</a:t>
            </a:r>
            <a:endParaRPr lang="it-IT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707E507-64BC-45D0-B549-FC86C5526F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190" y="2277035"/>
            <a:ext cx="4601360" cy="37562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A2B8349-6F23-4087-B97A-7B5FD403D6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0819" y="2035901"/>
            <a:ext cx="3809965" cy="4569585"/>
          </a:xfrm>
          <a:prstGeom prst="rect">
            <a:avLst/>
          </a:prstGeom>
          <a:ln w="28575">
            <a:solidFill>
              <a:schemeClr val="accent6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0F1D5F1-0F18-4AF1-9386-DFBE7F4D4241}"/>
              </a:ext>
            </a:extLst>
          </p:cNvPr>
          <p:cNvSpPr/>
          <p:nvPr/>
        </p:nvSpPr>
        <p:spPr>
          <a:xfrm>
            <a:off x="275158" y="4108445"/>
            <a:ext cx="2710089" cy="221508"/>
          </a:xfrm>
          <a:prstGeom prst="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48DDED96-954E-4DB4-A8A1-5F28A573B5D3}"/>
              </a:ext>
            </a:extLst>
          </p:cNvPr>
          <p:cNvCxnSpPr>
            <a:cxnSpLocks/>
            <a:stCxn id="12" idx="3"/>
            <a:endCxn id="11" idx="1"/>
          </p:cNvCxnSpPr>
          <p:nvPr/>
        </p:nvCxnSpPr>
        <p:spPr>
          <a:xfrm>
            <a:off x="2985247" y="4219199"/>
            <a:ext cx="2055572" cy="101495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</p:cxnSp>
    </p:spTree>
    <p:extLst>
      <p:ext uri="{BB962C8B-B14F-4D97-AF65-F5344CB8AC3E}">
        <p14:creationId xmlns:p14="http://schemas.microsoft.com/office/powerpoint/2010/main" val="3455709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C3FBD-C7DC-4FDB-AC60-69C9EC41D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469" y="569585"/>
            <a:ext cx="7524359" cy="1143000"/>
          </a:xfrm>
        </p:spPr>
        <p:txBody>
          <a:bodyPr>
            <a:normAutofit/>
          </a:bodyPr>
          <a:lstStyle/>
          <a:p>
            <a:r>
              <a:rPr lang="it-IT" sz="3200" dirty="0"/>
              <a:t>Tabella: </a:t>
            </a:r>
            <a:r>
              <a:rPr lang="it-IT" sz="3200" dirty="0" err="1"/>
              <a:t>commission_meetings</a:t>
            </a:r>
            <a:endParaRPr lang="it-IT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53F0B1-4CE0-437B-A78F-03B98BAD40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2" b="-1"/>
          <a:stretch/>
        </p:blipFill>
        <p:spPr>
          <a:xfrm>
            <a:off x="535202" y="1281113"/>
            <a:ext cx="3903448" cy="522795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D59041A-063C-4D2F-ADF8-4BB1ED9E64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6724" y="1459222"/>
            <a:ext cx="3358929" cy="459195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DC8A81B-CB5E-4373-8AED-3CBC5DAFDA70}"/>
              </a:ext>
            </a:extLst>
          </p:cNvPr>
          <p:cNvSpPr/>
          <p:nvPr/>
        </p:nvSpPr>
        <p:spPr>
          <a:xfrm>
            <a:off x="705241" y="2151530"/>
            <a:ext cx="110547" cy="143435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A2DFFEC-F77F-45C9-B6B3-36D0AD7C25AD}"/>
              </a:ext>
            </a:extLst>
          </p:cNvPr>
          <p:cNvSpPr/>
          <p:nvPr/>
        </p:nvSpPr>
        <p:spPr>
          <a:xfrm>
            <a:off x="1048694" y="2177459"/>
            <a:ext cx="609777" cy="104807"/>
          </a:xfrm>
          <a:prstGeom prst="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9B70405-3E78-4231-A409-A334A3997D62}"/>
              </a:ext>
            </a:extLst>
          </p:cNvPr>
          <p:cNvSpPr/>
          <p:nvPr/>
        </p:nvSpPr>
        <p:spPr>
          <a:xfrm>
            <a:off x="1877150" y="2187545"/>
            <a:ext cx="449396" cy="94722"/>
          </a:xfrm>
          <a:prstGeom prst="rect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A8ED910-C280-4B8D-9C86-3E184BE15589}"/>
              </a:ext>
            </a:extLst>
          </p:cNvPr>
          <p:cNvSpPr/>
          <p:nvPr/>
        </p:nvSpPr>
        <p:spPr>
          <a:xfrm>
            <a:off x="2402520" y="2178735"/>
            <a:ext cx="367573" cy="107420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ACB0DCF-EFE8-48AE-9A6D-8CAA7170088E}"/>
              </a:ext>
            </a:extLst>
          </p:cNvPr>
          <p:cNvSpPr/>
          <p:nvPr/>
        </p:nvSpPr>
        <p:spPr>
          <a:xfrm>
            <a:off x="3263628" y="2151529"/>
            <a:ext cx="845366" cy="951908"/>
          </a:xfrm>
          <a:prstGeom prst="rect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39BA594-B5E4-4284-B6A7-51D9BD371F8D}"/>
              </a:ext>
            </a:extLst>
          </p:cNvPr>
          <p:cNvSpPr/>
          <p:nvPr/>
        </p:nvSpPr>
        <p:spPr>
          <a:xfrm>
            <a:off x="5135361" y="2062117"/>
            <a:ext cx="2932925" cy="250855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473F7F97-16E1-420B-9548-2C804AEAF96E}"/>
              </a:ext>
            </a:extLst>
          </p:cNvPr>
          <p:cNvCxnSpPr>
            <a:stCxn id="15" idx="0"/>
            <a:endCxn id="36" idx="1"/>
          </p:cNvCxnSpPr>
          <p:nvPr/>
        </p:nvCxnSpPr>
        <p:spPr>
          <a:xfrm rot="16200000" flipH="1">
            <a:off x="2929930" y="-17886"/>
            <a:ext cx="36015" cy="4374846"/>
          </a:xfrm>
          <a:prstGeom prst="bentConnector4">
            <a:avLst>
              <a:gd name="adj1" fmla="val -634736"/>
              <a:gd name="adj2" fmla="val 50632"/>
            </a:avLst>
          </a:prstGeom>
          <a:ln w="28575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5A337A46-3816-4137-9839-182F90064C31}"/>
              </a:ext>
            </a:extLst>
          </p:cNvPr>
          <p:cNvSpPr/>
          <p:nvPr/>
        </p:nvSpPr>
        <p:spPr>
          <a:xfrm>
            <a:off x="5135361" y="2859741"/>
            <a:ext cx="2932925" cy="243696"/>
          </a:xfrm>
          <a:prstGeom prst="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1F691FC2-FAB9-47AF-8973-2666FD9CBE11}"/>
              </a:ext>
            </a:extLst>
          </p:cNvPr>
          <p:cNvCxnSpPr>
            <a:cxnSpLocks/>
            <a:stCxn id="23" idx="2"/>
            <a:endCxn id="39" idx="1"/>
          </p:cNvCxnSpPr>
          <p:nvPr/>
        </p:nvCxnSpPr>
        <p:spPr>
          <a:xfrm rot="16200000" flipH="1">
            <a:off x="2894811" y="741038"/>
            <a:ext cx="699323" cy="3781778"/>
          </a:xfrm>
          <a:prstGeom prst="bentConnector2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34268CB1-C622-41FE-805C-B212B71B0636}"/>
              </a:ext>
            </a:extLst>
          </p:cNvPr>
          <p:cNvSpPr/>
          <p:nvPr/>
        </p:nvSpPr>
        <p:spPr>
          <a:xfrm>
            <a:off x="5135361" y="2338139"/>
            <a:ext cx="2932925" cy="243696"/>
          </a:xfrm>
          <a:prstGeom prst="rect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1B7E4887-4715-4E85-8AD0-E5CF1805F589}"/>
              </a:ext>
            </a:extLst>
          </p:cNvPr>
          <p:cNvCxnSpPr>
            <a:cxnSpLocks/>
            <a:stCxn id="24" idx="2"/>
            <a:endCxn id="43" idx="1"/>
          </p:cNvCxnSpPr>
          <p:nvPr/>
        </p:nvCxnSpPr>
        <p:spPr>
          <a:xfrm rot="16200000" flipH="1">
            <a:off x="3529744" y="854370"/>
            <a:ext cx="177720" cy="3033513"/>
          </a:xfrm>
          <a:prstGeom prst="bentConnector2">
            <a:avLst/>
          </a:prstGeom>
          <a:ln w="28575">
            <a:solidFill>
              <a:schemeClr val="accent3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EAC813D7-B1D5-4AE8-BDC1-8B54F377DD9A}"/>
              </a:ext>
            </a:extLst>
          </p:cNvPr>
          <p:cNvSpPr/>
          <p:nvPr/>
        </p:nvSpPr>
        <p:spPr>
          <a:xfrm>
            <a:off x="5135361" y="2605070"/>
            <a:ext cx="2932925" cy="236585"/>
          </a:xfrm>
          <a:prstGeom prst="rect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7565E497-8D6D-4262-8FAD-E47AB246B66F}"/>
              </a:ext>
            </a:extLst>
          </p:cNvPr>
          <p:cNvCxnSpPr>
            <a:cxnSpLocks/>
            <a:stCxn id="27" idx="3"/>
            <a:endCxn id="47" idx="1"/>
          </p:cNvCxnSpPr>
          <p:nvPr/>
        </p:nvCxnSpPr>
        <p:spPr>
          <a:xfrm>
            <a:off x="4108994" y="2627483"/>
            <a:ext cx="1026367" cy="95880"/>
          </a:xfrm>
          <a:prstGeom prst="bentConnector3">
            <a:avLst>
              <a:gd name="adj1" fmla="val 50000"/>
            </a:avLst>
          </a:prstGeom>
          <a:ln w="28575">
            <a:solidFill>
              <a:schemeClr val="tx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8BE35A77-E5CD-4836-8A11-C7528677FB12}"/>
              </a:ext>
            </a:extLst>
          </p:cNvPr>
          <p:cNvSpPr/>
          <p:nvPr/>
        </p:nvSpPr>
        <p:spPr>
          <a:xfrm>
            <a:off x="5135360" y="3117990"/>
            <a:ext cx="2932925" cy="243696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1D6ACA9D-E784-4521-B193-A188C317FA04}"/>
              </a:ext>
            </a:extLst>
          </p:cNvPr>
          <p:cNvCxnSpPr>
            <a:cxnSpLocks/>
            <a:stCxn id="26" idx="2"/>
            <a:endCxn id="52" idx="1"/>
          </p:cNvCxnSpPr>
          <p:nvPr/>
        </p:nvCxnSpPr>
        <p:spPr>
          <a:xfrm rot="16200000" flipH="1">
            <a:off x="3383992" y="1488469"/>
            <a:ext cx="953683" cy="2549053"/>
          </a:xfrm>
          <a:prstGeom prst="bentConnector2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0233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3" grpId="0" animBg="1"/>
      <p:bldP spid="24" grpId="0" animBg="1"/>
      <p:bldP spid="26" grpId="0" animBg="1"/>
      <p:bldP spid="27" grpId="0" animBg="1"/>
      <p:bldP spid="36" grpId="0" animBg="1"/>
      <p:bldP spid="39" grpId="0" animBg="1"/>
      <p:bldP spid="43" grpId="0" animBg="1"/>
      <p:bldP spid="47" grpId="0" animBg="1"/>
      <p:bldP spid="5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76272A25-014A-4924-9555-E29095B40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308" y="1689624"/>
            <a:ext cx="3114514" cy="42637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4C3FBD-C7DC-4FDB-AC60-69C9EC41D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907" y="473778"/>
            <a:ext cx="8722658" cy="1143000"/>
          </a:xfrm>
        </p:spPr>
        <p:txBody>
          <a:bodyPr>
            <a:normAutofit/>
          </a:bodyPr>
          <a:lstStyle/>
          <a:p>
            <a:r>
              <a:rPr lang="it-IT" sz="3200" dirty="0"/>
              <a:t>Tabella: </a:t>
            </a:r>
            <a:r>
              <a:rPr lang="it-IT" sz="3200" dirty="0" err="1"/>
              <a:t>commission_representative</a:t>
            </a:r>
            <a:endParaRPr lang="it-IT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DAECD5-FFE2-4E0A-A9FB-D25E5A0F24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6765"/>
          <a:stretch/>
        </p:blipFill>
        <p:spPr>
          <a:xfrm>
            <a:off x="277907" y="2147576"/>
            <a:ext cx="4625788" cy="387861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F8A65BD-2ADB-4F9C-92BA-24EE356F8F5B}"/>
              </a:ext>
            </a:extLst>
          </p:cNvPr>
          <p:cNvSpPr/>
          <p:nvPr/>
        </p:nvSpPr>
        <p:spPr>
          <a:xfrm>
            <a:off x="475129" y="3031747"/>
            <a:ext cx="1731512" cy="278807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1D9663B-AD35-494E-BDA4-230830389DD8}"/>
              </a:ext>
            </a:extLst>
          </p:cNvPr>
          <p:cNvSpPr/>
          <p:nvPr/>
        </p:nvSpPr>
        <p:spPr>
          <a:xfrm>
            <a:off x="5112630" y="2229963"/>
            <a:ext cx="2099156" cy="256259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7BEB03D0-B837-400D-BBBE-1AD6E36114B5}"/>
              </a:ext>
            </a:extLst>
          </p:cNvPr>
          <p:cNvCxnSpPr>
            <a:cxnSpLocks/>
            <a:stCxn id="18" idx="0"/>
            <a:endCxn id="19" idx="0"/>
          </p:cNvCxnSpPr>
          <p:nvPr/>
        </p:nvCxnSpPr>
        <p:spPr>
          <a:xfrm rot="5400000" flipH="1" flipV="1">
            <a:off x="3350654" y="220194"/>
            <a:ext cx="801784" cy="4821323"/>
          </a:xfrm>
          <a:prstGeom prst="bentConnector3">
            <a:avLst>
              <a:gd name="adj1" fmla="val 128511"/>
            </a:avLst>
          </a:prstGeom>
          <a:ln w="28575">
            <a:solidFill>
              <a:schemeClr val="accent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6184E66A-D02C-4284-8708-0E33B940E137}"/>
              </a:ext>
            </a:extLst>
          </p:cNvPr>
          <p:cNvSpPr/>
          <p:nvPr/>
        </p:nvSpPr>
        <p:spPr>
          <a:xfrm>
            <a:off x="2229052" y="3031747"/>
            <a:ext cx="1308847" cy="278807"/>
          </a:xfrm>
          <a:prstGeom prst="rect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409E4AD-C1B9-4C1A-B31E-4E9082932BB2}"/>
              </a:ext>
            </a:extLst>
          </p:cNvPr>
          <p:cNvSpPr/>
          <p:nvPr/>
        </p:nvSpPr>
        <p:spPr>
          <a:xfrm>
            <a:off x="5112630" y="2745328"/>
            <a:ext cx="2099156" cy="256259"/>
          </a:xfrm>
          <a:prstGeom prst="rect">
            <a:avLst/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9060A07C-AE20-41D8-94E4-D477F1421B60}"/>
              </a:ext>
            </a:extLst>
          </p:cNvPr>
          <p:cNvCxnSpPr>
            <a:cxnSpLocks/>
            <a:stCxn id="28" idx="0"/>
            <a:endCxn id="29" idx="1"/>
          </p:cNvCxnSpPr>
          <p:nvPr/>
        </p:nvCxnSpPr>
        <p:spPr>
          <a:xfrm rot="5400000" flipH="1" flipV="1">
            <a:off x="3918909" y="1838026"/>
            <a:ext cx="158289" cy="2229154"/>
          </a:xfrm>
          <a:prstGeom prst="bentConnector2">
            <a:avLst/>
          </a:prstGeom>
          <a:ln w="28575">
            <a:solidFill>
              <a:schemeClr val="tx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9339C76E-A7BC-45AC-84EF-2CA6CDB17887}"/>
              </a:ext>
            </a:extLst>
          </p:cNvPr>
          <p:cNvSpPr/>
          <p:nvPr/>
        </p:nvSpPr>
        <p:spPr>
          <a:xfrm>
            <a:off x="5112630" y="3031747"/>
            <a:ext cx="2099156" cy="278807"/>
          </a:xfrm>
          <a:prstGeom prst="rect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F10922D9-0B3A-4F53-8317-3F2D9DEF8E83}"/>
              </a:ext>
            </a:extLst>
          </p:cNvPr>
          <p:cNvCxnSpPr>
            <a:cxnSpLocks/>
            <a:stCxn id="33" idx="3"/>
            <a:endCxn id="34" idx="1"/>
          </p:cNvCxnSpPr>
          <p:nvPr/>
        </p:nvCxnSpPr>
        <p:spPr>
          <a:xfrm>
            <a:off x="4872317" y="3168870"/>
            <a:ext cx="240313" cy="228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3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49521D32-4866-4C27-928C-32D52EBC0667}"/>
              </a:ext>
            </a:extLst>
          </p:cNvPr>
          <p:cNvSpPr/>
          <p:nvPr/>
        </p:nvSpPr>
        <p:spPr>
          <a:xfrm>
            <a:off x="3128681" y="2297826"/>
            <a:ext cx="268943" cy="242207"/>
          </a:xfrm>
          <a:prstGeom prst="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54487AD-A5DC-4C31-8A1B-6D2961E1B1A4}"/>
              </a:ext>
            </a:extLst>
          </p:cNvPr>
          <p:cNvSpPr/>
          <p:nvPr/>
        </p:nvSpPr>
        <p:spPr>
          <a:xfrm>
            <a:off x="5112631" y="2505923"/>
            <a:ext cx="2099155" cy="209246"/>
          </a:xfrm>
          <a:prstGeom prst="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77B7CA94-7E7C-4EBA-9181-40FF3DF6BE85}"/>
              </a:ext>
            </a:extLst>
          </p:cNvPr>
          <p:cNvCxnSpPr>
            <a:cxnSpLocks/>
            <a:stCxn id="48" idx="2"/>
            <a:endCxn id="49" idx="1"/>
          </p:cNvCxnSpPr>
          <p:nvPr/>
        </p:nvCxnSpPr>
        <p:spPr>
          <a:xfrm rot="16200000" flipH="1">
            <a:off x="4152636" y="1650550"/>
            <a:ext cx="70513" cy="1849478"/>
          </a:xfrm>
          <a:prstGeom prst="bentConnector2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C9BFE882-F24F-40D5-A94F-335A2C9FA1D4}"/>
              </a:ext>
            </a:extLst>
          </p:cNvPr>
          <p:cNvSpPr/>
          <p:nvPr/>
        </p:nvSpPr>
        <p:spPr>
          <a:xfrm>
            <a:off x="4389757" y="2290181"/>
            <a:ext cx="268943" cy="242207"/>
          </a:xfrm>
          <a:prstGeom prst="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DE2AECA3-4B3B-44FE-8DAC-4556E8205687}"/>
              </a:ext>
            </a:extLst>
          </p:cNvPr>
          <p:cNvCxnSpPr>
            <a:cxnSpLocks/>
            <a:stCxn id="54" idx="2"/>
            <a:endCxn id="49" idx="1"/>
          </p:cNvCxnSpPr>
          <p:nvPr/>
        </p:nvCxnSpPr>
        <p:spPr>
          <a:xfrm rot="16200000" flipH="1">
            <a:off x="4779351" y="2277266"/>
            <a:ext cx="78158" cy="588402"/>
          </a:xfrm>
          <a:prstGeom prst="bentConnector2">
            <a:avLst/>
          </a:prstGeom>
          <a:ln w="28575">
            <a:solidFill>
              <a:schemeClr val="accent6"/>
            </a:solidFill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B7EF82DB-6595-4AA7-94FB-651784C61C4E}"/>
              </a:ext>
            </a:extLst>
          </p:cNvPr>
          <p:cNvSpPr txBox="1"/>
          <p:nvPr/>
        </p:nvSpPr>
        <p:spPr>
          <a:xfrm>
            <a:off x="1679673" y="1558654"/>
            <a:ext cx="2425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/>
              <a:t>Dizionario CE.xlsx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5862869-097D-4A78-9D84-8AFE77B1CA45}"/>
              </a:ext>
            </a:extLst>
          </p:cNvPr>
          <p:cNvSpPr/>
          <p:nvPr/>
        </p:nvSpPr>
        <p:spPr>
          <a:xfrm>
            <a:off x="3563470" y="3029466"/>
            <a:ext cx="1308847" cy="278807"/>
          </a:xfrm>
          <a:prstGeom prst="rect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27242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8" grpId="0" animBg="1"/>
      <p:bldP spid="29" grpId="0" animBg="1"/>
      <p:bldP spid="34" grpId="0" animBg="1"/>
      <p:bldP spid="48" grpId="0" animBg="1"/>
      <p:bldP spid="49" grpId="0" animBg="1"/>
      <p:bldP spid="54" grpId="0" animBg="1"/>
      <p:bldP spid="60" grpId="0"/>
      <p:bldP spid="3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200" dirty="0"/>
              <a:t>Schema script Python</a:t>
            </a:r>
            <a:endParaRPr sz="3200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734C0645-B094-4CCA-929D-C717C60368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39081"/>
            <a:ext cx="9144000" cy="3779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7150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221507" cy="627529"/>
          </a:xfrm>
        </p:spPr>
        <p:txBody>
          <a:bodyPr>
            <a:normAutofit/>
          </a:bodyPr>
          <a:lstStyle/>
          <a:p>
            <a:r>
              <a:rPr lang="it-IT" sz="3200" dirty="0"/>
              <a:t>Statistiche</a:t>
            </a:r>
            <a:endParaRPr sz="3200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8D45AC05-99A9-4A76-AE43-CACF7DC133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12436"/>
              </p:ext>
            </p:extLst>
          </p:nvPr>
        </p:nvGraphicFramePr>
        <p:xfrm>
          <a:off x="609599" y="1396998"/>
          <a:ext cx="6571130" cy="4591424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4793917">
                  <a:extLst>
                    <a:ext uri="{9D8B030D-6E8A-4147-A177-3AD203B41FA5}">
                      <a16:colId xmlns:a16="http://schemas.microsoft.com/office/drawing/2014/main" val="1547265311"/>
                    </a:ext>
                  </a:extLst>
                </a:gridCol>
                <a:gridCol w="1777213">
                  <a:extLst>
                    <a:ext uri="{9D8B030D-6E8A-4147-A177-3AD203B41FA5}">
                      <a16:colId xmlns:a16="http://schemas.microsoft.com/office/drawing/2014/main" val="455076923"/>
                    </a:ext>
                  </a:extLst>
                </a:gridCol>
              </a:tblGrid>
              <a:tr h="642140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it-IT" sz="16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Tempo medio di popolamento del DB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it-IT" sz="16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 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8741893"/>
                  </a:ext>
                </a:extLst>
              </a:tr>
              <a:tr h="537562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it-IT" sz="16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Dimensioni del DB popolato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it-IT" sz="16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61 </a:t>
                      </a:r>
                      <a:r>
                        <a:rPr lang="it-IT" sz="160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MiB</a:t>
                      </a:r>
                      <a:endParaRPr lang="it-IT" sz="16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554368"/>
                  </a:ext>
                </a:extLst>
              </a:tr>
              <a:tr h="537562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it-IT" sz="16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Numero complessivo di lobbisti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it-IT" sz="16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13.104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489000"/>
                  </a:ext>
                </a:extLst>
              </a:tr>
              <a:tr h="537562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it-IT" sz="16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Numero di proposte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it-IT" sz="16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53.008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7139447"/>
                  </a:ext>
                </a:extLst>
              </a:tr>
              <a:tr h="537562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it-IT" sz="16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Numero di settori di interesse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it-IT" sz="16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2059860"/>
                  </a:ext>
                </a:extLst>
              </a:tr>
              <a:tr h="537562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it-IT" sz="16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Numero di memberships che sono anche lobbisti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it-IT" sz="16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619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6651787"/>
                  </a:ext>
                </a:extLst>
              </a:tr>
              <a:tr h="630737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it-IT" sz="16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Numero massimo e medio di incontri con l'UE sul totale dei lobbisti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it-IT" sz="16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max 449</a:t>
                      </a:r>
                      <a:br>
                        <a:rPr lang="it-IT" sz="16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it-IT" sz="160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avg</a:t>
                      </a:r>
                      <a:r>
                        <a:rPr lang="it-IT" sz="16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3,4 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6096015"/>
                  </a:ext>
                </a:extLst>
              </a:tr>
              <a:tr h="630737"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it-IT" sz="16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Numero massimo e medio di lobbisti per ogni settore di interesse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it-IT" sz="16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max 7.521</a:t>
                      </a:r>
                      <a:br>
                        <a:rPr lang="it-IT" sz="16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it-IT" sz="1600" kern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avg</a:t>
                      </a:r>
                      <a:r>
                        <a:rPr lang="it-IT" sz="16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3.199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4586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086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221507" cy="627529"/>
          </a:xfrm>
        </p:spPr>
        <p:txBody>
          <a:bodyPr>
            <a:normAutofit/>
          </a:bodyPr>
          <a:lstStyle/>
          <a:p>
            <a:r>
              <a:rPr lang="it-IT" sz="3200" dirty="0"/>
              <a:t>Statistiche incontri</a:t>
            </a:r>
            <a:endParaRPr sz="3200" dirty="0"/>
          </a:p>
        </p:txBody>
      </p:sp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B8E450BB-9785-4B7A-B8A6-38FDF9C5EF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66093572"/>
              </p:ext>
            </p:extLst>
          </p:nvPr>
        </p:nvGraphicFramePr>
        <p:xfrm>
          <a:off x="152400" y="1353670"/>
          <a:ext cx="7521388" cy="46347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05533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8" grpId="0">
        <p:bldAsOne/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221507" cy="627529"/>
          </a:xfrm>
        </p:spPr>
        <p:txBody>
          <a:bodyPr>
            <a:normAutofit/>
          </a:bodyPr>
          <a:lstStyle/>
          <a:p>
            <a:r>
              <a:rPr lang="it-IT" sz="3200" dirty="0"/>
              <a:t>Statistiche settori di interesse</a:t>
            </a:r>
            <a:endParaRPr sz="3200" dirty="0"/>
          </a:p>
        </p:txBody>
      </p:sp>
      <p:graphicFrame>
        <p:nvGraphicFramePr>
          <p:cNvPr id="21" name="Chart 20">
            <a:extLst>
              <a:ext uri="{FF2B5EF4-FFF2-40B4-BE49-F238E27FC236}">
                <a16:creationId xmlns:a16="http://schemas.microsoft.com/office/drawing/2014/main" id="{106CE589-940F-4B07-9553-97BF919223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47927418"/>
              </p:ext>
            </p:extLst>
          </p:nvPr>
        </p:nvGraphicFramePr>
        <p:xfrm>
          <a:off x="125504" y="1156446"/>
          <a:ext cx="8050308" cy="57015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01391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1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200" dirty="0"/>
              <a:t>Fonti </a:t>
            </a:r>
            <a:r>
              <a:rPr sz="3200" dirty="0" err="1"/>
              <a:t>dei</a:t>
            </a:r>
            <a:r>
              <a:rPr sz="3200" dirty="0"/>
              <a:t> </a:t>
            </a:r>
            <a:r>
              <a:rPr sz="3200" dirty="0" err="1"/>
              <a:t>Dati</a:t>
            </a:r>
            <a:endParaRPr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b="1" dirty="0" err="1"/>
              <a:t>Sito</a:t>
            </a:r>
            <a:r>
              <a:rPr b="1" dirty="0"/>
              <a:t> </a:t>
            </a:r>
            <a:r>
              <a:rPr b="1" dirty="0" err="1"/>
              <a:t>principale</a:t>
            </a:r>
            <a:r>
              <a:rPr dirty="0"/>
              <a:t>:</a:t>
            </a:r>
            <a:br>
              <a:rPr lang="it-IT" dirty="0"/>
            </a:br>
            <a:br>
              <a:rPr lang="it-IT" dirty="0"/>
            </a:br>
            <a:r>
              <a:rPr lang="it-IT" dirty="0">
                <a:hlinkClick r:id="rId2"/>
              </a:rPr>
              <a:t>https://transparency-register.europa.eu/index_it</a:t>
            </a:r>
            <a:br>
              <a:rPr lang="it-IT" dirty="0"/>
            </a:br>
            <a:endParaRPr dirty="0"/>
          </a:p>
          <a:p>
            <a:r>
              <a:rPr b="1" dirty="0" err="1"/>
              <a:t>Contenuti</a:t>
            </a:r>
            <a:r>
              <a:rPr b="1" dirty="0"/>
              <a:t> </a:t>
            </a:r>
            <a:r>
              <a:rPr b="1" dirty="0" err="1"/>
              <a:t>estratti</a:t>
            </a:r>
            <a:r>
              <a:rPr dirty="0"/>
              <a:t>:</a:t>
            </a:r>
            <a:endParaRPr lang="it-IT" dirty="0"/>
          </a:p>
          <a:p>
            <a:pPr lvl="1">
              <a:buFont typeface="Wingdings" panose="05000000000000000000" pitchFamily="2" charset="2"/>
              <a:buChar char="Ø"/>
            </a:pPr>
            <a:r>
              <a:rPr dirty="0" err="1"/>
              <a:t>Profili</a:t>
            </a:r>
            <a:r>
              <a:rPr dirty="0"/>
              <a:t> d</a:t>
            </a:r>
            <a:r>
              <a:rPr lang="it-IT" dirty="0"/>
              <a:t>elle</a:t>
            </a:r>
            <a:r>
              <a:rPr dirty="0"/>
              <a:t> </a:t>
            </a:r>
            <a:r>
              <a:rPr dirty="0" err="1"/>
              <a:t>organizzazioni</a:t>
            </a:r>
            <a:endParaRPr lang="it-IT" dirty="0"/>
          </a:p>
          <a:p>
            <a:pPr lvl="1">
              <a:buFont typeface="Wingdings" panose="05000000000000000000" pitchFamily="2" charset="2"/>
              <a:buChar char="Ø"/>
            </a:pPr>
            <a:r>
              <a:rPr dirty="0" err="1"/>
              <a:t>Incontri</a:t>
            </a:r>
            <a:r>
              <a:rPr dirty="0"/>
              <a:t> con </a:t>
            </a:r>
            <a:r>
              <a:rPr dirty="0" err="1"/>
              <a:t>i</a:t>
            </a:r>
            <a:r>
              <a:rPr dirty="0"/>
              <a:t> </a:t>
            </a:r>
            <a:r>
              <a:rPr dirty="0" err="1"/>
              <a:t>rappresentanti</a:t>
            </a:r>
            <a:endParaRPr lang="it-IT" dirty="0"/>
          </a:p>
          <a:p>
            <a:pPr lvl="1">
              <a:buFont typeface="Wingdings" panose="05000000000000000000" pitchFamily="2" charset="2"/>
              <a:buChar char="Ø"/>
            </a:pPr>
            <a:r>
              <a:rPr dirty="0" err="1"/>
              <a:t>Settori</a:t>
            </a:r>
            <a:r>
              <a:rPr dirty="0"/>
              <a:t> di interesse e </a:t>
            </a:r>
            <a:r>
              <a:rPr dirty="0" err="1"/>
              <a:t>proposte</a:t>
            </a:r>
            <a:r>
              <a:rPr dirty="0"/>
              <a:t> legislative</a:t>
            </a:r>
            <a:endParaRPr lang="it-IT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it-IT" dirty="0"/>
              <a:t>Adesioni e affiliazioni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200" dirty="0" err="1"/>
              <a:t>Struttura</a:t>
            </a:r>
            <a:r>
              <a:rPr sz="3200" dirty="0"/>
              <a:t> del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447" y="1600200"/>
            <a:ext cx="8373035" cy="4525963"/>
          </a:xfrm>
        </p:spPr>
        <p:txBody>
          <a:bodyPr>
            <a:normAutofit/>
          </a:bodyPr>
          <a:lstStyle/>
          <a:p>
            <a:r>
              <a:rPr lang="it-IT"/>
              <a:t>DBMS</a:t>
            </a:r>
            <a:r>
              <a:t> </a:t>
            </a:r>
            <a:r>
              <a:rPr dirty="0" err="1"/>
              <a:t>utilizzato</a:t>
            </a:r>
            <a:r>
              <a:rPr dirty="0"/>
              <a:t>:</a:t>
            </a:r>
            <a:br>
              <a:rPr lang="it-IT" dirty="0"/>
            </a:br>
            <a:br>
              <a:rPr lang="it-IT" dirty="0"/>
            </a:br>
            <a:endParaRPr lang="it-IT" b="1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r>
              <a:rPr dirty="0" err="1"/>
              <a:t>Tabelle</a:t>
            </a:r>
            <a:r>
              <a:rPr dirty="0"/>
              <a:t> </a:t>
            </a:r>
            <a:r>
              <a:rPr dirty="0" err="1"/>
              <a:t>principali</a:t>
            </a:r>
            <a:r>
              <a:rPr dirty="0"/>
              <a:t>:</a:t>
            </a:r>
            <a:endParaRPr lang="it-IT" dirty="0"/>
          </a:p>
          <a:p>
            <a:pPr lvl="1">
              <a:buFont typeface="Wingdings" panose="05000000000000000000" pitchFamily="2" charset="2"/>
              <a:buChar char="§"/>
            </a:pPr>
            <a:r>
              <a:rPr b="1" dirty="0" err="1"/>
              <a:t>lobbyist_profile</a:t>
            </a:r>
            <a:r>
              <a:rPr dirty="0"/>
              <a:t>:</a:t>
            </a:r>
            <a:r>
              <a:rPr lang="it-IT" dirty="0"/>
              <a:t>		</a:t>
            </a:r>
            <a:r>
              <a:rPr dirty="0" err="1"/>
              <a:t>Informazioni</a:t>
            </a:r>
            <a:r>
              <a:rPr dirty="0"/>
              <a:t> sui </a:t>
            </a:r>
            <a:r>
              <a:rPr dirty="0" err="1"/>
              <a:t>lobbisti</a:t>
            </a:r>
            <a:endParaRPr lang="it-IT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it-IT" b="1" dirty="0" err="1"/>
              <a:t>proposals</a:t>
            </a:r>
            <a:r>
              <a:rPr lang="it-IT" dirty="0"/>
              <a:t>:				Proposte legislative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it-IT" b="1" dirty="0" err="1"/>
              <a:t>commission_meetings</a:t>
            </a:r>
            <a:r>
              <a:rPr lang="it-IT" dirty="0"/>
              <a:t>:	Incontri con la Commissione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b="1" dirty="0" err="1"/>
              <a:t>fields_of_interest</a:t>
            </a:r>
            <a:r>
              <a:rPr dirty="0"/>
              <a:t>:</a:t>
            </a:r>
            <a:r>
              <a:rPr lang="it-IT" dirty="0"/>
              <a:t>		</a:t>
            </a:r>
            <a:r>
              <a:rPr dirty="0" err="1"/>
              <a:t>Settori</a:t>
            </a:r>
            <a:r>
              <a:rPr dirty="0"/>
              <a:t> di interesse</a:t>
            </a:r>
            <a:endParaRPr lang="it-IT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it-IT" b="1" dirty="0"/>
              <a:t>memberships</a:t>
            </a:r>
            <a:r>
              <a:rPr dirty="0"/>
              <a:t>: </a:t>
            </a:r>
            <a:r>
              <a:rPr lang="it-IT" dirty="0"/>
              <a:t>			Adesioni</a:t>
            </a:r>
            <a:r>
              <a:rPr dirty="0"/>
              <a:t> con </a:t>
            </a:r>
            <a:r>
              <a:rPr dirty="0" err="1"/>
              <a:t>organizzazioni</a:t>
            </a:r>
            <a:endParaRPr lang="it-IT" dirty="0"/>
          </a:p>
        </p:txBody>
      </p:sp>
      <p:pic>
        <p:nvPicPr>
          <p:cNvPr id="2058" name="Picture 10">
            <a:extLst>
              <a:ext uri="{FF2B5EF4-FFF2-40B4-BE49-F238E27FC236}">
                <a16:creationId xmlns:a16="http://schemas.microsoft.com/office/drawing/2014/main" id="{F09998E0-5AE7-465D-B1E4-5751894568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129" y="2127157"/>
            <a:ext cx="1676400" cy="113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0675049-D49E-4671-BB80-168D6B6FC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08" y="206624"/>
            <a:ext cx="8350383" cy="6113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520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200" dirty="0" err="1"/>
              <a:t>Flusso</a:t>
            </a:r>
            <a:r>
              <a:rPr sz="3200" dirty="0"/>
              <a:t> di </a:t>
            </a:r>
            <a:r>
              <a:rPr sz="3200" dirty="0" err="1"/>
              <a:t>Lavoro</a:t>
            </a:r>
            <a:endParaRPr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37176" cy="4525963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sz="2800" b="1" dirty="0" err="1"/>
              <a:t>Estrazione</a:t>
            </a:r>
            <a:r>
              <a:rPr sz="2800" b="1" dirty="0"/>
              <a:t> </a:t>
            </a:r>
            <a:r>
              <a:rPr sz="2800" b="1" dirty="0" err="1"/>
              <a:t>dei</a:t>
            </a:r>
            <a:r>
              <a:rPr sz="2800" b="1" dirty="0"/>
              <a:t> </a:t>
            </a:r>
            <a:r>
              <a:rPr sz="2800" b="1" dirty="0" err="1"/>
              <a:t>Dati</a:t>
            </a:r>
            <a:r>
              <a:rPr sz="2800" dirty="0"/>
              <a:t>:</a:t>
            </a:r>
            <a:endParaRPr lang="it-IT" sz="2800" dirty="0"/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it-IT" sz="2400" dirty="0"/>
              <a:t>Chiamate </a:t>
            </a:r>
            <a:r>
              <a:rPr lang="it-IT" sz="2400" b="1" dirty="0"/>
              <a:t>HTTPS</a:t>
            </a:r>
            <a:r>
              <a:rPr lang="it-IT" sz="2400" dirty="0"/>
              <a:t> verso endpoint del sito Registro per la trasparenza dell’UE</a:t>
            </a:r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it-IT" sz="2400" dirty="0"/>
              <a:t>Risposte in formato </a:t>
            </a:r>
            <a:r>
              <a:rPr lang="it-IT" sz="2400" b="1" dirty="0"/>
              <a:t>HTML</a:t>
            </a:r>
            <a:r>
              <a:rPr lang="it-IT" sz="2400" dirty="0"/>
              <a:t> (pagina del lobbista) o </a:t>
            </a:r>
            <a:r>
              <a:rPr lang="it-IT" sz="2400" b="1" dirty="0"/>
              <a:t>PDF</a:t>
            </a:r>
            <a:r>
              <a:rPr lang="it-IT" sz="2400" dirty="0"/>
              <a:t> (incontri)</a:t>
            </a:r>
            <a:br>
              <a:rPr lang="it-IT" sz="2400" dirty="0"/>
            </a:br>
            <a:endParaRPr lang="it-IT" sz="2400" dirty="0"/>
          </a:p>
          <a:p>
            <a:pPr marL="514350" indent="-514350">
              <a:buFont typeface="+mj-lt"/>
              <a:buAutoNum type="arabicPeriod"/>
            </a:pPr>
            <a:r>
              <a:rPr sz="2800" b="1" dirty="0" err="1"/>
              <a:t>Elaborazione</a:t>
            </a:r>
            <a:r>
              <a:rPr sz="2800" dirty="0"/>
              <a:t>:</a:t>
            </a:r>
            <a:endParaRPr lang="it-IT" sz="2800" dirty="0"/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it-IT" sz="2400" dirty="0" err="1"/>
              <a:t>Parsing</a:t>
            </a:r>
            <a:r>
              <a:rPr lang="it-IT" sz="2400" dirty="0"/>
              <a:t> HTML con </a:t>
            </a:r>
            <a:r>
              <a:rPr lang="it-IT" sz="2400" b="1" dirty="0" err="1"/>
              <a:t>BeautifulSoup</a:t>
            </a:r>
            <a:endParaRPr lang="it-IT" sz="2400" b="1" dirty="0"/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it-IT" sz="2400" dirty="0"/>
              <a:t>Analisi PDF per gli incontri con </a:t>
            </a:r>
            <a:r>
              <a:rPr lang="it-IT" sz="2400" b="1" dirty="0" err="1"/>
              <a:t>PDFPlumber</a:t>
            </a:r>
            <a:endParaRPr lang="it-IT" sz="2400" b="1" dirty="0"/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it-IT" sz="2400" dirty="0"/>
              <a:t>Trasformazione del file Dizionario CE.xlsx con </a:t>
            </a:r>
            <a:r>
              <a:rPr lang="it-IT" sz="2400" b="1" dirty="0" err="1"/>
              <a:t>Pandas</a:t>
            </a:r>
            <a:br>
              <a:rPr lang="it-IT" sz="2400" dirty="0"/>
            </a:br>
            <a:endParaRPr sz="2400" dirty="0"/>
          </a:p>
          <a:p>
            <a:pPr marL="514350" indent="-514350">
              <a:buFont typeface="+mj-lt"/>
              <a:buAutoNum type="arabicPeriod"/>
            </a:pPr>
            <a:r>
              <a:rPr sz="2800" b="1" dirty="0" err="1"/>
              <a:t>Inserimento</a:t>
            </a:r>
            <a:r>
              <a:rPr sz="2800" b="1" dirty="0"/>
              <a:t> </a:t>
            </a:r>
            <a:r>
              <a:rPr sz="2800" b="1" dirty="0" err="1"/>
              <a:t>nel</a:t>
            </a:r>
            <a:r>
              <a:rPr sz="2800" b="1" dirty="0"/>
              <a:t> Database</a:t>
            </a:r>
            <a:r>
              <a:rPr sz="2800" dirty="0"/>
              <a:t>:</a:t>
            </a:r>
            <a:endParaRPr lang="it-IT" sz="2800" dirty="0"/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it-IT" sz="2500" dirty="0"/>
              <a:t>Connessione MySQL tramite script Python</a:t>
            </a:r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it-IT" sz="2500" dirty="0"/>
              <a:t>Validazione e completamento dei dati estratti</a:t>
            </a:r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it-IT" sz="2500" dirty="0"/>
              <a:t>Inserimento nelle tabelle MySQL, garantendo integrità referenziale e prevenendo duplicati.</a:t>
            </a:r>
          </a:p>
          <a:p>
            <a:pPr marL="914400" lvl="1" indent="-514350">
              <a:buFont typeface="Arial" panose="020B0604020202020204" pitchFamily="34" charset="0"/>
              <a:buChar char="•"/>
            </a:pPr>
            <a:endParaRPr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600291"/>
          </a:xfrm>
        </p:spPr>
        <p:txBody>
          <a:bodyPr>
            <a:normAutofit/>
          </a:bodyPr>
          <a:lstStyle/>
          <a:p>
            <a:r>
              <a:rPr lang="it-IT" sz="3200" dirty="0"/>
              <a:t>Estrazione elenco dei lobbisti</a:t>
            </a:r>
            <a:endParaRPr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D18625-949E-4B90-BAAD-5D504DE63057}"/>
              </a:ext>
            </a:extLst>
          </p:cNvPr>
          <p:cNvSpPr txBox="1"/>
          <p:nvPr/>
        </p:nvSpPr>
        <p:spPr>
          <a:xfrm>
            <a:off x="507525" y="1358473"/>
            <a:ext cx="70407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hlinkClick r:id="rId2"/>
              </a:rPr>
              <a:t>https://transparency-register.europa.eu/searchregister-or-update/search-register_it?searchType=REGISTRANTS&amp;alphaType=LATIN&amp;letter=a&amp;page=1#list-of-all-lobbyists</a:t>
            </a:r>
            <a:endParaRPr lang="it-IT" sz="16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01B6BA4-4653-478A-A34D-7B04E5AF29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55" y="2483848"/>
            <a:ext cx="4672142" cy="38055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505DF83-3AA5-45BD-AE7F-A58FBE60F4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5897" y="2115641"/>
            <a:ext cx="4200879" cy="454599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C3AFFF3-CC10-4A8F-BA17-DAAF3F055A75}"/>
              </a:ext>
            </a:extLst>
          </p:cNvPr>
          <p:cNvSpPr/>
          <p:nvPr/>
        </p:nvSpPr>
        <p:spPr>
          <a:xfrm>
            <a:off x="1541929" y="6087035"/>
            <a:ext cx="555812" cy="202313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41527C6-3700-40BB-A909-F93AA1D16025}"/>
              </a:ext>
            </a:extLst>
          </p:cNvPr>
          <p:cNvSpPr/>
          <p:nvPr/>
        </p:nvSpPr>
        <p:spPr>
          <a:xfrm>
            <a:off x="5531223" y="6404068"/>
            <a:ext cx="555812" cy="202313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D7D3058-5ECC-4B35-A68E-83E5AE865C40}"/>
              </a:ext>
            </a:extLst>
          </p:cNvPr>
          <p:cNvSpPr/>
          <p:nvPr/>
        </p:nvSpPr>
        <p:spPr>
          <a:xfrm>
            <a:off x="200790" y="3662053"/>
            <a:ext cx="740503" cy="202313"/>
          </a:xfrm>
          <a:prstGeom prst="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4A6B926-1659-4909-8D35-D0BC89C32FDD}"/>
              </a:ext>
            </a:extLst>
          </p:cNvPr>
          <p:cNvSpPr/>
          <p:nvPr/>
        </p:nvSpPr>
        <p:spPr>
          <a:xfrm>
            <a:off x="5438877" y="3643429"/>
            <a:ext cx="740503" cy="202313"/>
          </a:xfrm>
          <a:prstGeom prst="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34165E79-38D0-4BBA-857C-51939642181A}"/>
              </a:ext>
            </a:extLst>
          </p:cNvPr>
          <p:cNvCxnSpPr>
            <a:cxnSpLocks/>
            <a:stCxn id="20" idx="3"/>
            <a:endCxn id="21" idx="0"/>
          </p:cNvCxnSpPr>
          <p:nvPr/>
        </p:nvCxnSpPr>
        <p:spPr>
          <a:xfrm flipV="1">
            <a:off x="941293" y="3643429"/>
            <a:ext cx="4867836" cy="119781"/>
          </a:xfrm>
          <a:prstGeom prst="bentConnector4">
            <a:avLst>
              <a:gd name="adj1" fmla="val 27781"/>
              <a:gd name="adj2" fmla="val 290848"/>
            </a:avLst>
          </a:prstGeom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F876196A-1722-4F48-99AF-40B4DD4D089A}"/>
              </a:ext>
            </a:extLst>
          </p:cNvPr>
          <p:cNvSpPr/>
          <p:nvPr/>
        </p:nvSpPr>
        <p:spPr>
          <a:xfrm>
            <a:off x="2453629" y="3644007"/>
            <a:ext cx="1741853" cy="201735"/>
          </a:xfrm>
          <a:prstGeom prst="rect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9286AFC-F552-4B99-A5D5-134641247D49}"/>
              </a:ext>
            </a:extLst>
          </p:cNvPr>
          <p:cNvSpPr/>
          <p:nvPr/>
        </p:nvSpPr>
        <p:spPr>
          <a:xfrm>
            <a:off x="5438876" y="4061618"/>
            <a:ext cx="3507900" cy="268011"/>
          </a:xfrm>
          <a:prstGeom prst="rect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F5F41F7E-55EA-4A64-877C-751F337E7FE6}"/>
              </a:ext>
            </a:extLst>
          </p:cNvPr>
          <p:cNvCxnSpPr>
            <a:cxnSpLocks/>
            <a:stCxn id="28" idx="3"/>
            <a:endCxn id="29" idx="1"/>
          </p:cNvCxnSpPr>
          <p:nvPr/>
        </p:nvCxnSpPr>
        <p:spPr>
          <a:xfrm>
            <a:off x="4195482" y="3744875"/>
            <a:ext cx="1243394" cy="450749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42033E97-51FA-4516-A728-097C016EB5E4}"/>
              </a:ext>
            </a:extLst>
          </p:cNvPr>
          <p:cNvCxnSpPr>
            <a:stCxn id="16" idx="3"/>
            <a:endCxn id="17" idx="1"/>
          </p:cNvCxnSpPr>
          <p:nvPr/>
        </p:nvCxnSpPr>
        <p:spPr>
          <a:xfrm>
            <a:off x="2097741" y="6188192"/>
            <a:ext cx="3433482" cy="317033"/>
          </a:xfrm>
          <a:prstGeom prst="bentConnector3">
            <a:avLst/>
          </a:prstGeom>
          <a:ln w="28575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64D5CA64-624F-4855-85C0-4AE06705D55F}"/>
              </a:ext>
            </a:extLst>
          </p:cNvPr>
          <p:cNvSpPr/>
          <p:nvPr/>
        </p:nvSpPr>
        <p:spPr>
          <a:xfrm>
            <a:off x="73755" y="2490386"/>
            <a:ext cx="1755045" cy="202313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80D6EEF-465F-4DA9-A1B0-C54BD0A8E6F8}"/>
              </a:ext>
            </a:extLst>
          </p:cNvPr>
          <p:cNvSpPr/>
          <p:nvPr/>
        </p:nvSpPr>
        <p:spPr>
          <a:xfrm>
            <a:off x="4817179" y="2111191"/>
            <a:ext cx="2587668" cy="136108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13A7322F-39C9-40ED-8530-22D884855F96}"/>
              </a:ext>
            </a:extLst>
          </p:cNvPr>
          <p:cNvCxnSpPr>
            <a:cxnSpLocks/>
            <a:stCxn id="43" idx="3"/>
            <a:endCxn id="44" idx="1"/>
          </p:cNvCxnSpPr>
          <p:nvPr/>
        </p:nvCxnSpPr>
        <p:spPr>
          <a:xfrm flipV="1">
            <a:off x="1828800" y="2179245"/>
            <a:ext cx="2988379" cy="412298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</p:spTree>
    <p:extLst>
      <p:ext uri="{BB962C8B-B14F-4D97-AF65-F5344CB8AC3E}">
        <p14:creationId xmlns:p14="http://schemas.microsoft.com/office/powerpoint/2010/main" val="3853026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 animBg="1"/>
      <p:bldP spid="17" grpId="0" animBg="1"/>
      <p:bldP spid="20" grpId="0" animBg="1"/>
      <p:bldP spid="21" grpId="0" animBg="1"/>
      <p:bldP spid="28" grpId="0" animBg="1"/>
      <p:bldP spid="29" grpId="0" animBg="1"/>
      <p:bldP spid="43" grpId="0" animBg="1"/>
      <p:bldP spid="4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200" dirty="0"/>
              <a:t>Estrazione dati organizzazione</a:t>
            </a:r>
            <a:endParaRPr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A5E8C7-7576-4113-9CCD-8A2F6D6223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698" y="1943705"/>
            <a:ext cx="4383576" cy="46799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4BEC5E3-4433-40EB-A848-1F18B8B01AB7}"/>
              </a:ext>
            </a:extLst>
          </p:cNvPr>
          <p:cNvSpPr txBox="1"/>
          <p:nvPr/>
        </p:nvSpPr>
        <p:spPr>
          <a:xfrm>
            <a:off x="170329" y="1310924"/>
            <a:ext cx="74407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hlinkClick r:id="rId4"/>
              </a:rPr>
              <a:t>https://transparency-register.europa.eu/searchregister-or-update/organisation-detail_it?id=2349218828-41</a:t>
            </a:r>
            <a:endParaRPr lang="it-IT" sz="16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062F0A8-EB4E-4EC8-AF90-C201B00421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7633" y="1943705"/>
            <a:ext cx="3877669" cy="46291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CBDE9BD-FF19-4908-AD3C-91F69C8B2439}"/>
              </a:ext>
            </a:extLst>
          </p:cNvPr>
          <p:cNvSpPr/>
          <p:nvPr/>
        </p:nvSpPr>
        <p:spPr>
          <a:xfrm>
            <a:off x="368698" y="3811893"/>
            <a:ext cx="2055666" cy="202313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6EFDA9E-F9CF-421F-BFB9-A22C6A0C0B92}"/>
              </a:ext>
            </a:extLst>
          </p:cNvPr>
          <p:cNvSpPr/>
          <p:nvPr/>
        </p:nvSpPr>
        <p:spPr>
          <a:xfrm>
            <a:off x="4975360" y="1943705"/>
            <a:ext cx="3281133" cy="120494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5F9CCD7A-6EF1-4899-8F26-F8684B0F2A6B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 flipV="1">
            <a:off x="2424364" y="2003952"/>
            <a:ext cx="2550996" cy="1909098"/>
          </a:xfrm>
          <a:prstGeom prst="bentConnector3">
            <a:avLst>
              <a:gd name="adj1" fmla="val 93576"/>
            </a:avLst>
          </a:prstGeom>
          <a:ln w="2857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CCF62537-C0E8-4D6D-9D76-9596DC5F0C94}"/>
              </a:ext>
            </a:extLst>
          </p:cNvPr>
          <p:cNvSpPr/>
          <p:nvPr/>
        </p:nvSpPr>
        <p:spPr>
          <a:xfrm>
            <a:off x="368698" y="5348297"/>
            <a:ext cx="3615524" cy="432941"/>
          </a:xfrm>
          <a:prstGeom prst="rect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D342932-3C09-491B-9A3F-C63246E965D6}"/>
              </a:ext>
            </a:extLst>
          </p:cNvPr>
          <p:cNvSpPr/>
          <p:nvPr/>
        </p:nvSpPr>
        <p:spPr>
          <a:xfrm>
            <a:off x="4980747" y="4238966"/>
            <a:ext cx="3794556" cy="291265"/>
          </a:xfrm>
          <a:prstGeom prst="rect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FB93EC67-7ACF-4D08-A2AE-7A8C82D98D1B}"/>
              </a:ext>
            </a:extLst>
          </p:cNvPr>
          <p:cNvCxnSpPr>
            <a:cxnSpLocks/>
            <a:stCxn id="22" idx="3"/>
            <a:endCxn id="23" idx="1"/>
          </p:cNvCxnSpPr>
          <p:nvPr/>
        </p:nvCxnSpPr>
        <p:spPr>
          <a:xfrm flipV="1">
            <a:off x="3984222" y="4384599"/>
            <a:ext cx="996525" cy="1180169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B6FA9FD7-2604-4612-97AE-70649AD99625}"/>
              </a:ext>
            </a:extLst>
          </p:cNvPr>
          <p:cNvSpPr/>
          <p:nvPr/>
        </p:nvSpPr>
        <p:spPr>
          <a:xfrm>
            <a:off x="368698" y="4054278"/>
            <a:ext cx="4307516" cy="202313"/>
          </a:xfrm>
          <a:prstGeom prst="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663C76E-47AE-469A-BAA0-6C5BCD1A3AA8}"/>
              </a:ext>
            </a:extLst>
          </p:cNvPr>
          <p:cNvSpPr/>
          <p:nvPr/>
        </p:nvSpPr>
        <p:spPr>
          <a:xfrm>
            <a:off x="5094439" y="2306584"/>
            <a:ext cx="3680864" cy="1094083"/>
          </a:xfrm>
          <a:prstGeom prst="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AEA7438A-1211-4BF3-8D63-3FA91DB34D4D}"/>
              </a:ext>
            </a:extLst>
          </p:cNvPr>
          <p:cNvCxnSpPr>
            <a:cxnSpLocks/>
            <a:stCxn id="31" idx="3"/>
            <a:endCxn id="32" idx="2"/>
          </p:cNvCxnSpPr>
          <p:nvPr/>
        </p:nvCxnSpPr>
        <p:spPr>
          <a:xfrm flipV="1">
            <a:off x="4676214" y="3400667"/>
            <a:ext cx="2258657" cy="754768"/>
          </a:xfrm>
          <a:prstGeom prst="bentConnector2">
            <a:avLst/>
          </a:prstGeom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A016EB9A-3B2B-4989-8FE8-F01B5C04BE72}"/>
              </a:ext>
            </a:extLst>
          </p:cNvPr>
          <p:cNvSpPr/>
          <p:nvPr/>
        </p:nvSpPr>
        <p:spPr>
          <a:xfrm>
            <a:off x="368698" y="6347023"/>
            <a:ext cx="3265900" cy="231514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867AFE6-FA55-4AFB-A8D2-438C5A8C82C3}"/>
              </a:ext>
            </a:extLst>
          </p:cNvPr>
          <p:cNvSpPr/>
          <p:nvPr/>
        </p:nvSpPr>
        <p:spPr>
          <a:xfrm>
            <a:off x="5094439" y="5111205"/>
            <a:ext cx="3680863" cy="1234361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AB04B302-C0D4-4D8F-A318-AADB1C70F207}"/>
              </a:ext>
            </a:extLst>
          </p:cNvPr>
          <p:cNvCxnSpPr>
            <a:cxnSpLocks/>
            <a:stCxn id="45" idx="3"/>
            <a:endCxn id="46" idx="1"/>
          </p:cNvCxnSpPr>
          <p:nvPr/>
        </p:nvCxnSpPr>
        <p:spPr>
          <a:xfrm flipV="1">
            <a:off x="3634598" y="5728386"/>
            <a:ext cx="1459841" cy="734394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</p:cxnSp>
    </p:spTree>
    <p:extLst>
      <p:ext uri="{BB962C8B-B14F-4D97-AF65-F5344CB8AC3E}">
        <p14:creationId xmlns:p14="http://schemas.microsoft.com/office/powerpoint/2010/main" val="2225587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6" grpId="0" animBg="1"/>
      <p:bldP spid="17" grpId="0" animBg="1"/>
      <p:bldP spid="22" grpId="0" animBg="1"/>
      <p:bldP spid="23" grpId="0" animBg="1"/>
      <p:bldP spid="31" grpId="0" animBg="1"/>
      <p:bldP spid="32" grpId="0" animBg="1"/>
      <p:bldP spid="45" grpId="0" animBg="1"/>
      <p:bldP spid="4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C3FBD-C7DC-4FDB-AC60-69C9EC41D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3200" dirty="0"/>
              <a:t>Tabella: </a:t>
            </a:r>
            <a:r>
              <a:rPr lang="it-IT" sz="3200" dirty="0" err="1"/>
              <a:t>lobbyist_profile</a:t>
            </a:r>
            <a:endParaRPr lang="it-IT" sz="32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B997363-5147-403D-A546-AC4FBA192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360" y="1275953"/>
            <a:ext cx="4166280" cy="261786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B9D5AFD-5993-44AA-85CC-13ECAB0679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255" y="3913464"/>
            <a:ext cx="4093818" cy="277747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0DBD343-7309-4055-A3AA-270795FBD8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2308" y="1587187"/>
            <a:ext cx="2741782" cy="4723968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E8090A9-58A0-4D19-BCEC-D33BB0F863E2}"/>
              </a:ext>
            </a:extLst>
          </p:cNvPr>
          <p:cNvSpPr/>
          <p:nvPr/>
        </p:nvSpPr>
        <p:spPr>
          <a:xfrm>
            <a:off x="753015" y="1541929"/>
            <a:ext cx="4012057" cy="1058702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D442F90-32FD-4520-843C-F00678F0B494}"/>
              </a:ext>
            </a:extLst>
          </p:cNvPr>
          <p:cNvSpPr/>
          <p:nvPr/>
        </p:nvSpPr>
        <p:spPr>
          <a:xfrm>
            <a:off x="5622308" y="2079812"/>
            <a:ext cx="2741782" cy="1389599"/>
          </a:xfrm>
          <a:prstGeom prst="rect">
            <a:avLst/>
          </a:prstGeom>
          <a:noFill/>
          <a:ln w="2857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4A9A29AC-D751-474C-ABE9-A015F37D5DE1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>
            <a:off x="4765072" y="2071280"/>
            <a:ext cx="857236" cy="703332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3EE2E263-99BA-4D2A-9D8A-CAAB559C7467}"/>
              </a:ext>
            </a:extLst>
          </p:cNvPr>
          <p:cNvSpPr/>
          <p:nvPr/>
        </p:nvSpPr>
        <p:spPr>
          <a:xfrm>
            <a:off x="721471" y="3129982"/>
            <a:ext cx="4012057" cy="700262"/>
          </a:xfrm>
          <a:prstGeom prst="rect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69C9AB4-7071-47F6-9916-BFE11596F12E}"/>
              </a:ext>
            </a:extLst>
          </p:cNvPr>
          <p:cNvSpPr/>
          <p:nvPr/>
        </p:nvSpPr>
        <p:spPr>
          <a:xfrm>
            <a:off x="5622308" y="3487342"/>
            <a:ext cx="2741782" cy="678862"/>
          </a:xfrm>
          <a:prstGeom prst="rect">
            <a:avLst/>
          </a:prstGeom>
          <a:noFill/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C97010BA-5671-4D5D-AE9D-CC3C2EAE1E15}"/>
              </a:ext>
            </a:extLst>
          </p:cNvPr>
          <p:cNvCxnSpPr>
            <a:cxnSpLocks/>
            <a:stCxn id="29" idx="3"/>
            <a:endCxn id="30" idx="1"/>
          </p:cNvCxnSpPr>
          <p:nvPr/>
        </p:nvCxnSpPr>
        <p:spPr>
          <a:xfrm>
            <a:off x="4733528" y="3480113"/>
            <a:ext cx="888780" cy="346660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E2EE92B8-CD9D-40F0-9709-CB8EA7FB16BB}"/>
              </a:ext>
            </a:extLst>
          </p:cNvPr>
          <p:cNvSpPr/>
          <p:nvPr/>
        </p:nvSpPr>
        <p:spPr>
          <a:xfrm>
            <a:off x="721471" y="4312975"/>
            <a:ext cx="4012057" cy="340460"/>
          </a:xfrm>
          <a:prstGeom prst="rect">
            <a:avLst/>
          </a:prstGeom>
          <a:noFill/>
          <a:ln w="285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BDCE2BF-042C-4438-A85C-A45D5A4D57D6}"/>
              </a:ext>
            </a:extLst>
          </p:cNvPr>
          <p:cNvSpPr/>
          <p:nvPr/>
        </p:nvSpPr>
        <p:spPr>
          <a:xfrm>
            <a:off x="5622308" y="4193015"/>
            <a:ext cx="2741782" cy="405879"/>
          </a:xfrm>
          <a:prstGeom prst="rect">
            <a:avLst/>
          </a:prstGeom>
          <a:noFill/>
          <a:ln w="285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569AB4E0-6E55-47D7-884F-375C27BFDE63}"/>
              </a:ext>
            </a:extLst>
          </p:cNvPr>
          <p:cNvCxnSpPr>
            <a:cxnSpLocks/>
            <a:stCxn id="38" idx="3"/>
            <a:endCxn id="39" idx="1"/>
          </p:cNvCxnSpPr>
          <p:nvPr/>
        </p:nvCxnSpPr>
        <p:spPr>
          <a:xfrm flipV="1">
            <a:off x="4733528" y="4395955"/>
            <a:ext cx="888780" cy="87250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9E44BF26-6A10-4D79-8698-8F26FFF0BBC8}"/>
              </a:ext>
            </a:extLst>
          </p:cNvPr>
          <p:cNvSpPr/>
          <p:nvPr/>
        </p:nvSpPr>
        <p:spPr>
          <a:xfrm>
            <a:off x="721471" y="4868787"/>
            <a:ext cx="4012057" cy="340460"/>
          </a:xfrm>
          <a:prstGeom prst="rect">
            <a:avLst/>
          </a:prstGeom>
          <a:noFill/>
          <a:ln w="2857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12C2A16-7DB8-48BC-A793-0671803FB764}"/>
              </a:ext>
            </a:extLst>
          </p:cNvPr>
          <p:cNvSpPr/>
          <p:nvPr/>
        </p:nvSpPr>
        <p:spPr>
          <a:xfrm>
            <a:off x="5622308" y="4616455"/>
            <a:ext cx="2741782" cy="435932"/>
          </a:xfrm>
          <a:prstGeom prst="rect">
            <a:avLst/>
          </a:prstGeom>
          <a:noFill/>
          <a:ln w="2857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10752758-1441-451A-BF17-9CC44E3AB1BF}"/>
              </a:ext>
            </a:extLst>
          </p:cNvPr>
          <p:cNvCxnSpPr>
            <a:cxnSpLocks/>
            <a:stCxn id="45" idx="3"/>
            <a:endCxn id="46" idx="1"/>
          </p:cNvCxnSpPr>
          <p:nvPr/>
        </p:nvCxnSpPr>
        <p:spPr>
          <a:xfrm flipV="1">
            <a:off x="4733528" y="4834421"/>
            <a:ext cx="888780" cy="204596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B700421B-8959-4768-B933-0A574E43A4C1}"/>
              </a:ext>
            </a:extLst>
          </p:cNvPr>
          <p:cNvSpPr/>
          <p:nvPr/>
        </p:nvSpPr>
        <p:spPr>
          <a:xfrm>
            <a:off x="711264" y="5563779"/>
            <a:ext cx="4012057" cy="340460"/>
          </a:xfrm>
          <a:prstGeom prst="rect">
            <a:avLst/>
          </a:prstGeom>
          <a:noFill/>
          <a:ln w="2857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8B1EEB0-887B-4009-8699-FA302C946B19}"/>
              </a:ext>
            </a:extLst>
          </p:cNvPr>
          <p:cNvSpPr/>
          <p:nvPr/>
        </p:nvSpPr>
        <p:spPr>
          <a:xfrm>
            <a:off x="5620226" y="5069948"/>
            <a:ext cx="2741782" cy="484094"/>
          </a:xfrm>
          <a:prstGeom prst="rect">
            <a:avLst/>
          </a:prstGeom>
          <a:noFill/>
          <a:ln w="2857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7F5E1BC2-2271-40FA-95CE-830680F279ED}"/>
              </a:ext>
            </a:extLst>
          </p:cNvPr>
          <p:cNvCxnSpPr>
            <a:cxnSpLocks/>
            <a:stCxn id="51" idx="3"/>
            <a:endCxn id="52" idx="1"/>
          </p:cNvCxnSpPr>
          <p:nvPr/>
        </p:nvCxnSpPr>
        <p:spPr>
          <a:xfrm flipV="1">
            <a:off x="4723321" y="5311995"/>
            <a:ext cx="896905" cy="422014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0451BB7A-7DAD-4E35-AF8E-389B2AF5AFEA}"/>
              </a:ext>
            </a:extLst>
          </p:cNvPr>
          <p:cNvSpPr/>
          <p:nvPr/>
        </p:nvSpPr>
        <p:spPr>
          <a:xfrm>
            <a:off x="721471" y="6299426"/>
            <a:ext cx="4012057" cy="340460"/>
          </a:xfrm>
          <a:prstGeom prst="rect">
            <a:avLst/>
          </a:prstGeom>
          <a:noFill/>
          <a:ln w="2857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C21A42E-5D5E-4B60-BD80-30EAA4D73227}"/>
              </a:ext>
            </a:extLst>
          </p:cNvPr>
          <p:cNvSpPr/>
          <p:nvPr/>
        </p:nvSpPr>
        <p:spPr>
          <a:xfrm>
            <a:off x="5622308" y="5583215"/>
            <a:ext cx="2741782" cy="435932"/>
          </a:xfrm>
          <a:prstGeom prst="rect">
            <a:avLst/>
          </a:prstGeom>
          <a:noFill/>
          <a:ln w="2857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C2439DF5-8359-4B16-A871-4917AE07B207}"/>
              </a:ext>
            </a:extLst>
          </p:cNvPr>
          <p:cNvCxnSpPr>
            <a:cxnSpLocks/>
            <a:stCxn id="55" idx="3"/>
            <a:endCxn id="56" idx="1"/>
          </p:cNvCxnSpPr>
          <p:nvPr/>
        </p:nvCxnSpPr>
        <p:spPr>
          <a:xfrm flipV="1">
            <a:off x="4733528" y="5801181"/>
            <a:ext cx="888780" cy="668475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chemeClr val="accent3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</p:cxnSp>
    </p:spTree>
    <p:extLst>
      <p:ext uri="{BB962C8B-B14F-4D97-AF65-F5344CB8AC3E}">
        <p14:creationId xmlns:p14="http://schemas.microsoft.com/office/powerpoint/2010/main" val="2641784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9" grpId="0" animBg="1"/>
      <p:bldP spid="30" grpId="0" animBg="1"/>
      <p:bldP spid="38" grpId="0" animBg="1"/>
      <p:bldP spid="39" grpId="0" animBg="1"/>
      <p:bldP spid="45" grpId="0" animBg="1"/>
      <p:bldP spid="46" grpId="0" animBg="1"/>
      <p:bldP spid="51" grpId="0" animBg="1"/>
      <p:bldP spid="52" grpId="0" animBg="1"/>
      <p:bldP spid="55" grpId="0" animBg="1"/>
      <p:bldP spid="5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C3FBD-C7DC-4FDB-AC60-69C9EC41D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292" y="600635"/>
            <a:ext cx="4231360" cy="600635"/>
          </a:xfrm>
        </p:spPr>
        <p:txBody>
          <a:bodyPr>
            <a:normAutofit/>
          </a:bodyPr>
          <a:lstStyle/>
          <a:p>
            <a:r>
              <a:rPr lang="it-IT" sz="3200" dirty="0"/>
              <a:t>Tabella: </a:t>
            </a:r>
            <a:r>
              <a:rPr lang="it-IT" sz="3200" dirty="0" err="1"/>
              <a:t>proposals</a:t>
            </a:r>
            <a:endParaRPr lang="it-IT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C9AA09-8CBC-4122-9AAC-8488BC8F8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129" y="1363848"/>
            <a:ext cx="4687416" cy="51657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4015FA4-740E-45D8-B6F2-7A345BABC4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9564" y="2147128"/>
            <a:ext cx="2762636" cy="281026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150F410-34A6-4738-86BE-3BE4D0FF5A86}"/>
              </a:ext>
            </a:extLst>
          </p:cNvPr>
          <p:cNvSpPr/>
          <p:nvPr/>
        </p:nvSpPr>
        <p:spPr>
          <a:xfrm>
            <a:off x="681292" y="1881720"/>
            <a:ext cx="3863808" cy="4647852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CFC391-32CE-4FEB-9546-34E083BD163D}"/>
              </a:ext>
            </a:extLst>
          </p:cNvPr>
          <p:cNvSpPr/>
          <p:nvPr/>
        </p:nvSpPr>
        <p:spPr>
          <a:xfrm>
            <a:off x="5839564" y="2761128"/>
            <a:ext cx="2524501" cy="359991"/>
          </a:xfrm>
          <a:prstGeom prst="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A4ECC4DD-218D-400B-9744-792374CFD9DD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4545100" y="2941124"/>
            <a:ext cx="1294464" cy="1264522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</p:cxnSp>
    </p:spTree>
    <p:extLst>
      <p:ext uri="{BB962C8B-B14F-4D97-AF65-F5344CB8AC3E}">
        <p14:creationId xmlns:p14="http://schemas.microsoft.com/office/powerpoint/2010/main" val="3893369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Face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1017</TotalTime>
  <Words>415</Words>
  <Application>Microsoft Office PowerPoint</Application>
  <PresentationFormat>On-screen Show (4:3)</PresentationFormat>
  <Paragraphs>73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Trebuchet MS</vt:lpstr>
      <vt:lpstr>Wingdings</vt:lpstr>
      <vt:lpstr>Wingdings 3</vt:lpstr>
      <vt:lpstr>Facet</vt:lpstr>
      <vt:lpstr>Popolamento database Registro per la trasparenza UE</vt:lpstr>
      <vt:lpstr>Fonti dei Dati</vt:lpstr>
      <vt:lpstr>Struttura del Database</vt:lpstr>
      <vt:lpstr>PowerPoint Presentation</vt:lpstr>
      <vt:lpstr>Flusso di Lavoro</vt:lpstr>
      <vt:lpstr>Estrazione elenco dei lobbisti</vt:lpstr>
      <vt:lpstr>Estrazione dati organizzazione</vt:lpstr>
      <vt:lpstr>Tabella: lobbyist_profile</vt:lpstr>
      <vt:lpstr>Tabella: proposals</vt:lpstr>
      <vt:lpstr>Tabella: fields_of_interest</vt:lpstr>
      <vt:lpstr>Tabella: memberships</vt:lpstr>
      <vt:lpstr>Estrazione dati incontri</vt:lpstr>
      <vt:lpstr>Tabella: commission_meetings</vt:lpstr>
      <vt:lpstr>Tabella: commission_representative</vt:lpstr>
      <vt:lpstr>Schema script Python</vt:lpstr>
      <vt:lpstr>Statistiche</vt:lpstr>
      <vt:lpstr>Statistiche incontri</vt:lpstr>
      <vt:lpstr>Statistiche settori di interesse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Popolamento database Registro per la trasparenza UE</dc:title>
  <dc:subject/>
  <dc:creator/>
  <cp:keywords/>
  <dc:description>generated using python-pptx</dc:description>
  <cp:lastModifiedBy>Cristiano Bernardini</cp:lastModifiedBy>
  <cp:revision>80</cp:revision>
  <dcterms:created xsi:type="dcterms:W3CDTF">2013-01-27T09:14:16Z</dcterms:created>
  <dcterms:modified xsi:type="dcterms:W3CDTF">2024-12-17T21:52:51Z</dcterms:modified>
  <cp:category/>
</cp:coreProperties>
</file>