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9" r:id="rId4"/>
    <p:sldId id="271" r:id="rId5"/>
    <p:sldId id="272" r:id="rId6"/>
    <p:sldId id="263" r:id="rId7"/>
    <p:sldId id="273" r:id="rId8"/>
    <p:sldId id="274" r:id="rId9"/>
    <p:sldId id="275" r:id="rId10"/>
    <p:sldId id="267" r:id="rId11"/>
    <p:sldId id="270" r:id="rId12"/>
    <p:sldId id="268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Objects="1">
      <p:cViewPr>
        <p:scale>
          <a:sx n="70" d="100"/>
          <a:sy n="70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60914-1F12-4A0D-877E-5677768B081C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8D5F9-C3E6-4B01-B01D-D80170C684EC}">
      <dgm:prSet phldrT="[Text]"/>
      <dgm:spPr/>
      <dgm:t>
        <a:bodyPr/>
        <a:lstStyle/>
        <a:p>
          <a:r>
            <a:rPr lang="ru-RU" dirty="0" smtClean="0"/>
            <a:t>1996</a:t>
          </a:r>
          <a:endParaRPr lang="en-US" dirty="0"/>
        </a:p>
      </dgm:t>
    </dgm:pt>
    <dgm:pt modelId="{D438CDDB-A90C-463D-8159-1CC805F6705B}" type="parTrans" cxnId="{54CE98E9-3803-4433-A41A-9062EC2F8F1D}">
      <dgm:prSet/>
      <dgm:spPr/>
      <dgm:t>
        <a:bodyPr/>
        <a:lstStyle/>
        <a:p>
          <a:endParaRPr lang="en-US"/>
        </a:p>
      </dgm:t>
    </dgm:pt>
    <dgm:pt modelId="{3AD2C9A1-66A8-4620-93B4-AE223D8C640A}" type="sibTrans" cxnId="{54CE98E9-3803-4433-A41A-9062EC2F8F1D}">
      <dgm:prSet/>
      <dgm:spPr/>
      <dgm:t>
        <a:bodyPr/>
        <a:lstStyle/>
        <a:p>
          <a:endParaRPr lang="en-US"/>
        </a:p>
      </dgm:t>
    </dgm:pt>
    <dgm:pt modelId="{C13BC650-7204-4D28-9186-204914D66CF3}">
      <dgm:prSet phldrT="[Text]"/>
      <dgm:spPr/>
      <dgm:t>
        <a:bodyPr/>
        <a:lstStyle/>
        <a:p>
          <a:r>
            <a:rPr lang="ru-RU" dirty="0" smtClean="0"/>
            <a:t>Первый запуск поисковой системы</a:t>
          </a:r>
          <a:endParaRPr lang="en-US" dirty="0"/>
        </a:p>
      </dgm:t>
    </dgm:pt>
    <dgm:pt modelId="{3BB6E70A-AD46-40D8-9438-BA5DA99FB16F}" type="parTrans" cxnId="{D1067CF0-BB78-4140-A8E5-A5EF56A79CC1}">
      <dgm:prSet/>
      <dgm:spPr/>
      <dgm:t>
        <a:bodyPr/>
        <a:lstStyle/>
        <a:p>
          <a:endParaRPr lang="en-US"/>
        </a:p>
      </dgm:t>
    </dgm:pt>
    <dgm:pt modelId="{F6B4EFC4-BF9A-4CE1-802E-7062EFA9AD15}" type="sibTrans" cxnId="{D1067CF0-BB78-4140-A8E5-A5EF56A79CC1}">
      <dgm:prSet/>
      <dgm:spPr/>
      <dgm:t>
        <a:bodyPr/>
        <a:lstStyle/>
        <a:p>
          <a:endParaRPr lang="en-US"/>
        </a:p>
      </dgm:t>
    </dgm:pt>
    <dgm:pt modelId="{50A8C52F-EB69-4DBE-9376-26BA88D86269}">
      <dgm:prSet phldrT="[Text]"/>
      <dgm:spPr/>
      <dgm:t>
        <a:bodyPr/>
        <a:lstStyle/>
        <a:p>
          <a:r>
            <a:rPr lang="en-US" dirty="0" err="1" smtClean="0"/>
            <a:t>BackRun</a:t>
          </a:r>
          <a:r>
            <a:rPr lang="ru-RU" dirty="0" smtClean="0"/>
            <a:t>,  как научная работа</a:t>
          </a:r>
          <a:endParaRPr lang="en-US" dirty="0"/>
        </a:p>
      </dgm:t>
    </dgm:pt>
    <dgm:pt modelId="{FA9772E1-318E-4BCB-AEB3-9272E42AE63E}" type="parTrans" cxnId="{AC9AC1BA-A667-487E-A88F-A475456B9876}">
      <dgm:prSet/>
      <dgm:spPr/>
      <dgm:t>
        <a:bodyPr/>
        <a:lstStyle/>
        <a:p>
          <a:endParaRPr lang="en-US"/>
        </a:p>
      </dgm:t>
    </dgm:pt>
    <dgm:pt modelId="{D9D0A644-AE93-45E7-BF6E-63E652CDD166}" type="sibTrans" cxnId="{AC9AC1BA-A667-487E-A88F-A475456B9876}">
      <dgm:prSet/>
      <dgm:spPr/>
      <dgm:t>
        <a:bodyPr/>
        <a:lstStyle/>
        <a:p>
          <a:endParaRPr lang="en-US"/>
        </a:p>
      </dgm:t>
    </dgm:pt>
    <dgm:pt modelId="{BC06A41F-2B85-4AC3-B1AA-ADBF91989A4C}">
      <dgm:prSet phldrT="[Text]"/>
      <dgm:spPr/>
      <dgm:t>
        <a:bodyPr/>
        <a:lstStyle/>
        <a:p>
          <a:r>
            <a:rPr lang="ru-RU" dirty="0" smtClean="0"/>
            <a:t>1997</a:t>
          </a:r>
          <a:endParaRPr lang="en-US" dirty="0"/>
        </a:p>
      </dgm:t>
    </dgm:pt>
    <dgm:pt modelId="{C9DDEC3C-2F3B-42C5-8E7F-9C425259FC70}" type="parTrans" cxnId="{8F811F67-1C83-4AE9-84A4-B6C0E503C1FE}">
      <dgm:prSet/>
      <dgm:spPr/>
      <dgm:t>
        <a:bodyPr/>
        <a:lstStyle/>
        <a:p>
          <a:endParaRPr lang="en-US"/>
        </a:p>
      </dgm:t>
    </dgm:pt>
    <dgm:pt modelId="{334B3E3D-E012-4860-97DA-F9B8767DD806}" type="sibTrans" cxnId="{8F811F67-1C83-4AE9-84A4-B6C0E503C1FE}">
      <dgm:prSet/>
      <dgm:spPr/>
      <dgm:t>
        <a:bodyPr/>
        <a:lstStyle/>
        <a:p>
          <a:endParaRPr lang="en-US"/>
        </a:p>
      </dgm:t>
    </dgm:pt>
    <dgm:pt modelId="{A0B5C197-867D-4238-A982-347367380749}">
      <dgm:prSet phldrT="[Text]"/>
      <dgm:spPr/>
      <dgm:t>
        <a:bodyPr/>
        <a:lstStyle/>
        <a:p>
          <a:r>
            <a:rPr lang="ru-RU" dirty="0" smtClean="0"/>
            <a:t>Появлением </a:t>
          </a:r>
          <a:r>
            <a:rPr lang="ru-RU" dirty="0" err="1" smtClean="0"/>
            <a:t>PageRank</a:t>
          </a:r>
          <a:r>
            <a:rPr lang="ru-RU" dirty="0" smtClean="0"/>
            <a:t> </a:t>
          </a:r>
          <a:endParaRPr lang="en-US" dirty="0"/>
        </a:p>
      </dgm:t>
    </dgm:pt>
    <dgm:pt modelId="{502BDA49-768E-40DF-A74F-AA85CFB4F0EC}" type="parTrans" cxnId="{1B669885-DBCE-4CE4-BB07-48C39E445935}">
      <dgm:prSet/>
      <dgm:spPr/>
      <dgm:t>
        <a:bodyPr/>
        <a:lstStyle/>
        <a:p>
          <a:endParaRPr lang="en-US"/>
        </a:p>
      </dgm:t>
    </dgm:pt>
    <dgm:pt modelId="{5C880749-A5B0-4268-A9D0-720E93D6FE21}" type="sibTrans" cxnId="{1B669885-DBCE-4CE4-BB07-48C39E445935}">
      <dgm:prSet/>
      <dgm:spPr/>
      <dgm:t>
        <a:bodyPr/>
        <a:lstStyle/>
        <a:p>
          <a:endParaRPr lang="en-US"/>
        </a:p>
      </dgm:t>
    </dgm:pt>
    <dgm:pt modelId="{27BD36BA-02F2-461F-AB80-A1D152A144ED}">
      <dgm:prSet phldrT="[Text]"/>
      <dgm:spPr/>
      <dgm:t>
        <a:bodyPr/>
        <a:lstStyle/>
        <a:p>
          <a:r>
            <a:rPr lang="ru-RU" dirty="0" err="1" smtClean="0"/>
            <a:t>google.com</a:t>
          </a:r>
          <a:r>
            <a:rPr lang="ru-RU" dirty="0" smtClean="0"/>
            <a:t> </a:t>
          </a:r>
          <a:endParaRPr lang="en-US" dirty="0"/>
        </a:p>
      </dgm:t>
    </dgm:pt>
    <dgm:pt modelId="{A0177A33-A0ED-4F6A-B552-AE86949D918F}" type="parTrans" cxnId="{164D45E0-A93E-414F-AC26-7B715B3162E4}">
      <dgm:prSet/>
      <dgm:spPr/>
      <dgm:t>
        <a:bodyPr/>
        <a:lstStyle/>
        <a:p>
          <a:endParaRPr lang="en-US"/>
        </a:p>
      </dgm:t>
    </dgm:pt>
    <dgm:pt modelId="{E65D5297-06B7-423F-86C7-C8DB2CE4AA82}" type="sibTrans" cxnId="{164D45E0-A93E-414F-AC26-7B715B3162E4}">
      <dgm:prSet/>
      <dgm:spPr/>
      <dgm:t>
        <a:bodyPr/>
        <a:lstStyle/>
        <a:p>
          <a:endParaRPr lang="en-US"/>
        </a:p>
      </dgm:t>
    </dgm:pt>
    <dgm:pt modelId="{3C2163A3-8765-468C-B2F3-67864EDF6C8B}">
      <dgm:prSet/>
      <dgm:spPr/>
      <dgm:t>
        <a:bodyPr/>
        <a:lstStyle/>
        <a:p>
          <a:r>
            <a:rPr lang="ru-RU" dirty="0" smtClean="0"/>
            <a:t>1998</a:t>
          </a:r>
          <a:endParaRPr lang="en-US" dirty="0"/>
        </a:p>
      </dgm:t>
    </dgm:pt>
    <dgm:pt modelId="{A46E3DAE-0816-4CCF-AA15-CA7E981C20BF}" type="parTrans" cxnId="{3DD3F0B4-A432-474B-B9F8-6EB0AC3E77B5}">
      <dgm:prSet/>
      <dgm:spPr/>
      <dgm:t>
        <a:bodyPr/>
        <a:lstStyle/>
        <a:p>
          <a:endParaRPr lang="en-US"/>
        </a:p>
      </dgm:t>
    </dgm:pt>
    <dgm:pt modelId="{BDBC64E9-F82C-4D0D-AECD-2C0C33689F9F}" type="sibTrans" cxnId="{3DD3F0B4-A432-474B-B9F8-6EB0AC3E77B5}">
      <dgm:prSet/>
      <dgm:spPr/>
      <dgm:t>
        <a:bodyPr/>
        <a:lstStyle/>
        <a:p>
          <a:endParaRPr lang="en-US"/>
        </a:p>
      </dgm:t>
    </dgm:pt>
    <dgm:pt modelId="{41F4CC72-6251-4CA6-ACF7-32ABF3A54A59}">
      <dgm:prSet/>
      <dgm:spPr/>
      <dgm:t>
        <a:bodyPr/>
        <a:lstStyle/>
        <a:p>
          <a:r>
            <a:rPr lang="ru-RU" dirty="0" smtClean="0"/>
            <a:t>2000</a:t>
          </a:r>
          <a:endParaRPr lang="en-US" dirty="0"/>
        </a:p>
      </dgm:t>
    </dgm:pt>
    <dgm:pt modelId="{43629FA4-F472-41F1-9FB4-480D5838368D}" type="parTrans" cxnId="{33289544-7625-4A14-8097-E40F5A66EB5E}">
      <dgm:prSet/>
      <dgm:spPr/>
      <dgm:t>
        <a:bodyPr/>
        <a:lstStyle/>
        <a:p>
          <a:endParaRPr lang="en-US"/>
        </a:p>
      </dgm:t>
    </dgm:pt>
    <dgm:pt modelId="{6760CF86-CE89-458F-93A3-76C3AFA32084}" type="sibTrans" cxnId="{33289544-7625-4A14-8097-E40F5A66EB5E}">
      <dgm:prSet/>
      <dgm:spPr/>
      <dgm:t>
        <a:bodyPr/>
        <a:lstStyle/>
        <a:p>
          <a:endParaRPr lang="en-US"/>
        </a:p>
      </dgm:t>
    </dgm:pt>
    <dgm:pt modelId="{E690C506-A5F5-436E-A487-02D386FA98F5}">
      <dgm:prSet/>
      <dgm:spPr/>
      <dgm:t>
        <a:bodyPr/>
        <a:lstStyle/>
        <a:p>
          <a:r>
            <a:rPr lang="ru-RU" dirty="0" smtClean="0"/>
            <a:t>Первый инвестор — </a:t>
          </a:r>
          <a:r>
            <a:rPr lang="ru-RU" dirty="0" err="1" smtClean="0"/>
            <a:t>Энди</a:t>
          </a:r>
          <a:r>
            <a:rPr lang="ru-RU" dirty="0" smtClean="0"/>
            <a:t> </a:t>
          </a:r>
          <a:r>
            <a:rPr lang="ru-RU" dirty="0" err="1" smtClean="0"/>
            <a:t>Бехтольштейм</a:t>
          </a:r>
          <a:endParaRPr lang="en-US" dirty="0"/>
        </a:p>
      </dgm:t>
    </dgm:pt>
    <dgm:pt modelId="{41C6EB1F-1367-408A-86F6-A6F9F8F5B4A8}" type="parTrans" cxnId="{2360E9C9-634B-4361-8EA6-A6F444E0AD6D}">
      <dgm:prSet/>
      <dgm:spPr/>
      <dgm:t>
        <a:bodyPr/>
        <a:lstStyle/>
        <a:p>
          <a:endParaRPr lang="ru-RU"/>
        </a:p>
      </dgm:t>
    </dgm:pt>
    <dgm:pt modelId="{E15342AF-0130-4233-931D-92604D456EF4}" type="sibTrans" cxnId="{2360E9C9-634B-4361-8EA6-A6F444E0AD6D}">
      <dgm:prSet/>
      <dgm:spPr/>
      <dgm:t>
        <a:bodyPr/>
        <a:lstStyle/>
        <a:p>
          <a:endParaRPr lang="ru-RU"/>
        </a:p>
      </dgm:t>
    </dgm:pt>
    <dgm:pt modelId="{5188A1EB-794A-4648-8193-086812D200FB}">
      <dgm:prSet/>
      <dgm:spPr/>
      <dgm:t>
        <a:bodyPr/>
        <a:lstStyle/>
        <a:p>
          <a:r>
            <a:rPr lang="ru-RU" dirty="0" smtClean="0"/>
            <a:t>Заключение соглашения с </a:t>
          </a:r>
          <a:r>
            <a:rPr lang="ru-RU" dirty="0" err="1" smtClean="0"/>
            <a:t>Yahoo</a:t>
          </a:r>
          <a:endParaRPr lang="en-US" dirty="0"/>
        </a:p>
      </dgm:t>
    </dgm:pt>
    <dgm:pt modelId="{ABA6139A-6D1C-4308-B738-49C4F440C019}" type="parTrans" cxnId="{FE8E1432-3C52-4D79-883D-8C6A28C68C65}">
      <dgm:prSet/>
      <dgm:spPr/>
      <dgm:t>
        <a:bodyPr/>
        <a:lstStyle/>
        <a:p>
          <a:endParaRPr lang="ru-RU"/>
        </a:p>
      </dgm:t>
    </dgm:pt>
    <dgm:pt modelId="{7EEC0FD7-AD52-4A8E-9F04-88C7DCB0FBC6}" type="sibTrans" cxnId="{FE8E1432-3C52-4D79-883D-8C6A28C68C65}">
      <dgm:prSet/>
      <dgm:spPr/>
      <dgm:t>
        <a:bodyPr/>
        <a:lstStyle/>
        <a:p>
          <a:endParaRPr lang="ru-RU"/>
        </a:p>
      </dgm:t>
    </dgm:pt>
    <dgm:pt modelId="{A4F6495E-63BA-4230-BD9D-5B61D36B9886}">
      <dgm:prSet/>
      <dgm:spPr/>
      <dgm:t>
        <a:bodyPr/>
        <a:lstStyle/>
        <a:p>
          <a:r>
            <a:rPr lang="ru-RU" dirty="0" smtClean="0"/>
            <a:t>4 сентября- регистрация компании</a:t>
          </a:r>
          <a:endParaRPr lang="en-US" dirty="0"/>
        </a:p>
      </dgm:t>
    </dgm:pt>
    <dgm:pt modelId="{CB6AAF66-2116-49AC-975D-81E0AFF52291}" type="parTrans" cxnId="{3B6067B5-706B-4347-96F8-3DE0E881AD0B}">
      <dgm:prSet/>
      <dgm:spPr/>
      <dgm:t>
        <a:bodyPr/>
        <a:lstStyle/>
        <a:p>
          <a:endParaRPr lang="ru-RU"/>
        </a:p>
      </dgm:t>
    </dgm:pt>
    <dgm:pt modelId="{9B75E7DA-987B-48E7-9A91-79AF11D2E132}" type="sibTrans" cxnId="{3B6067B5-706B-4347-96F8-3DE0E881AD0B}">
      <dgm:prSet/>
      <dgm:spPr/>
      <dgm:t>
        <a:bodyPr/>
        <a:lstStyle/>
        <a:p>
          <a:endParaRPr lang="ru-RU"/>
        </a:p>
      </dgm:t>
    </dgm:pt>
    <dgm:pt modelId="{3B6BCC9D-951E-42EC-B0BF-438CEF479EB0}">
      <dgm:prSet/>
      <dgm:spPr/>
      <dgm:t>
        <a:bodyPr/>
        <a:lstStyle/>
        <a:p>
          <a:r>
            <a:rPr lang="ru-RU" dirty="0" smtClean="0"/>
            <a:t>Крупнейшая поисковая система в мире</a:t>
          </a:r>
          <a:endParaRPr lang="en-US" dirty="0"/>
        </a:p>
      </dgm:t>
    </dgm:pt>
    <dgm:pt modelId="{ABB0E41F-BA9B-4417-9F35-C6369E387725}" type="parTrans" cxnId="{DEEE6807-DE6E-4D03-A6B4-BC8262B2B724}">
      <dgm:prSet/>
      <dgm:spPr/>
      <dgm:t>
        <a:bodyPr/>
        <a:lstStyle/>
        <a:p>
          <a:endParaRPr lang="ru-RU"/>
        </a:p>
      </dgm:t>
    </dgm:pt>
    <dgm:pt modelId="{A24EBDCA-C147-47E9-A366-A0FFD9BD2B95}" type="sibTrans" cxnId="{DEEE6807-DE6E-4D03-A6B4-BC8262B2B724}">
      <dgm:prSet/>
      <dgm:spPr/>
      <dgm:t>
        <a:bodyPr/>
        <a:lstStyle/>
        <a:p>
          <a:endParaRPr lang="ru-RU"/>
        </a:p>
      </dgm:t>
    </dgm:pt>
    <dgm:pt modelId="{28C4A369-D362-4518-840C-EBDDCBD403B4}" type="pres">
      <dgm:prSet presAssocID="{6A860914-1F12-4A0D-877E-5677768B081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DA87D0-70A9-416C-9410-B9C3905894C8}" type="pres">
      <dgm:prSet presAssocID="{1FB8D5F9-C3E6-4B01-B01D-D80170C684EC}" presName="compNode" presStyleCnt="0"/>
      <dgm:spPr/>
      <dgm:t>
        <a:bodyPr/>
        <a:lstStyle/>
        <a:p>
          <a:endParaRPr lang="ru-RU"/>
        </a:p>
      </dgm:t>
    </dgm:pt>
    <dgm:pt modelId="{2239AB85-5691-4C1A-A600-7362A8DCB7F2}" type="pres">
      <dgm:prSet presAssocID="{1FB8D5F9-C3E6-4B01-B01D-D80170C684EC}" presName="aNode" presStyleLbl="bgShp" presStyleIdx="0" presStyleCnt="4"/>
      <dgm:spPr/>
      <dgm:t>
        <a:bodyPr/>
        <a:lstStyle/>
        <a:p>
          <a:endParaRPr lang="ru-RU"/>
        </a:p>
      </dgm:t>
    </dgm:pt>
    <dgm:pt modelId="{DDB5555F-CCBE-4E73-80DE-39085AFEA7A8}" type="pres">
      <dgm:prSet presAssocID="{1FB8D5F9-C3E6-4B01-B01D-D80170C684EC}" presName="textNode" presStyleLbl="bgShp" presStyleIdx="0" presStyleCnt="4"/>
      <dgm:spPr/>
      <dgm:t>
        <a:bodyPr/>
        <a:lstStyle/>
        <a:p>
          <a:endParaRPr lang="ru-RU"/>
        </a:p>
      </dgm:t>
    </dgm:pt>
    <dgm:pt modelId="{4A1EB809-61EA-4B60-B504-8667DFB1D7B7}" type="pres">
      <dgm:prSet presAssocID="{1FB8D5F9-C3E6-4B01-B01D-D80170C684EC}" presName="compChildNode" presStyleCnt="0"/>
      <dgm:spPr/>
      <dgm:t>
        <a:bodyPr/>
        <a:lstStyle/>
        <a:p>
          <a:endParaRPr lang="ru-RU"/>
        </a:p>
      </dgm:t>
    </dgm:pt>
    <dgm:pt modelId="{80B7BBF6-6ABB-40F3-9645-FCC1AE095C7F}" type="pres">
      <dgm:prSet presAssocID="{1FB8D5F9-C3E6-4B01-B01D-D80170C684EC}" presName="theInnerList" presStyleCnt="0"/>
      <dgm:spPr/>
      <dgm:t>
        <a:bodyPr/>
        <a:lstStyle/>
        <a:p>
          <a:endParaRPr lang="ru-RU"/>
        </a:p>
      </dgm:t>
    </dgm:pt>
    <dgm:pt modelId="{A94DDD41-8322-4033-A219-22AED14AF57F}" type="pres">
      <dgm:prSet presAssocID="{C13BC650-7204-4D28-9186-204914D66CF3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806E73-491A-4D83-A408-3C71200B841A}" type="pres">
      <dgm:prSet presAssocID="{C13BC650-7204-4D28-9186-204914D66CF3}" presName="aSpace2" presStyleCnt="0"/>
      <dgm:spPr/>
      <dgm:t>
        <a:bodyPr/>
        <a:lstStyle/>
        <a:p>
          <a:endParaRPr lang="ru-RU"/>
        </a:p>
      </dgm:t>
    </dgm:pt>
    <dgm:pt modelId="{65ACB577-5482-4D19-9740-9857E94648CD}" type="pres">
      <dgm:prSet presAssocID="{50A8C52F-EB69-4DBE-9376-26BA88D86269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84A3C1-5C4A-49F3-A423-C312105C3206}" type="pres">
      <dgm:prSet presAssocID="{1FB8D5F9-C3E6-4B01-B01D-D80170C684EC}" presName="aSpace" presStyleCnt="0"/>
      <dgm:spPr/>
      <dgm:t>
        <a:bodyPr/>
        <a:lstStyle/>
        <a:p>
          <a:endParaRPr lang="ru-RU"/>
        </a:p>
      </dgm:t>
    </dgm:pt>
    <dgm:pt modelId="{8F8D717A-FC15-4571-8215-26B92E116C19}" type="pres">
      <dgm:prSet presAssocID="{BC06A41F-2B85-4AC3-B1AA-ADBF91989A4C}" presName="compNode" presStyleCnt="0"/>
      <dgm:spPr/>
      <dgm:t>
        <a:bodyPr/>
        <a:lstStyle/>
        <a:p>
          <a:endParaRPr lang="ru-RU"/>
        </a:p>
      </dgm:t>
    </dgm:pt>
    <dgm:pt modelId="{798907DD-ABE7-4CBC-8132-F42FB95719B6}" type="pres">
      <dgm:prSet presAssocID="{BC06A41F-2B85-4AC3-B1AA-ADBF91989A4C}" presName="aNode" presStyleLbl="bgShp" presStyleIdx="1" presStyleCnt="4"/>
      <dgm:spPr/>
      <dgm:t>
        <a:bodyPr/>
        <a:lstStyle/>
        <a:p>
          <a:endParaRPr lang="ru-RU"/>
        </a:p>
      </dgm:t>
    </dgm:pt>
    <dgm:pt modelId="{55C79589-3616-4459-8E18-66996C4B1EEC}" type="pres">
      <dgm:prSet presAssocID="{BC06A41F-2B85-4AC3-B1AA-ADBF91989A4C}" presName="textNode" presStyleLbl="bgShp" presStyleIdx="1" presStyleCnt="4"/>
      <dgm:spPr/>
      <dgm:t>
        <a:bodyPr/>
        <a:lstStyle/>
        <a:p>
          <a:endParaRPr lang="ru-RU"/>
        </a:p>
      </dgm:t>
    </dgm:pt>
    <dgm:pt modelId="{986C1A80-5B5E-4AE8-A578-5E84F048A7B3}" type="pres">
      <dgm:prSet presAssocID="{BC06A41F-2B85-4AC3-B1AA-ADBF91989A4C}" presName="compChildNode" presStyleCnt="0"/>
      <dgm:spPr/>
      <dgm:t>
        <a:bodyPr/>
        <a:lstStyle/>
        <a:p>
          <a:endParaRPr lang="ru-RU"/>
        </a:p>
      </dgm:t>
    </dgm:pt>
    <dgm:pt modelId="{16F69ACD-17E0-4868-B725-DBCBB0CF4567}" type="pres">
      <dgm:prSet presAssocID="{BC06A41F-2B85-4AC3-B1AA-ADBF91989A4C}" presName="theInnerList" presStyleCnt="0"/>
      <dgm:spPr/>
      <dgm:t>
        <a:bodyPr/>
        <a:lstStyle/>
        <a:p>
          <a:endParaRPr lang="ru-RU"/>
        </a:p>
      </dgm:t>
    </dgm:pt>
    <dgm:pt modelId="{1AAB7254-BDDB-4ADC-B364-DD6A00316727}" type="pres">
      <dgm:prSet presAssocID="{A0B5C197-867D-4238-A982-347367380749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B855BB-2B40-4F34-8362-C7239A5E830E}" type="pres">
      <dgm:prSet presAssocID="{A0B5C197-867D-4238-A982-347367380749}" presName="aSpace2" presStyleCnt="0"/>
      <dgm:spPr/>
      <dgm:t>
        <a:bodyPr/>
        <a:lstStyle/>
        <a:p>
          <a:endParaRPr lang="ru-RU"/>
        </a:p>
      </dgm:t>
    </dgm:pt>
    <dgm:pt modelId="{7A571039-A5BA-4A59-A70C-35EB637B96C7}" type="pres">
      <dgm:prSet presAssocID="{27BD36BA-02F2-461F-AB80-A1D152A144E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BB6FD8-027E-482F-B45F-41D54B19CEDB}" type="pres">
      <dgm:prSet presAssocID="{BC06A41F-2B85-4AC3-B1AA-ADBF91989A4C}" presName="aSpace" presStyleCnt="0"/>
      <dgm:spPr/>
      <dgm:t>
        <a:bodyPr/>
        <a:lstStyle/>
        <a:p>
          <a:endParaRPr lang="ru-RU"/>
        </a:p>
      </dgm:t>
    </dgm:pt>
    <dgm:pt modelId="{423CC2D3-3302-4F6B-A9E1-28E0F1127DBA}" type="pres">
      <dgm:prSet presAssocID="{3C2163A3-8765-468C-B2F3-67864EDF6C8B}" presName="compNode" presStyleCnt="0"/>
      <dgm:spPr/>
      <dgm:t>
        <a:bodyPr/>
        <a:lstStyle/>
        <a:p>
          <a:endParaRPr lang="ru-RU"/>
        </a:p>
      </dgm:t>
    </dgm:pt>
    <dgm:pt modelId="{B3EA917B-0E6C-4118-A03B-0AEEDD681D5A}" type="pres">
      <dgm:prSet presAssocID="{3C2163A3-8765-468C-B2F3-67864EDF6C8B}" presName="aNode" presStyleLbl="bgShp" presStyleIdx="2" presStyleCnt="4"/>
      <dgm:spPr/>
      <dgm:t>
        <a:bodyPr/>
        <a:lstStyle/>
        <a:p>
          <a:endParaRPr lang="ru-RU"/>
        </a:p>
      </dgm:t>
    </dgm:pt>
    <dgm:pt modelId="{7D76F4FD-01B0-4A5F-8904-6EB8CB04C720}" type="pres">
      <dgm:prSet presAssocID="{3C2163A3-8765-468C-B2F3-67864EDF6C8B}" presName="textNode" presStyleLbl="bgShp" presStyleIdx="2" presStyleCnt="4"/>
      <dgm:spPr/>
      <dgm:t>
        <a:bodyPr/>
        <a:lstStyle/>
        <a:p>
          <a:endParaRPr lang="ru-RU"/>
        </a:p>
      </dgm:t>
    </dgm:pt>
    <dgm:pt modelId="{66BE929D-EC1C-4FEA-898E-1721D0D3EEA8}" type="pres">
      <dgm:prSet presAssocID="{3C2163A3-8765-468C-B2F3-67864EDF6C8B}" presName="compChildNode" presStyleCnt="0"/>
      <dgm:spPr/>
      <dgm:t>
        <a:bodyPr/>
        <a:lstStyle/>
        <a:p>
          <a:endParaRPr lang="ru-RU"/>
        </a:p>
      </dgm:t>
    </dgm:pt>
    <dgm:pt modelId="{04BBD3F7-4572-49E3-BB41-71FA34BDDE63}" type="pres">
      <dgm:prSet presAssocID="{3C2163A3-8765-468C-B2F3-67864EDF6C8B}" presName="theInnerList" presStyleCnt="0"/>
      <dgm:spPr/>
      <dgm:t>
        <a:bodyPr/>
        <a:lstStyle/>
        <a:p>
          <a:endParaRPr lang="ru-RU"/>
        </a:p>
      </dgm:t>
    </dgm:pt>
    <dgm:pt modelId="{F26C1C8B-C3F3-42B0-8760-F181BFB0E7CA}" type="pres">
      <dgm:prSet presAssocID="{E690C506-A5F5-436E-A487-02D386FA98F5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0920E8-BEEA-4645-88A7-0CB51416F7FD}" type="pres">
      <dgm:prSet presAssocID="{E690C506-A5F5-436E-A487-02D386FA98F5}" presName="aSpace2" presStyleCnt="0"/>
      <dgm:spPr/>
      <dgm:t>
        <a:bodyPr/>
        <a:lstStyle/>
        <a:p>
          <a:endParaRPr lang="ru-RU"/>
        </a:p>
      </dgm:t>
    </dgm:pt>
    <dgm:pt modelId="{9C19E0F8-67A5-4596-94D1-84FF31C5C888}" type="pres">
      <dgm:prSet presAssocID="{A4F6495E-63BA-4230-BD9D-5B61D36B9886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3EA6A-FBF9-493C-A30C-FD19FD94C076}" type="pres">
      <dgm:prSet presAssocID="{3C2163A3-8765-468C-B2F3-67864EDF6C8B}" presName="aSpace" presStyleCnt="0"/>
      <dgm:spPr/>
      <dgm:t>
        <a:bodyPr/>
        <a:lstStyle/>
        <a:p>
          <a:endParaRPr lang="ru-RU"/>
        </a:p>
      </dgm:t>
    </dgm:pt>
    <dgm:pt modelId="{BFC4C3B8-2D33-4EAF-B74F-32F913593C18}" type="pres">
      <dgm:prSet presAssocID="{41F4CC72-6251-4CA6-ACF7-32ABF3A54A59}" presName="compNode" presStyleCnt="0"/>
      <dgm:spPr/>
      <dgm:t>
        <a:bodyPr/>
        <a:lstStyle/>
        <a:p>
          <a:endParaRPr lang="ru-RU"/>
        </a:p>
      </dgm:t>
    </dgm:pt>
    <dgm:pt modelId="{57E6D9B2-CBDD-4ABA-B60E-E8C0C0D48668}" type="pres">
      <dgm:prSet presAssocID="{41F4CC72-6251-4CA6-ACF7-32ABF3A54A59}" presName="aNode" presStyleLbl="bgShp" presStyleIdx="3" presStyleCnt="4"/>
      <dgm:spPr/>
      <dgm:t>
        <a:bodyPr/>
        <a:lstStyle/>
        <a:p>
          <a:endParaRPr lang="ru-RU"/>
        </a:p>
      </dgm:t>
    </dgm:pt>
    <dgm:pt modelId="{8DA7CD88-87CD-4EAB-BEDA-B3089D0319B8}" type="pres">
      <dgm:prSet presAssocID="{41F4CC72-6251-4CA6-ACF7-32ABF3A54A59}" presName="textNode" presStyleLbl="bgShp" presStyleIdx="3" presStyleCnt="4"/>
      <dgm:spPr/>
      <dgm:t>
        <a:bodyPr/>
        <a:lstStyle/>
        <a:p>
          <a:endParaRPr lang="ru-RU"/>
        </a:p>
      </dgm:t>
    </dgm:pt>
    <dgm:pt modelId="{5F43E836-D5D8-4879-9AAD-37EC7BAD1D57}" type="pres">
      <dgm:prSet presAssocID="{41F4CC72-6251-4CA6-ACF7-32ABF3A54A59}" presName="compChildNode" presStyleCnt="0"/>
      <dgm:spPr/>
      <dgm:t>
        <a:bodyPr/>
        <a:lstStyle/>
        <a:p>
          <a:endParaRPr lang="ru-RU"/>
        </a:p>
      </dgm:t>
    </dgm:pt>
    <dgm:pt modelId="{A40F4202-433D-4848-8005-FDD373246375}" type="pres">
      <dgm:prSet presAssocID="{41F4CC72-6251-4CA6-ACF7-32ABF3A54A59}" presName="theInnerList" presStyleCnt="0"/>
      <dgm:spPr/>
      <dgm:t>
        <a:bodyPr/>
        <a:lstStyle/>
        <a:p>
          <a:endParaRPr lang="ru-RU"/>
        </a:p>
      </dgm:t>
    </dgm:pt>
    <dgm:pt modelId="{7560DA3B-C502-4390-BD12-0E7DBBC2CE68}" type="pres">
      <dgm:prSet presAssocID="{5188A1EB-794A-4648-8193-086812D200F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2C5AF6-0D4B-4710-8293-002062508B60}" type="pres">
      <dgm:prSet presAssocID="{5188A1EB-794A-4648-8193-086812D200FB}" presName="aSpace2" presStyleCnt="0"/>
      <dgm:spPr/>
      <dgm:t>
        <a:bodyPr/>
        <a:lstStyle/>
        <a:p>
          <a:endParaRPr lang="ru-RU"/>
        </a:p>
      </dgm:t>
    </dgm:pt>
    <dgm:pt modelId="{CD8B61F0-8685-40D2-A880-3E15D4EB4D7C}" type="pres">
      <dgm:prSet presAssocID="{3B6BCC9D-951E-42EC-B0BF-438CEF479EB0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6067B5-706B-4347-96F8-3DE0E881AD0B}" srcId="{3C2163A3-8765-468C-B2F3-67864EDF6C8B}" destId="{A4F6495E-63BA-4230-BD9D-5B61D36B9886}" srcOrd="1" destOrd="0" parTransId="{CB6AAF66-2116-49AC-975D-81E0AFF52291}" sibTransId="{9B75E7DA-987B-48E7-9A91-79AF11D2E132}"/>
    <dgm:cxn modelId="{AC9AC1BA-A667-487E-A88F-A475456B9876}" srcId="{1FB8D5F9-C3E6-4B01-B01D-D80170C684EC}" destId="{50A8C52F-EB69-4DBE-9376-26BA88D86269}" srcOrd="1" destOrd="0" parTransId="{FA9772E1-318E-4BCB-AEB3-9272E42AE63E}" sibTransId="{D9D0A644-AE93-45E7-BF6E-63E652CDD166}"/>
    <dgm:cxn modelId="{FA7F2D6A-9888-49F4-8026-78AA919AE5C6}" type="presOf" srcId="{50A8C52F-EB69-4DBE-9376-26BA88D86269}" destId="{65ACB577-5482-4D19-9740-9857E94648CD}" srcOrd="0" destOrd="0" presId="urn:microsoft.com/office/officeart/2005/8/layout/lProcess2"/>
    <dgm:cxn modelId="{A7F7E0A7-372E-4825-8E62-8C0ADB569F61}" type="presOf" srcId="{BC06A41F-2B85-4AC3-B1AA-ADBF91989A4C}" destId="{55C79589-3616-4459-8E18-66996C4B1EEC}" srcOrd="1" destOrd="0" presId="urn:microsoft.com/office/officeart/2005/8/layout/lProcess2"/>
    <dgm:cxn modelId="{BD8F8704-5CC7-4501-BE6C-F05909520DC5}" type="presOf" srcId="{1FB8D5F9-C3E6-4B01-B01D-D80170C684EC}" destId="{DDB5555F-CCBE-4E73-80DE-39085AFEA7A8}" srcOrd="1" destOrd="0" presId="urn:microsoft.com/office/officeart/2005/8/layout/lProcess2"/>
    <dgm:cxn modelId="{AC1B920B-3E71-4618-B978-91BEED77923D}" type="presOf" srcId="{A4F6495E-63BA-4230-BD9D-5B61D36B9886}" destId="{9C19E0F8-67A5-4596-94D1-84FF31C5C888}" srcOrd="0" destOrd="0" presId="urn:microsoft.com/office/officeart/2005/8/layout/lProcess2"/>
    <dgm:cxn modelId="{DCD6AD5F-4210-4ED7-956C-CB1090C2336C}" type="presOf" srcId="{E690C506-A5F5-436E-A487-02D386FA98F5}" destId="{F26C1C8B-C3F3-42B0-8760-F181BFB0E7CA}" srcOrd="0" destOrd="0" presId="urn:microsoft.com/office/officeart/2005/8/layout/lProcess2"/>
    <dgm:cxn modelId="{91024758-C6CF-4A3F-BE93-3F4E55E9D9B0}" type="presOf" srcId="{A0B5C197-867D-4238-A982-347367380749}" destId="{1AAB7254-BDDB-4ADC-B364-DD6A00316727}" srcOrd="0" destOrd="0" presId="urn:microsoft.com/office/officeart/2005/8/layout/lProcess2"/>
    <dgm:cxn modelId="{CA268B19-44F4-4922-9DE9-E7E386BC5F08}" type="presOf" srcId="{41F4CC72-6251-4CA6-ACF7-32ABF3A54A59}" destId="{57E6D9B2-CBDD-4ABA-B60E-E8C0C0D48668}" srcOrd="0" destOrd="0" presId="urn:microsoft.com/office/officeart/2005/8/layout/lProcess2"/>
    <dgm:cxn modelId="{5FE6F87C-A568-4ED3-BCA8-A05017B1F4C5}" type="presOf" srcId="{27BD36BA-02F2-461F-AB80-A1D152A144ED}" destId="{7A571039-A5BA-4A59-A70C-35EB637B96C7}" srcOrd="0" destOrd="0" presId="urn:microsoft.com/office/officeart/2005/8/layout/lProcess2"/>
    <dgm:cxn modelId="{2360E9C9-634B-4361-8EA6-A6F444E0AD6D}" srcId="{3C2163A3-8765-468C-B2F3-67864EDF6C8B}" destId="{E690C506-A5F5-436E-A487-02D386FA98F5}" srcOrd="0" destOrd="0" parTransId="{41C6EB1F-1367-408A-86F6-A6F9F8F5B4A8}" sibTransId="{E15342AF-0130-4233-931D-92604D456EF4}"/>
    <dgm:cxn modelId="{15837943-F27E-4B13-AF7A-EB818A0204DE}" type="presOf" srcId="{BC06A41F-2B85-4AC3-B1AA-ADBF91989A4C}" destId="{798907DD-ABE7-4CBC-8132-F42FB95719B6}" srcOrd="0" destOrd="0" presId="urn:microsoft.com/office/officeart/2005/8/layout/lProcess2"/>
    <dgm:cxn modelId="{54CE98E9-3803-4433-A41A-9062EC2F8F1D}" srcId="{6A860914-1F12-4A0D-877E-5677768B081C}" destId="{1FB8D5F9-C3E6-4B01-B01D-D80170C684EC}" srcOrd="0" destOrd="0" parTransId="{D438CDDB-A90C-463D-8159-1CC805F6705B}" sibTransId="{3AD2C9A1-66A8-4620-93B4-AE223D8C640A}"/>
    <dgm:cxn modelId="{FE30824C-0EE3-42D9-B5FA-25FA4D212D0F}" type="presOf" srcId="{41F4CC72-6251-4CA6-ACF7-32ABF3A54A59}" destId="{8DA7CD88-87CD-4EAB-BEDA-B3089D0319B8}" srcOrd="1" destOrd="0" presId="urn:microsoft.com/office/officeart/2005/8/layout/lProcess2"/>
    <dgm:cxn modelId="{3DD3F0B4-A432-474B-B9F8-6EB0AC3E77B5}" srcId="{6A860914-1F12-4A0D-877E-5677768B081C}" destId="{3C2163A3-8765-468C-B2F3-67864EDF6C8B}" srcOrd="2" destOrd="0" parTransId="{A46E3DAE-0816-4CCF-AA15-CA7E981C20BF}" sibTransId="{BDBC64E9-F82C-4D0D-AECD-2C0C33689F9F}"/>
    <dgm:cxn modelId="{4AE2F006-5D60-44AB-8CDE-072F11E6A9BF}" type="presOf" srcId="{6A860914-1F12-4A0D-877E-5677768B081C}" destId="{28C4A369-D362-4518-840C-EBDDCBD403B4}" srcOrd="0" destOrd="0" presId="urn:microsoft.com/office/officeart/2005/8/layout/lProcess2"/>
    <dgm:cxn modelId="{33289544-7625-4A14-8097-E40F5A66EB5E}" srcId="{6A860914-1F12-4A0D-877E-5677768B081C}" destId="{41F4CC72-6251-4CA6-ACF7-32ABF3A54A59}" srcOrd="3" destOrd="0" parTransId="{43629FA4-F472-41F1-9FB4-480D5838368D}" sibTransId="{6760CF86-CE89-458F-93A3-76C3AFA32084}"/>
    <dgm:cxn modelId="{78084731-B2A3-4C4F-AFA5-FB2EC864E328}" type="presOf" srcId="{1FB8D5F9-C3E6-4B01-B01D-D80170C684EC}" destId="{2239AB85-5691-4C1A-A600-7362A8DCB7F2}" srcOrd="0" destOrd="0" presId="urn:microsoft.com/office/officeart/2005/8/layout/lProcess2"/>
    <dgm:cxn modelId="{1B669885-DBCE-4CE4-BB07-48C39E445935}" srcId="{BC06A41F-2B85-4AC3-B1AA-ADBF91989A4C}" destId="{A0B5C197-867D-4238-A982-347367380749}" srcOrd="0" destOrd="0" parTransId="{502BDA49-768E-40DF-A74F-AA85CFB4F0EC}" sibTransId="{5C880749-A5B0-4268-A9D0-720E93D6FE21}"/>
    <dgm:cxn modelId="{8F811F67-1C83-4AE9-84A4-B6C0E503C1FE}" srcId="{6A860914-1F12-4A0D-877E-5677768B081C}" destId="{BC06A41F-2B85-4AC3-B1AA-ADBF91989A4C}" srcOrd="1" destOrd="0" parTransId="{C9DDEC3C-2F3B-42C5-8E7F-9C425259FC70}" sibTransId="{334B3E3D-E012-4860-97DA-F9B8767DD806}"/>
    <dgm:cxn modelId="{164D45E0-A93E-414F-AC26-7B715B3162E4}" srcId="{BC06A41F-2B85-4AC3-B1AA-ADBF91989A4C}" destId="{27BD36BA-02F2-461F-AB80-A1D152A144ED}" srcOrd="1" destOrd="0" parTransId="{A0177A33-A0ED-4F6A-B552-AE86949D918F}" sibTransId="{E65D5297-06B7-423F-86C7-C8DB2CE4AA82}"/>
    <dgm:cxn modelId="{873AD592-CB96-4A9D-AD3C-C0C8FF9CDCD1}" type="presOf" srcId="{3C2163A3-8765-468C-B2F3-67864EDF6C8B}" destId="{B3EA917B-0E6C-4118-A03B-0AEEDD681D5A}" srcOrd="0" destOrd="0" presId="urn:microsoft.com/office/officeart/2005/8/layout/lProcess2"/>
    <dgm:cxn modelId="{0D3E5203-168D-47B0-8E9D-C81B92D9B703}" type="presOf" srcId="{5188A1EB-794A-4648-8193-086812D200FB}" destId="{7560DA3B-C502-4390-BD12-0E7DBBC2CE68}" srcOrd="0" destOrd="0" presId="urn:microsoft.com/office/officeart/2005/8/layout/lProcess2"/>
    <dgm:cxn modelId="{367E6113-F2DF-4358-B689-4310B92AD4C9}" type="presOf" srcId="{C13BC650-7204-4D28-9186-204914D66CF3}" destId="{A94DDD41-8322-4033-A219-22AED14AF57F}" srcOrd="0" destOrd="0" presId="urn:microsoft.com/office/officeart/2005/8/layout/lProcess2"/>
    <dgm:cxn modelId="{7EA5D221-BAAE-4B21-BD1F-6DC97BC2BBF3}" type="presOf" srcId="{3C2163A3-8765-468C-B2F3-67864EDF6C8B}" destId="{7D76F4FD-01B0-4A5F-8904-6EB8CB04C720}" srcOrd="1" destOrd="0" presId="urn:microsoft.com/office/officeart/2005/8/layout/lProcess2"/>
    <dgm:cxn modelId="{FE8E1432-3C52-4D79-883D-8C6A28C68C65}" srcId="{41F4CC72-6251-4CA6-ACF7-32ABF3A54A59}" destId="{5188A1EB-794A-4648-8193-086812D200FB}" srcOrd="0" destOrd="0" parTransId="{ABA6139A-6D1C-4308-B738-49C4F440C019}" sibTransId="{7EEC0FD7-AD52-4A8E-9F04-88C7DCB0FBC6}"/>
    <dgm:cxn modelId="{D1067CF0-BB78-4140-A8E5-A5EF56A79CC1}" srcId="{1FB8D5F9-C3E6-4B01-B01D-D80170C684EC}" destId="{C13BC650-7204-4D28-9186-204914D66CF3}" srcOrd="0" destOrd="0" parTransId="{3BB6E70A-AD46-40D8-9438-BA5DA99FB16F}" sibTransId="{F6B4EFC4-BF9A-4CE1-802E-7062EFA9AD15}"/>
    <dgm:cxn modelId="{DEEE6807-DE6E-4D03-A6B4-BC8262B2B724}" srcId="{41F4CC72-6251-4CA6-ACF7-32ABF3A54A59}" destId="{3B6BCC9D-951E-42EC-B0BF-438CEF479EB0}" srcOrd="1" destOrd="0" parTransId="{ABB0E41F-BA9B-4417-9F35-C6369E387725}" sibTransId="{A24EBDCA-C147-47E9-A366-A0FFD9BD2B95}"/>
    <dgm:cxn modelId="{EFC8F8E0-2EE2-451C-BE5B-0BAC98035E20}" type="presOf" srcId="{3B6BCC9D-951E-42EC-B0BF-438CEF479EB0}" destId="{CD8B61F0-8685-40D2-A880-3E15D4EB4D7C}" srcOrd="0" destOrd="0" presId="urn:microsoft.com/office/officeart/2005/8/layout/lProcess2"/>
    <dgm:cxn modelId="{7A54ED54-D567-4046-94EA-DBC06F18080A}" type="presParOf" srcId="{28C4A369-D362-4518-840C-EBDDCBD403B4}" destId="{FFDA87D0-70A9-416C-9410-B9C3905894C8}" srcOrd="0" destOrd="0" presId="urn:microsoft.com/office/officeart/2005/8/layout/lProcess2"/>
    <dgm:cxn modelId="{040697C3-09BE-4815-9857-E1A9850CF564}" type="presParOf" srcId="{FFDA87D0-70A9-416C-9410-B9C3905894C8}" destId="{2239AB85-5691-4C1A-A600-7362A8DCB7F2}" srcOrd="0" destOrd="0" presId="urn:microsoft.com/office/officeart/2005/8/layout/lProcess2"/>
    <dgm:cxn modelId="{89423430-401C-4965-BF9C-F3ECDB9A97AF}" type="presParOf" srcId="{FFDA87D0-70A9-416C-9410-B9C3905894C8}" destId="{DDB5555F-CCBE-4E73-80DE-39085AFEA7A8}" srcOrd="1" destOrd="0" presId="urn:microsoft.com/office/officeart/2005/8/layout/lProcess2"/>
    <dgm:cxn modelId="{6838468C-CF33-4A3D-9F4E-4DEDC2E22206}" type="presParOf" srcId="{FFDA87D0-70A9-416C-9410-B9C3905894C8}" destId="{4A1EB809-61EA-4B60-B504-8667DFB1D7B7}" srcOrd="2" destOrd="0" presId="urn:microsoft.com/office/officeart/2005/8/layout/lProcess2"/>
    <dgm:cxn modelId="{16E13F76-EBEE-4B9D-8DAA-049D9CE2EE06}" type="presParOf" srcId="{4A1EB809-61EA-4B60-B504-8667DFB1D7B7}" destId="{80B7BBF6-6ABB-40F3-9645-FCC1AE095C7F}" srcOrd="0" destOrd="0" presId="urn:microsoft.com/office/officeart/2005/8/layout/lProcess2"/>
    <dgm:cxn modelId="{F14EB297-937F-446D-B17D-92CBD4F43AE3}" type="presParOf" srcId="{80B7BBF6-6ABB-40F3-9645-FCC1AE095C7F}" destId="{A94DDD41-8322-4033-A219-22AED14AF57F}" srcOrd="0" destOrd="0" presId="urn:microsoft.com/office/officeart/2005/8/layout/lProcess2"/>
    <dgm:cxn modelId="{A0611C30-784F-4872-931B-2026EFF5C69A}" type="presParOf" srcId="{80B7BBF6-6ABB-40F3-9645-FCC1AE095C7F}" destId="{7E806E73-491A-4D83-A408-3C71200B841A}" srcOrd="1" destOrd="0" presId="urn:microsoft.com/office/officeart/2005/8/layout/lProcess2"/>
    <dgm:cxn modelId="{5B02174A-1E2A-45CA-9B36-0E122E416245}" type="presParOf" srcId="{80B7BBF6-6ABB-40F3-9645-FCC1AE095C7F}" destId="{65ACB577-5482-4D19-9740-9857E94648CD}" srcOrd="2" destOrd="0" presId="urn:microsoft.com/office/officeart/2005/8/layout/lProcess2"/>
    <dgm:cxn modelId="{2457ACE6-E8A0-4291-89D8-9326C2FD2D10}" type="presParOf" srcId="{28C4A369-D362-4518-840C-EBDDCBD403B4}" destId="{8384A3C1-5C4A-49F3-A423-C312105C3206}" srcOrd="1" destOrd="0" presId="urn:microsoft.com/office/officeart/2005/8/layout/lProcess2"/>
    <dgm:cxn modelId="{E767430D-E9A3-431A-A7BA-58042BD645D4}" type="presParOf" srcId="{28C4A369-D362-4518-840C-EBDDCBD403B4}" destId="{8F8D717A-FC15-4571-8215-26B92E116C19}" srcOrd="2" destOrd="0" presId="urn:microsoft.com/office/officeart/2005/8/layout/lProcess2"/>
    <dgm:cxn modelId="{D61B2B4E-677B-4A4D-BA2D-6FD718475345}" type="presParOf" srcId="{8F8D717A-FC15-4571-8215-26B92E116C19}" destId="{798907DD-ABE7-4CBC-8132-F42FB95719B6}" srcOrd="0" destOrd="0" presId="urn:microsoft.com/office/officeart/2005/8/layout/lProcess2"/>
    <dgm:cxn modelId="{68148FA0-A215-429A-A134-9B3F11E87AE9}" type="presParOf" srcId="{8F8D717A-FC15-4571-8215-26B92E116C19}" destId="{55C79589-3616-4459-8E18-66996C4B1EEC}" srcOrd="1" destOrd="0" presId="urn:microsoft.com/office/officeart/2005/8/layout/lProcess2"/>
    <dgm:cxn modelId="{78241D9D-EC40-4F86-A3A5-32EC575E8039}" type="presParOf" srcId="{8F8D717A-FC15-4571-8215-26B92E116C19}" destId="{986C1A80-5B5E-4AE8-A578-5E84F048A7B3}" srcOrd="2" destOrd="0" presId="urn:microsoft.com/office/officeart/2005/8/layout/lProcess2"/>
    <dgm:cxn modelId="{59A08E9E-39B4-4FB1-83BD-2899F412B03A}" type="presParOf" srcId="{986C1A80-5B5E-4AE8-A578-5E84F048A7B3}" destId="{16F69ACD-17E0-4868-B725-DBCBB0CF4567}" srcOrd="0" destOrd="0" presId="urn:microsoft.com/office/officeart/2005/8/layout/lProcess2"/>
    <dgm:cxn modelId="{773605FF-7E4C-4F74-9861-4BEA2348577C}" type="presParOf" srcId="{16F69ACD-17E0-4868-B725-DBCBB0CF4567}" destId="{1AAB7254-BDDB-4ADC-B364-DD6A00316727}" srcOrd="0" destOrd="0" presId="urn:microsoft.com/office/officeart/2005/8/layout/lProcess2"/>
    <dgm:cxn modelId="{74F8561E-42BD-4548-8AD8-2DEEE46D2B72}" type="presParOf" srcId="{16F69ACD-17E0-4868-B725-DBCBB0CF4567}" destId="{41B855BB-2B40-4F34-8362-C7239A5E830E}" srcOrd="1" destOrd="0" presId="urn:microsoft.com/office/officeart/2005/8/layout/lProcess2"/>
    <dgm:cxn modelId="{CF0C1CA1-2899-4B44-AB05-233D6C2EE6E7}" type="presParOf" srcId="{16F69ACD-17E0-4868-B725-DBCBB0CF4567}" destId="{7A571039-A5BA-4A59-A70C-35EB637B96C7}" srcOrd="2" destOrd="0" presId="urn:microsoft.com/office/officeart/2005/8/layout/lProcess2"/>
    <dgm:cxn modelId="{2CC4738E-EB2D-4096-81FF-AABC171E8317}" type="presParOf" srcId="{28C4A369-D362-4518-840C-EBDDCBD403B4}" destId="{55BB6FD8-027E-482F-B45F-41D54B19CEDB}" srcOrd="3" destOrd="0" presId="urn:microsoft.com/office/officeart/2005/8/layout/lProcess2"/>
    <dgm:cxn modelId="{2375C98A-E61F-4006-BBBB-9EEEBCD55DB4}" type="presParOf" srcId="{28C4A369-D362-4518-840C-EBDDCBD403B4}" destId="{423CC2D3-3302-4F6B-A9E1-28E0F1127DBA}" srcOrd="4" destOrd="0" presId="urn:microsoft.com/office/officeart/2005/8/layout/lProcess2"/>
    <dgm:cxn modelId="{EFD39C63-CA73-4FD7-825D-F4E102D31A82}" type="presParOf" srcId="{423CC2D3-3302-4F6B-A9E1-28E0F1127DBA}" destId="{B3EA917B-0E6C-4118-A03B-0AEEDD681D5A}" srcOrd="0" destOrd="0" presId="urn:microsoft.com/office/officeart/2005/8/layout/lProcess2"/>
    <dgm:cxn modelId="{05D6E4CC-4FED-4C80-A0A3-46B1627FFA2D}" type="presParOf" srcId="{423CC2D3-3302-4F6B-A9E1-28E0F1127DBA}" destId="{7D76F4FD-01B0-4A5F-8904-6EB8CB04C720}" srcOrd="1" destOrd="0" presId="urn:microsoft.com/office/officeart/2005/8/layout/lProcess2"/>
    <dgm:cxn modelId="{4A30BEE0-3626-421A-BB38-1153E4EA0971}" type="presParOf" srcId="{423CC2D3-3302-4F6B-A9E1-28E0F1127DBA}" destId="{66BE929D-EC1C-4FEA-898E-1721D0D3EEA8}" srcOrd="2" destOrd="0" presId="urn:microsoft.com/office/officeart/2005/8/layout/lProcess2"/>
    <dgm:cxn modelId="{35465D4D-A914-4BDB-BDD0-B93DFE36B3EE}" type="presParOf" srcId="{66BE929D-EC1C-4FEA-898E-1721D0D3EEA8}" destId="{04BBD3F7-4572-49E3-BB41-71FA34BDDE63}" srcOrd="0" destOrd="0" presId="urn:microsoft.com/office/officeart/2005/8/layout/lProcess2"/>
    <dgm:cxn modelId="{44D85C63-1D83-456E-9B43-C54FF4AB2CDC}" type="presParOf" srcId="{04BBD3F7-4572-49E3-BB41-71FA34BDDE63}" destId="{F26C1C8B-C3F3-42B0-8760-F181BFB0E7CA}" srcOrd="0" destOrd="0" presId="urn:microsoft.com/office/officeart/2005/8/layout/lProcess2"/>
    <dgm:cxn modelId="{9654A6A5-30D0-432C-ACD0-FFFF63ED7D58}" type="presParOf" srcId="{04BBD3F7-4572-49E3-BB41-71FA34BDDE63}" destId="{D50920E8-BEEA-4645-88A7-0CB51416F7FD}" srcOrd="1" destOrd="0" presId="urn:microsoft.com/office/officeart/2005/8/layout/lProcess2"/>
    <dgm:cxn modelId="{5ACFC531-5628-4614-AA30-24B5208E7D29}" type="presParOf" srcId="{04BBD3F7-4572-49E3-BB41-71FA34BDDE63}" destId="{9C19E0F8-67A5-4596-94D1-84FF31C5C888}" srcOrd="2" destOrd="0" presId="urn:microsoft.com/office/officeart/2005/8/layout/lProcess2"/>
    <dgm:cxn modelId="{797C3DBD-C650-4C5F-AAF2-188035AA0A19}" type="presParOf" srcId="{28C4A369-D362-4518-840C-EBDDCBD403B4}" destId="{E2C3EA6A-FBF9-493C-A30C-FD19FD94C076}" srcOrd="5" destOrd="0" presId="urn:microsoft.com/office/officeart/2005/8/layout/lProcess2"/>
    <dgm:cxn modelId="{D0918A09-2E49-4406-98E3-0AC56DB78D20}" type="presParOf" srcId="{28C4A369-D362-4518-840C-EBDDCBD403B4}" destId="{BFC4C3B8-2D33-4EAF-B74F-32F913593C18}" srcOrd="6" destOrd="0" presId="urn:microsoft.com/office/officeart/2005/8/layout/lProcess2"/>
    <dgm:cxn modelId="{37367664-9870-49D2-BC21-3733BD22225D}" type="presParOf" srcId="{BFC4C3B8-2D33-4EAF-B74F-32F913593C18}" destId="{57E6D9B2-CBDD-4ABA-B60E-E8C0C0D48668}" srcOrd="0" destOrd="0" presId="urn:microsoft.com/office/officeart/2005/8/layout/lProcess2"/>
    <dgm:cxn modelId="{78921BC1-AB28-47E6-8804-F497C1C630DC}" type="presParOf" srcId="{BFC4C3B8-2D33-4EAF-B74F-32F913593C18}" destId="{8DA7CD88-87CD-4EAB-BEDA-B3089D0319B8}" srcOrd="1" destOrd="0" presId="urn:microsoft.com/office/officeart/2005/8/layout/lProcess2"/>
    <dgm:cxn modelId="{0F9EC765-E021-4C70-92D2-E18DDA02B8FA}" type="presParOf" srcId="{BFC4C3B8-2D33-4EAF-B74F-32F913593C18}" destId="{5F43E836-D5D8-4879-9AAD-37EC7BAD1D57}" srcOrd="2" destOrd="0" presId="urn:microsoft.com/office/officeart/2005/8/layout/lProcess2"/>
    <dgm:cxn modelId="{E7867CA1-F354-4286-B764-E698B8BE7AE6}" type="presParOf" srcId="{5F43E836-D5D8-4879-9AAD-37EC7BAD1D57}" destId="{A40F4202-433D-4848-8005-FDD373246375}" srcOrd="0" destOrd="0" presId="urn:microsoft.com/office/officeart/2005/8/layout/lProcess2"/>
    <dgm:cxn modelId="{1A7CF4D4-082C-41E3-ABDD-5B7944D3D406}" type="presParOf" srcId="{A40F4202-433D-4848-8005-FDD373246375}" destId="{7560DA3B-C502-4390-BD12-0E7DBBC2CE68}" srcOrd="0" destOrd="0" presId="urn:microsoft.com/office/officeart/2005/8/layout/lProcess2"/>
    <dgm:cxn modelId="{2D09E563-F7AA-4B36-86CD-D6CCA5CFD480}" type="presParOf" srcId="{A40F4202-433D-4848-8005-FDD373246375}" destId="{6D2C5AF6-0D4B-4710-8293-002062508B60}" srcOrd="1" destOrd="0" presId="urn:microsoft.com/office/officeart/2005/8/layout/lProcess2"/>
    <dgm:cxn modelId="{20CF311B-DE74-4A6F-90CB-F35DBF7A63A2}" type="presParOf" srcId="{A40F4202-433D-4848-8005-FDD373246375}" destId="{CD8B61F0-8685-40D2-A880-3E15D4EB4D7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6012D-D488-4BEE-B5ED-D0DAF373E47F}" type="doc">
      <dgm:prSet loTypeId="urn:microsoft.com/office/officeart/2005/8/layout/vList3#1" loCatId="list" qsTypeId="urn:microsoft.com/office/officeart/2005/8/quickstyle/simple1" qsCatId="simple" csTypeId="urn:microsoft.com/office/officeart/2005/8/colors/accent2_1" csCatId="accent2" phldr="1"/>
      <dgm:spPr/>
    </dgm:pt>
    <dgm:pt modelId="{376ECED3-BE3E-4CBC-ADD3-7D8F1E1FBB93}">
      <dgm:prSet phldrT="[Text]"/>
      <dgm:spPr/>
      <dgm:t>
        <a:bodyPr/>
        <a:lstStyle/>
        <a:p>
          <a:r>
            <a:rPr lang="ru-RU" dirty="0" smtClean="0"/>
            <a:t>В 1997 году отклонил возможность купить </a:t>
          </a:r>
          <a:r>
            <a:rPr lang="en-US" dirty="0" smtClean="0"/>
            <a:t>Google </a:t>
          </a:r>
          <a:r>
            <a:rPr lang="ru-RU" dirty="0" smtClean="0"/>
            <a:t> за 1 млн. долларов.</a:t>
          </a:r>
        </a:p>
        <a:p>
          <a:r>
            <a:rPr lang="ru-RU" dirty="0" smtClean="0"/>
            <a:t>Теперь  </a:t>
          </a:r>
          <a:r>
            <a:rPr lang="en-US" dirty="0" smtClean="0"/>
            <a:t>Google</a:t>
          </a:r>
          <a:r>
            <a:rPr lang="ru-RU" dirty="0" smtClean="0"/>
            <a:t> стоит 200 млн. долларов.</a:t>
          </a:r>
          <a:endParaRPr lang="en-US" dirty="0"/>
        </a:p>
      </dgm:t>
    </dgm:pt>
    <dgm:pt modelId="{4B5DC3F8-C97F-4305-B100-B265B17741D3}" type="parTrans" cxnId="{BFD2468F-ED12-4EA3-8AE0-BBA72C41A229}">
      <dgm:prSet/>
      <dgm:spPr/>
      <dgm:t>
        <a:bodyPr/>
        <a:lstStyle/>
        <a:p>
          <a:endParaRPr lang="en-US"/>
        </a:p>
      </dgm:t>
    </dgm:pt>
    <dgm:pt modelId="{53C351D1-3DE1-4981-B758-9B76E22F33D3}" type="sibTrans" cxnId="{BFD2468F-ED12-4EA3-8AE0-BBA72C41A229}">
      <dgm:prSet/>
      <dgm:spPr/>
      <dgm:t>
        <a:bodyPr/>
        <a:lstStyle/>
        <a:p>
          <a:endParaRPr lang="en-US"/>
        </a:p>
      </dgm:t>
    </dgm:pt>
    <dgm:pt modelId="{4D2F7CFE-F25B-41D0-819C-70169ADFE9D5}">
      <dgm:prSet phldrT="[Text]"/>
      <dgm:spPr/>
      <dgm:t>
        <a:bodyPr/>
        <a:lstStyle/>
        <a:p>
          <a:r>
            <a:rPr lang="en-US" dirty="0" smtClean="0"/>
            <a:t>Google</a:t>
          </a:r>
          <a:r>
            <a:rPr lang="ru-RU" dirty="0" smtClean="0"/>
            <a:t> платит</a:t>
          </a:r>
          <a:r>
            <a:rPr lang="en-US" dirty="0" smtClean="0"/>
            <a:t> </a:t>
          </a:r>
          <a:r>
            <a:rPr lang="en-US" dirty="0" err="1" smtClean="0"/>
            <a:t>Mozill</a:t>
          </a:r>
          <a:r>
            <a:rPr lang="ru-RU" dirty="0" smtClean="0"/>
            <a:t>а по 300 млн. долларов в год, чтобы по умолчанию быть в </a:t>
          </a:r>
          <a:r>
            <a:rPr lang="en-US" dirty="0" smtClean="0"/>
            <a:t>Firefox</a:t>
          </a:r>
          <a:r>
            <a:rPr lang="ru-RU" dirty="0" smtClean="0"/>
            <a:t> поисковой системе</a:t>
          </a:r>
          <a:endParaRPr lang="en-US" dirty="0"/>
        </a:p>
      </dgm:t>
    </dgm:pt>
    <dgm:pt modelId="{B4982102-B4F9-4878-B095-F29E7811E450}" type="parTrans" cxnId="{FF42E832-4010-434A-9722-88B0EC1D42EF}">
      <dgm:prSet/>
      <dgm:spPr/>
      <dgm:t>
        <a:bodyPr/>
        <a:lstStyle/>
        <a:p>
          <a:endParaRPr lang="en-US"/>
        </a:p>
      </dgm:t>
    </dgm:pt>
    <dgm:pt modelId="{A269E0BE-A3F7-462F-80D3-EBDE3CB599FD}" type="sibTrans" cxnId="{FF42E832-4010-434A-9722-88B0EC1D42EF}">
      <dgm:prSet/>
      <dgm:spPr/>
      <dgm:t>
        <a:bodyPr/>
        <a:lstStyle/>
        <a:p>
          <a:endParaRPr lang="en-US"/>
        </a:p>
      </dgm:t>
    </dgm:pt>
    <dgm:pt modelId="{BB4DCA0A-F6D2-4FB6-AD21-5C440DAD1829}">
      <dgm:prSet phldrT="[Text]"/>
      <dgm:spPr/>
      <dgm:t>
        <a:bodyPr/>
        <a:lstStyle/>
        <a:p>
          <a:r>
            <a:rPr lang="ru-RU" b="0" dirty="0" smtClean="0"/>
            <a:t>Каждого нового сотрудника внутри компании называют </a:t>
          </a:r>
          <a:r>
            <a:rPr lang="ru-RU" b="0" dirty="0" err="1" smtClean="0"/>
            <a:t>нуглером</a:t>
          </a:r>
          <a:r>
            <a:rPr lang="ru-RU" b="0" dirty="0" smtClean="0"/>
            <a:t> (</a:t>
          </a:r>
          <a:r>
            <a:rPr lang="ru-RU" b="0" dirty="0" err="1" smtClean="0"/>
            <a:t>noogler</a:t>
          </a:r>
          <a:r>
            <a:rPr lang="ru-RU" b="0" dirty="0" smtClean="0"/>
            <a:t>), а бывшего - </a:t>
          </a:r>
          <a:r>
            <a:rPr lang="ru-RU" b="0" dirty="0" err="1" smtClean="0"/>
            <a:t>ксуглером</a:t>
          </a:r>
          <a:r>
            <a:rPr lang="ru-RU" b="0" dirty="0" smtClean="0"/>
            <a:t> (</a:t>
          </a:r>
          <a:r>
            <a:rPr lang="ru-RU" b="0" dirty="0" err="1" smtClean="0"/>
            <a:t>xoogler</a:t>
          </a:r>
          <a:r>
            <a:rPr lang="ru-RU" b="0" dirty="0" smtClean="0"/>
            <a:t>).</a:t>
          </a:r>
          <a:endParaRPr lang="en-US" b="0" dirty="0"/>
        </a:p>
      </dgm:t>
    </dgm:pt>
    <dgm:pt modelId="{3D71E6E2-6B25-41D0-A886-9D589FDA5946}" type="parTrans" cxnId="{B25F303F-3F26-45B0-8545-26B2BFA24BB5}">
      <dgm:prSet/>
      <dgm:spPr/>
      <dgm:t>
        <a:bodyPr/>
        <a:lstStyle/>
        <a:p>
          <a:endParaRPr lang="en-US"/>
        </a:p>
      </dgm:t>
    </dgm:pt>
    <dgm:pt modelId="{80CB4C3A-8B3B-4AB4-BC19-6DFC61B10E36}" type="sibTrans" cxnId="{B25F303F-3F26-45B0-8545-26B2BFA24BB5}">
      <dgm:prSet/>
      <dgm:spPr/>
      <dgm:t>
        <a:bodyPr/>
        <a:lstStyle/>
        <a:p>
          <a:endParaRPr lang="en-US"/>
        </a:p>
      </dgm:t>
    </dgm:pt>
    <dgm:pt modelId="{F516AC53-C941-41A0-A8EF-EBD906D15D8E}" type="pres">
      <dgm:prSet presAssocID="{77C6012D-D488-4BEE-B5ED-D0DAF373E47F}" presName="linearFlow" presStyleCnt="0">
        <dgm:presLayoutVars>
          <dgm:dir/>
          <dgm:resizeHandles val="exact"/>
        </dgm:presLayoutVars>
      </dgm:prSet>
      <dgm:spPr/>
    </dgm:pt>
    <dgm:pt modelId="{239009E7-5324-4214-92D5-8A0770172F3D}" type="pres">
      <dgm:prSet presAssocID="{376ECED3-BE3E-4CBC-ADD3-7D8F1E1FBB93}" presName="composite" presStyleCnt="0"/>
      <dgm:spPr/>
    </dgm:pt>
    <dgm:pt modelId="{74D640FF-659B-4BFB-8B2F-E7B53BD96963}" type="pres">
      <dgm:prSet presAssocID="{376ECED3-BE3E-4CBC-ADD3-7D8F1E1FBB93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C7D5F09-37D6-4D9D-8CE3-1B727947FD57}" type="pres">
      <dgm:prSet presAssocID="{376ECED3-BE3E-4CBC-ADD3-7D8F1E1FBB9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23145-CB0B-4E5A-ABBE-834AA59B87B4}" type="pres">
      <dgm:prSet presAssocID="{53C351D1-3DE1-4981-B758-9B76E22F33D3}" presName="spacing" presStyleCnt="0"/>
      <dgm:spPr/>
    </dgm:pt>
    <dgm:pt modelId="{C7386702-7D1E-4ADC-B55B-04603C786AA0}" type="pres">
      <dgm:prSet presAssocID="{4D2F7CFE-F25B-41D0-819C-70169ADFE9D5}" presName="composite" presStyleCnt="0"/>
      <dgm:spPr/>
    </dgm:pt>
    <dgm:pt modelId="{463A380D-4884-45BF-B507-B4FAB7F5E431}" type="pres">
      <dgm:prSet presAssocID="{4D2F7CFE-F25B-41D0-819C-70169ADFE9D5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84FEA60-B816-4F69-BE54-FD270AA1BD90}" type="pres">
      <dgm:prSet presAssocID="{4D2F7CFE-F25B-41D0-819C-70169ADFE9D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B25F5-4F4D-43C0-BBC6-AC21DE7E917D}" type="pres">
      <dgm:prSet presAssocID="{A269E0BE-A3F7-462F-80D3-EBDE3CB599FD}" presName="spacing" presStyleCnt="0"/>
      <dgm:spPr/>
    </dgm:pt>
    <dgm:pt modelId="{B4C2A35D-A088-4C78-A2C7-7275D73EDAE8}" type="pres">
      <dgm:prSet presAssocID="{BB4DCA0A-F6D2-4FB6-AD21-5C440DAD1829}" presName="composite" presStyleCnt="0"/>
      <dgm:spPr/>
    </dgm:pt>
    <dgm:pt modelId="{95A7FF8D-03C5-40D9-ABEB-301C7AFBBF01}" type="pres">
      <dgm:prSet presAssocID="{BB4DCA0A-F6D2-4FB6-AD21-5C440DAD1829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27A7DBF-5DBD-47D3-B69C-DB7E5E7D8744}" type="pres">
      <dgm:prSet presAssocID="{BB4DCA0A-F6D2-4FB6-AD21-5C440DAD182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2E832-4010-434A-9722-88B0EC1D42EF}" srcId="{77C6012D-D488-4BEE-B5ED-D0DAF373E47F}" destId="{4D2F7CFE-F25B-41D0-819C-70169ADFE9D5}" srcOrd="1" destOrd="0" parTransId="{B4982102-B4F9-4878-B095-F29E7811E450}" sibTransId="{A269E0BE-A3F7-462F-80D3-EBDE3CB599FD}"/>
    <dgm:cxn modelId="{BFD2468F-ED12-4EA3-8AE0-BBA72C41A229}" srcId="{77C6012D-D488-4BEE-B5ED-D0DAF373E47F}" destId="{376ECED3-BE3E-4CBC-ADD3-7D8F1E1FBB93}" srcOrd="0" destOrd="0" parTransId="{4B5DC3F8-C97F-4305-B100-B265B17741D3}" sibTransId="{53C351D1-3DE1-4981-B758-9B76E22F33D3}"/>
    <dgm:cxn modelId="{AF770F3B-FBB0-4680-8E23-00618512308C}" type="presOf" srcId="{4D2F7CFE-F25B-41D0-819C-70169ADFE9D5}" destId="{984FEA60-B816-4F69-BE54-FD270AA1BD90}" srcOrd="0" destOrd="0" presId="urn:microsoft.com/office/officeart/2005/8/layout/vList3#1"/>
    <dgm:cxn modelId="{28C1F1D7-CA69-4DEA-9BF1-C20D00164E5B}" type="presOf" srcId="{BB4DCA0A-F6D2-4FB6-AD21-5C440DAD1829}" destId="{327A7DBF-5DBD-47D3-B69C-DB7E5E7D8744}" srcOrd="0" destOrd="0" presId="urn:microsoft.com/office/officeart/2005/8/layout/vList3#1"/>
    <dgm:cxn modelId="{69B671BA-2920-4725-AE40-23357EEA9A82}" type="presOf" srcId="{376ECED3-BE3E-4CBC-ADD3-7D8F1E1FBB93}" destId="{7C7D5F09-37D6-4D9D-8CE3-1B727947FD57}" srcOrd="0" destOrd="0" presId="urn:microsoft.com/office/officeart/2005/8/layout/vList3#1"/>
    <dgm:cxn modelId="{0DC0168E-E38F-4D14-8BA7-5415BAA2864C}" type="presOf" srcId="{77C6012D-D488-4BEE-B5ED-D0DAF373E47F}" destId="{F516AC53-C941-41A0-A8EF-EBD906D15D8E}" srcOrd="0" destOrd="0" presId="urn:microsoft.com/office/officeart/2005/8/layout/vList3#1"/>
    <dgm:cxn modelId="{B25F303F-3F26-45B0-8545-26B2BFA24BB5}" srcId="{77C6012D-D488-4BEE-B5ED-D0DAF373E47F}" destId="{BB4DCA0A-F6D2-4FB6-AD21-5C440DAD1829}" srcOrd="2" destOrd="0" parTransId="{3D71E6E2-6B25-41D0-A886-9D589FDA5946}" sibTransId="{80CB4C3A-8B3B-4AB4-BC19-6DFC61B10E36}"/>
    <dgm:cxn modelId="{4B152E8C-BC62-441A-9103-0A9AEF87D1FC}" type="presParOf" srcId="{F516AC53-C941-41A0-A8EF-EBD906D15D8E}" destId="{239009E7-5324-4214-92D5-8A0770172F3D}" srcOrd="0" destOrd="0" presId="urn:microsoft.com/office/officeart/2005/8/layout/vList3#1"/>
    <dgm:cxn modelId="{3560A729-9758-41C7-9E4A-6DBA7A0780A8}" type="presParOf" srcId="{239009E7-5324-4214-92D5-8A0770172F3D}" destId="{74D640FF-659B-4BFB-8B2F-E7B53BD96963}" srcOrd="0" destOrd="0" presId="urn:microsoft.com/office/officeart/2005/8/layout/vList3#1"/>
    <dgm:cxn modelId="{41ABC0F9-C9FB-448C-812D-226F1E556625}" type="presParOf" srcId="{239009E7-5324-4214-92D5-8A0770172F3D}" destId="{7C7D5F09-37D6-4D9D-8CE3-1B727947FD57}" srcOrd="1" destOrd="0" presId="urn:microsoft.com/office/officeart/2005/8/layout/vList3#1"/>
    <dgm:cxn modelId="{D9CBE676-8ECE-4209-9CA2-08E2F1750474}" type="presParOf" srcId="{F516AC53-C941-41A0-A8EF-EBD906D15D8E}" destId="{F2B23145-CB0B-4E5A-ABBE-834AA59B87B4}" srcOrd="1" destOrd="0" presId="urn:microsoft.com/office/officeart/2005/8/layout/vList3#1"/>
    <dgm:cxn modelId="{F944FBA6-770A-48E5-A291-68B2B7271056}" type="presParOf" srcId="{F516AC53-C941-41A0-A8EF-EBD906D15D8E}" destId="{C7386702-7D1E-4ADC-B55B-04603C786AA0}" srcOrd="2" destOrd="0" presId="urn:microsoft.com/office/officeart/2005/8/layout/vList3#1"/>
    <dgm:cxn modelId="{AE583525-ED3E-4B36-A340-9C7FE30E2ABA}" type="presParOf" srcId="{C7386702-7D1E-4ADC-B55B-04603C786AA0}" destId="{463A380D-4884-45BF-B507-B4FAB7F5E431}" srcOrd="0" destOrd="0" presId="urn:microsoft.com/office/officeart/2005/8/layout/vList3#1"/>
    <dgm:cxn modelId="{47EEE1A5-6DC2-4329-B7F8-87C7BEA0FBFB}" type="presParOf" srcId="{C7386702-7D1E-4ADC-B55B-04603C786AA0}" destId="{984FEA60-B816-4F69-BE54-FD270AA1BD90}" srcOrd="1" destOrd="0" presId="urn:microsoft.com/office/officeart/2005/8/layout/vList3#1"/>
    <dgm:cxn modelId="{FC839E5D-FAB1-4439-987E-CD52E882518C}" type="presParOf" srcId="{F516AC53-C941-41A0-A8EF-EBD906D15D8E}" destId="{606B25F5-4F4D-43C0-BBC6-AC21DE7E917D}" srcOrd="3" destOrd="0" presId="urn:microsoft.com/office/officeart/2005/8/layout/vList3#1"/>
    <dgm:cxn modelId="{159D35A6-B471-4BB0-A615-A01A23E4E1F7}" type="presParOf" srcId="{F516AC53-C941-41A0-A8EF-EBD906D15D8E}" destId="{B4C2A35D-A088-4C78-A2C7-7275D73EDAE8}" srcOrd="4" destOrd="0" presId="urn:microsoft.com/office/officeart/2005/8/layout/vList3#1"/>
    <dgm:cxn modelId="{1B91127A-2D6A-4085-9AE2-D6A113BE9BE1}" type="presParOf" srcId="{B4C2A35D-A088-4C78-A2C7-7275D73EDAE8}" destId="{95A7FF8D-03C5-40D9-ABEB-301C7AFBBF01}" srcOrd="0" destOrd="0" presId="urn:microsoft.com/office/officeart/2005/8/layout/vList3#1"/>
    <dgm:cxn modelId="{A6589920-5A1E-4B8F-84A5-963E5B7743FF}" type="presParOf" srcId="{B4C2A35D-A088-4C78-A2C7-7275D73EDAE8}" destId="{327A7DBF-5DBD-47D3-B69C-DB7E5E7D874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B81CB8-E057-4F3A-8CE3-274C8DED9555}" type="doc">
      <dgm:prSet loTypeId="urn:microsoft.com/office/officeart/2005/8/layout/vProcess5" loCatId="process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010672C8-2DE4-4F81-A670-2F8335658318}">
      <dgm:prSet phldrT="[Text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Наличие централизованного хранилища данных и продуманный интерфейс</a:t>
          </a:r>
          <a:r>
            <a:rPr lang="ru-RU" sz="1200" b="1" dirty="0" smtClean="0">
              <a:solidFill>
                <a:schemeClr val="tx1"/>
              </a:solidFill>
            </a:rPr>
            <a:t>.</a:t>
          </a:r>
          <a:endParaRPr lang="en-US" sz="1200" b="1" dirty="0">
            <a:solidFill>
              <a:schemeClr val="tx1"/>
            </a:solidFill>
          </a:endParaRPr>
        </a:p>
      </dgm:t>
    </dgm:pt>
    <dgm:pt modelId="{FD6DE91B-7E55-44F8-95DE-16336788A7C0}" type="parTrans" cxnId="{FAC1FF70-4864-41DA-939F-193BF0D8D3BF}">
      <dgm:prSet/>
      <dgm:spPr/>
      <dgm:t>
        <a:bodyPr/>
        <a:lstStyle/>
        <a:p>
          <a:endParaRPr lang="en-US"/>
        </a:p>
      </dgm:t>
    </dgm:pt>
    <dgm:pt modelId="{04EE6A27-93C7-4CA8-A961-BE8C21033355}" type="sibTrans" cxnId="{FAC1FF70-4864-41DA-939F-193BF0D8D3BF}">
      <dgm:prSet/>
      <dgm:spPr/>
      <dgm:t>
        <a:bodyPr/>
        <a:lstStyle/>
        <a:p>
          <a:endParaRPr lang="en-US"/>
        </a:p>
      </dgm:t>
    </dgm:pt>
    <dgm:pt modelId="{AC4DCD4F-149D-462C-852A-1B09B60FE347}">
      <dgm:prSet phldrT="[Text]" custT="1"/>
      <dgm:spPr/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Все сервисы </a:t>
          </a:r>
          <a:r>
            <a:rPr lang="ru-RU" sz="20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отличает надёжность и качество предоставляемых услуг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A58A7-BEE7-431C-A455-CA318F2C4EC8}" type="parTrans" cxnId="{782201FE-5777-4A7B-8572-609A57AD2EAA}">
      <dgm:prSet/>
      <dgm:spPr/>
      <dgm:t>
        <a:bodyPr/>
        <a:lstStyle/>
        <a:p>
          <a:endParaRPr lang="en-US"/>
        </a:p>
      </dgm:t>
    </dgm:pt>
    <dgm:pt modelId="{9BFB52BC-DB95-4E6B-8BCB-336F05EE08D8}" type="sibTrans" cxnId="{782201FE-5777-4A7B-8572-609A57AD2EAA}">
      <dgm:prSet/>
      <dgm:spPr/>
      <dgm:t>
        <a:bodyPr/>
        <a:lstStyle/>
        <a:p>
          <a:endParaRPr lang="en-US"/>
        </a:p>
      </dgm:t>
    </dgm:pt>
    <dgm:pt modelId="{C24E6C10-AE14-4B90-8989-812C2E278B80}">
      <dgm:prSet phldrT="[Text]" custT="1"/>
      <dgm:spPr/>
      <dgm:t>
        <a:bodyPr/>
        <a:lstStyle/>
        <a:p>
          <a:r>
            <a:rPr lang="ru-RU" sz="1800" b="1" dirty="0" smtClean="0">
              <a:solidFill>
                <a:schemeClr val="tx1"/>
              </a:solidFill>
            </a:rPr>
            <a:t>По умолчанию </a:t>
          </a:r>
          <a:r>
            <a:rPr lang="ru-RU" sz="1800" b="1" dirty="0" err="1" smtClean="0">
              <a:solidFill>
                <a:schemeClr val="tx1"/>
              </a:solidFill>
            </a:rPr>
            <a:t>Google</a:t>
          </a:r>
          <a:r>
            <a:rPr lang="ru-RU" sz="1800" b="1" dirty="0" smtClean="0">
              <a:solidFill>
                <a:schemeClr val="tx1"/>
              </a:solidFill>
            </a:rPr>
            <a:t> использует стандартный поиск, но всегда присутствует опция расширенного поиска с мощными дополнительными фильтрами и функциями</a:t>
          </a:r>
          <a:endParaRPr lang="en-US" sz="1800" b="1" dirty="0">
            <a:solidFill>
              <a:schemeClr val="tx1"/>
            </a:solidFill>
          </a:endParaRPr>
        </a:p>
      </dgm:t>
    </dgm:pt>
    <dgm:pt modelId="{94880393-74F1-45D3-A98D-098ECBED1ABD}" type="parTrans" cxnId="{35359159-202E-4443-B351-FE1682FE740C}">
      <dgm:prSet/>
      <dgm:spPr/>
      <dgm:t>
        <a:bodyPr/>
        <a:lstStyle/>
        <a:p>
          <a:endParaRPr lang="en-US"/>
        </a:p>
      </dgm:t>
    </dgm:pt>
    <dgm:pt modelId="{2172767C-9B25-4716-A044-423883AE86B0}" type="sibTrans" cxnId="{35359159-202E-4443-B351-FE1682FE740C}">
      <dgm:prSet/>
      <dgm:spPr/>
      <dgm:t>
        <a:bodyPr/>
        <a:lstStyle/>
        <a:p>
          <a:endParaRPr lang="en-US"/>
        </a:p>
      </dgm:t>
    </dgm:pt>
    <dgm:pt modelId="{6415FCEB-7345-4C97-AB72-38725B0E5D1B}" type="pres">
      <dgm:prSet presAssocID="{D3B81CB8-E057-4F3A-8CE3-274C8DED955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6D6D316-4E41-4DD2-9001-E095D4843A58}" type="pres">
      <dgm:prSet presAssocID="{D3B81CB8-E057-4F3A-8CE3-274C8DED9555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A25163CF-1C45-4CDB-B24C-E79C12A02EE2}" type="pres">
      <dgm:prSet presAssocID="{D3B81CB8-E057-4F3A-8CE3-274C8DED955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2AFC4B-D3E8-4B2E-B7D6-D62564124B34}" type="pres">
      <dgm:prSet presAssocID="{D3B81CB8-E057-4F3A-8CE3-274C8DED955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0430D4-DB36-4ABC-9749-D2C4DC149D30}" type="pres">
      <dgm:prSet presAssocID="{D3B81CB8-E057-4F3A-8CE3-274C8DED955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22D861-91B0-45C2-8B2A-CD3A6A0C992D}" type="pres">
      <dgm:prSet presAssocID="{D3B81CB8-E057-4F3A-8CE3-274C8DED955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70E393-23F1-40B6-88DA-862086B480B1}" type="pres">
      <dgm:prSet presAssocID="{D3B81CB8-E057-4F3A-8CE3-274C8DED955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D571D0-87C3-44A4-A629-CDC785E131FB}" type="pres">
      <dgm:prSet presAssocID="{D3B81CB8-E057-4F3A-8CE3-274C8DED955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BCC375-42AE-4181-B898-DC75AD8566E0}" type="pres">
      <dgm:prSet presAssocID="{D3B81CB8-E057-4F3A-8CE3-274C8DED955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1BAA7-28C0-439B-8D9A-D71A817585C3}" type="pres">
      <dgm:prSet presAssocID="{D3B81CB8-E057-4F3A-8CE3-274C8DED955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4EAE83-97FD-45DC-83A1-944F5841191A}" type="presOf" srcId="{C24E6C10-AE14-4B90-8989-812C2E278B80}" destId="{B30430D4-DB36-4ABC-9749-D2C4DC149D30}" srcOrd="0" destOrd="0" presId="urn:microsoft.com/office/officeart/2005/8/layout/vProcess5"/>
    <dgm:cxn modelId="{FAC1FF70-4864-41DA-939F-193BF0D8D3BF}" srcId="{D3B81CB8-E057-4F3A-8CE3-274C8DED9555}" destId="{010672C8-2DE4-4F81-A670-2F8335658318}" srcOrd="0" destOrd="0" parTransId="{FD6DE91B-7E55-44F8-95DE-16336788A7C0}" sibTransId="{04EE6A27-93C7-4CA8-A961-BE8C21033355}"/>
    <dgm:cxn modelId="{A9C35C24-C628-4C44-A453-213BB024439D}" type="presOf" srcId="{9BFB52BC-DB95-4E6B-8BCB-336F05EE08D8}" destId="{5170E393-23F1-40B6-88DA-862086B480B1}" srcOrd="0" destOrd="0" presId="urn:microsoft.com/office/officeart/2005/8/layout/vProcess5"/>
    <dgm:cxn modelId="{E96BB98F-5ED6-48AA-A415-3F1D2796239D}" type="presOf" srcId="{010672C8-2DE4-4F81-A670-2F8335658318}" destId="{9ED571D0-87C3-44A4-A629-CDC785E131FB}" srcOrd="1" destOrd="0" presId="urn:microsoft.com/office/officeart/2005/8/layout/vProcess5"/>
    <dgm:cxn modelId="{35359159-202E-4443-B351-FE1682FE740C}" srcId="{D3B81CB8-E057-4F3A-8CE3-274C8DED9555}" destId="{C24E6C10-AE14-4B90-8989-812C2E278B80}" srcOrd="2" destOrd="0" parTransId="{94880393-74F1-45D3-A98D-098ECBED1ABD}" sibTransId="{2172767C-9B25-4716-A044-423883AE86B0}"/>
    <dgm:cxn modelId="{D33C5706-CA7D-46B2-BB68-81F80C98AC11}" type="presOf" srcId="{AC4DCD4F-149D-462C-852A-1B09B60FE347}" destId="{A82AFC4B-D3E8-4B2E-B7D6-D62564124B34}" srcOrd="0" destOrd="0" presId="urn:microsoft.com/office/officeart/2005/8/layout/vProcess5"/>
    <dgm:cxn modelId="{8AA6898A-935F-4345-BF4A-C4B9359F1E06}" type="presOf" srcId="{010672C8-2DE4-4F81-A670-2F8335658318}" destId="{A25163CF-1C45-4CDB-B24C-E79C12A02EE2}" srcOrd="0" destOrd="0" presId="urn:microsoft.com/office/officeart/2005/8/layout/vProcess5"/>
    <dgm:cxn modelId="{782201FE-5777-4A7B-8572-609A57AD2EAA}" srcId="{D3B81CB8-E057-4F3A-8CE3-274C8DED9555}" destId="{AC4DCD4F-149D-462C-852A-1B09B60FE347}" srcOrd="1" destOrd="0" parTransId="{24CA58A7-BEE7-431C-A455-CA318F2C4EC8}" sibTransId="{9BFB52BC-DB95-4E6B-8BCB-336F05EE08D8}"/>
    <dgm:cxn modelId="{4613FFD3-03E3-4450-8F92-55212268E186}" type="presOf" srcId="{04EE6A27-93C7-4CA8-A961-BE8C21033355}" destId="{5C22D861-91B0-45C2-8B2A-CD3A6A0C992D}" srcOrd="0" destOrd="0" presId="urn:microsoft.com/office/officeart/2005/8/layout/vProcess5"/>
    <dgm:cxn modelId="{65764FBB-578A-4136-8EDF-2E9320DC0BD4}" type="presOf" srcId="{C24E6C10-AE14-4B90-8989-812C2E278B80}" destId="{5AF1BAA7-28C0-439B-8D9A-D71A817585C3}" srcOrd="1" destOrd="0" presId="urn:microsoft.com/office/officeart/2005/8/layout/vProcess5"/>
    <dgm:cxn modelId="{E8F65A3C-5819-4F1F-BDAD-BF424C4AA7D2}" type="presOf" srcId="{D3B81CB8-E057-4F3A-8CE3-274C8DED9555}" destId="{6415FCEB-7345-4C97-AB72-38725B0E5D1B}" srcOrd="0" destOrd="0" presId="urn:microsoft.com/office/officeart/2005/8/layout/vProcess5"/>
    <dgm:cxn modelId="{366473D9-65FF-42F6-B4DB-79DF525AFE0E}" type="presOf" srcId="{AC4DCD4F-149D-462C-852A-1B09B60FE347}" destId="{9ABCC375-42AE-4181-B898-DC75AD8566E0}" srcOrd="1" destOrd="0" presId="urn:microsoft.com/office/officeart/2005/8/layout/vProcess5"/>
    <dgm:cxn modelId="{6C2E743F-F9B6-4582-B446-9933EEAE0467}" type="presParOf" srcId="{6415FCEB-7345-4C97-AB72-38725B0E5D1B}" destId="{16D6D316-4E41-4DD2-9001-E095D4843A58}" srcOrd="0" destOrd="0" presId="urn:microsoft.com/office/officeart/2005/8/layout/vProcess5"/>
    <dgm:cxn modelId="{77339912-1E40-4E39-9F80-8F724CA01C69}" type="presParOf" srcId="{6415FCEB-7345-4C97-AB72-38725B0E5D1B}" destId="{A25163CF-1C45-4CDB-B24C-E79C12A02EE2}" srcOrd="1" destOrd="0" presId="urn:microsoft.com/office/officeart/2005/8/layout/vProcess5"/>
    <dgm:cxn modelId="{65B3F655-6E15-434B-9556-2FABE74F92B2}" type="presParOf" srcId="{6415FCEB-7345-4C97-AB72-38725B0E5D1B}" destId="{A82AFC4B-D3E8-4B2E-B7D6-D62564124B34}" srcOrd="2" destOrd="0" presId="urn:microsoft.com/office/officeart/2005/8/layout/vProcess5"/>
    <dgm:cxn modelId="{7A76B33A-6BA4-4FA3-B41C-B368C5D64BE8}" type="presParOf" srcId="{6415FCEB-7345-4C97-AB72-38725B0E5D1B}" destId="{B30430D4-DB36-4ABC-9749-D2C4DC149D30}" srcOrd="3" destOrd="0" presId="urn:microsoft.com/office/officeart/2005/8/layout/vProcess5"/>
    <dgm:cxn modelId="{E0CEA03C-3D0F-4D16-9D60-3FCF20D02FAA}" type="presParOf" srcId="{6415FCEB-7345-4C97-AB72-38725B0E5D1B}" destId="{5C22D861-91B0-45C2-8B2A-CD3A6A0C992D}" srcOrd="4" destOrd="0" presId="urn:microsoft.com/office/officeart/2005/8/layout/vProcess5"/>
    <dgm:cxn modelId="{0C63F6B8-8F04-49C4-B5A1-C90CFC37F9FC}" type="presParOf" srcId="{6415FCEB-7345-4C97-AB72-38725B0E5D1B}" destId="{5170E393-23F1-40B6-88DA-862086B480B1}" srcOrd="5" destOrd="0" presId="urn:microsoft.com/office/officeart/2005/8/layout/vProcess5"/>
    <dgm:cxn modelId="{851CDA24-B825-48F8-8976-BC5A8A785CA6}" type="presParOf" srcId="{6415FCEB-7345-4C97-AB72-38725B0E5D1B}" destId="{9ED571D0-87C3-44A4-A629-CDC785E131FB}" srcOrd="6" destOrd="0" presId="urn:microsoft.com/office/officeart/2005/8/layout/vProcess5"/>
    <dgm:cxn modelId="{93CB93FE-8AD3-429D-AC76-B1632EBBB060}" type="presParOf" srcId="{6415FCEB-7345-4C97-AB72-38725B0E5D1B}" destId="{9ABCC375-42AE-4181-B898-DC75AD8566E0}" srcOrd="7" destOrd="0" presId="urn:microsoft.com/office/officeart/2005/8/layout/vProcess5"/>
    <dgm:cxn modelId="{C247C98D-70DB-45F8-82A5-8276FE74B1F6}" type="presParOf" srcId="{6415FCEB-7345-4C97-AB72-38725B0E5D1B}" destId="{5AF1BAA7-28C0-439B-8D9A-D71A817585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AB85-5691-4C1A-A600-7362A8DCB7F2}">
      <dsp:nvSpPr>
        <dsp:cNvPr id="0" name=""/>
        <dsp:cNvSpPr/>
      </dsp:nvSpPr>
      <dsp:spPr>
        <a:xfrm>
          <a:off x="1984" y="0"/>
          <a:ext cx="1946895" cy="4320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600" kern="1200" dirty="0" smtClean="0"/>
            <a:t>1996</a:t>
          </a:r>
          <a:endParaRPr lang="en-US" sz="5600" kern="1200" dirty="0"/>
        </a:p>
      </dsp:txBody>
      <dsp:txXfrm>
        <a:off x="1984" y="0"/>
        <a:ext cx="1946895" cy="1296144"/>
      </dsp:txXfrm>
    </dsp:sp>
    <dsp:sp modelId="{A94DDD41-8322-4033-A219-22AED14AF57F}">
      <dsp:nvSpPr>
        <dsp:cNvPr id="0" name=""/>
        <dsp:cNvSpPr/>
      </dsp:nvSpPr>
      <dsp:spPr>
        <a:xfrm>
          <a:off x="196673" y="1297409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Первый запуск поисковой системы</a:t>
          </a:r>
          <a:endParaRPr lang="en-US" sz="1600" kern="1200" dirty="0"/>
        </a:p>
      </dsp:txBody>
      <dsp:txXfrm>
        <a:off x="234827" y="1335563"/>
        <a:ext cx="1481208" cy="1226375"/>
      </dsp:txXfrm>
    </dsp:sp>
    <dsp:sp modelId="{65ACB577-5482-4D19-9740-9857E94648CD}">
      <dsp:nvSpPr>
        <dsp:cNvPr id="0" name=""/>
        <dsp:cNvSpPr/>
      </dsp:nvSpPr>
      <dsp:spPr>
        <a:xfrm>
          <a:off x="196673" y="2800506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BackRun</a:t>
          </a:r>
          <a:r>
            <a:rPr lang="ru-RU" sz="1600" kern="1200" dirty="0" smtClean="0"/>
            <a:t>,  как научная работа</a:t>
          </a:r>
          <a:endParaRPr lang="en-US" sz="1600" kern="1200" dirty="0"/>
        </a:p>
      </dsp:txBody>
      <dsp:txXfrm>
        <a:off x="234827" y="2838660"/>
        <a:ext cx="1481208" cy="1226375"/>
      </dsp:txXfrm>
    </dsp:sp>
    <dsp:sp modelId="{798907DD-ABE7-4CBC-8132-F42FB95719B6}">
      <dsp:nvSpPr>
        <dsp:cNvPr id="0" name=""/>
        <dsp:cNvSpPr/>
      </dsp:nvSpPr>
      <dsp:spPr>
        <a:xfrm>
          <a:off x="2094896" y="0"/>
          <a:ext cx="1946895" cy="4320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600" kern="1200" dirty="0" smtClean="0"/>
            <a:t>1997</a:t>
          </a:r>
          <a:endParaRPr lang="en-US" sz="5600" kern="1200" dirty="0"/>
        </a:p>
      </dsp:txBody>
      <dsp:txXfrm>
        <a:off x="2094896" y="0"/>
        <a:ext cx="1946895" cy="1296144"/>
      </dsp:txXfrm>
    </dsp:sp>
    <dsp:sp modelId="{1AAB7254-BDDB-4ADC-B364-DD6A00316727}">
      <dsp:nvSpPr>
        <dsp:cNvPr id="0" name=""/>
        <dsp:cNvSpPr/>
      </dsp:nvSpPr>
      <dsp:spPr>
        <a:xfrm>
          <a:off x="2289585" y="1297409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Появлением </a:t>
          </a:r>
          <a:r>
            <a:rPr lang="ru-RU" sz="1600" kern="1200" dirty="0" err="1" smtClean="0"/>
            <a:t>PageRank</a:t>
          </a:r>
          <a:r>
            <a:rPr lang="ru-RU" sz="1600" kern="1200" dirty="0" smtClean="0"/>
            <a:t> </a:t>
          </a:r>
          <a:endParaRPr lang="en-US" sz="1600" kern="1200" dirty="0"/>
        </a:p>
      </dsp:txBody>
      <dsp:txXfrm>
        <a:off x="2327739" y="1335563"/>
        <a:ext cx="1481208" cy="1226375"/>
      </dsp:txXfrm>
    </dsp:sp>
    <dsp:sp modelId="{7A571039-A5BA-4A59-A70C-35EB637B96C7}">
      <dsp:nvSpPr>
        <dsp:cNvPr id="0" name=""/>
        <dsp:cNvSpPr/>
      </dsp:nvSpPr>
      <dsp:spPr>
        <a:xfrm>
          <a:off x="2289585" y="2800506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google.com</a:t>
          </a:r>
          <a:r>
            <a:rPr lang="ru-RU" sz="1600" kern="1200" dirty="0" smtClean="0"/>
            <a:t> </a:t>
          </a:r>
          <a:endParaRPr lang="en-US" sz="1600" kern="1200" dirty="0"/>
        </a:p>
      </dsp:txBody>
      <dsp:txXfrm>
        <a:off x="2327739" y="2838660"/>
        <a:ext cx="1481208" cy="1226375"/>
      </dsp:txXfrm>
    </dsp:sp>
    <dsp:sp modelId="{B3EA917B-0E6C-4118-A03B-0AEEDD681D5A}">
      <dsp:nvSpPr>
        <dsp:cNvPr id="0" name=""/>
        <dsp:cNvSpPr/>
      </dsp:nvSpPr>
      <dsp:spPr>
        <a:xfrm>
          <a:off x="4187808" y="0"/>
          <a:ext cx="1946895" cy="4320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600" kern="1200" dirty="0" smtClean="0"/>
            <a:t>1998</a:t>
          </a:r>
          <a:endParaRPr lang="en-US" sz="5600" kern="1200" dirty="0"/>
        </a:p>
      </dsp:txBody>
      <dsp:txXfrm>
        <a:off x="4187808" y="0"/>
        <a:ext cx="1946895" cy="1296144"/>
      </dsp:txXfrm>
    </dsp:sp>
    <dsp:sp modelId="{F26C1C8B-C3F3-42B0-8760-F181BFB0E7CA}">
      <dsp:nvSpPr>
        <dsp:cNvPr id="0" name=""/>
        <dsp:cNvSpPr/>
      </dsp:nvSpPr>
      <dsp:spPr>
        <a:xfrm>
          <a:off x="4382498" y="1297409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Первый инвестор — </a:t>
          </a:r>
          <a:r>
            <a:rPr lang="ru-RU" sz="1600" kern="1200" dirty="0" err="1" smtClean="0"/>
            <a:t>Энди</a:t>
          </a:r>
          <a:r>
            <a:rPr lang="ru-RU" sz="1600" kern="1200" dirty="0" smtClean="0"/>
            <a:t> </a:t>
          </a:r>
          <a:r>
            <a:rPr lang="ru-RU" sz="1600" kern="1200" dirty="0" err="1" smtClean="0"/>
            <a:t>Бехтольштейм</a:t>
          </a:r>
          <a:endParaRPr lang="en-US" sz="1600" kern="1200" dirty="0"/>
        </a:p>
      </dsp:txBody>
      <dsp:txXfrm>
        <a:off x="4420652" y="1335563"/>
        <a:ext cx="1481208" cy="1226375"/>
      </dsp:txXfrm>
    </dsp:sp>
    <dsp:sp modelId="{9C19E0F8-67A5-4596-94D1-84FF31C5C888}">
      <dsp:nvSpPr>
        <dsp:cNvPr id="0" name=""/>
        <dsp:cNvSpPr/>
      </dsp:nvSpPr>
      <dsp:spPr>
        <a:xfrm>
          <a:off x="4382498" y="2800506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4 сентября- регистрация компании</a:t>
          </a:r>
          <a:endParaRPr lang="en-US" sz="1600" kern="1200" dirty="0"/>
        </a:p>
      </dsp:txBody>
      <dsp:txXfrm>
        <a:off x="4420652" y="2838660"/>
        <a:ext cx="1481208" cy="1226375"/>
      </dsp:txXfrm>
    </dsp:sp>
    <dsp:sp modelId="{57E6D9B2-CBDD-4ABA-B60E-E8C0C0D48668}">
      <dsp:nvSpPr>
        <dsp:cNvPr id="0" name=""/>
        <dsp:cNvSpPr/>
      </dsp:nvSpPr>
      <dsp:spPr>
        <a:xfrm>
          <a:off x="6280720" y="0"/>
          <a:ext cx="1946895" cy="4320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600" kern="1200" dirty="0" smtClean="0"/>
            <a:t>2000</a:t>
          </a:r>
          <a:endParaRPr lang="en-US" sz="5600" kern="1200" dirty="0"/>
        </a:p>
      </dsp:txBody>
      <dsp:txXfrm>
        <a:off x="6280720" y="0"/>
        <a:ext cx="1946895" cy="1296144"/>
      </dsp:txXfrm>
    </dsp:sp>
    <dsp:sp modelId="{7560DA3B-C502-4390-BD12-0E7DBBC2CE68}">
      <dsp:nvSpPr>
        <dsp:cNvPr id="0" name=""/>
        <dsp:cNvSpPr/>
      </dsp:nvSpPr>
      <dsp:spPr>
        <a:xfrm>
          <a:off x="6475410" y="1297409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Заключение соглашения с </a:t>
          </a:r>
          <a:r>
            <a:rPr lang="ru-RU" sz="1600" kern="1200" dirty="0" err="1" smtClean="0"/>
            <a:t>Yahoo</a:t>
          </a:r>
          <a:endParaRPr lang="en-US" sz="1600" kern="1200" dirty="0"/>
        </a:p>
      </dsp:txBody>
      <dsp:txXfrm>
        <a:off x="6513564" y="1335563"/>
        <a:ext cx="1481208" cy="1226375"/>
      </dsp:txXfrm>
    </dsp:sp>
    <dsp:sp modelId="{CD8B61F0-8685-40D2-A880-3E15D4EB4D7C}">
      <dsp:nvSpPr>
        <dsp:cNvPr id="0" name=""/>
        <dsp:cNvSpPr/>
      </dsp:nvSpPr>
      <dsp:spPr>
        <a:xfrm>
          <a:off x="6475410" y="2800506"/>
          <a:ext cx="1557516" cy="13026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Крупнейшая поисковая система в мире</a:t>
          </a:r>
          <a:endParaRPr lang="en-US" sz="1600" kern="1200" dirty="0"/>
        </a:p>
      </dsp:txBody>
      <dsp:txXfrm>
        <a:off x="6513564" y="2838660"/>
        <a:ext cx="1481208" cy="1226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D5F09-37D6-4D9D-8CE3-1B727947FD57}">
      <dsp:nvSpPr>
        <dsp:cNvPr id="0" name=""/>
        <dsp:cNvSpPr/>
      </dsp:nvSpPr>
      <dsp:spPr>
        <a:xfrm rot="10800000">
          <a:off x="1546004" y="1259"/>
          <a:ext cx="5078932" cy="10668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7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 1997 году отклонил возможность купить </a:t>
          </a:r>
          <a:r>
            <a:rPr lang="en-US" sz="1800" kern="1200" dirty="0" smtClean="0"/>
            <a:t>Google </a:t>
          </a:r>
          <a:r>
            <a:rPr lang="ru-RU" sz="1800" kern="1200" dirty="0" smtClean="0"/>
            <a:t> за 1 млн. долларов.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Теперь  </a:t>
          </a:r>
          <a:r>
            <a:rPr lang="en-US" sz="1800" kern="1200" dirty="0" smtClean="0"/>
            <a:t>Google</a:t>
          </a:r>
          <a:r>
            <a:rPr lang="ru-RU" sz="1800" kern="1200" dirty="0" smtClean="0"/>
            <a:t> стоит 200 млн. долларов.</a:t>
          </a:r>
          <a:endParaRPr lang="en-US" sz="1800" kern="1200" dirty="0"/>
        </a:p>
      </dsp:txBody>
      <dsp:txXfrm rot="10800000">
        <a:off x="1812729" y="1259"/>
        <a:ext cx="4812207" cy="1066899"/>
      </dsp:txXfrm>
    </dsp:sp>
    <dsp:sp modelId="{74D640FF-659B-4BFB-8B2F-E7B53BD96963}">
      <dsp:nvSpPr>
        <dsp:cNvPr id="0" name=""/>
        <dsp:cNvSpPr/>
      </dsp:nvSpPr>
      <dsp:spPr>
        <a:xfrm>
          <a:off x="1012555" y="1259"/>
          <a:ext cx="1066899" cy="106689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FEA60-B816-4F69-BE54-FD270AA1BD90}">
      <dsp:nvSpPr>
        <dsp:cNvPr id="0" name=""/>
        <dsp:cNvSpPr/>
      </dsp:nvSpPr>
      <dsp:spPr>
        <a:xfrm rot="10800000">
          <a:off x="1546004" y="1386636"/>
          <a:ext cx="5078932" cy="10668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7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Google</a:t>
          </a:r>
          <a:r>
            <a:rPr lang="ru-RU" sz="1800" kern="1200" dirty="0" smtClean="0"/>
            <a:t> платит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Mozill</a:t>
          </a:r>
          <a:r>
            <a:rPr lang="ru-RU" sz="1800" kern="1200" dirty="0" smtClean="0"/>
            <a:t>а по 300 млн. долларов в год, чтобы по умолчанию быть в </a:t>
          </a:r>
          <a:r>
            <a:rPr lang="en-US" sz="1800" kern="1200" dirty="0" smtClean="0"/>
            <a:t>Firefox</a:t>
          </a:r>
          <a:r>
            <a:rPr lang="ru-RU" sz="1800" kern="1200" dirty="0" smtClean="0"/>
            <a:t> поисковой системе</a:t>
          </a:r>
          <a:endParaRPr lang="en-US" sz="1800" kern="1200" dirty="0"/>
        </a:p>
      </dsp:txBody>
      <dsp:txXfrm rot="10800000">
        <a:off x="1812729" y="1386636"/>
        <a:ext cx="4812207" cy="1066899"/>
      </dsp:txXfrm>
    </dsp:sp>
    <dsp:sp modelId="{463A380D-4884-45BF-B507-B4FAB7F5E431}">
      <dsp:nvSpPr>
        <dsp:cNvPr id="0" name=""/>
        <dsp:cNvSpPr/>
      </dsp:nvSpPr>
      <dsp:spPr>
        <a:xfrm>
          <a:off x="1012555" y="1386636"/>
          <a:ext cx="1066899" cy="106689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A7DBF-5DBD-47D3-B69C-DB7E5E7D8744}">
      <dsp:nvSpPr>
        <dsp:cNvPr id="0" name=""/>
        <dsp:cNvSpPr/>
      </dsp:nvSpPr>
      <dsp:spPr>
        <a:xfrm rot="10800000">
          <a:off x="1546004" y="2772013"/>
          <a:ext cx="5078932" cy="106689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73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Каждого нового сотрудника внутри компании называют </a:t>
          </a:r>
          <a:r>
            <a:rPr lang="ru-RU" sz="1800" b="0" kern="1200" dirty="0" err="1" smtClean="0"/>
            <a:t>нуглером</a:t>
          </a:r>
          <a:r>
            <a:rPr lang="ru-RU" sz="1800" b="0" kern="1200" dirty="0" smtClean="0"/>
            <a:t> (</a:t>
          </a:r>
          <a:r>
            <a:rPr lang="ru-RU" sz="1800" b="0" kern="1200" dirty="0" err="1" smtClean="0"/>
            <a:t>noogler</a:t>
          </a:r>
          <a:r>
            <a:rPr lang="ru-RU" sz="1800" b="0" kern="1200" dirty="0" smtClean="0"/>
            <a:t>), а бывшего - </a:t>
          </a:r>
          <a:r>
            <a:rPr lang="ru-RU" sz="1800" b="0" kern="1200" dirty="0" err="1" smtClean="0"/>
            <a:t>ксуглером</a:t>
          </a:r>
          <a:r>
            <a:rPr lang="ru-RU" sz="1800" b="0" kern="1200" dirty="0" smtClean="0"/>
            <a:t> (</a:t>
          </a:r>
          <a:r>
            <a:rPr lang="ru-RU" sz="1800" b="0" kern="1200" dirty="0" err="1" smtClean="0"/>
            <a:t>xoogler</a:t>
          </a:r>
          <a:r>
            <a:rPr lang="ru-RU" sz="1800" b="0" kern="1200" dirty="0" smtClean="0"/>
            <a:t>).</a:t>
          </a:r>
          <a:endParaRPr lang="en-US" sz="1800" b="0" kern="1200" dirty="0"/>
        </a:p>
      </dsp:txBody>
      <dsp:txXfrm rot="10800000">
        <a:off x="1812729" y="2772013"/>
        <a:ext cx="4812207" cy="1066899"/>
      </dsp:txXfrm>
    </dsp:sp>
    <dsp:sp modelId="{95A7FF8D-03C5-40D9-ABEB-301C7AFBBF01}">
      <dsp:nvSpPr>
        <dsp:cNvPr id="0" name=""/>
        <dsp:cNvSpPr/>
      </dsp:nvSpPr>
      <dsp:spPr>
        <a:xfrm>
          <a:off x="1012555" y="2772013"/>
          <a:ext cx="1066899" cy="106689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163CF-1C45-4CDB-B24C-E79C12A02EE2}">
      <dsp:nvSpPr>
        <dsp:cNvPr id="0" name=""/>
        <dsp:cNvSpPr/>
      </dsp:nvSpPr>
      <dsp:spPr>
        <a:xfrm>
          <a:off x="0" y="0"/>
          <a:ext cx="7169988" cy="1204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Наличие централизованного хранилища данных и продуманный интерфейс</a:t>
          </a:r>
          <a:r>
            <a:rPr lang="ru-RU" sz="1200" b="1" kern="1200" dirty="0" smtClean="0">
              <a:solidFill>
                <a:schemeClr val="tx1"/>
              </a:solidFill>
            </a:rPr>
            <a:t>.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5273" y="35273"/>
        <a:ext cx="5870451" cy="1133756"/>
      </dsp:txXfrm>
    </dsp:sp>
    <dsp:sp modelId="{A82AFC4B-D3E8-4B2E-B7D6-D62564124B34}">
      <dsp:nvSpPr>
        <dsp:cNvPr id="0" name=""/>
        <dsp:cNvSpPr/>
      </dsp:nvSpPr>
      <dsp:spPr>
        <a:xfrm>
          <a:off x="632645" y="1405019"/>
          <a:ext cx="7169988" cy="1204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3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Все сервисы </a:t>
          </a:r>
          <a:r>
            <a:rPr lang="ru-RU" sz="20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</a:t>
          </a: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отличает надёжность и качество предоставляемых услуг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918" y="1440292"/>
        <a:ext cx="5683999" cy="1133756"/>
      </dsp:txXfrm>
    </dsp:sp>
    <dsp:sp modelId="{B30430D4-DB36-4ABC-9749-D2C4DC149D30}">
      <dsp:nvSpPr>
        <dsp:cNvPr id="0" name=""/>
        <dsp:cNvSpPr/>
      </dsp:nvSpPr>
      <dsp:spPr>
        <a:xfrm>
          <a:off x="1265291" y="2810038"/>
          <a:ext cx="7169988" cy="1204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4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</a:rPr>
            <a:t>По умолчанию </a:t>
          </a:r>
          <a:r>
            <a:rPr lang="ru-RU" sz="1800" b="1" kern="1200" dirty="0" err="1" smtClean="0">
              <a:solidFill>
                <a:schemeClr val="tx1"/>
              </a:solidFill>
            </a:rPr>
            <a:t>Google</a:t>
          </a:r>
          <a:r>
            <a:rPr lang="ru-RU" sz="1800" b="1" kern="1200" dirty="0" smtClean="0">
              <a:solidFill>
                <a:schemeClr val="tx1"/>
              </a:solidFill>
            </a:rPr>
            <a:t> использует стандартный поиск, но всегда присутствует опция расширенного поиска с мощными дополнительными фильтрами и функциями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300564" y="2845311"/>
        <a:ext cx="5683999" cy="1133756"/>
      </dsp:txXfrm>
    </dsp:sp>
    <dsp:sp modelId="{5C22D861-91B0-45C2-8B2A-CD3A6A0C992D}">
      <dsp:nvSpPr>
        <dsp:cNvPr id="0" name=""/>
        <dsp:cNvSpPr/>
      </dsp:nvSpPr>
      <dsp:spPr>
        <a:xfrm>
          <a:off x="6387191" y="913262"/>
          <a:ext cx="782796" cy="782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563320" y="913262"/>
        <a:ext cx="430538" cy="589054"/>
      </dsp:txXfrm>
    </dsp:sp>
    <dsp:sp modelId="{5170E393-23F1-40B6-88DA-862086B480B1}">
      <dsp:nvSpPr>
        <dsp:cNvPr id="0" name=""/>
        <dsp:cNvSpPr/>
      </dsp:nvSpPr>
      <dsp:spPr>
        <a:xfrm>
          <a:off x="7019837" y="2310253"/>
          <a:ext cx="782796" cy="782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tint val="40000"/>
              <a:alpha val="9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7195966" y="2310253"/>
        <a:ext cx="430538" cy="58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gpicture.ru/?p=413275" TargetMode="External"/><Relationship Id="rId2" Type="http://schemas.openxmlformats.org/officeDocument/2006/relationships/hyperlink" Target="http://dnevnyk-uspeha.com/interesnye-fakty/kompanija-google-istorija-sozdanij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www.ixbt.com/soft/googleapps-1.s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slide" Target="slide2.xml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Сервисы </a:t>
            </a:r>
            <a:r>
              <a:rPr lang="ru-RU" dirty="0"/>
              <a:t>и </a:t>
            </a:r>
            <a:r>
              <a:rPr lang="ru-RU" dirty="0" smtClean="0"/>
              <a:t>инструменты </a:t>
            </a:r>
            <a:r>
              <a:rPr lang="en-US" dirty="0" smtClean="0"/>
              <a:t>Google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4581130"/>
            <a:ext cx="4240560" cy="1473200"/>
          </a:xfrm>
        </p:spPr>
        <p:txBody>
          <a:bodyPr/>
          <a:lstStyle/>
          <a:p>
            <a:r>
              <a:rPr lang="en-US" dirty="0" err="1" smtClean="0"/>
              <a:t>Lupa</a:t>
            </a:r>
            <a:r>
              <a:rPr lang="ro-MO" dirty="0" smtClean="0"/>
              <a:t>șco Diana</a:t>
            </a:r>
          </a:p>
          <a:p>
            <a:r>
              <a:rPr lang="ro-MO" dirty="0" smtClean="0"/>
              <a:t>IS11Z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887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компании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" y="2564904"/>
            <a:ext cx="1522199" cy="1440000"/>
          </a:xfrm>
        </p:spPr>
      </p:pic>
      <p:sp>
        <p:nvSpPr>
          <p:cNvPr id="6" name="Прямоугольник 5"/>
          <p:cNvSpPr/>
          <p:nvPr/>
        </p:nvSpPr>
        <p:spPr>
          <a:xfrm>
            <a:off x="2286000" y="2780929"/>
            <a:ext cx="630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Компания </a:t>
            </a:r>
            <a:r>
              <a:rPr lang="ru-RU" dirty="0" err="1"/>
              <a:t>Google</a:t>
            </a:r>
            <a:r>
              <a:rPr lang="ru-RU" dirty="0"/>
              <a:t> и НАСА собираются строить будущее, используя искусственный интеллект квантового компьютера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56" y="4509120"/>
            <a:ext cx="2160000" cy="144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7200" y="4361037"/>
            <a:ext cx="5770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Интернет-дирижабли охватят всю планету беспроводной связью</a:t>
            </a:r>
          </a:p>
          <a:p>
            <a:r>
              <a:rPr lang="ru-RU" dirty="0"/>
              <a:t>Амбиции </a:t>
            </a:r>
            <a:r>
              <a:rPr lang="ru-RU" dirty="0" err="1"/>
              <a:t>Google</a:t>
            </a:r>
            <a:r>
              <a:rPr lang="ru-RU" dirty="0"/>
              <a:t> в качестве поставщика интернета достигли небывалых высот — компания разрабатывает дирижабли, которые обеспечат беспроводной связью всю </a:t>
            </a:r>
            <a:r>
              <a:rPr lang="ru-RU" dirty="0" smtClean="0"/>
              <a:t>планету</a:t>
            </a:r>
            <a:r>
              <a:rPr lang="ru-RU" dirty="0"/>
              <a:t>.</a:t>
            </a:r>
          </a:p>
        </p:txBody>
      </p:sp>
      <p:sp>
        <p:nvSpPr>
          <p:cNvPr id="9" name="Овал 8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4" action="ppaction://hlinksldjump"/>
              </a:rPr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2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компании</a:t>
            </a:r>
            <a:endParaRPr lang="en-US" dirty="0"/>
          </a:p>
        </p:txBody>
      </p:sp>
      <p:pic>
        <p:nvPicPr>
          <p:cNvPr id="4" name="Content Placeholder 3" descr="googlefuture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3" y="2571745"/>
            <a:ext cx="1810983" cy="1357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114520" y="2571745"/>
            <a:ext cx="6572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Glass</a:t>
            </a:r>
            <a:r>
              <a:rPr lang="ru-RU" dirty="0" smtClean="0"/>
              <a:t> изменят ваше представление о </a:t>
            </a:r>
            <a:r>
              <a:rPr lang="ru-RU" dirty="0" err="1" smtClean="0"/>
              <a:t>гаджетах</a:t>
            </a:r>
            <a:endParaRPr lang="ru-RU" dirty="0" smtClean="0"/>
          </a:p>
          <a:p>
            <a:r>
              <a:rPr lang="ru-RU" dirty="0" smtClean="0"/>
              <a:t>Надев эти очки, можно будет забыть об экранах смартфонов и компьютеров — нужная информация будет всегда доступна лишь по одному движению глаз.</a:t>
            </a:r>
            <a:endParaRPr lang="ru-RU" dirty="0"/>
          </a:p>
        </p:txBody>
      </p:sp>
      <p:pic>
        <p:nvPicPr>
          <p:cNvPr id="6" name="Picture 5" descr="pic3_ag.@750.jpg"/>
          <p:cNvPicPr>
            <a:picLocks noChangeAspect="1"/>
          </p:cNvPicPr>
          <p:nvPr/>
        </p:nvPicPr>
        <p:blipFill>
          <a:blip r:embed="rId3" cstate="print"/>
          <a:srcRect l="26063" t="11719" r="19640" b="14062"/>
          <a:stretch>
            <a:fillRect/>
          </a:stretch>
        </p:blipFill>
        <p:spPr>
          <a:xfrm>
            <a:off x="6712858" y="4500570"/>
            <a:ext cx="1973945" cy="1500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57202" y="4747921"/>
            <a:ext cx="5972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Проект беспилотных автомобилей ведет компания </a:t>
            </a:r>
            <a:r>
              <a:rPr lang="ru-RU" dirty="0" err="1" smtClean="0"/>
              <a:t>Google</a:t>
            </a:r>
            <a:r>
              <a:rPr lang="ru-RU" dirty="0" smtClean="0"/>
              <a:t> X.. Автомобили </a:t>
            </a:r>
            <a:r>
              <a:rPr lang="ru-RU" dirty="0" err="1" smtClean="0"/>
              <a:t>Google</a:t>
            </a:r>
            <a:r>
              <a:rPr lang="ru-RU" dirty="0" smtClean="0"/>
              <a:t> X проехали уже более 2 миллионов километров без водителя.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4" action="ppaction://hlinksldjump"/>
              </a:rPr>
              <a:t>11</a:t>
            </a:r>
            <a:endParaRPr lang="ru-RU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5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ru-RU" dirty="0" smtClean="0"/>
              <a:t>Выводы 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691680"/>
            <a:ext cx="7778075" cy="33543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Компания </a:t>
            </a:r>
            <a:r>
              <a:rPr lang="ru-RU" b="1" dirty="0" err="1" smtClean="0"/>
              <a:t>Google</a:t>
            </a:r>
            <a:r>
              <a:rPr lang="ru-RU" b="1" dirty="0" smtClean="0"/>
              <a:t>-</a:t>
            </a:r>
            <a:r>
              <a:rPr lang="ru-RU" dirty="0" smtClean="0"/>
              <a:t> </a:t>
            </a:r>
            <a:r>
              <a:rPr lang="ru-RU" dirty="0"/>
              <a:t>это не только поисковик: компания является одним из мировых лидеров в создании гаджетов, интернет-сервисов и многого другого. Этим поисковиком пользуются жители всех без исключения стран.</a:t>
            </a:r>
          </a:p>
          <a:p>
            <a:pPr algn="ctr"/>
            <a:r>
              <a:rPr lang="ru-RU" dirty="0"/>
              <a:t>Его популярность бьет все рекорды.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2" action="ppaction://hlinksldjump"/>
              </a:rPr>
              <a:t>12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49080"/>
            <a:ext cx="4896544" cy="2738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5714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dnevnyk-uspeha.com/interesnye-fakty/kompanija-google-istorija-sozdanija.html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://bigpicture.ru/?</a:t>
            </a:r>
            <a:r>
              <a:rPr lang="en-US" u="sng" dirty="0" smtClean="0">
                <a:hlinkClick r:id="rId3"/>
              </a:rPr>
              <a:t>p=413275</a:t>
            </a:r>
            <a:endParaRPr lang="ru-RU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www.ixbt.com/soft/googleapps-1.shtml</a:t>
            </a:r>
            <a:endParaRPr lang="ru-RU" u="sng" dirty="0" smtClean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Джанет </a:t>
            </a:r>
            <a:r>
              <a:rPr lang="ru-RU" dirty="0" err="1"/>
              <a:t>Лау</a:t>
            </a:r>
            <a:r>
              <a:rPr lang="ru-RU" dirty="0"/>
              <a:t> «Прошлое, настоящее, будущее», Москва 2010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5" action="ppaction://hlinksldjump"/>
              </a:rPr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43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2" action="ppaction://hlinksldjump"/>
              </a:rPr>
              <a:t>Основатели 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3" action="ppaction://hlinksldjump"/>
              </a:rPr>
              <a:t>История создания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4" action="ppaction://hlinksldjump"/>
              </a:rPr>
              <a:t>Услуги </a:t>
            </a:r>
            <a:r>
              <a:rPr lang="en-US" dirty="0" smtClean="0">
                <a:hlinkClick r:id="rId4" action="ppaction://hlinksldjump"/>
              </a:rPr>
              <a:t>Google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5" action="ppaction://hlinksldjump"/>
              </a:rPr>
              <a:t>Интересные факты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>
                <a:hlinkClick r:id="rId6" action="ppaction://hlinksldjump"/>
              </a:rPr>
              <a:t>Преимущество сервисов и инструментов </a:t>
            </a:r>
            <a:r>
              <a:rPr lang="en-US" dirty="0" smtClean="0">
                <a:hlinkClick r:id="rId6" action="ppaction://hlinksldjump"/>
              </a:rPr>
              <a:t>Google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7" action="ppaction://hlinksldjump"/>
              </a:rPr>
              <a:t>Компания в наши дни </a:t>
            </a: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5" action="ppaction://hlinksldjump"/>
              </a:rPr>
              <a:t>Будущее компании</a:t>
            </a:r>
            <a:endParaRPr lang="ru-RU" dirty="0" smtClean="0"/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8" action="ppaction://hlinksldjump"/>
              </a:rPr>
              <a:t>Выводы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hlinkClick r:id="rId8" action="ppaction://hlinksldjump"/>
              </a:rPr>
              <a:t>Библиография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006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Основатели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82" y="3785832"/>
            <a:ext cx="2190700" cy="2575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2907611" y="198032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307" y="2525622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Компания 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была создана в 1998 году. Ее основатели Ларри Пейдж и Сергей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Брин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14679" y="512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071" y="619095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Брин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6043" r="14557"/>
          <a:stretch/>
        </p:blipFill>
        <p:spPr>
          <a:xfrm>
            <a:off x="5940152" y="1980969"/>
            <a:ext cx="2664296" cy="2306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6569010" y="421023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Ларри</a:t>
            </a:r>
            <a:r>
              <a:rPr lang="ru-RU" dirty="0" smtClean="0"/>
              <a:t> Пейдж</a:t>
            </a:r>
            <a:endParaRPr lang="en-US" dirty="0"/>
          </a:p>
        </p:txBody>
      </p:sp>
      <p:sp>
        <p:nvSpPr>
          <p:cNvPr id="12" name="Овал 11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  <a:hlinkClick r:id="rId4" action="ppaction://hlinksldjump"/>
              </a:rPr>
              <a:t>3</a:t>
            </a:r>
            <a:endParaRPr lang="ru-RU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50890" y="4687976"/>
            <a:ext cx="5535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Совместными усилиями они создали поискового робота, который просканировал все страницы и составил список всех URL, ранжирование которых основывалось на созданном ими же алгоритме, который применяется до сих </a:t>
            </a:r>
            <a:r>
              <a:rPr lang="ru-RU" dirty="0" smtClean="0"/>
              <a:t>пор</a:t>
            </a:r>
            <a:r>
              <a:rPr lang="en-US" dirty="0" smtClean="0"/>
              <a:t>- </a:t>
            </a:r>
            <a:r>
              <a:rPr lang="ru-RU" dirty="0"/>
              <a:t> </a:t>
            </a:r>
            <a:r>
              <a:rPr lang="ru-RU" dirty="0" err="1"/>
              <a:t>PageRank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1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46" y="404664"/>
            <a:ext cx="8229600" cy="1143000"/>
          </a:xfrm>
        </p:spPr>
        <p:txBody>
          <a:bodyPr/>
          <a:lstStyle/>
          <a:p>
            <a:r>
              <a:rPr lang="ru-RU" dirty="0" smtClean="0"/>
              <a:t>История создания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26818"/>
              </p:ext>
            </p:extLst>
          </p:nvPr>
        </p:nvGraphicFramePr>
        <p:xfrm>
          <a:off x="455647" y="1772816"/>
          <a:ext cx="82296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Овал 1"/>
          <p:cNvSpPr/>
          <p:nvPr/>
        </p:nvSpPr>
        <p:spPr>
          <a:xfrm>
            <a:off x="8100392" y="6093296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4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Интересные факты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2911" y="2285992"/>
          <a:ext cx="7637492" cy="38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Овал 4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7" action="ppaction://hlinksldjump"/>
              </a:rPr>
              <a:t>5</a:t>
            </a:r>
            <a:endParaRPr lang="ru-RU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13184" y="476672"/>
            <a:ext cx="8229600" cy="8653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Сервисы</a:t>
            </a:r>
            <a:r>
              <a:rPr lang="en-US" dirty="0" smtClean="0"/>
              <a:t> </a:t>
            </a:r>
            <a:r>
              <a:rPr lang="ru-RU" dirty="0" smtClean="0"/>
              <a:t>и инструменты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19619" y="2708920"/>
            <a:ext cx="5704762" cy="25047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44"/>
          <a:stretch/>
        </p:blipFill>
        <p:spPr>
          <a:xfrm>
            <a:off x="2623175" y="1754124"/>
            <a:ext cx="720080" cy="7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25144"/>
            <a:ext cx="720000" cy="7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6" y="3105693"/>
            <a:ext cx="720000" cy="7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55" y="1765595"/>
            <a:ext cx="720000" cy="7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58" y="2101579"/>
            <a:ext cx="720000" cy="7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19" y="3212976"/>
            <a:ext cx="888340" cy="72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8" y="4725144"/>
            <a:ext cx="700101" cy="72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44" y="5880346"/>
            <a:ext cx="1044000" cy="72027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2" r="30623"/>
          <a:stretch/>
        </p:blipFill>
        <p:spPr>
          <a:xfrm>
            <a:off x="4122154" y="5908295"/>
            <a:ext cx="720001" cy="7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958" y="454047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Gmail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3" y="5805265"/>
            <a:ext cx="720080" cy="72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33451" y="544514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01313" y="271558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Google+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660880" y="138370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910111" y="139626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110144" y="173224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7683219" y="3062421"/>
            <a:ext cx="103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YouTube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554797" y="437970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032028" y="5576179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122153" y="543593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100392" y="6093296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13" action="ppaction://hlinksldjump"/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93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2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4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60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7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85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9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10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2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064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Преимущество  серверов и инструментов</a:t>
            </a:r>
            <a:r>
              <a:rPr lang="en-US" dirty="0" smtClean="0"/>
              <a:t> Google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97957"/>
              </p:ext>
            </p:extLst>
          </p:nvPr>
        </p:nvGraphicFramePr>
        <p:xfrm>
          <a:off x="457200" y="2060848"/>
          <a:ext cx="8435280" cy="401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Овал 5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hlinkClick r:id="rId7" action="ppaction://hlinksldjump"/>
              </a:rPr>
              <a:t>7</a:t>
            </a:r>
            <a:endParaRPr lang="ru-RU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Настоящее компании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4" y="2420888"/>
            <a:ext cx="2386286" cy="1440000"/>
          </a:xfrm>
        </p:spPr>
      </p:pic>
      <p:sp>
        <p:nvSpPr>
          <p:cNvPr id="5" name="Прямоугольник 4"/>
          <p:cNvSpPr/>
          <p:nvPr/>
        </p:nvSpPr>
        <p:spPr>
          <a:xfrm>
            <a:off x="3275856" y="2276872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 smtClean="0"/>
              <a:t>Искусственный интеллект </a:t>
            </a:r>
            <a:r>
              <a:rPr lang="en-US" b="1" dirty="0" smtClean="0"/>
              <a:t>Google </a:t>
            </a:r>
            <a:r>
              <a:rPr lang="ru-RU" b="1" dirty="0" smtClean="0"/>
              <a:t>обучился новым трюкам.</a:t>
            </a:r>
          </a:p>
          <a:p>
            <a:pPr fontAlgn="base"/>
            <a:r>
              <a:rPr lang="ru-RU" dirty="0"/>
              <a:t>С</a:t>
            </a:r>
            <a:r>
              <a:rPr lang="ru-RU" dirty="0" smtClean="0"/>
              <a:t>пециалисты </a:t>
            </a:r>
            <a:r>
              <a:rPr lang="ru-RU" dirty="0"/>
              <a:t>компании </a:t>
            </a:r>
            <a:r>
              <a:rPr lang="ru-RU" dirty="0" err="1"/>
              <a:t>Google</a:t>
            </a:r>
            <a:r>
              <a:rPr lang="ru-RU" dirty="0"/>
              <a:t> обучили свой искусственный разум идентифицировать голоса отдельных людей в шуме толпы с поразительной точностью.</a:t>
            </a:r>
            <a:endParaRPr lang="ru-RU" dirty="0" smtClean="0"/>
          </a:p>
          <a:p>
            <a:pPr fontAlgn="base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1" y="4725144"/>
            <a:ext cx="2557377" cy="144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1786" y="4703510"/>
            <a:ext cx="55683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Google</a:t>
            </a:r>
            <a:r>
              <a:rPr lang="ru-RU" b="1" dirty="0" smtClean="0"/>
              <a:t>- крупнейшая компания – покупатель  возобновляемой </a:t>
            </a:r>
            <a:r>
              <a:rPr lang="ru-RU" b="1" dirty="0" err="1" smtClean="0"/>
              <a:t>энергиию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2017 году </a:t>
            </a:r>
            <a:r>
              <a:rPr lang="ru-RU" dirty="0" err="1"/>
              <a:t>Google</a:t>
            </a:r>
            <a:r>
              <a:rPr lang="ru-RU" dirty="0"/>
              <a:t> стала крупнейшим корпоративным покупателем солнечной и ветряной энергии.</a:t>
            </a:r>
          </a:p>
        </p:txBody>
      </p:sp>
      <p:sp>
        <p:nvSpPr>
          <p:cNvPr id="9" name="Овал 8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rId4" action="ppaction://hlinksldjump"/>
              </a:rPr>
              <a:t>8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0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ru-RU" dirty="0" smtClean="0"/>
              <a:t>Настоящее компании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83" y="2276872"/>
            <a:ext cx="2114717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251521" y="2092206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Google</a:t>
            </a:r>
            <a:r>
              <a:rPr lang="ru-RU" b="1" dirty="0" smtClean="0"/>
              <a:t>- закрывает серв</a:t>
            </a:r>
            <a:r>
              <a:rPr lang="ru-RU" b="1" dirty="0"/>
              <a:t>и</a:t>
            </a:r>
            <a:r>
              <a:rPr lang="ru-RU" b="1" dirty="0" smtClean="0"/>
              <a:t>с сокращения</a:t>
            </a:r>
            <a:r>
              <a:rPr lang="en-US" b="1" dirty="0" smtClean="0"/>
              <a:t> URL</a:t>
            </a:r>
            <a:r>
              <a:rPr lang="ru-RU" b="1" dirty="0" smtClean="0"/>
              <a:t>- адресов </a:t>
            </a:r>
            <a:r>
              <a:rPr lang="en-US" b="1" dirty="0" smtClean="0"/>
              <a:t>goo.gl.</a:t>
            </a:r>
          </a:p>
          <a:p>
            <a:r>
              <a:rPr lang="ru-RU" dirty="0" err="1"/>
              <a:t>Google</a:t>
            </a:r>
            <a:r>
              <a:rPr lang="ru-RU" dirty="0"/>
              <a:t> заменяет свой собственный сервис goo.gl на </a:t>
            </a:r>
            <a:r>
              <a:rPr lang="ru-RU" dirty="0" err="1"/>
              <a:t>Firebase</a:t>
            </a:r>
            <a:r>
              <a:rPr lang="ru-RU" dirty="0"/>
              <a:t> 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Links</a:t>
            </a:r>
            <a:r>
              <a:rPr lang="ru-RU" dirty="0"/>
              <a:t> (FDL) 13 апреля. Новые умные </a:t>
            </a:r>
            <a:r>
              <a:rPr lang="ru-RU" dirty="0" err="1"/>
              <a:t>URL’ы</a:t>
            </a:r>
            <a:r>
              <a:rPr lang="ru-RU" dirty="0"/>
              <a:t> позволят вам отправлять людей по адресу в любое место в приложениях для веба и мобильных платформ.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8" y="4509120"/>
            <a:ext cx="2755556" cy="144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3028263" y="4471792"/>
            <a:ext cx="58723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Google</a:t>
            </a:r>
            <a:r>
              <a:rPr lang="ru-RU" b="1" dirty="0" smtClean="0"/>
              <a:t> помогает Пентагону в создании ИИ для военных Дронов.</a:t>
            </a:r>
          </a:p>
          <a:p>
            <a:r>
              <a:rPr lang="ru-RU" dirty="0"/>
              <a:t> </a:t>
            </a:r>
            <a:r>
              <a:rPr lang="ru-RU" dirty="0" err="1"/>
              <a:t>Google</a:t>
            </a:r>
            <a:r>
              <a:rPr lang="ru-RU" dirty="0"/>
              <a:t> сотрудничает с Министерством обороны США в плане создания алгоритмов искусственного </a:t>
            </a:r>
            <a:r>
              <a:rPr lang="ru-RU" dirty="0" smtClean="0"/>
              <a:t>интеллекта</a:t>
            </a:r>
            <a:r>
              <a:rPr lang="ru-RU" dirty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8100392" y="6165304"/>
            <a:ext cx="684000" cy="648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rId4" action="ppaction://hlinksldjump"/>
              </a:rPr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2560</TotalTime>
  <Words>476</Words>
  <Application>Microsoft Office PowerPoint</Application>
  <PresentationFormat>Экран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Сервисы и инструменты Google</vt:lpstr>
      <vt:lpstr>План</vt:lpstr>
      <vt:lpstr>Основатели</vt:lpstr>
      <vt:lpstr>История создания</vt:lpstr>
      <vt:lpstr>Интересные факты</vt:lpstr>
      <vt:lpstr>Сервисы и инструменты Google</vt:lpstr>
      <vt:lpstr>Преимущество  серверов и инструментов Google </vt:lpstr>
      <vt:lpstr>Настоящее компании</vt:lpstr>
      <vt:lpstr>Настоящее компании</vt:lpstr>
      <vt:lpstr>Будущее компании</vt:lpstr>
      <vt:lpstr>Будущее компании</vt:lpstr>
      <vt:lpstr>Выводы </vt:lpstr>
      <vt:lpstr>Библиография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55</cp:revision>
  <dcterms:created xsi:type="dcterms:W3CDTF">2018-04-25T20:57:35Z</dcterms:created>
  <dcterms:modified xsi:type="dcterms:W3CDTF">2018-05-09T20:52:07Z</dcterms:modified>
</cp:coreProperties>
</file>