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262" r:id="rId3"/>
    <p:sldId id="290" r:id="rId4"/>
    <p:sldId id="260" r:id="rId5"/>
    <p:sldId id="281" r:id="rId6"/>
    <p:sldId id="287" r:id="rId7"/>
    <p:sldId id="289" r:id="rId8"/>
    <p:sldId id="291" r:id="rId9"/>
    <p:sldId id="29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146"/>
    <a:srgbClr val="007DD5"/>
    <a:srgbClr val="00508A"/>
    <a:srgbClr val="429FE0"/>
    <a:srgbClr val="FFFFFF"/>
    <a:srgbClr val="7EBEEA"/>
    <a:srgbClr val="0B67AF"/>
    <a:srgbClr val="DBDFE8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40" autoAdjust="0"/>
  </p:normalViewPr>
  <p:slideViewPr>
    <p:cSldViewPr snapToGrid="0">
      <p:cViewPr varScale="1">
        <p:scale>
          <a:sx n="113" d="100"/>
          <a:sy n="113" d="100"/>
        </p:scale>
        <p:origin x="20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85D3A-AF70-4B8B-805A-81B99709218E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E3655-49BC-4639-BA3E-EB4BCD7E8C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84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8" name="Google Shape;14198;ga5475f15f3_2_12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9" name="Google Shape;14199;ga5475f15f3_2_12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8" name="Google Shape;14198;ga5475f15f3_2_12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9" name="Google Shape;14199;ga5475f15f3_2_12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2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4F2B8-9ADA-4F8C-8DCA-0EA3022C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676CE4-4357-4286-A3CA-80A674D2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9069BD-4AC7-40AB-BCD3-4AD8AB87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F7A76-8349-4AAC-BAB4-EE3450FCA655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B06972-D5D1-4BC4-BB59-E9720EC2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061369-E6C6-47F6-879D-D72D1844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A4863E-60CE-46EA-91A4-FD17494DD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6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46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2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21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userDrawn="1">
  <p:cSld name="Title and text">
    <p:spTree>
      <p:nvGrpSpPr>
        <p:cNvPr id="1" name="Shape 6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7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9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>
            <a:extLst>
              <a:ext uri="{FF2B5EF4-FFF2-40B4-BE49-F238E27FC236}">
                <a16:creationId xmlns:a16="http://schemas.microsoft.com/office/drawing/2014/main" id="{3CA3F171-2AAC-40EC-B955-3BFA55E6742F}"/>
              </a:ext>
            </a:extLst>
          </p:cNvPr>
          <p:cNvSpPr/>
          <p:nvPr userDrawn="1"/>
        </p:nvSpPr>
        <p:spPr>
          <a:xfrm>
            <a:off x="10429875" y="6400799"/>
            <a:ext cx="1576780" cy="288925"/>
          </a:xfrm>
          <a:prstGeom prst="roundRect">
            <a:avLst>
              <a:gd name="adj" fmla="val 21184"/>
            </a:avLst>
          </a:prstGeom>
          <a:solidFill>
            <a:srgbClr val="007DD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bg1"/>
                </a:solidFill>
                <a:effectLst/>
                <a:latin typeface="Montserrat Black" pitchFamily="2" charset="-52"/>
              </a:rPr>
              <a:t>Made by Valentine</a:t>
            </a:r>
            <a:endParaRPr lang="ru-RU" sz="1050" dirty="0">
              <a:solidFill>
                <a:schemeClr val="bg1"/>
              </a:solidFill>
              <a:latin typeface="Montserrat Black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6465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  <p:sldLayoutId id="2147483667" r:id="rId5"/>
    <p:sldLayoutId id="214748366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ortrait of male programmer in office Many computers and monitors in the  background | Premium AI-generated image">
            <a:extLst>
              <a:ext uri="{FF2B5EF4-FFF2-40B4-BE49-F238E27FC236}">
                <a16:creationId xmlns:a16="http://schemas.microsoft.com/office/drawing/2014/main" id="{64D90B8A-6396-4FFA-A89B-C62D9F1D8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37" y="0"/>
            <a:ext cx="5350669" cy="686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88;p24">
            <a:extLst>
              <a:ext uri="{FF2B5EF4-FFF2-40B4-BE49-F238E27FC236}">
                <a16:creationId xmlns:a16="http://schemas.microsoft.com/office/drawing/2014/main" id="{1D8904E5-3B24-460E-B37C-516FE40A5804}"/>
              </a:ext>
            </a:extLst>
          </p:cNvPr>
          <p:cNvSpPr/>
          <p:nvPr/>
        </p:nvSpPr>
        <p:spPr>
          <a:xfrm>
            <a:off x="4648201" y="0"/>
            <a:ext cx="7543800" cy="6858000"/>
          </a:xfrm>
          <a:custGeom>
            <a:avLst/>
            <a:gdLst/>
            <a:ahLst/>
            <a:cxnLst/>
            <a:rect l="l" t="t" r="r" b="b"/>
            <a:pathLst>
              <a:path w="68104" h="57329" extrusionOk="0">
                <a:moveTo>
                  <a:pt x="1548" y="0"/>
                </a:moveTo>
                <a:cubicBezTo>
                  <a:pt x="1548" y="0"/>
                  <a:pt x="6120" y="7061"/>
                  <a:pt x="6120" y="14931"/>
                </a:cubicBezTo>
                <a:cubicBezTo>
                  <a:pt x="6120" y="22801"/>
                  <a:pt x="0" y="37648"/>
                  <a:pt x="0" y="46042"/>
                </a:cubicBezTo>
                <a:cubicBezTo>
                  <a:pt x="0" y="54436"/>
                  <a:pt x="3727" y="57329"/>
                  <a:pt x="3727" y="57329"/>
                </a:cubicBezTo>
                <a:lnTo>
                  <a:pt x="68104" y="57329"/>
                </a:lnTo>
                <a:lnTo>
                  <a:pt x="68104" y="0"/>
                </a:lnTo>
                <a:close/>
              </a:path>
            </a:pathLst>
          </a:custGeom>
          <a:gradFill>
            <a:gsLst>
              <a:gs pos="0">
                <a:srgbClr val="00508A"/>
              </a:gs>
              <a:gs pos="97790">
                <a:srgbClr val="429FE0"/>
              </a:gs>
              <a:gs pos="33000">
                <a:srgbClr val="007DD5"/>
              </a:gs>
            </a:gsLst>
            <a:lin ang="2698631" scaled="0"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" name="Google Shape;292;p24">
            <a:extLst>
              <a:ext uri="{FF2B5EF4-FFF2-40B4-BE49-F238E27FC236}">
                <a16:creationId xmlns:a16="http://schemas.microsoft.com/office/drawing/2014/main" id="{65F28C03-B551-4E7A-A5F8-C8196B066250}"/>
              </a:ext>
            </a:extLst>
          </p:cNvPr>
          <p:cNvSpPr/>
          <p:nvPr/>
        </p:nvSpPr>
        <p:spPr>
          <a:xfrm>
            <a:off x="3921912" y="6206445"/>
            <a:ext cx="1826400" cy="651555"/>
          </a:xfrm>
          <a:custGeom>
            <a:avLst/>
            <a:gdLst/>
            <a:ahLst/>
            <a:cxnLst/>
            <a:rect l="l" t="t" r="r" b="b"/>
            <a:pathLst>
              <a:path w="68035" h="24271" extrusionOk="0">
                <a:moveTo>
                  <a:pt x="62525" y="1"/>
                </a:moveTo>
                <a:cubicBezTo>
                  <a:pt x="61577" y="1"/>
                  <a:pt x="60618" y="278"/>
                  <a:pt x="59777" y="855"/>
                </a:cubicBezTo>
                <a:lnTo>
                  <a:pt x="39096" y="15105"/>
                </a:lnTo>
                <a:cubicBezTo>
                  <a:pt x="38665" y="15402"/>
                  <a:pt x="38171" y="15544"/>
                  <a:pt x="37681" y="15544"/>
                </a:cubicBezTo>
                <a:cubicBezTo>
                  <a:pt x="36882" y="15544"/>
                  <a:pt x="36094" y="15165"/>
                  <a:pt x="35611" y="14454"/>
                </a:cubicBezTo>
                <a:cubicBezTo>
                  <a:pt x="34818" y="13306"/>
                  <a:pt x="35115" y="11748"/>
                  <a:pt x="36249" y="10969"/>
                </a:cubicBezTo>
                <a:lnTo>
                  <a:pt x="39110" y="9000"/>
                </a:lnTo>
                <a:cubicBezTo>
                  <a:pt x="41362" y="7499"/>
                  <a:pt x="41957" y="4439"/>
                  <a:pt x="40427" y="2201"/>
                </a:cubicBezTo>
                <a:cubicBezTo>
                  <a:pt x="39481" y="838"/>
                  <a:pt x="37961" y="103"/>
                  <a:pt x="36417" y="103"/>
                </a:cubicBezTo>
                <a:cubicBezTo>
                  <a:pt x="35441" y="103"/>
                  <a:pt x="34456" y="397"/>
                  <a:pt x="33600" y="1011"/>
                </a:cubicBezTo>
                <a:lnTo>
                  <a:pt x="765" y="23618"/>
                </a:lnTo>
                <a:cubicBezTo>
                  <a:pt x="482" y="23803"/>
                  <a:pt x="227" y="24029"/>
                  <a:pt x="1" y="24270"/>
                </a:cubicBezTo>
                <a:lnTo>
                  <a:pt x="42892" y="24270"/>
                </a:lnTo>
                <a:lnTo>
                  <a:pt x="65287" y="8844"/>
                </a:lnTo>
                <a:cubicBezTo>
                  <a:pt x="67482" y="7315"/>
                  <a:pt x="68035" y="4298"/>
                  <a:pt x="66519" y="2102"/>
                </a:cubicBezTo>
                <a:cubicBezTo>
                  <a:pt x="65581" y="734"/>
                  <a:pt x="64067" y="1"/>
                  <a:pt x="62525" y="1"/>
                </a:cubicBezTo>
                <a:close/>
              </a:path>
            </a:pathLst>
          </a:custGeom>
          <a:gradFill>
            <a:gsLst>
              <a:gs pos="0">
                <a:srgbClr val="0B67AF"/>
              </a:gs>
              <a:gs pos="100000">
                <a:srgbClr val="429FE0"/>
              </a:gs>
            </a:gsLst>
            <a:lin ang="5400700" scaled="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93;p24">
            <a:extLst>
              <a:ext uri="{FF2B5EF4-FFF2-40B4-BE49-F238E27FC236}">
                <a16:creationId xmlns:a16="http://schemas.microsoft.com/office/drawing/2014/main" id="{9C4F717A-6B5B-4571-A6D8-5B8A3562EDB0}"/>
              </a:ext>
            </a:extLst>
          </p:cNvPr>
          <p:cNvGrpSpPr/>
          <p:nvPr/>
        </p:nvGrpSpPr>
        <p:grpSpPr>
          <a:xfrm>
            <a:off x="9388113" y="5221228"/>
            <a:ext cx="3706226" cy="1636772"/>
            <a:chOff x="6340113" y="3506776"/>
            <a:chExt cx="3706226" cy="1636772"/>
          </a:xfrm>
        </p:grpSpPr>
        <p:sp>
          <p:nvSpPr>
            <p:cNvPr id="9" name="Google Shape;294;p24">
              <a:extLst>
                <a:ext uri="{FF2B5EF4-FFF2-40B4-BE49-F238E27FC236}">
                  <a16:creationId xmlns:a16="http://schemas.microsoft.com/office/drawing/2014/main" id="{43F5DCF9-DEFE-46BA-B807-F08DCC1A9A05}"/>
                </a:ext>
              </a:extLst>
            </p:cNvPr>
            <p:cNvSpPr/>
            <p:nvPr/>
          </p:nvSpPr>
          <p:spPr>
            <a:xfrm>
              <a:off x="6340113" y="3813212"/>
              <a:ext cx="3706226" cy="1330336"/>
            </a:xfrm>
            <a:custGeom>
              <a:avLst/>
              <a:gdLst/>
              <a:ahLst/>
              <a:cxnLst/>
              <a:rect l="l" t="t" r="r" b="b"/>
              <a:pathLst>
                <a:path w="151708" h="54455" extrusionOk="0">
                  <a:moveTo>
                    <a:pt x="82525" y="0"/>
                  </a:moveTo>
                  <a:cubicBezTo>
                    <a:pt x="80336" y="0"/>
                    <a:pt x="78122" y="640"/>
                    <a:pt x="76180" y="1973"/>
                  </a:cubicBezTo>
                  <a:lnTo>
                    <a:pt x="1" y="54440"/>
                  </a:lnTo>
                  <a:lnTo>
                    <a:pt x="836" y="54440"/>
                  </a:lnTo>
                  <a:lnTo>
                    <a:pt x="822" y="54454"/>
                  </a:lnTo>
                  <a:lnTo>
                    <a:pt x="96209" y="54454"/>
                  </a:lnTo>
                  <a:lnTo>
                    <a:pt x="96223" y="54440"/>
                  </a:lnTo>
                  <a:lnTo>
                    <a:pt x="96832" y="54440"/>
                  </a:lnTo>
                  <a:lnTo>
                    <a:pt x="144582" y="21563"/>
                  </a:lnTo>
                  <a:cubicBezTo>
                    <a:pt x="145659" y="20827"/>
                    <a:pt x="146636" y="19934"/>
                    <a:pt x="147472" y="18943"/>
                  </a:cubicBezTo>
                  <a:cubicBezTo>
                    <a:pt x="151028" y="15416"/>
                    <a:pt x="151707" y="9934"/>
                    <a:pt x="149115" y="5656"/>
                  </a:cubicBezTo>
                  <a:cubicBezTo>
                    <a:pt x="149002" y="5458"/>
                    <a:pt x="148889" y="5273"/>
                    <a:pt x="148761" y="5103"/>
                  </a:cubicBezTo>
                  <a:cubicBezTo>
                    <a:pt x="148563" y="4806"/>
                    <a:pt x="148350" y="4537"/>
                    <a:pt x="148124" y="4268"/>
                  </a:cubicBezTo>
                  <a:lnTo>
                    <a:pt x="148095" y="4254"/>
                  </a:lnTo>
                  <a:lnTo>
                    <a:pt x="147954" y="4084"/>
                  </a:lnTo>
                  <a:cubicBezTo>
                    <a:pt x="145862" y="1739"/>
                    <a:pt x="142906" y="462"/>
                    <a:pt x="139881" y="462"/>
                  </a:cubicBezTo>
                  <a:cubicBezTo>
                    <a:pt x="138666" y="462"/>
                    <a:pt x="137439" y="668"/>
                    <a:pt x="136253" y="1095"/>
                  </a:cubicBezTo>
                  <a:cubicBezTo>
                    <a:pt x="134695" y="1520"/>
                    <a:pt x="133222" y="2200"/>
                    <a:pt x="131891" y="3106"/>
                  </a:cubicBezTo>
                  <a:lnTo>
                    <a:pt x="85727" y="34906"/>
                  </a:lnTo>
                  <a:cubicBezTo>
                    <a:pt x="85334" y="34986"/>
                    <a:pt x="84949" y="35024"/>
                    <a:pt x="84574" y="35024"/>
                  </a:cubicBezTo>
                  <a:cubicBezTo>
                    <a:pt x="80473" y="35024"/>
                    <a:pt x="77609" y="30506"/>
                    <a:pt x="79764" y="26691"/>
                  </a:cubicBezTo>
                  <a:lnTo>
                    <a:pt x="88872" y="20402"/>
                  </a:lnTo>
                  <a:cubicBezTo>
                    <a:pt x="93971" y="16903"/>
                    <a:pt x="95246" y="9934"/>
                    <a:pt x="91747" y="4849"/>
                  </a:cubicBezTo>
                  <a:cubicBezTo>
                    <a:pt x="89581" y="1691"/>
                    <a:pt x="86085" y="0"/>
                    <a:pt x="82525" y="0"/>
                  </a:cubicBezTo>
                  <a:close/>
                </a:path>
              </a:pathLst>
            </a:custGeom>
            <a:gradFill>
              <a:gsLst>
                <a:gs pos="0">
                  <a:srgbClr val="0B67AF"/>
                </a:gs>
                <a:gs pos="100000">
                  <a:srgbClr val="429FE0"/>
                </a:gs>
              </a:gsLst>
              <a:lin ang="5400700" scaled="0"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95;p24">
              <a:extLst>
                <a:ext uri="{FF2B5EF4-FFF2-40B4-BE49-F238E27FC236}">
                  <a16:creationId xmlns:a16="http://schemas.microsoft.com/office/drawing/2014/main" id="{7B5E84CB-E162-4F75-A164-B49D834B6DE2}"/>
                </a:ext>
              </a:extLst>
            </p:cNvPr>
            <p:cNvSpPr/>
            <p:nvPr/>
          </p:nvSpPr>
          <p:spPr>
            <a:xfrm>
              <a:off x="8595886" y="3506776"/>
              <a:ext cx="336059" cy="306450"/>
            </a:xfrm>
            <a:custGeom>
              <a:avLst/>
              <a:gdLst/>
              <a:ahLst/>
              <a:cxnLst/>
              <a:rect l="l" t="t" r="r" b="b"/>
              <a:pathLst>
                <a:path w="13756" h="12544" extrusionOk="0">
                  <a:moveTo>
                    <a:pt x="6885" y="0"/>
                  </a:moveTo>
                  <a:cubicBezTo>
                    <a:pt x="5281" y="0"/>
                    <a:pt x="3677" y="613"/>
                    <a:pt x="2451" y="1838"/>
                  </a:cubicBezTo>
                  <a:cubicBezTo>
                    <a:pt x="1" y="4289"/>
                    <a:pt x="1" y="8255"/>
                    <a:pt x="2451" y="10706"/>
                  </a:cubicBezTo>
                  <a:cubicBezTo>
                    <a:pt x="3677" y="11931"/>
                    <a:pt x="5281" y="12543"/>
                    <a:pt x="6885" y="12543"/>
                  </a:cubicBezTo>
                  <a:cubicBezTo>
                    <a:pt x="8489" y="12543"/>
                    <a:pt x="10093" y="11931"/>
                    <a:pt x="11319" y="10706"/>
                  </a:cubicBezTo>
                  <a:cubicBezTo>
                    <a:pt x="13755" y="8255"/>
                    <a:pt x="13755" y="4289"/>
                    <a:pt x="11319" y="1838"/>
                  </a:cubicBezTo>
                  <a:cubicBezTo>
                    <a:pt x="10093" y="613"/>
                    <a:pt x="8489" y="0"/>
                    <a:pt x="6885" y="0"/>
                  </a:cubicBezTo>
                  <a:close/>
                </a:path>
              </a:pathLst>
            </a:custGeom>
            <a:gradFill>
              <a:gsLst>
                <a:gs pos="0">
                  <a:srgbClr val="00508A"/>
                </a:gs>
                <a:gs pos="100000">
                  <a:srgbClr val="429FE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" name="Google Shape;296;p24">
            <a:extLst>
              <a:ext uri="{FF2B5EF4-FFF2-40B4-BE49-F238E27FC236}">
                <a16:creationId xmlns:a16="http://schemas.microsoft.com/office/drawing/2014/main" id="{1E33AEC7-6589-4E98-83EB-21CCA021F9DD}"/>
              </a:ext>
            </a:extLst>
          </p:cNvPr>
          <p:cNvSpPr txBox="1">
            <a:spLocks/>
          </p:cNvSpPr>
          <p:nvPr/>
        </p:nvSpPr>
        <p:spPr>
          <a:xfrm>
            <a:off x="6288098" y="3543703"/>
            <a:ext cx="430370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chemeClr val="bg1"/>
                </a:solidFill>
                <a:latin typeface="Montserrat ExtraBold" pitchFamily="2" charset="-52"/>
              </a:rPr>
              <a:t>По итогам прохождения курсов по программированию</a:t>
            </a:r>
            <a:endParaRPr lang="en-US" sz="1800" b="1" dirty="0">
              <a:solidFill>
                <a:schemeClr val="bg1"/>
              </a:solidFill>
              <a:latin typeface="Montserrat ExtraBold" pitchFamily="2" charset="-52"/>
            </a:endParaRPr>
          </a:p>
        </p:txBody>
      </p:sp>
      <p:sp>
        <p:nvSpPr>
          <p:cNvPr id="35" name="Google Shape;323;p24">
            <a:extLst>
              <a:ext uri="{FF2B5EF4-FFF2-40B4-BE49-F238E27FC236}">
                <a16:creationId xmlns:a16="http://schemas.microsoft.com/office/drawing/2014/main" id="{A725AD16-951E-4106-ACA4-69E236BED591}"/>
              </a:ext>
            </a:extLst>
          </p:cNvPr>
          <p:cNvSpPr/>
          <p:nvPr/>
        </p:nvSpPr>
        <p:spPr>
          <a:xfrm>
            <a:off x="3632196" y="0"/>
            <a:ext cx="2913975" cy="1046005"/>
          </a:xfrm>
          <a:custGeom>
            <a:avLst/>
            <a:gdLst/>
            <a:ahLst/>
            <a:cxnLst/>
            <a:rect l="l" t="t" r="r" b="b"/>
            <a:pathLst>
              <a:path w="68219" h="24488" extrusionOk="0">
                <a:moveTo>
                  <a:pt x="24676" y="0"/>
                </a:moveTo>
                <a:lnTo>
                  <a:pt x="3202" y="14788"/>
                </a:lnTo>
                <a:cubicBezTo>
                  <a:pt x="2720" y="15128"/>
                  <a:pt x="2281" y="15525"/>
                  <a:pt x="1913" y="15964"/>
                </a:cubicBezTo>
                <a:cubicBezTo>
                  <a:pt x="312" y="17550"/>
                  <a:pt x="0" y="20015"/>
                  <a:pt x="1176" y="21941"/>
                </a:cubicBezTo>
                <a:cubicBezTo>
                  <a:pt x="1219" y="22026"/>
                  <a:pt x="1275" y="22111"/>
                  <a:pt x="1332" y="22196"/>
                </a:cubicBezTo>
                <a:cubicBezTo>
                  <a:pt x="1417" y="22324"/>
                  <a:pt x="1516" y="22451"/>
                  <a:pt x="1615" y="22565"/>
                </a:cubicBezTo>
                <a:lnTo>
                  <a:pt x="1629" y="22579"/>
                </a:lnTo>
                <a:lnTo>
                  <a:pt x="1686" y="22650"/>
                </a:lnTo>
                <a:cubicBezTo>
                  <a:pt x="2627" y="23702"/>
                  <a:pt x="3959" y="24277"/>
                  <a:pt x="5324" y="24277"/>
                </a:cubicBezTo>
                <a:cubicBezTo>
                  <a:pt x="5870" y="24277"/>
                  <a:pt x="6421" y="24186"/>
                  <a:pt x="6955" y="23995"/>
                </a:cubicBezTo>
                <a:cubicBezTo>
                  <a:pt x="7649" y="23797"/>
                  <a:pt x="8301" y="23500"/>
                  <a:pt x="8896" y="23089"/>
                </a:cubicBezTo>
                <a:lnTo>
                  <a:pt x="29676" y="8782"/>
                </a:lnTo>
                <a:cubicBezTo>
                  <a:pt x="29851" y="8747"/>
                  <a:pt x="30023" y="8730"/>
                  <a:pt x="30190" y="8730"/>
                </a:cubicBezTo>
                <a:cubicBezTo>
                  <a:pt x="32038" y="8730"/>
                  <a:pt x="33327" y="10779"/>
                  <a:pt x="32353" y="12493"/>
                </a:cubicBezTo>
                <a:lnTo>
                  <a:pt x="28259" y="15312"/>
                </a:lnTo>
                <a:cubicBezTo>
                  <a:pt x="25965" y="16885"/>
                  <a:pt x="25384" y="20015"/>
                  <a:pt x="26970" y="22310"/>
                </a:cubicBezTo>
                <a:cubicBezTo>
                  <a:pt x="27943" y="23729"/>
                  <a:pt x="29511" y="24487"/>
                  <a:pt x="31109" y="24487"/>
                </a:cubicBezTo>
                <a:cubicBezTo>
                  <a:pt x="32095" y="24487"/>
                  <a:pt x="33092" y="24199"/>
                  <a:pt x="33968" y="23599"/>
                </a:cubicBezTo>
                <a:lnTo>
                  <a:pt x="68219" y="0"/>
                </a:lnTo>
                <a:close/>
              </a:path>
            </a:pathLst>
          </a:custGeom>
          <a:gradFill>
            <a:gsLst>
              <a:gs pos="0">
                <a:srgbClr val="0B67AF"/>
              </a:gs>
              <a:gs pos="100000">
                <a:srgbClr val="429FE0"/>
              </a:gs>
            </a:gsLst>
            <a:lin ang="5400700" scaled="0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" name="Google Shape;325;p24">
            <a:extLst>
              <a:ext uri="{FF2B5EF4-FFF2-40B4-BE49-F238E27FC236}">
                <a16:creationId xmlns:a16="http://schemas.microsoft.com/office/drawing/2014/main" id="{2276D047-2168-4BB1-A960-DE5B485A9D25}"/>
              </a:ext>
            </a:extLst>
          </p:cNvPr>
          <p:cNvGrpSpPr/>
          <p:nvPr/>
        </p:nvGrpSpPr>
        <p:grpSpPr>
          <a:xfrm>
            <a:off x="6393021" y="1744152"/>
            <a:ext cx="3452177" cy="179897"/>
            <a:chOff x="4681500" y="1090525"/>
            <a:chExt cx="2052600" cy="161400"/>
          </a:xfrm>
        </p:grpSpPr>
        <p:cxnSp>
          <p:nvCxnSpPr>
            <p:cNvPr id="37" name="Google Shape;326;p24">
              <a:extLst>
                <a:ext uri="{FF2B5EF4-FFF2-40B4-BE49-F238E27FC236}">
                  <a16:creationId xmlns:a16="http://schemas.microsoft.com/office/drawing/2014/main" id="{C9B46A95-65EF-4448-ACFA-C64C75A73BE8}"/>
                </a:ext>
              </a:extLst>
            </p:cNvPr>
            <p:cNvCxnSpPr/>
            <p:nvPr/>
          </p:nvCxnSpPr>
          <p:spPr>
            <a:xfrm rot="10800000" flipH="1">
              <a:off x="4681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27;p24">
              <a:extLst>
                <a:ext uri="{FF2B5EF4-FFF2-40B4-BE49-F238E27FC236}">
                  <a16:creationId xmlns:a16="http://schemas.microsoft.com/office/drawing/2014/main" id="{856BEB75-DE37-4495-B77C-09615E174055}"/>
                </a:ext>
              </a:extLst>
            </p:cNvPr>
            <p:cNvCxnSpPr/>
            <p:nvPr/>
          </p:nvCxnSpPr>
          <p:spPr>
            <a:xfrm rot="10800000" flipH="1">
              <a:off x="4774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28;p24">
              <a:extLst>
                <a:ext uri="{FF2B5EF4-FFF2-40B4-BE49-F238E27FC236}">
                  <a16:creationId xmlns:a16="http://schemas.microsoft.com/office/drawing/2014/main" id="{32DCB716-3C89-444B-95E3-B731562F96C3}"/>
                </a:ext>
              </a:extLst>
            </p:cNvPr>
            <p:cNvCxnSpPr/>
            <p:nvPr/>
          </p:nvCxnSpPr>
          <p:spPr>
            <a:xfrm rot="10800000" flipH="1">
              <a:off x="4868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329;p24">
              <a:extLst>
                <a:ext uri="{FF2B5EF4-FFF2-40B4-BE49-F238E27FC236}">
                  <a16:creationId xmlns:a16="http://schemas.microsoft.com/office/drawing/2014/main" id="{05013AF0-7C93-4426-A0E8-7853E2F757B6}"/>
                </a:ext>
              </a:extLst>
            </p:cNvPr>
            <p:cNvCxnSpPr/>
            <p:nvPr/>
          </p:nvCxnSpPr>
          <p:spPr>
            <a:xfrm rot="10800000" flipH="1">
              <a:off x="4961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330;p24">
              <a:extLst>
                <a:ext uri="{FF2B5EF4-FFF2-40B4-BE49-F238E27FC236}">
                  <a16:creationId xmlns:a16="http://schemas.microsoft.com/office/drawing/2014/main" id="{6A2FF110-D6C4-4BA8-82C2-94824B0FDF19}"/>
                </a:ext>
              </a:extLst>
            </p:cNvPr>
            <p:cNvCxnSpPr/>
            <p:nvPr/>
          </p:nvCxnSpPr>
          <p:spPr>
            <a:xfrm rot="10800000" flipH="1">
              <a:off x="5054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331;p24">
              <a:extLst>
                <a:ext uri="{FF2B5EF4-FFF2-40B4-BE49-F238E27FC236}">
                  <a16:creationId xmlns:a16="http://schemas.microsoft.com/office/drawing/2014/main" id="{4B1F2AD8-A064-4E53-B139-27226523A616}"/>
                </a:ext>
              </a:extLst>
            </p:cNvPr>
            <p:cNvCxnSpPr/>
            <p:nvPr/>
          </p:nvCxnSpPr>
          <p:spPr>
            <a:xfrm rot="10800000" flipH="1">
              <a:off x="5148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332;p24">
              <a:extLst>
                <a:ext uri="{FF2B5EF4-FFF2-40B4-BE49-F238E27FC236}">
                  <a16:creationId xmlns:a16="http://schemas.microsoft.com/office/drawing/2014/main" id="{92E757FD-D643-4133-BA0C-567AF6E0C758}"/>
                </a:ext>
              </a:extLst>
            </p:cNvPr>
            <p:cNvCxnSpPr/>
            <p:nvPr/>
          </p:nvCxnSpPr>
          <p:spPr>
            <a:xfrm rot="10800000" flipH="1">
              <a:off x="5241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333;p24">
              <a:extLst>
                <a:ext uri="{FF2B5EF4-FFF2-40B4-BE49-F238E27FC236}">
                  <a16:creationId xmlns:a16="http://schemas.microsoft.com/office/drawing/2014/main" id="{403C07D1-08DF-493C-A5B0-A80912AB3120}"/>
                </a:ext>
              </a:extLst>
            </p:cNvPr>
            <p:cNvCxnSpPr/>
            <p:nvPr/>
          </p:nvCxnSpPr>
          <p:spPr>
            <a:xfrm rot="10800000" flipH="1">
              <a:off x="5334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334;p24">
              <a:extLst>
                <a:ext uri="{FF2B5EF4-FFF2-40B4-BE49-F238E27FC236}">
                  <a16:creationId xmlns:a16="http://schemas.microsoft.com/office/drawing/2014/main" id="{655FCFE8-8487-415C-9336-6900167DB3B2}"/>
                </a:ext>
              </a:extLst>
            </p:cNvPr>
            <p:cNvCxnSpPr/>
            <p:nvPr/>
          </p:nvCxnSpPr>
          <p:spPr>
            <a:xfrm rot="10800000" flipH="1">
              <a:off x="5427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335;p24">
              <a:extLst>
                <a:ext uri="{FF2B5EF4-FFF2-40B4-BE49-F238E27FC236}">
                  <a16:creationId xmlns:a16="http://schemas.microsoft.com/office/drawing/2014/main" id="{288AB690-C17B-4061-82B1-F12C34F28829}"/>
                </a:ext>
              </a:extLst>
            </p:cNvPr>
            <p:cNvCxnSpPr/>
            <p:nvPr/>
          </p:nvCxnSpPr>
          <p:spPr>
            <a:xfrm rot="10800000" flipH="1">
              <a:off x="5521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336;p24">
              <a:extLst>
                <a:ext uri="{FF2B5EF4-FFF2-40B4-BE49-F238E27FC236}">
                  <a16:creationId xmlns:a16="http://schemas.microsoft.com/office/drawing/2014/main" id="{B4BBEA43-E978-496F-9FC4-D4422AC39BBE}"/>
                </a:ext>
              </a:extLst>
            </p:cNvPr>
            <p:cNvCxnSpPr/>
            <p:nvPr/>
          </p:nvCxnSpPr>
          <p:spPr>
            <a:xfrm rot="10800000" flipH="1">
              <a:off x="5614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337;p24">
              <a:extLst>
                <a:ext uri="{FF2B5EF4-FFF2-40B4-BE49-F238E27FC236}">
                  <a16:creationId xmlns:a16="http://schemas.microsoft.com/office/drawing/2014/main" id="{FF6A522D-E3B3-4D31-B407-B5DFC79FA838}"/>
                </a:ext>
              </a:extLst>
            </p:cNvPr>
            <p:cNvCxnSpPr/>
            <p:nvPr/>
          </p:nvCxnSpPr>
          <p:spPr>
            <a:xfrm rot="10800000" flipH="1">
              <a:off x="5707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338;p24">
              <a:extLst>
                <a:ext uri="{FF2B5EF4-FFF2-40B4-BE49-F238E27FC236}">
                  <a16:creationId xmlns:a16="http://schemas.microsoft.com/office/drawing/2014/main" id="{2C1DCA26-07BF-4EFC-AB4E-F8964800BF90}"/>
                </a:ext>
              </a:extLst>
            </p:cNvPr>
            <p:cNvCxnSpPr/>
            <p:nvPr/>
          </p:nvCxnSpPr>
          <p:spPr>
            <a:xfrm rot="10800000" flipH="1">
              <a:off x="5801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339;p24">
              <a:extLst>
                <a:ext uri="{FF2B5EF4-FFF2-40B4-BE49-F238E27FC236}">
                  <a16:creationId xmlns:a16="http://schemas.microsoft.com/office/drawing/2014/main" id="{3765F9DD-6EF4-4816-AEC5-45B0F5B4E8D0}"/>
                </a:ext>
              </a:extLst>
            </p:cNvPr>
            <p:cNvCxnSpPr/>
            <p:nvPr/>
          </p:nvCxnSpPr>
          <p:spPr>
            <a:xfrm rot="10800000" flipH="1">
              <a:off x="5894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340;p24">
              <a:extLst>
                <a:ext uri="{FF2B5EF4-FFF2-40B4-BE49-F238E27FC236}">
                  <a16:creationId xmlns:a16="http://schemas.microsoft.com/office/drawing/2014/main" id="{26784C94-F4D7-467A-9D2E-75E3BAEA2441}"/>
                </a:ext>
              </a:extLst>
            </p:cNvPr>
            <p:cNvCxnSpPr/>
            <p:nvPr/>
          </p:nvCxnSpPr>
          <p:spPr>
            <a:xfrm rot="10800000" flipH="1">
              <a:off x="5987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341;p24">
              <a:extLst>
                <a:ext uri="{FF2B5EF4-FFF2-40B4-BE49-F238E27FC236}">
                  <a16:creationId xmlns:a16="http://schemas.microsoft.com/office/drawing/2014/main" id="{B50CDC4D-D26D-41A2-A70A-9B1FD6A754BD}"/>
                </a:ext>
              </a:extLst>
            </p:cNvPr>
            <p:cNvCxnSpPr/>
            <p:nvPr/>
          </p:nvCxnSpPr>
          <p:spPr>
            <a:xfrm rot="10800000" flipH="1">
              <a:off x="6081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342;p24">
              <a:extLst>
                <a:ext uri="{FF2B5EF4-FFF2-40B4-BE49-F238E27FC236}">
                  <a16:creationId xmlns:a16="http://schemas.microsoft.com/office/drawing/2014/main" id="{C38B6418-2A8F-4B49-82E6-7617FB84716A}"/>
                </a:ext>
              </a:extLst>
            </p:cNvPr>
            <p:cNvCxnSpPr/>
            <p:nvPr/>
          </p:nvCxnSpPr>
          <p:spPr>
            <a:xfrm rot="10800000" flipH="1">
              <a:off x="6174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343;p24">
              <a:extLst>
                <a:ext uri="{FF2B5EF4-FFF2-40B4-BE49-F238E27FC236}">
                  <a16:creationId xmlns:a16="http://schemas.microsoft.com/office/drawing/2014/main" id="{72CCCF22-73CC-4487-B08B-043DA647A8B5}"/>
                </a:ext>
              </a:extLst>
            </p:cNvPr>
            <p:cNvCxnSpPr/>
            <p:nvPr/>
          </p:nvCxnSpPr>
          <p:spPr>
            <a:xfrm rot="10800000" flipH="1">
              <a:off x="6267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344;p24">
              <a:extLst>
                <a:ext uri="{FF2B5EF4-FFF2-40B4-BE49-F238E27FC236}">
                  <a16:creationId xmlns:a16="http://schemas.microsoft.com/office/drawing/2014/main" id="{25BC692A-052F-4E8A-867E-8B2E3367A114}"/>
                </a:ext>
              </a:extLst>
            </p:cNvPr>
            <p:cNvCxnSpPr/>
            <p:nvPr/>
          </p:nvCxnSpPr>
          <p:spPr>
            <a:xfrm rot="10800000" flipH="1">
              <a:off x="6360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345;p24">
              <a:extLst>
                <a:ext uri="{FF2B5EF4-FFF2-40B4-BE49-F238E27FC236}">
                  <a16:creationId xmlns:a16="http://schemas.microsoft.com/office/drawing/2014/main" id="{CDC186DA-6999-4DEA-B5E3-6DE588EE81C8}"/>
                </a:ext>
              </a:extLst>
            </p:cNvPr>
            <p:cNvCxnSpPr/>
            <p:nvPr/>
          </p:nvCxnSpPr>
          <p:spPr>
            <a:xfrm rot="10800000" flipH="1">
              <a:off x="6454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346;p24">
              <a:extLst>
                <a:ext uri="{FF2B5EF4-FFF2-40B4-BE49-F238E27FC236}">
                  <a16:creationId xmlns:a16="http://schemas.microsoft.com/office/drawing/2014/main" id="{3B2E88DD-4BAF-4BEC-BAAE-031C405B2327}"/>
                </a:ext>
              </a:extLst>
            </p:cNvPr>
            <p:cNvCxnSpPr/>
            <p:nvPr/>
          </p:nvCxnSpPr>
          <p:spPr>
            <a:xfrm rot="10800000" flipH="1">
              <a:off x="6547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347;p24">
              <a:extLst>
                <a:ext uri="{FF2B5EF4-FFF2-40B4-BE49-F238E27FC236}">
                  <a16:creationId xmlns:a16="http://schemas.microsoft.com/office/drawing/2014/main" id="{53DF41AA-892E-4317-88BE-2D5A8213B9A0}"/>
                </a:ext>
              </a:extLst>
            </p:cNvPr>
            <p:cNvCxnSpPr/>
            <p:nvPr/>
          </p:nvCxnSpPr>
          <p:spPr>
            <a:xfrm rot="10800000" flipH="1">
              <a:off x="6640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348;p24">
            <a:extLst>
              <a:ext uri="{FF2B5EF4-FFF2-40B4-BE49-F238E27FC236}">
                <a16:creationId xmlns:a16="http://schemas.microsoft.com/office/drawing/2014/main" id="{1B6CCBE8-A5AD-4757-B0E4-8E2DE1E5B7B7}"/>
              </a:ext>
            </a:extLst>
          </p:cNvPr>
          <p:cNvSpPr txBox="1">
            <a:spLocks/>
          </p:cNvSpPr>
          <p:nvPr/>
        </p:nvSpPr>
        <p:spPr>
          <a:xfrm>
            <a:off x="6280135" y="2023802"/>
            <a:ext cx="3993600" cy="16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100" dirty="0">
                <a:solidFill>
                  <a:schemeClr val="bg1"/>
                </a:solidFill>
                <a:latin typeface="Montserrat Black" pitchFamily="2" charset="-52"/>
              </a:rPr>
              <a:t>Разработка</a:t>
            </a:r>
            <a:r>
              <a:rPr lang="en-US" sz="4100" dirty="0">
                <a:solidFill>
                  <a:schemeClr val="bg1"/>
                </a:solidFill>
                <a:latin typeface="Montserrat Black" pitchFamily="2" charset="-52"/>
              </a:rPr>
              <a:t> Web-</a:t>
            </a:r>
            <a:r>
              <a:rPr lang="ru-RU" sz="4100" dirty="0">
                <a:solidFill>
                  <a:schemeClr val="bg1"/>
                </a:solidFill>
                <a:latin typeface="Montserrat Black" pitchFamily="2" charset="-52"/>
              </a:rPr>
              <a:t>Сайта</a:t>
            </a:r>
            <a:endParaRPr lang="en-US" sz="4100" dirty="0">
              <a:solidFill>
                <a:schemeClr val="bg1"/>
              </a:solidFill>
              <a:latin typeface="Montserrat Black" pitchFamily="2" charset="-52"/>
            </a:endParaRP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AB0C823-55B2-42BD-90E6-2E3461095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2242" y="124535"/>
            <a:ext cx="1340054" cy="134005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grpSp>
        <p:nvGrpSpPr>
          <p:cNvPr id="64" name="Google Shape;325;p24">
            <a:extLst>
              <a:ext uri="{FF2B5EF4-FFF2-40B4-BE49-F238E27FC236}">
                <a16:creationId xmlns:a16="http://schemas.microsoft.com/office/drawing/2014/main" id="{20C9B6C4-7E8E-4C0D-A405-C11F9FBBDC7B}"/>
              </a:ext>
            </a:extLst>
          </p:cNvPr>
          <p:cNvGrpSpPr/>
          <p:nvPr/>
        </p:nvGrpSpPr>
        <p:grpSpPr>
          <a:xfrm>
            <a:off x="6393021" y="4340804"/>
            <a:ext cx="3452177" cy="179897"/>
            <a:chOff x="4681500" y="1090525"/>
            <a:chExt cx="2052600" cy="161400"/>
          </a:xfrm>
        </p:grpSpPr>
        <p:cxnSp>
          <p:nvCxnSpPr>
            <p:cNvPr id="65" name="Google Shape;326;p24">
              <a:extLst>
                <a:ext uri="{FF2B5EF4-FFF2-40B4-BE49-F238E27FC236}">
                  <a16:creationId xmlns:a16="http://schemas.microsoft.com/office/drawing/2014/main" id="{D4AC700D-1405-4853-A974-7A7A47FE93A2}"/>
                </a:ext>
              </a:extLst>
            </p:cNvPr>
            <p:cNvCxnSpPr/>
            <p:nvPr/>
          </p:nvCxnSpPr>
          <p:spPr>
            <a:xfrm rot="10800000" flipH="1">
              <a:off x="4681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327;p24">
              <a:extLst>
                <a:ext uri="{FF2B5EF4-FFF2-40B4-BE49-F238E27FC236}">
                  <a16:creationId xmlns:a16="http://schemas.microsoft.com/office/drawing/2014/main" id="{D37D4EEB-997A-4777-80AF-36B8518FE06B}"/>
                </a:ext>
              </a:extLst>
            </p:cNvPr>
            <p:cNvCxnSpPr/>
            <p:nvPr/>
          </p:nvCxnSpPr>
          <p:spPr>
            <a:xfrm rot="10800000" flipH="1">
              <a:off x="4774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328;p24">
              <a:extLst>
                <a:ext uri="{FF2B5EF4-FFF2-40B4-BE49-F238E27FC236}">
                  <a16:creationId xmlns:a16="http://schemas.microsoft.com/office/drawing/2014/main" id="{3B13F4E0-47B7-41A0-B016-C1CB9B848B7E}"/>
                </a:ext>
              </a:extLst>
            </p:cNvPr>
            <p:cNvCxnSpPr/>
            <p:nvPr/>
          </p:nvCxnSpPr>
          <p:spPr>
            <a:xfrm rot="10800000" flipH="1">
              <a:off x="4868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329;p24">
              <a:extLst>
                <a:ext uri="{FF2B5EF4-FFF2-40B4-BE49-F238E27FC236}">
                  <a16:creationId xmlns:a16="http://schemas.microsoft.com/office/drawing/2014/main" id="{15711688-406C-4203-BD47-C578C0CF7A51}"/>
                </a:ext>
              </a:extLst>
            </p:cNvPr>
            <p:cNvCxnSpPr/>
            <p:nvPr/>
          </p:nvCxnSpPr>
          <p:spPr>
            <a:xfrm rot="10800000" flipH="1">
              <a:off x="4961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330;p24">
              <a:extLst>
                <a:ext uri="{FF2B5EF4-FFF2-40B4-BE49-F238E27FC236}">
                  <a16:creationId xmlns:a16="http://schemas.microsoft.com/office/drawing/2014/main" id="{B712E944-C49B-4CFF-9869-9BB80D33E62D}"/>
                </a:ext>
              </a:extLst>
            </p:cNvPr>
            <p:cNvCxnSpPr/>
            <p:nvPr/>
          </p:nvCxnSpPr>
          <p:spPr>
            <a:xfrm rot="10800000" flipH="1">
              <a:off x="5054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331;p24">
              <a:extLst>
                <a:ext uri="{FF2B5EF4-FFF2-40B4-BE49-F238E27FC236}">
                  <a16:creationId xmlns:a16="http://schemas.microsoft.com/office/drawing/2014/main" id="{606EBFE9-5DFC-461F-ADEB-B94253DAFCA1}"/>
                </a:ext>
              </a:extLst>
            </p:cNvPr>
            <p:cNvCxnSpPr/>
            <p:nvPr/>
          </p:nvCxnSpPr>
          <p:spPr>
            <a:xfrm rot="10800000" flipH="1">
              <a:off x="5148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332;p24">
              <a:extLst>
                <a:ext uri="{FF2B5EF4-FFF2-40B4-BE49-F238E27FC236}">
                  <a16:creationId xmlns:a16="http://schemas.microsoft.com/office/drawing/2014/main" id="{E8C592C4-7BCE-41C1-A4CB-2F852F3F46F4}"/>
                </a:ext>
              </a:extLst>
            </p:cNvPr>
            <p:cNvCxnSpPr/>
            <p:nvPr/>
          </p:nvCxnSpPr>
          <p:spPr>
            <a:xfrm rot="10800000" flipH="1">
              <a:off x="5241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333;p24">
              <a:extLst>
                <a:ext uri="{FF2B5EF4-FFF2-40B4-BE49-F238E27FC236}">
                  <a16:creationId xmlns:a16="http://schemas.microsoft.com/office/drawing/2014/main" id="{917D7FC1-A400-4272-81B1-2CBF86B7F95B}"/>
                </a:ext>
              </a:extLst>
            </p:cNvPr>
            <p:cNvCxnSpPr/>
            <p:nvPr/>
          </p:nvCxnSpPr>
          <p:spPr>
            <a:xfrm rot="10800000" flipH="1">
              <a:off x="5334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334;p24">
              <a:extLst>
                <a:ext uri="{FF2B5EF4-FFF2-40B4-BE49-F238E27FC236}">
                  <a16:creationId xmlns:a16="http://schemas.microsoft.com/office/drawing/2014/main" id="{4AD5DFB0-CF34-4BB1-88F4-A061175AB5E3}"/>
                </a:ext>
              </a:extLst>
            </p:cNvPr>
            <p:cNvCxnSpPr/>
            <p:nvPr/>
          </p:nvCxnSpPr>
          <p:spPr>
            <a:xfrm rot="10800000" flipH="1">
              <a:off x="5427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335;p24">
              <a:extLst>
                <a:ext uri="{FF2B5EF4-FFF2-40B4-BE49-F238E27FC236}">
                  <a16:creationId xmlns:a16="http://schemas.microsoft.com/office/drawing/2014/main" id="{FC6B2069-88F2-4900-B4CE-B02E7CE74CFA}"/>
                </a:ext>
              </a:extLst>
            </p:cNvPr>
            <p:cNvCxnSpPr/>
            <p:nvPr/>
          </p:nvCxnSpPr>
          <p:spPr>
            <a:xfrm rot="10800000" flipH="1">
              <a:off x="5521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336;p24">
              <a:extLst>
                <a:ext uri="{FF2B5EF4-FFF2-40B4-BE49-F238E27FC236}">
                  <a16:creationId xmlns:a16="http://schemas.microsoft.com/office/drawing/2014/main" id="{3B6CD75A-9B76-4F08-AD93-4A70F6A11483}"/>
                </a:ext>
              </a:extLst>
            </p:cNvPr>
            <p:cNvCxnSpPr/>
            <p:nvPr/>
          </p:nvCxnSpPr>
          <p:spPr>
            <a:xfrm rot="10800000" flipH="1">
              <a:off x="5614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337;p24">
              <a:extLst>
                <a:ext uri="{FF2B5EF4-FFF2-40B4-BE49-F238E27FC236}">
                  <a16:creationId xmlns:a16="http://schemas.microsoft.com/office/drawing/2014/main" id="{A6625084-24C2-4FC5-BFF1-0F1E6641675A}"/>
                </a:ext>
              </a:extLst>
            </p:cNvPr>
            <p:cNvCxnSpPr/>
            <p:nvPr/>
          </p:nvCxnSpPr>
          <p:spPr>
            <a:xfrm rot="10800000" flipH="1">
              <a:off x="5707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338;p24">
              <a:extLst>
                <a:ext uri="{FF2B5EF4-FFF2-40B4-BE49-F238E27FC236}">
                  <a16:creationId xmlns:a16="http://schemas.microsoft.com/office/drawing/2014/main" id="{3C5C4291-04E6-4B6B-B346-105E96DB6560}"/>
                </a:ext>
              </a:extLst>
            </p:cNvPr>
            <p:cNvCxnSpPr/>
            <p:nvPr/>
          </p:nvCxnSpPr>
          <p:spPr>
            <a:xfrm rot="10800000" flipH="1">
              <a:off x="58011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339;p24">
              <a:extLst>
                <a:ext uri="{FF2B5EF4-FFF2-40B4-BE49-F238E27FC236}">
                  <a16:creationId xmlns:a16="http://schemas.microsoft.com/office/drawing/2014/main" id="{78E5C9FD-9DB6-4BAA-9259-B1068084258A}"/>
                </a:ext>
              </a:extLst>
            </p:cNvPr>
            <p:cNvCxnSpPr/>
            <p:nvPr/>
          </p:nvCxnSpPr>
          <p:spPr>
            <a:xfrm rot="10800000" flipH="1">
              <a:off x="58944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340;p24">
              <a:extLst>
                <a:ext uri="{FF2B5EF4-FFF2-40B4-BE49-F238E27FC236}">
                  <a16:creationId xmlns:a16="http://schemas.microsoft.com/office/drawing/2014/main" id="{236BD6AA-765A-4124-B6A0-AE59A7C03FE8}"/>
                </a:ext>
              </a:extLst>
            </p:cNvPr>
            <p:cNvCxnSpPr/>
            <p:nvPr/>
          </p:nvCxnSpPr>
          <p:spPr>
            <a:xfrm rot="10800000" flipH="1">
              <a:off x="59877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341;p24">
              <a:extLst>
                <a:ext uri="{FF2B5EF4-FFF2-40B4-BE49-F238E27FC236}">
                  <a16:creationId xmlns:a16="http://schemas.microsoft.com/office/drawing/2014/main" id="{89F59436-B3EB-4DC6-882C-C17C7A35111B}"/>
                </a:ext>
              </a:extLst>
            </p:cNvPr>
            <p:cNvCxnSpPr/>
            <p:nvPr/>
          </p:nvCxnSpPr>
          <p:spPr>
            <a:xfrm rot="10800000" flipH="1">
              <a:off x="60810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342;p24">
              <a:extLst>
                <a:ext uri="{FF2B5EF4-FFF2-40B4-BE49-F238E27FC236}">
                  <a16:creationId xmlns:a16="http://schemas.microsoft.com/office/drawing/2014/main" id="{F14D824D-4A81-486A-85D3-412ED70A277B}"/>
                </a:ext>
              </a:extLst>
            </p:cNvPr>
            <p:cNvCxnSpPr/>
            <p:nvPr/>
          </p:nvCxnSpPr>
          <p:spPr>
            <a:xfrm rot="10800000" flipH="1">
              <a:off x="61743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343;p24">
              <a:extLst>
                <a:ext uri="{FF2B5EF4-FFF2-40B4-BE49-F238E27FC236}">
                  <a16:creationId xmlns:a16="http://schemas.microsoft.com/office/drawing/2014/main" id="{719FA34B-B598-460D-98D3-FF5FB39FDE99}"/>
                </a:ext>
              </a:extLst>
            </p:cNvPr>
            <p:cNvCxnSpPr/>
            <p:nvPr/>
          </p:nvCxnSpPr>
          <p:spPr>
            <a:xfrm rot="10800000" flipH="1">
              <a:off x="62676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344;p24">
              <a:extLst>
                <a:ext uri="{FF2B5EF4-FFF2-40B4-BE49-F238E27FC236}">
                  <a16:creationId xmlns:a16="http://schemas.microsoft.com/office/drawing/2014/main" id="{7101F901-2853-47E3-93B0-775D0D109834}"/>
                </a:ext>
              </a:extLst>
            </p:cNvPr>
            <p:cNvCxnSpPr/>
            <p:nvPr/>
          </p:nvCxnSpPr>
          <p:spPr>
            <a:xfrm rot="10800000" flipH="1">
              <a:off x="63609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345;p24">
              <a:extLst>
                <a:ext uri="{FF2B5EF4-FFF2-40B4-BE49-F238E27FC236}">
                  <a16:creationId xmlns:a16="http://schemas.microsoft.com/office/drawing/2014/main" id="{BDF7893F-F0F0-4E18-B5EF-2141978D436B}"/>
                </a:ext>
              </a:extLst>
            </p:cNvPr>
            <p:cNvCxnSpPr/>
            <p:nvPr/>
          </p:nvCxnSpPr>
          <p:spPr>
            <a:xfrm rot="10800000" flipH="1">
              <a:off x="64542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346;p24">
              <a:extLst>
                <a:ext uri="{FF2B5EF4-FFF2-40B4-BE49-F238E27FC236}">
                  <a16:creationId xmlns:a16="http://schemas.microsoft.com/office/drawing/2014/main" id="{F7893CBD-6983-4DAF-B22D-1F5133917462}"/>
                </a:ext>
              </a:extLst>
            </p:cNvPr>
            <p:cNvCxnSpPr/>
            <p:nvPr/>
          </p:nvCxnSpPr>
          <p:spPr>
            <a:xfrm rot="10800000" flipH="1">
              <a:off x="65475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347;p24">
              <a:extLst>
                <a:ext uri="{FF2B5EF4-FFF2-40B4-BE49-F238E27FC236}">
                  <a16:creationId xmlns:a16="http://schemas.microsoft.com/office/drawing/2014/main" id="{730AF6ED-DEB7-4E77-9B08-352DE26CEEA7}"/>
                </a:ext>
              </a:extLst>
            </p:cNvPr>
            <p:cNvCxnSpPr/>
            <p:nvPr/>
          </p:nvCxnSpPr>
          <p:spPr>
            <a:xfrm rot="10800000" flipH="1">
              <a:off x="6640800" y="1090525"/>
              <a:ext cx="93300" cy="1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5673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8660" y="624454"/>
            <a:ext cx="10454679" cy="11121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91"/>
              </a:lnSpc>
            </a:pPr>
            <a:r>
              <a:rPr lang="en-US" sz="3200" b="1" dirty="0">
                <a:gradFill flip="none" rotWithShape="1">
                  <a:gsLst>
                    <a:gs pos="33000">
                      <a:srgbClr val="007DD5"/>
                    </a:gs>
                    <a:gs pos="100000">
                      <a:srgbClr val="7EBEEA"/>
                    </a:gs>
                  </a:gsLst>
                  <a:lin ang="5400000" scaled="1"/>
                  <a:tileRect/>
                </a:gradFill>
                <a:latin typeface="Montserrat Black" pitchFamily="2" charset="-52"/>
                <a:ea typeface="Barlow Bold" pitchFamily="34" charset="-122"/>
                <a:cs typeface="Barlow Bold" pitchFamily="34" charset="-120"/>
              </a:rPr>
              <a:t>Технологии и инструменты, использованные при разработке</a:t>
            </a:r>
            <a:endParaRPr lang="en-US" sz="3200" dirty="0">
              <a:gradFill flip="none" rotWithShape="1">
                <a:gsLst>
                  <a:gs pos="33000">
                    <a:srgbClr val="007DD5"/>
                  </a:gs>
                  <a:gs pos="100000">
                    <a:srgbClr val="7EBEEA"/>
                  </a:gs>
                </a:gsLst>
                <a:lin ang="5400000" scaled="1"/>
                <a:tileRect/>
              </a:gradFill>
              <a:latin typeface="Montserrat Black" pitchFamily="2" charset="-52"/>
            </a:endParaRP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88B4A3C3-AA0E-4779-A367-FA60B83E8158}"/>
              </a:ext>
            </a:extLst>
          </p:cNvPr>
          <p:cNvGrpSpPr/>
          <p:nvPr/>
        </p:nvGrpSpPr>
        <p:grpSpPr>
          <a:xfrm>
            <a:off x="1306860" y="2362895"/>
            <a:ext cx="9578279" cy="3089226"/>
            <a:chOff x="1306860" y="2362895"/>
            <a:chExt cx="9578279" cy="3089226"/>
          </a:xfrm>
        </p:grpSpPr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45AE3B5F-FC5F-41D3-B2BD-51DE6AFFBE1B}"/>
                </a:ext>
              </a:extLst>
            </p:cNvPr>
            <p:cNvGrpSpPr/>
            <p:nvPr/>
          </p:nvGrpSpPr>
          <p:grpSpPr>
            <a:xfrm>
              <a:off x="1306860" y="2362895"/>
              <a:ext cx="2737279" cy="1058070"/>
              <a:chOff x="1447402" y="2616400"/>
              <a:chExt cx="2737279" cy="1058070"/>
            </a:xfrm>
          </p:grpSpPr>
          <p:grpSp>
            <p:nvGrpSpPr>
              <p:cNvPr id="23" name="Группа 22">
                <a:extLst>
                  <a:ext uri="{FF2B5EF4-FFF2-40B4-BE49-F238E27FC236}">
                    <a16:creationId xmlns:a16="http://schemas.microsoft.com/office/drawing/2014/main" id="{4DA1FA0A-F79B-4FDA-9844-C07C71908676}"/>
                  </a:ext>
                </a:extLst>
              </p:cNvPr>
              <p:cNvGrpSpPr/>
              <p:nvPr/>
            </p:nvGrpSpPr>
            <p:grpSpPr>
              <a:xfrm>
                <a:off x="2283485" y="2616400"/>
                <a:ext cx="1065113" cy="417711"/>
                <a:chOff x="1433184" y="2616400"/>
                <a:chExt cx="1065113" cy="417711"/>
              </a:xfrm>
            </p:grpSpPr>
            <p:pic>
              <p:nvPicPr>
                <p:cNvPr id="4" name="Imag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433184" y="2616400"/>
                  <a:ext cx="417711" cy="417711"/>
                </a:xfrm>
                <a:prstGeom prst="rect">
                  <a:avLst/>
                </a:prstGeom>
              </p:spPr>
            </p:pic>
            <p:sp>
              <p:nvSpPr>
                <p:cNvPr id="5" name="Text 1"/>
                <p:cNvSpPr/>
                <p:nvPr/>
              </p:nvSpPr>
              <p:spPr>
                <a:xfrm>
                  <a:off x="1917570" y="2687837"/>
                  <a:ext cx="580727" cy="274836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>
                    <a:lnSpc>
                      <a:spcPts val="2125"/>
                    </a:lnSpc>
                  </a:pPr>
                  <a:r>
                    <a:rPr lang="en-US" sz="1708" b="1" dirty="0">
                      <a:solidFill>
                        <a:srgbClr val="2E3146"/>
                      </a:solidFill>
                      <a:latin typeface="Montserrat Bold" pitchFamily="2" charset="-52"/>
                      <a:ea typeface="Barlow Bold" pitchFamily="34" charset="-122"/>
                      <a:cs typeface="Barlow Bold" pitchFamily="34" charset="-120"/>
                    </a:rPr>
                    <a:t>HTML</a:t>
                  </a:r>
                  <a:endParaRPr lang="en-US" sz="1708" dirty="0">
                    <a:solidFill>
                      <a:srgbClr val="2E3146"/>
                    </a:solidFill>
                    <a:latin typeface="Montserrat Bold" pitchFamily="2" charset="-52"/>
                  </a:endParaRPr>
                </a:p>
              </p:txBody>
            </p:sp>
          </p:grpSp>
          <p:sp>
            <p:nvSpPr>
              <p:cNvPr id="6" name="Text 2"/>
              <p:cNvSpPr/>
              <p:nvPr/>
            </p:nvSpPr>
            <p:spPr>
              <a:xfrm>
                <a:off x="1447402" y="3139879"/>
                <a:ext cx="2737279" cy="53459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ctr">
                  <a:lnSpc>
                    <a:spcPts val="2083"/>
                  </a:lnSpc>
                </a:pPr>
                <a:r>
                  <a:rPr lang="ru-RU" sz="1292" dirty="0">
                    <a:solidFill>
                      <a:srgbClr val="2E3146"/>
                    </a:solidFill>
                    <a:latin typeface="Montserrat" pitchFamily="34" charset="0"/>
                  </a:rPr>
                  <a:t>Язык разметки для создания структуры веб-страницы.</a:t>
                </a:r>
                <a:endParaRPr lang="en-US" sz="1292" dirty="0">
                  <a:solidFill>
                    <a:srgbClr val="2E3146"/>
                  </a:solidFill>
                  <a:latin typeface="Montserrat" pitchFamily="34" charset="0"/>
                </a:endParaRPr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AE97EE25-900B-44AB-B6C3-B695F238D38E}"/>
                </a:ext>
              </a:extLst>
            </p:cNvPr>
            <p:cNvGrpSpPr/>
            <p:nvPr/>
          </p:nvGrpSpPr>
          <p:grpSpPr>
            <a:xfrm>
              <a:off x="4552950" y="2362895"/>
              <a:ext cx="2737279" cy="1058070"/>
              <a:chOff x="1447402" y="2616400"/>
              <a:chExt cx="2737279" cy="1058070"/>
            </a:xfrm>
          </p:grpSpPr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71FA8BCE-3417-48D8-83BA-EC0CF122B8A9}"/>
                  </a:ext>
                </a:extLst>
              </p:cNvPr>
              <p:cNvGrpSpPr/>
              <p:nvPr/>
            </p:nvGrpSpPr>
            <p:grpSpPr>
              <a:xfrm>
                <a:off x="2283485" y="2616400"/>
                <a:ext cx="1065113" cy="417711"/>
                <a:chOff x="1433184" y="2616400"/>
                <a:chExt cx="1065113" cy="417711"/>
              </a:xfrm>
            </p:grpSpPr>
            <p:pic>
              <p:nvPicPr>
                <p:cNvPr id="32" name="Image 1">
                  <a:extLst>
                    <a:ext uri="{FF2B5EF4-FFF2-40B4-BE49-F238E27FC236}">
                      <a16:creationId xmlns:a16="http://schemas.microsoft.com/office/drawing/2014/main" id="{5584F9FC-6538-4A68-9132-984B009276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433184" y="2616400"/>
                  <a:ext cx="417711" cy="417711"/>
                </a:xfrm>
                <a:prstGeom prst="rect">
                  <a:avLst/>
                </a:prstGeom>
              </p:spPr>
            </p:pic>
            <p:sp>
              <p:nvSpPr>
                <p:cNvPr id="33" name="Text 1">
                  <a:extLst>
                    <a:ext uri="{FF2B5EF4-FFF2-40B4-BE49-F238E27FC236}">
                      <a16:creationId xmlns:a16="http://schemas.microsoft.com/office/drawing/2014/main" id="{4AF91D76-888A-4D61-B641-C10264B53D4F}"/>
                    </a:ext>
                  </a:extLst>
                </p:cNvPr>
                <p:cNvSpPr/>
                <p:nvPr/>
              </p:nvSpPr>
              <p:spPr>
                <a:xfrm>
                  <a:off x="1917570" y="2687837"/>
                  <a:ext cx="580727" cy="274836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>
                    <a:lnSpc>
                      <a:spcPts val="2125"/>
                    </a:lnSpc>
                  </a:pPr>
                  <a:r>
                    <a:rPr lang="en-US" sz="1708" b="1" dirty="0">
                      <a:solidFill>
                        <a:srgbClr val="2E3146"/>
                      </a:solidFill>
                      <a:latin typeface="Montserrat Bold" pitchFamily="2" charset="-52"/>
                    </a:rPr>
                    <a:t>CSS</a:t>
                  </a:r>
                </a:p>
              </p:txBody>
            </p:sp>
          </p:grpSp>
          <p:sp>
            <p:nvSpPr>
              <p:cNvPr id="31" name="Text 2">
                <a:extLst>
                  <a:ext uri="{FF2B5EF4-FFF2-40B4-BE49-F238E27FC236}">
                    <a16:creationId xmlns:a16="http://schemas.microsoft.com/office/drawing/2014/main" id="{D3A61447-2970-4157-A224-ED67D10AC780}"/>
                  </a:ext>
                </a:extLst>
              </p:cNvPr>
              <p:cNvSpPr/>
              <p:nvPr/>
            </p:nvSpPr>
            <p:spPr>
              <a:xfrm>
                <a:off x="1447402" y="3139879"/>
                <a:ext cx="2737279" cy="53459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ctr">
                  <a:lnSpc>
                    <a:spcPts val="2083"/>
                  </a:lnSpc>
                </a:pPr>
                <a:r>
                  <a:rPr lang="ru-RU" sz="1292" dirty="0">
                    <a:solidFill>
                      <a:srgbClr val="2E3146"/>
                    </a:solidFill>
                    <a:latin typeface="Montserrat" pitchFamily="34" charset="0"/>
                    <a:ea typeface="Montserrat" pitchFamily="34" charset="-122"/>
                    <a:cs typeface="Montserrat" pitchFamily="34" charset="-120"/>
                  </a:rPr>
                  <a:t>Каскадные таблицы стилей для оформления сайта.</a:t>
                </a:r>
                <a:endParaRPr lang="en-US" sz="1292" dirty="0">
                  <a:solidFill>
                    <a:srgbClr val="2E3146"/>
                  </a:solidFill>
                </a:endParaRPr>
              </a:p>
            </p:txBody>
          </p:sp>
        </p:grpSp>
        <p:grpSp>
          <p:nvGrpSpPr>
            <p:cNvPr id="44" name="Группа 43">
              <a:extLst>
                <a:ext uri="{FF2B5EF4-FFF2-40B4-BE49-F238E27FC236}">
                  <a16:creationId xmlns:a16="http://schemas.microsoft.com/office/drawing/2014/main" id="{C3C7C186-14CB-4472-A3A3-E395BEE31B2C}"/>
                </a:ext>
              </a:extLst>
            </p:cNvPr>
            <p:cNvGrpSpPr/>
            <p:nvPr/>
          </p:nvGrpSpPr>
          <p:grpSpPr>
            <a:xfrm>
              <a:off x="7799040" y="2374423"/>
              <a:ext cx="3086099" cy="1090444"/>
              <a:chOff x="584796" y="4833647"/>
              <a:chExt cx="3086099" cy="1047002"/>
            </a:xfrm>
          </p:grpSpPr>
          <p:grpSp>
            <p:nvGrpSpPr>
              <p:cNvPr id="40" name="Группа 39">
                <a:extLst>
                  <a:ext uri="{FF2B5EF4-FFF2-40B4-BE49-F238E27FC236}">
                    <a16:creationId xmlns:a16="http://schemas.microsoft.com/office/drawing/2014/main" id="{588FB642-BF6C-4B42-ACFB-BAB078095B81}"/>
                  </a:ext>
                </a:extLst>
              </p:cNvPr>
              <p:cNvGrpSpPr/>
              <p:nvPr/>
            </p:nvGrpSpPr>
            <p:grpSpPr>
              <a:xfrm>
                <a:off x="1341419" y="4833647"/>
                <a:ext cx="1572852" cy="395575"/>
                <a:chOff x="1433184" y="2627468"/>
                <a:chExt cx="1572852" cy="395575"/>
              </a:xfrm>
            </p:grpSpPr>
            <p:pic>
              <p:nvPicPr>
                <p:cNvPr id="42" name="Image 1">
                  <a:extLst>
                    <a:ext uri="{FF2B5EF4-FFF2-40B4-BE49-F238E27FC236}">
                      <a16:creationId xmlns:a16="http://schemas.microsoft.com/office/drawing/2014/main" id="{89559C91-6238-442A-9E73-1F9B8156E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433184" y="2627468"/>
                  <a:ext cx="417711" cy="395575"/>
                </a:xfrm>
                <a:prstGeom prst="rect">
                  <a:avLst/>
                </a:prstGeom>
              </p:spPr>
            </p:pic>
            <p:sp>
              <p:nvSpPr>
                <p:cNvPr id="43" name="Text 1">
                  <a:extLst>
                    <a:ext uri="{FF2B5EF4-FFF2-40B4-BE49-F238E27FC236}">
                      <a16:creationId xmlns:a16="http://schemas.microsoft.com/office/drawing/2014/main" id="{B823CF53-FF13-4417-AC21-53963C58C343}"/>
                    </a:ext>
                  </a:extLst>
                </p:cNvPr>
                <p:cNvSpPr/>
                <p:nvPr/>
              </p:nvSpPr>
              <p:spPr>
                <a:xfrm>
                  <a:off x="1917570" y="2687837"/>
                  <a:ext cx="1088466" cy="274836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>
                    <a:lnSpc>
                      <a:spcPts val="2125"/>
                    </a:lnSpc>
                  </a:pPr>
                  <a:r>
                    <a:rPr lang="en-US" sz="1708" b="1" dirty="0">
                      <a:solidFill>
                        <a:srgbClr val="2E3146"/>
                      </a:solidFill>
                      <a:latin typeface="Montserrat Bold" pitchFamily="2" charset="-52"/>
                    </a:rPr>
                    <a:t>JavaScript</a:t>
                  </a:r>
                </a:p>
              </p:txBody>
            </p:sp>
          </p:grpSp>
          <p:sp>
            <p:nvSpPr>
              <p:cNvPr id="41" name="Text 2">
                <a:extLst>
                  <a:ext uri="{FF2B5EF4-FFF2-40B4-BE49-F238E27FC236}">
                    <a16:creationId xmlns:a16="http://schemas.microsoft.com/office/drawing/2014/main" id="{B2809CB1-6FB9-47D0-940A-F3B5BFD19E4B}"/>
                  </a:ext>
                </a:extLst>
              </p:cNvPr>
              <p:cNvSpPr/>
              <p:nvPr/>
            </p:nvSpPr>
            <p:spPr>
              <a:xfrm>
                <a:off x="584796" y="5346058"/>
                <a:ext cx="3086099" cy="53459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ctr">
                  <a:lnSpc>
                    <a:spcPts val="2083"/>
                  </a:lnSpc>
                </a:pPr>
                <a:r>
                  <a:rPr lang="ru-RU" sz="1292" dirty="0">
                    <a:solidFill>
                      <a:srgbClr val="2E3146"/>
                    </a:solidFill>
                    <a:latin typeface="Montserrat" pitchFamily="34" charset="0"/>
                    <a:ea typeface="Montserrat" pitchFamily="34" charset="-122"/>
                    <a:cs typeface="Montserrat" pitchFamily="34" charset="-120"/>
                  </a:rPr>
                  <a:t>Язык программирования для добавления интерактивности.</a:t>
                </a:r>
              </a:p>
            </p:txBody>
          </p:sp>
        </p:grpSp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56675FBC-3DF4-4E69-8C61-5116182727E2}"/>
                </a:ext>
              </a:extLst>
            </p:cNvPr>
            <p:cNvGrpSpPr/>
            <p:nvPr/>
          </p:nvGrpSpPr>
          <p:grpSpPr>
            <a:xfrm>
              <a:off x="1306860" y="4058791"/>
              <a:ext cx="2737280" cy="1393330"/>
              <a:chOff x="1391205" y="4199831"/>
              <a:chExt cx="2737280" cy="1393330"/>
            </a:xfrm>
          </p:grpSpPr>
          <p:grpSp>
            <p:nvGrpSpPr>
              <p:cNvPr id="35" name="Группа 34">
                <a:extLst>
                  <a:ext uri="{FF2B5EF4-FFF2-40B4-BE49-F238E27FC236}">
                    <a16:creationId xmlns:a16="http://schemas.microsoft.com/office/drawing/2014/main" id="{AA083A1A-6F6F-40C0-A473-C8BBB2909057}"/>
                  </a:ext>
                </a:extLst>
              </p:cNvPr>
              <p:cNvGrpSpPr/>
              <p:nvPr/>
            </p:nvGrpSpPr>
            <p:grpSpPr>
              <a:xfrm>
                <a:off x="2141476" y="4199831"/>
                <a:ext cx="1166750" cy="417711"/>
                <a:chOff x="1433184" y="2616400"/>
                <a:chExt cx="1166750" cy="417711"/>
              </a:xfrm>
            </p:grpSpPr>
            <p:pic>
              <p:nvPicPr>
                <p:cNvPr id="37" name="Image 1">
                  <a:extLst>
                    <a:ext uri="{FF2B5EF4-FFF2-40B4-BE49-F238E27FC236}">
                      <a16:creationId xmlns:a16="http://schemas.microsoft.com/office/drawing/2014/main" id="{222E7912-A206-4360-912E-BEB8DCDCE4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433184" y="2616400"/>
                  <a:ext cx="417711" cy="417711"/>
                </a:xfrm>
                <a:prstGeom prst="rect">
                  <a:avLst/>
                </a:prstGeom>
              </p:spPr>
            </p:pic>
            <p:sp>
              <p:nvSpPr>
                <p:cNvPr id="38" name="Text 1">
                  <a:extLst>
                    <a:ext uri="{FF2B5EF4-FFF2-40B4-BE49-F238E27FC236}">
                      <a16:creationId xmlns:a16="http://schemas.microsoft.com/office/drawing/2014/main" id="{7E9E53E9-FF12-494B-B9A5-78813302DB14}"/>
                    </a:ext>
                  </a:extLst>
                </p:cNvPr>
                <p:cNvSpPr/>
                <p:nvPr/>
              </p:nvSpPr>
              <p:spPr>
                <a:xfrm>
                  <a:off x="1917570" y="2687837"/>
                  <a:ext cx="682364" cy="274836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>
                    <a:lnSpc>
                      <a:spcPts val="2125"/>
                    </a:lnSpc>
                  </a:pPr>
                  <a:r>
                    <a:rPr lang="en-US" sz="1708" b="1" dirty="0">
                      <a:solidFill>
                        <a:srgbClr val="2E3146"/>
                      </a:solidFill>
                      <a:latin typeface="Montserrat Bold" pitchFamily="2" charset="-52"/>
                    </a:rPr>
                    <a:t>GitHub</a:t>
                  </a:r>
                  <a:endParaRPr lang="en-US" sz="1708" dirty="0">
                    <a:solidFill>
                      <a:srgbClr val="2E3146"/>
                    </a:solidFill>
                    <a:latin typeface="Montserrat Bold" pitchFamily="2" charset="-52"/>
                  </a:endParaRPr>
                </a:p>
              </p:txBody>
            </p:sp>
          </p:grpSp>
          <p:sp>
            <p:nvSpPr>
              <p:cNvPr id="36" name="Text 2">
                <a:extLst>
                  <a:ext uri="{FF2B5EF4-FFF2-40B4-BE49-F238E27FC236}">
                    <a16:creationId xmlns:a16="http://schemas.microsoft.com/office/drawing/2014/main" id="{8E9E6C63-D4E6-48D3-9973-37E14AF279DF}"/>
                  </a:ext>
                </a:extLst>
              </p:cNvPr>
              <p:cNvSpPr/>
              <p:nvPr/>
            </p:nvSpPr>
            <p:spPr>
              <a:xfrm>
                <a:off x="1391205" y="4723310"/>
                <a:ext cx="2737280" cy="86985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ctr">
                  <a:lnSpc>
                    <a:spcPts val="2083"/>
                  </a:lnSpc>
                </a:pPr>
                <a:r>
                  <a:rPr lang="ru-RU" sz="1292" dirty="0">
                    <a:solidFill>
                      <a:srgbClr val="2E3146"/>
                    </a:solidFill>
                    <a:latin typeface="Montserrat" pitchFamily="34" charset="0"/>
                    <a:ea typeface="Montserrat" pitchFamily="34" charset="-122"/>
                    <a:cs typeface="Montserrat" pitchFamily="34" charset="-120"/>
                  </a:rPr>
                  <a:t>Система контроля версий для совместной работы над проектом.</a:t>
                </a:r>
              </a:p>
            </p:txBody>
          </p:sp>
        </p:grp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F0448A20-E8CB-4397-9CEF-314401045E68}"/>
                </a:ext>
              </a:extLst>
            </p:cNvPr>
            <p:cNvGrpSpPr/>
            <p:nvPr/>
          </p:nvGrpSpPr>
          <p:grpSpPr>
            <a:xfrm>
              <a:off x="4552950" y="4058791"/>
              <a:ext cx="2737279" cy="1393330"/>
              <a:chOff x="1396636" y="2616400"/>
              <a:chExt cx="2788046" cy="1393330"/>
            </a:xfrm>
          </p:grpSpPr>
          <p:grpSp>
            <p:nvGrpSpPr>
              <p:cNvPr id="47" name="Группа 46">
                <a:extLst>
                  <a:ext uri="{FF2B5EF4-FFF2-40B4-BE49-F238E27FC236}">
                    <a16:creationId xmlns:a16="http://schemas.microsoft.com/office/drawing/2014/main" id="{CD0E653F-73E0-4B32-B03A-C6123C5DA052}"/>
                  </a:ext>
                </a:extLst>
              </p:cNvPr>
              <p:cNvGrpSpPr/>
              <p:nvPr/>
            </p:nvGrpSpPr>
            <p:grpSpPr>
              <a:xfrm>
                <a:off x="2279611" y="2616400"/>
                <a:ext cx="1068987" cy="417711"/>
                <a:chOff x="1429310" y="2616400"/>
                <a:chExt cx="1068987" cy="417711"/>
              </a:xfrm>
            </p:grpSpPr>
            <p:pic>
              <p:nvPicPr>
                <p:cNvPr id="49" name="Image 1">
                  <a:extLst>
                    <a:ext uri="{FF2B5EF4-FFF2-40B4-BE49-F238E27FC236}">
                      <a16:creationId xmlns:a16="http://schemas.microsoft.com/office/drawing/2014/main" id="{7ACF3077-CDA8-4257-8BB2-E51256BBB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429310" y="2616400"/>
                  <a:ext cx="425458" cy="417711"/>
                </a:xfrm>
                <a:prstGeom prst="rect">
                  <a:avLst/>
                </a:prstGeom>
              </p:spPr>
            </p:pic>
            <p:sp>
              <p:nvSpPr>
                <p:cNvPr id="50" name="Text 1">
                  <a:extLst>
                    <a:ext uri="{FF2B5EF4-FFF2-40B4-BE49-F238E27FC236}">
                      <a16:creationId xmlns:a16="http://schemas.microsoft.com/office/drawing/2014/main" id="{8802E535-8D20-44DB-9073-22FFC7D5508F}"/>
                    </a:ext>
                  </a:extLst>
                </p:cNvPr>
                <p:cNvSpPr/>
                <p:nvPr/>
              </p:nvSpPr>
              <p:spPr>
                <a:xfrm>
                  <a:off x="1917570" y="2687837"/>
                  <a:ext cx="580727" cy="274836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>
                    <a:lnSpc>
                      <a:spcPts val="2125"/>
                    </a:lnSpc>
                  </a:pPr>
                  <a:r>
                    <a:rPr lang="en-US" sz="1708" b="1" dirty="0">
                      <a:solidFill>
                        <a:srgbClr val="2E3146"/>
                      </a:solidFill>
                      <a:latin typeface="Montserrat Bold" pitchFamily="2" charset="-52"/>
                    </a:rPr>
                    <a:t>SASS</a:t>
                  </a:r>
                </a:p>
              </p:txBody>
            </p:sp>
          </p:grpSp>
          <p:sp>
            <p:nvSpPr>
              <p:cNvPr id="48" name="Text 2">
                <a:extLst>
                  <a:ext uri="{FF2B5EF4-FFF2-40B4-BE49-F238E27FC236}">
                    <a16:creationId xmlns:a16="http://schemas.microsoft.com/office/drawing/2014/main" id="{79253361-E189-4F18-817A-FF0E3952A5BA}"/>
                  </a:ext>
                </a:extLst>
              </p:cNvPr>
              <p:cNvSpPr/>
              <p:nvPr/>
            </p:nvSpPr>
            <p:spPr>
              <a:xfrm>
                <a:off x="1396636" y="3139879"/>
                <a:ext cx="2788046" cy="86985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ctr">
                  <a:lnSpc>
                    <a:spcPts val="2083"/>
                  </a:lnSpc>
                </a:pPr>
                <a:r>
                  <a:rPr lang="ru-RU" sz="1292" dirty="0">
                    <a:solidFill>
                      <a:srgbClr val="2E3146"/>
                    </a:solidFill>
                    <a:latin typeface="Montserrat" pitchFamily="34" charset="0"/>
                  </a:rPr>
                  <a:t>Препроцессор</a:t>
                </a:r>
                <a:r>
                  <a:rPr lang="en-US" sz="1292" dirty="0">
                    <a:solidFill>
                      <a:srgbClr val="2E3146"/>
                    </a:solidFill>
                    <a:latin typeface="Montserrat" pitchFamily="34" charset="0"/>
                  </a:rPr>
                  <a:t> CSS</a:t>
                </a:r>
                <a:r>
                  <a:rPr lang="ru-RU" sz="1292" dirty="0">
                    <a:solidFill>
                      <a:srgbClr val="2E3146"/>
                    </a:solidFill>
                    <a:latin typeface="Montserrat" pitchFamily="34" charset="0"/>
                  </a:rPr>
                  <a:t>, упрощающий использование и поддержку стилей.</a:t>
                </a:r>
                <a:endParaRPr lang="en-US" sz="1292" dirty="0">
                  <a:solidFill>
                    <a:srgbClr val="2E3146"/>
                  </a:solidFill>
                  <a:latin typeface="Montserrat" pitchFamily="34" charset="0"/>
                </a:endParaRPr>
              </a:p>
            </p:txBody>
          </p:sp>
        </p:grp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7172946A-1E35-4913-8E5D-95702BF28B17}"/>
                </a:ext>
              </a:extLst>
            </p:cNvPr>
            <p:cNvGrpSpPr/>
            <p:nvPr/>
          </p:nvGrpSpPr>
          <p:grpSpPr>
            <a:xfrm>
              <a:off x="7799039" y="4061652"/>
              <a:ext cx="3086099" cy="1055209"/>
              <a:chOff x="7966123" y="2626752"/>
              <a:chExt cx="3086099" cy="1055209"/>
            </a:xfrm>
          </p:grpSpPr>
          <p:grpSp>
            <p:nvGrpSpPr>
              <p:cNvPr id="52" name="Группа 51">
                <a:extLst>
                  <a:ext uri="{FF2B5EF4-FFF2-40B4-BE49-F238E27FC236}">
                    <a16:creationId xmlns:a16="http://schemas.microsoft.com/office/drawing/2014/main" id="{1F13F1AD-DA2A-4164-8DCA-B9B37E0D9DBA}"/>
                  </a:ext>
                </a:extLst>
              </p:cNvPr>
              <p:cNvGrpSpPr/>
              <p:nvPr/>
            </p:nvGrpSpPr>
            <p:grpSpPr>
              <a:xfrm>
                <a:off x="8925797" y="2626752"/>
                <a:ext cx="1166750" cy="411988"/>
                <a:chOff x="1433184" y="2619261"/>
                <a:chExt cx="1166750" cy="411988"/>
              </a:xfrm>
            </p:grpSpPr>
            <p:pic>
              <p:nvPicPr>
                <p:cNvPr id="54" name="Image 1">
                  <a:extLst>
                    <a:ext uri="{FF2B5EF4-FFF2-40B4-BE49-F238E27FC236}">
                      <a16:creationId xmlns:a16="http://schemas.microsoft.com/office/drawing/2014/main" id="{F77FD253-C195-43D8-9557-F5B21C7721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433184" y="2619261"/>
                  <a:ext cx="417711" cy="411988"/>
                </a:xfrm>
                <a:prstGeom prst="rect">
                  <a:avLst/>
                </a:prstGeom>
              </p:spPr>
            </p:pic>
            <p:sp>
              <p:nvSpPr>
                <p:cNvPr id="55" name="Text 1">
                  <a:extLst>
                    <a:ext uri="{FF2B5EF4-FFF2-40B4-BE49-F238E27FC236}">
                      <a16:creationId xmlns:a16="http://schemas.microsoft.com/office/drawing/2014/main" id="{7D38DC19-BE95-43D9-979F-6E2ABA119E75}"/>
                    </a:ext>
                  </a:extLst>
                </p:cNvPr>
                <p:cNvSpPr/>
                <p:nvPr/>
              </p:nvSpPr>
              <p:spPr>
                <a:xfrm>
                  <a:off x="1917570" y="2687837"/>
                  <a:ext cx="682364" cy="274836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>
                    <a:lnSpc>
                      <a:spcPts val="2125"/>
                    </a:lnSpc>
                  </a:pPr>
                  <a:r>
                    <a:rPr lang="en-US" sz="1708" b="1" dirty="0">
                      <a:solidFill>
                        <a:srgbClr val="2E3146"/>
                      </a:solidFill>
                      <a:latin typeface="Montserrat Bold" pitchFamily="2" charset="-52"/>
                    </a:rPr>
                    <a:t>Node</a:t>
                  </a:r>
                  <a:r>
                    <a:rPr lang="en-US" sz="1708" b="1" dirty="0">
                      <a:solidFill>
                        <a:srgbClr val="2E3146"/>
                      </a:solidFill>
                      <a:latin typeface="Barlow Bold" pitchFamily="34" charset="0"/>
                    </a:rPr>
                    <a:t>.js</a:t>
                  </a:r>
                </a:p>
              </p:txBody>
            </p:sp>
          </p:grpSp>
          <p:sp>
            <p:nvSpPr>
              <p:cNvPr id="53" name="Text 2">
                <a:extLst>
                  <a:ext uri="{FF2B5EF4-FFF2-40B4-BE49-F238E27FC236}">
                    <a16:creationId xmlns:a16="http://schemas.microsoft.com/office/drawing/2014/main" id="{640E3987-6723-4316-9DEE-DD49E7758612}"/>
                  </a:ext>
                </a:extLst>
              </p:cNvPr>
              <p:cNvSpPr/>
              <p:nvPr/>
            </p:nvSpPr>
            <p:spPr>
              <a:xfrm>
                <a:off x="7966123" y="3147370"/>
                <a:ext cx="3086099" cy="53459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ctr">
                  <a:lnSpc>
                    <a:spcPts val="2083"/>
                  </a:lnSpc>
                </a:pPr>
                <a:r>
                  <a:rPr lang="ru-RU" sz="1292" dirty="0">
                    <a:solidFill>
                      <a:srgbClr val="2E3146"/>
                    </a:solidFill>
                    <a:latin typeface="Montserrat" pitchFamily="34" charset="0"/>
                    <a:ea typeface="Montserrat" pitchFamily="34" charset="-122"/>
                    <a:cs typeface="Montserrat" pitchFamily="34" charset="-120"/>
                  </a:rPr>
                  <a:t>Среда выполнения</a:t>
                </a:r>
                <a:r>
                  <a:rPr lang="en-US" sz="1292" dirty="0">
                    <a:solidFill>
                      <a:srgbClr val="2E3146"/>
                    </a:solidFill>
                    <a:latin typeface="Montserrat" pitchFamily="34" charset="0"/>
                    <a:ea typeface="Montserrat" pitchFamily="34" charset="-122"/>
                    <a:cs typeface="Montserrat" pitchFamily="34" charset="-120"/>
                  </a:rPr>
                  <a:t> JavaScript</a:t>
                </a:r>
                <a:r>
                  <a:rPr lang="ru-RU" sz="1292" dirty="0">
                    <a:solidFill>
                      <a:srgbClr val="2E3146"/>
                    </a:solidFill>
                    <a:latin typeface="Montserrat" pitchFamily="34" charset="0"/>
                    <a:ea typeface="Montserrat" pitchFamily="34" charset="-122"/>
                    <a:cs typeface="Montserrat" pitchFamily="34" charset="-120"/>
                  </a:rPr>
                  <a:t> для создания серверных приложений.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65028" y="512912"/>
            <a:ext cx="5036543" cy="593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91"/>
              </a:lnSpc>
            </a:pPr>
            <a:r>
              <a:rPr lang="ru-RU" sz="3200" b="1" dirty="0">
                <a:gradFill flip="none" rotWithShape="1">
                  <a:gsLst>
                    <a:gs pos="33000">
                      <a:srgbClr val="007DD5"/>
                    </a:gs>
                    <a:gs pos="100000">
                      <a:srgbClr val="7EBEEA"/>
                    </a:gs>
                  </a:gsLst>
                  <a:lin ang="5400000" scaled="1"/>
                  <a:tileRect/>
                </a:gradFill>
                <a:latin typeface="Montserrat Black" pitchFamily="2" charset="-52"/>
              </a:rPr>
              <a:t>Структура обучения</a:t>
            </a:r>
          </a:p>
        </p:txBody>
      </p:sp>
      <p:sp>
        <p:nvSpPr>
          <p:cNvPr id="3" name="Shape 1"/>
          <p:cNvSpPr/>
          <p:nvPr/>
        </p:nvSpPr>
        <p:spPr>
          <a:xfrm>
            <a:off x="6083300" y="1514376"/>
            <a:ext cx="25400" cy="4784130"/>
          </a:xfrm>
          <a:prstGeom prst="roundRect">
            <a:avLst>
              <a:gd name="adj" fmla="val 639750"/>
            </a:avLst>
          </a:prstGeom>
          <a:solidFill>
            <a:srgbClr val="2E3146"/>
          </a:solidFill>
          <a:ln/>
        </p:spPr>
      </p:sp>
      <p:sp>
        <p:nvSpPr>
          <p:cNvPr id="4" name="Shape 2"/>
          <p:cNvSpPr/>
          <p:nvPr/>
        </p:nvSpPr>
        <p:spPr>
          <a:xfrm>
            <a:off x="5286376" y="1907878"/>
            <a:ext cx="631924" cy="25400"/>
          </a:xfrm>
          <a:prstGeom prst="roundRect">
            <a:avLst>
              <a:gd name="adj" fmla="val 639750"/>
            </a:avLst>
          </a:prstGeom>
          <a:solidFill>
            <a:srgbClr val="2E3146"/>
          </a:solidFill>
          <a:ln/>
        </p:spPr>
      </p:sp>
      <p:sp>
        <p:nvSpPr>
          <p:cNvPr id="5" name="Shape 3"/>
          <p:cNvSpPr/>
          <p:nvPr/>
        </p:nvSpPr>
        <p:spPr>
          <a:xfrm>
            <a:off x="5892899" y="1717477"/>
            <a:ext cx="406202" cy="406202"/>
          </a:xfrm>
          <a:prstGeom prst="roundRect">
            <a:avLst>
              <a:gd name="adj" fmla="val 40004"/>
            </a:avLst>
          </a:prstGeom>
          <a:gradFill flip="none" rotWithShape="1">
            <a:gsLst>
              <a:gs pos="57000">
                <a:srgbClr val="007DD5"/>
              </a:gs>
              <a:gs pos="0">
                <a:srgbClr val="7EBEEA"/>
              </a:gs>
            </a:gsLst>
            <a:path path="circle">
              <a:fillToRect l="50000" t="50000" r="50000" b="50000"/>
            </a:path>
            <a:tileRect/>
          </a:gradFill>
          <a:ln/>
          <a:effectLst>
            <a:innerShdw blurRad="114300">
              <a:srgbClr val="FFFFFF"/>
            </a:innerShdw>
          </a:effectLst>
        </p:spPr>
      </p:sp>
      <p:sp>
        <p:nvSpPr>
          <p:cNvPr id="6" name="Text 4"/>
          <p:cNvSpPr/>
          <p:nvPr/>
        </p:nvSpPr>
        <p:spPr>
          <a:xfrm>
            <a:off x="6045498" y="1790749"/>
            <a:ext cx="100906" cy="285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b="1" dirty="0">
                <a:solidFill>
                  <a:srgbClr val="FFFFFF"/>
                </a:solidFill>
                <a:latin typeface="Montserrat Bold" pitchFamily="2" charset="-52"/>
                <a:ea typeface="Barlow Bold" pitchFamily="34" charset="-122"/>
                <a:cs typeface="Barlow Bold" pitchFamily="34" charset="-120"/>
              </a:rPr>
              <a:t>1</a:t>
            </a:r>
            <a:endParaRPr lang="en-US" sz="2208" dirty="0">
              <a:solidFill>
                <a:srgbClr val="FFFFFF"/>
              </a:solidFill>
              <a:latin typeface="Montserrat Bold" pitchFamily="2" charset="-52"/>
            </a:endParaRPr>
          </a:p>
        </p:txBody>
      </p:sp>
      <p:sp>
        <p:nvSpPr>
          <p:cNvPr id="9" name="Shape 7"/>
          <p:cNvSpPr/>
          <p:nvPr/>
        </p:nvSpPr>
        <p:spPr>
          <a:xfrm>
            <a:off x="6273701" y="2810470"/>
            <a:ext cx="631924" cy="25400"/>
          </a:xfrm>
          <a:prstGeom prst="roundRect">
            <a:avLst>
              <a:gd name="adj" fmla="val 639750"/>
            </a:avLst>
          </a:prstGeom>
          <a:solidFill>
            <a:srgbClr val="2E3146"/>
          </a:solidFill>
          <a:ln/>
        </p:spPr>
      </p:sp>
      <p:sp>
        <p:nvSpPr>
          <p:cNvPr id="10" name="Shape 8"/>
          <p:cNvSpPr/>
          <p:nvPr/>
        </p:nvSpPr>
        <p:spPr>
          <a:xfrm>
            <a:off x="5892899" y="2620069"/>
            <a:ext cx="406202" cy="406202"/>
          </a:xfrm>
          <a:prstGeom prst="roundRect">
            <a:avLst>
              <a:gd name="adj" fmla="val 40004"/>
            </a:avLst>
          </a:prstGeom>
          <a:gradFill flip="none" rotWithShape="1">
            <a:gsLst>
              <a:gs pos="57000">
                <a:srgbClr val="007DD5"/>
              </a:gs>
              <a:gs pos="0">
                <a:srgbClr val="7EBEEA"/>
              </a:gs>
            </a:gsLst>
            <a:path path="circle">
              <a:fillToRect l="50000" t="50000" r="50000" b="50000"/>
            </a:path>
            <a:tileRect/>
          </a:gradFill>
          <a:ln/>
          <a:effectLst>
            <a:innerShdw blurRad="114300">
              <a:srgbClr val="FFFFFF"/>
            </a:innerShdw>
          </a:effectLst>
        </p:spPr>
      </p:sp>
      <p:sp>
        <p:nvSpPr>
          <p:cNvPr id="11" name="Text 9"/>
          <p:cNvSpPr/>
          <p:nvPr/>
        </p:nvSpPr>
        <p:spPr>
          <a:xfrm>
            <a:off x="6016129" y="2693343"/>
            <a:ext cx="159643" cy="285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b="1" dirty="0">
                <a:solidFill>
                  <a:srgbClr val="FFFFFF"/>
                </a:solidFill>
                <a:latin typeface="Montserrat Bold" pitchFamily="2" charset="-52"/>
                <a:ea typeface="Barlow Bold" pitchFamily="34" charset="-122"/>
                <a:cs typeface="Barlow Bold" pitchFamily="34" charset="-120"/>
              </a:rPr>
              <a:t>2</a:t>
            </a:r>
            <a:endParaRPr lang="en-US" sz="2208" dirty="0">
              <a:solidFill>
                <a:srgbClr val="FFFFFF"/>
              </a:solidFill>
              <a:latin typeface="Montserrat Bold" pitchFamily="2" charset="-52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9C9F1596-6000-4B95-933B-AA720F60DDFA}"/>
              </a:ext>
            </a:extLst>
          </p:cNvPr>
          <p:cNvGrpSpPr/>
          <p:nvPr/>
        </p:nvGrpSpPr>
        <p:grpSpPr>
          <a:xfrm>
            <a:off x="7003554" y="2392622"/>
            <a:ext cx="3059924" cy="861095"/>
            <a:chOff x="7001819" y="2463763"/>
            <a:chExt cx="3059924" cy="861095"/>
          </a:xfrm>
        </p:grpSpPr>
        <p:sp>
          <p:nvSpPr>
            <p:cNvPr id="29" name="Shape 1">
              <a:extLst>
                <a:ext uri="{FF2B5EF4-FFF2-40B4-BE49-F238E27FC236}">
                  <a16:creationId xmlns:a16="http://schemas.microsoft.com/office/drawing/2014/main" id="{D1267D1E-26CF-4F8D-9568-F3FEE26BBA13}"/>
                </a:ext>
              </a:extLst>
            </p:cNvPr>
            <p:cNvSpPr/>
            <p:nvPr/>
          </p:nvSpPr>
          <p:spPr>
            <a:xfrm>
              <a:off x="7001819" y="2463763"/>
              <a:ext cx="3059924" cy="861095"/>
            </a:xfrm>
            <a:prstGeom prst="roundRect">
              <a:avLst>
                <a:gd name="adj" fmla="val 15403"/>
              </a:avLst>
            </a:prstGeom>
            <a:solidFill>
              <a:srgbClr val="FFFFFF"/>
            </a:solidFill>
            <a:ln/>
            <a:effectLst>
              <a:glow rad="101600">
                <a:srgbClr val="007DD5">
                  <a:alpha val="60000"/>
                </a:srgbClr>
              </a:glow>
              <a:outerShdw blurRad="53340" dist="26670" dir="13500000" algn="bl" rotWithShape="0">
                <a:srgbClr val="FFFFFF">
                  <a:alpha val="10000"/>
                </a:srgbClr>
              </a:outerShdw>
            </a:effectLst>
          </p:spPr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235BD88A-51F2-4B94-B4D6-AFC7C33E9133}"/>
                </a:ext>
              </a:extLst>
            </p:cNvPr>
            <p:cNvGrpSpPr/>
            <p:nvPr/>
          </p:nvGrpSpPr>
          <p:grpSpPr>
            <a:xfrm>
              <a:off x="7088982" y="2601416"/>
              <a:ext cx="2885598" cy="585788"/>
              <a:chOff x="7088982" y="2597448"/>
              <a:chExt cx="2885598" cy="585788"/>
            </a:xfrm>
          </p:grpSpPr>
          <p:sp>
            <p:nvSpPr>
              <p:cNvPr id="12" name="Text 10"/>
              <p:cNvSpPr/>
              <p:nvPr/>
            </p:nvSpPr>
            <p:spPr>
              <a:xfrm>
                <a:off x="7088982" y="2597448"/>
                <a:ext cx="2885598" cy="2968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sz="1833" b="1" dirty="0">
                    <a:solidFill>
                      <a:srgbClr val="2E3146"/>
                    </a:solidFill>
                    <a:latin typeface="Montserrat Bold" pitchFamily="2" charset="-52"/>
                    <a:ea typeface="Barlow Bold" pitchFamily="34" charset="-122"/>
                    <a:cs typeface="Barlow Bold" pitchFamily="34" charset="-120"/>
                  </a:rPr>
                  <a:t>CSS</a:t>
                </a:r>
                <a:endParaRPr lang="en-US" sz="1833" dirty="0">
                  <a:solidFill>
                    <a:srgbClr val="2E3146"/>
                  </a:solidFill>
                  <a:latin typeface="Montserrat Bold" pitchFamily="2" charset="-52"/>
                </a:endParaRPr>
              </a:p>
            </p:txBody>
          </p:sp>
          <p:sp>
            <p:nvSpPr>
              <p:cNvPr id="13" name="Text 11"/>
              <p:cNvSpPr/>
              <p:nvPr/>
            </p:nvSpPr>
            <p:spPr>
              <a:xfrm>
                <a:off x="7088982" y="2894311"/>
                <a:ext cx="2885598" cy="2889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50"/>
                  </a:lnSpc>
                </a:pPr>
                <a:r>
                  <a:rPr lang="en-US" sz="1417" dirty="0">
                    <a:solidFill>
                      <a:srgbClr val="2E3146"/>
                    </a:solidFill>
                    <a:latin typeface="Montserrat" pitchFamily="2" charset="-52"/>
                    <a:ea typeface="Montserrat" pitchFamily="34" charset="-122"/>
                    <a:cs typeface="Montserrat" pitchFamily="34" charset="-120"/>
                  </a:rPr>
                  <a:t>Стилизация элементов сайта.</a:t>
                </a:r>
                <a:endParaRPr lang="en-US" sz="1417" dirty="0">
                  <a:solidFill>
                    <a:srgbClr val="2E3146"/>
                  </a:solidFill>
                  <a:latin typeface="Montserrat" pitchFamily="2" charset="-52"/>
                </a:endParaRPr>
              </a:p>
            </p:txBody>
          </p:sp>
        </p:grpSp>
      </p:grpSp>
      <p:sp>
        <p:nvSpPr>
          <p:cNvPr id="14" name="Shape 12"/>
          <p:cNvSpPr/>
          <p:nvPr/>
        </p:nvSpPr>
        <p:spPr>
          <a:xfrm>
            <a:off x="5286376" y="3622873"/>
            <a:ext cx="631924" cy="25400"/>
          </a:xfrm>
          <a:prstGeom prst="roundRect">
            <a:avLst>
              <a:gd name="adj" fmla="val 639750"/>
            </a:avLst>
          </a:prstGeom>
          <a:solidFill>
            <a:srgbClr val="2E3146"/>
          </a:solidFill>
          <a:ln/>
        </p:spPr>
      </p:sp>
      <p:sp>
        <p:nvSpPr>
          <p:cNvPr id="15" name="Shape 13"/>
          <p:cNvSpPr/>
          <p:nvPr/>
        </p:nvSpPr>
        <p:spPr>
          <a:xfrm>
            <a:off x="5892899" y="3432472"/>
            <a:ext cx="406202" cy="406202"/>
          </a:xfrm>
          <a:prstGeom prst="roundRect">
            <a:avLst>
              <a:gd name="adj" fmla="val 40004"/>
            </a:avLst>
          </a:prstGeom>
          <a:gradFill flip="none" rotWithShape="1">
            <a:gsLst>
              <a:gs pos="57000">
                <a:srgbClr val="007DD5"/>
              </a:gs>
              <a:gs pos="0">
                <a:srgbClr val="7EBEEA"/>
              </a:gs>
            </a:gsLst>
            <a:path path="circle">
              <a:fillToRect l="50000" t="50000" r="50000" b="50000"/>
            </a:path>
            <a:tileRect/>
          </a:gradFill>
          <a:ln/>
          <a:effectLst>
            <a:innerShdw blurRad="114300">
              <a:srgbClr val="FFFFFF"/>
            </a:innerShdw>
          </a:effectLst>
        </p:spPr>
      </p:sp>
      <p:sp>
        <p:nvSpPr>
          <p:cNvPr id="16" name="Text 14"/>
          <p:cNvSpPr/>
          <p:nvPr/>
        </p:nvSpPr>
        <p:spPr>
          <a:xfrm>
            <a:off x="6016129" y="3522661"/>
            <a:ext cx="153888" cy="285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b="1" dirty="0">
                <a:solidFill>
                  <a:srgbClr val="FFFFFF"/>
                </a:solidFill>
                <a:latin typeface="Montserrat Bold" pitchFamily="2" charset="-52"/>
                <a:ea typeface="Barlow Bold" pitchFamily="34" charset="-122"/>
                <a:cs typeface="Barlow Bold" pitchFamily="34" charset="-120"/>
              </a:rPr>
              <a:t>3</a:t>
            </a:r>
            <a:endParaRPr lang="en-US" sz="2208" dirty="0">
              <a:solidFill>
                <a:srgbClr val="FFFFFF"/>
              </a:solidFill>
              <a:latin typeface="Montserrat Bold" pitchFamily="2" charset="-52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6273701" y="4435277"/>
            <a:ext cx="631924" cy="25400"/>
          </a:xfrm>
          <a:prstGeom prst="roundRect">
            <a:avLst>
              <a:gd name="adj" fmla="val 639750"/>
            </a:avLst>
          </a:prstGeom>
          <a:solidFill>
            <a:srgbClr val="2E3146"/>
          </a:solidFill>
          <a:ln/>
        </p:spPr>
      </p:sp>
      <p:sp>
        <p:nvSpPr>
          <p:cNvPr id="20" name="Shape 18"/>
          <p:cNvSpPr/>
          <p:nvPr/>
        </p:nvSpPr>
        <p:spPr>
          <a:xfrm>
            <a:off x="5892899" y="4244876"/>
            <a:ext cx="406202" cy="406202"/>
          </a:xfrm>
          <a:prstGeom prst="roundRect">
            <a:avLst>
              <a:gd name="adj" fmla="val 40004"/>
            </a:avLst>
          </a:prstGeom>
          <a:gradFill flip="none" rotWithShape="1">
            <a:gsLst>
              <a:gs pos="57000">
                <a:srgbClr val="007DD5"/>
              </a:gs>
              <a:gs pos="0">
                <a:srgbClr val="7EBEEA"/>
              </a:gs>
            </a:gsLst>
            <a:path path="circle">
              <a:fillToRect l="50000" t="50000" r="50000" b="50000"/>
            </a:path>
            <a:tileRect/>
          </a:gradFill>
          <a:ln/>
          <a:effectLst>
            <a:innerShdw blurRad="114300">
              <a:srgbClr val="FFFFFF"/>
            </a:innerShdw>
          </a:effectLst>
        </p:spPr>
      </p:sp>
      <p:sp>
        <p:nvSpPr>
          <p:cNvPr id="21" name="Text 19"/>
          <p:cNvSpPr/>
          <p:nvPr/>
        </p:nvSpPr>
        <p:spPr>
          <a:xfrm>
            <a:off x="6009779" y="4318149"/>
            <a:ext cx="172443" cy="285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b="1" dirty="0">
                <a:solidFill>
                  <a:srgbClr val="FFFFFF"/>
                </a:solidFill>
                <a:latin typeface="Montserrat Bold" pitchFamily="2" charset="-52"/>
                <a:ea typeface="Barlow Bold" pitchFamily="34" charset="-122"/>
                <a:cs typeface="Barlow Bold" pitchFamily="34" charset="-120"/>
              </a:rPr>
              <a:t>4</a:t>
            </a:r>
            <a:endParaRPr lang="en-US" sz="2208" dirty="0">
              <a:solidFill>
                <a:srgbClr val="FFFFFF"/>
              </a:solidFill>
              <a:latin typeface="Montserrat Bold" pitchFamily="2" charset="-52"/>
            </a:endParaRPr>
          </a:p>
        </p:txBody>
      </p:sp>
      <p:sp>
        <p:nvSpPr>
          <p:cNvPr id="24" name="Shape 22"/>
          <p:cNvSpPr/>
          <p:nvPr/>
        </p:nvSpPr>
        <p:spPr>
          <a:xfrm>
            <a:off x="5286376" y="5247680"/>
            <a:ext cx="631924" cy="25400"/>
          </a:xfrm>
          <a:prstGeom prst="roundRect">
            <a:avLst>
              <a:gd name="adj" fmla="val 639750"/>
            </a:avLst>
          </a:prstGeom>
          <a:solidFill>
            <a:srgbClr val="2E3146"/>
          </a:solidFill>
          <a:ln/>
        </p:spPr>
      </p:sp>
      <p:sp>
        <p:nvSpPr>
          <p:cNvPr id="25" name="Shape 23"/>
          <p:cNvSpPr/>
          <p:nvPr/>
        </p:nvSpPr>
        <p:spPr>
          <a:xfrm>
            <a:off x="5892899" y="5057279"/>
            <a:ext cx="406202" cy="406202"/>
          </a:xfrm>
          <a:prstGeom prst="roundRect">
            <a:avLst>
              <a:gd name="adj" fmla="val 40004"/>
            </a:avLst>
          </a:prstGeom>
          <a:gradFill flip="none" rotWithShape="1">
            <a:gsLst>
              <a:gs pos="57000">
                <a:srgbClr val="007DD5"/>
              </a:gs>
              <a:gs pos="0">
                <a:srgbClr val="7EBEEA"/>
              </a:gs>
            </a:gsLst>
            <a:path path="circle">
              <a:fillToRect l="50000" t="50000" r="50000" b="50000"/>
            </a:path>
            <a:tileRect/>
          </a:gradFill>
          <a:ln/>
          <a:effectLst>
            <a:innerShdw blurRad="114300">
              <a:srgbClr val="FFFFFF"/>
            </a:innerShdw>
          </a:effectLst>
        </p:spPr>
      </p:sp>
      <p:sp>
        <p:nvSpPr>
          <p:cNvPr id="26" name="Text 24"/>
          <p:cNvSpPr/>
          <p:nvPr/>
        </p:nvSpPr>
        <p:spPr>
          <a:xfrm>
            <a:off x="6019106" y="5130552"/>
            <a:ext cx="153690" cy="285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b="1" dirty="0">
                <a:solidFill>
                  <a:srgbClr val="FFFFFF"/>
                </a:solidFill>
                <a:latin typeface="Montserrat Bold" pitchFamily="2" charset="-52"/>
                <a:ea typeface="Barlow Bold" pitchFamily="34" charset="-122"/>
                <a:cs typeface="Barlow Bold" pitchFamily="34" charset="-120"/>
              </a:rPr>
              <a:t>5</a:t>
            </a:r>
            <a:endParaRPr lang="en-US" sz="2208" dirty="0">
              <a:solidFill>
                <a:srgbClr val="FFFFFF"/>
              </a:solidFill>
              <a:latin typeface="Montserrat Bold" pitchFamily="2" charset="-52"/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56F673F2-D376-4F15-A7BC-407F9AD7D6DC}"/>
              </a:ext>
            </a:extLst>
          </p:cNvPr>
          <p:cNvGrpSpPr/>
          <p:nvPr/>
        </p:nvGrpSpPr>
        <p:grpSpPr>
          <a:xfrm>
            <a:off x="7003554" y="4004729"/>
            <a:ext cx="3753344" cy="861095"/>
            <a:chOff x="7001819" y="2463763"/>
            <a:chExt cx="3059924" cy="861095"/>
          </a:xfrm>
        </p:grpSpPr>
        <p:sp>
          <p:nvSpPr>
            <p:cNvPr id="36" name="Shape 1">
              <a:extLst>
                <a:ext uri="{FF2B5EF4-FFF2-40B4-BE49-F238E27FC236}">
                  <a16:creationId xmlns:a16="http://schemas.microsoft.com/office/drawing/2014/main" id="{1A6BCBD4-FF93-4E5A-B51D-8F1DBB47E43D}"/>
                </a:ext>
              </a:extLst>
            </p:cNvPr>
            <p:cNvSpPr/>
            <p:nvPr/>
          </p:nvSpPr>
          <p:spPr>
            <a:xfrm>
              <a:off x="7001819" y="2463763"/>
              <a:ext cx="3059924" cy="861095"/>
            </a:xfrm>
            <a:prstGeom prst="roundRect">
              <a:avLst>
                <a:gd name="adj" fmla="val 15403"/>
              </a:avLst>
            </a:prstGeom>
            <a:solidFill>
              <a:srgbClr val="FFFFFF"/>
            </a:solidFill>
            <a:ln/>
            <a:effectLst>
              <a:glow rad="101600">
                <a:srgbClr val="007DD5">
                  <a:alpha val="60000"/>
                </a:srgbClr>
              </a:glow>
              <a:outerShdw blurRad="53340" dist="26670" dir="13500000" algn="bl" rotWithShape="0">
                <a:srgbClr val="FFFFFF">
                  <a:alpha val="10000"/>
                </a:srgbClr>
              </a:outerShdw>
            </a:effectLst>
          </p:spPr>
        </p: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AC52FAC0-4DEE-4539-BDD8-A9BCAE57DD96}"/>
                </a:ext>
              </a:extLst>
            </p:cNvPr>
            <p:cNvGrpSpPr/>
            <p:nvPr/>
          </p:nvGrpSpPr>
          <p:grpSpPr>
            <a:xfrm>
              <a:off x="7088982" y="2601416"/>
              <a:ext cx="2885598" cy="585788"/>
              <a:chOff x="7088982" y="2597448"/>
              <a:chExt cx="2885598" cy="585788"/>
            </a:xfrm>
          </p:grpSpPr>
          <p:sp>
            <p:nvSpPr>
              <p:cNvPr id="38" name="Text 10">
                <a:extLst>
                  <a:ext uri="{FF2B5EF4-FFF2-40B4-BE49-F238E27FC236}">
                    <a16:creationId xmlns:a16="http://schemas.microsoft.com/office/drawing/2014/main" id="{532A1B5D-49D3-4914-A27B-9D8E8A441C2A}"/>
                  </a:ext>
                </a:extLst>
              </p:cNvPr>
              <p:cNvSpPr/>
              <p:nvPr/>
            </p:nvSpPr>
            <p:spPr>
              <a:xfrm>
                <a:off x="7088982" y="2597448"/>
                <a:ext cx="2885598" cy="2968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sz="1833" b="1" dirty="0">
                    <a:solidFill>
                      <a:srgbClr val="2E3146"/>
                    </a:solidFill>
                    <a:latin typeface="Montserrat Bold" pitchFamily="2" charset="-52"/>
                    <a:ea typeface="Barlow Bold" pitchFamily="34" charset="-122"/>
                    <a:cs typeface="Barlow Bold" pitchFamily="34" charset="-120"/>
                  </a:rPr>
                  <a:t>Frontend</a:t>
                </a:r>
                <a:endParaRPr lang="en-US" sz="1833" dirty="0">
                  <a:solidFill>
                    <a:srgbClr val="2E3146"/>
                  </a:solidFill>
                  <a:latin typeface="Montserrat Bold" pitchFamily="2" charset="-52"/>
                </a:endParaRPr>
              </a:p>
            </p:txBody>
          </p:sp>
          <p:sp>
            <p:nvSpPr>
              <p:cNvPr id="39" name="Text 11">
                <a:extLst>
                  <a:ext uri="{FF2B5EF4-FFF2-40B4-BE49-F238E27FC236}">
                    <a16:creationId xmlns:a16="http://schemas.microsoft.com/office/drawing/2014/main" id="{E24267F8-5286-473A-A173-492A09C22BE6}"/>
                  </a:ext>
                </a:extLst>
              </p:cNvPr>
              <p:cNvSpPr/>
              <p:nvPr/>
            </p:nvSpPr>
            <p:spPr>
              <a:xfrm>
                <a:off x="7088982" y="2894311"/>
                <a:ext cx="2885598" cy="2889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50"/>
                  </a:lnSpc>
                </a:pPr>
                <a:r>
                  <a:rPr lang="ru-RU" sz="1417" dirty="0">
                    <a:solidFill>
                      <a:srgbClr val="2E3146"/>
                    </a:solidFill>
                    <a:latin typeface="Montserrat" pitchFamily="2" charset="-52"/>
                  </a:rPr>
                  <a:t>Разработка визуальной части сайта.</a:t>
                </a:r>
                <a:endParaRPr lang="en-US" sz="1417" dirty="0">
                  <a:solidFill>
                    <a:srgbClr val="2E3146"/>
                  </a:solidFill>
                  <a:latin typeface="Montserrat" pitchFamily="2" charset="-52"/>
                </a:endParaRPr>
              </a:p>
            </p:txBody>
          </p:sp>
        </p:grp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475B44F9-472B-4420-AC64-8CA82201E3B4}"/>
              </a:ext>
            </a:extLst>
          </p:cNvPr>
          <p:cNvGrpSpPr/>
          <p:nvPr/>
        </p:nvGrpSpPr>
        <p:grpSpPr>
          <a:xfrm>
            <a:off x="2139108" y="1479413"/>
            <a:ext cx="3060000" cy="861095"/>
            <a:chOff x="7001819" y="2463763"/>
            <a:chExt cx="3059924" cy="861095"/>
          </a:xfrm>
        </p:grpSpPr>
        <p:sp>
          <p:nvSpPr>
            <p:cNvPr id="41" name="Shape 1">
              <a:extLst>
                <a:ext uri="{FF2B5EF4-FFF2-40B4-BE49-F238E27FC236}">
                  <a16:creationId xmlns:a16="http://schemas.microsoft.com/office/drawing/2014/main" id="{93F029A3-B0C0-4AC0-8279-C1B4BAC566BE}"/>
                </a:ext>
              </a:extLst>
            </p:cNvPr>
            <p:cNvSpPr/>
            <p:nvPr/>
          </p:nvSpPr>
          <p:spPr>
            <a:xfrm>
              <a:off x="7001819" y="2463763"/>
              <a:ext cx="3059924" cy="861095"/>
            </a:xfrm>
            <a:prstGeom prst="roundRect">
              <a:avLst>
                <a:gd name="adj" fmla="val 15403"/>
              </a:avLst>
            </a:prstGeom>
            <a:solidFill>
              <a:srgbClr val="FFFFFF"/>
            </a:solidFill>
            <a:ln/>
            <a:effectLst>
              <a:glow rad="101600">
                <a:srgbClr val="007DD5">
                  <a:alpha val="60000"/>
                </a:srgbClr>
              </a:glow>
              <a:outerShdw blurRad="53340" dist="26670" dir="13500000" algn="bl" rotWithShape="0">
                <a:srgbClr val="FFFFFF">
                  <a:alpha val="10000"/>
                </a:srgbClr>
              </a:outerShdw>
            </a:effectLst>
          </p:spPr>
        </p: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16531A64-915B-4377-A29B-C38D22BDEAE0}"/>
                </a:ext>
              </a:extLst>
            </p:cNvPr>
            <p:cNvGrpSpPr/>
            <p:nvPr/>
          </p:nvGrpSpPr>
          <p:grpSpPr>
            <a:xfrm>
              <a:off x="7088982" y="2601416"/>
              <a:ext cx="2885598" cy="585788"/>
              <a:chOff x="7088982" y="2597448"/>
              <a:chExt cx="2885598" cy="585788"/>
            </a:xfrm>
          </p:grpSpPr>
          <p:sp>
            <p:nvSpPr>
              <p:cNvPr id="43" name="Text 10">
                <a:extLst>
                  <a:ext uri="{FF2B5EF4-FFF2-40B4-BE49-F238E27FC236}">
                    <a16:creationId xmlns:a16="http://schemas.microsoft.com/office/drawing/2014/main" id="{43632E1C-8031-48FE-818B-5527D41C1FC4}"/>
                  </a:ext>
                </a:extLst>
              </p:cNvPr>
              <p:cNvSpPr/>
              <p:nvPr/>
            </p:nvSpPr>
            <p:spPr>
              <a:xfrm>
                <a:off x="7088982" y="2597448"/>
                <a:ext cx="2885598" cy="2968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r">
                  <a:lnSpc>
                    <a:spcPts val="2333"/>
                  </a:lnSpc>
                </a:pPr>
                <a:r>
                  <a:rPr lang="en-US" sz="1833" b="1" dirty="0">
                    <a:solidFill>
                      <a:srgbClr val="2E3146"/>
                    </a:solidFill>
                    <a:latin typeface="Montserrat Bold" pitchFamily="2" charset="-52"/>
                    <a:ea typeface="Barlow Bold" pitchFamily="34" charset="-122"/>
                    <a:cs typeface="Barlow Bold" pitchFamily="34" charset="-120"/>
                  </a:rPr>
                  <a:t>HTML</a:t>
                </a:r>
                <a:endParaRPr lang="en-US" sz="1833" dirty="0">
                  <a:solidFill>
                    <a:srgbClr val="2E3146"/>
                  </a:solidFill>
                  <a:latin typeface="Montserrat Bold" pitchFamily="2" charset="-52"/>
                </a:endParaRPr>
              </a:p>
            </p:txBody>
          </p:sp>
          <p:sp>
            <p:nvSpPr>
              <p:cNvPr id="44" name="Text 11">
                <a:extLst>
                  <a:ext uri="{FF2B5EF4-FFF2-40B4-BE49-F238E27FC236}">
                    <a16:creationId xmlns:a16="http://schemas.microsoft.com/office/drawing/2014/main" id="{FA32153C-C5A0-4D22-8025-568199970B61}"/>
                  </a:ext>
                </a:extLst>
              </p:cNvPr>
              <p:cNvSpPr/>
              <p:nvPr/>
            </p:nvSpPr>
            <p:spPr>
              <a:xfrm>
                <a:off x="7088982" y="2894311"/>
                <a:ext cx="2885598" cy="2889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r">
                  <a:lnSpc>
                    <a:spcPts val="2250"/>
                  </a:lnSpc>
                </a:pPr>
                <a:r>
                  <a:rPr lang="ru-RU" sz="1417" dirty="0">
                    <a:solidFill>
                      <a:srgbClr val="2E3146"/>
                    </a:solidFill>
                    <a:latin typeface="Montserrat" pitchFamily="2" charset="-52"/>
                  </a:rPr>
                  <a:t>Основы</a:t>
                </a:r>
                <a:r>
                  <a:rPr lang="en-US" sz="1417" dirty="0">
                    <a:solidFill>
                      <a:srgbClr val="2E3146"/>
                    </a:solidFill>
                    <a:latin typeface="Montserrat" pitchFamily="2" charset="-52"/>
                  </a:rPr>
                  <a:t> Web-</a:t>
                </a:r>
                <a:r>
                  <a:rPr lang="ru-RU" sz="1417" dirty="0">
                    <a:solidFill>
                      <a:srgbClr val="2E3146"/>
                    </a:solidFill>
                    <a:latin typeface="Montserrat" pitchFamily="2" charset="-52"/>
                  </a:rPr>
                  <a:t>разметки.</a:t>
                </a:r>
                <a:endParaRPr lang="en-US" sz="1417" dirty="0">
                  <a:solidFill>
                    <a:srgbClr val="2E3146"/>
                  </a:solidFill>
                  <a:latin typeface="Montserrat" pitchFamily="2" charset="-52"/>
                </a:endParaRPr>
              </a:p>
            </p:txBody>
          </p:sp>
        </p:grp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ABC5CE02-45AF-43D7-8AB2-1FFF575EFE08}"/>
              </a:ext>
            </a:extLst>
          </p:cNvPr>
          <p:cNvGrpSpPr/>
          <p:nvPr/>
        </p:nvGrpSpPr>
        <p:grpSpPr>
          <a:xfrm>
            <a:off x="2139108" y="3192325"/>
            <a:ext cx="3060000" cy="861095"/>
            <a:chOff x="7001819" y="2463763"/>
            <a:chExt cx="3059924" cy="861095"/>
          </a:xfrm>
        </p:grpSpPr>
        <p:sp>
          <p:nvSpPr>
            <p:cNvPr id="46" name="Shape 1">
              <a:extLst>
                <a:ext uri="{FF2B5EF4-FFF2-40B4-BE49-F238E27FC236}">
                  <a16:creationId xmlns:a16="http://schemas.microsoft.com/office/drawing/2014/main" id="{FC645ACE-614D-4F79-9174-C7E09B12EB57}"/>
                </a:ext>
              </a:extLst>
            </p:cNvPr>
            <p:cNvSpPr/>
            <p:nvPr/>
          </p:nvSpPr>
          <p:spPr>
            <a:xfrm>
              <a:off x="7001819" y="2463763"/>
              <a:ext cx="3059924" cy="861095"/>
            </a:xfrm>
            <a:prstGeom prst="roundRect">
              <a:avLst>
                <a:gd name="adj" fmla="val 15403"/>
              </a:avLst>
            </a:prstGeom>
            <a:solidFill>
              <a:srgbClr val="FFFFFF"/>
            </a:solidFill>
            <a:ln/>
            <a:effectLst>
              <a:glow rad="101600">
                <a:srgbClr val="007DD5">
                  <a:alpha val="60000"/>
                </a:srgbClr>
              </a:glow>
              <a:outerShdw blurRad="53340" dist="26670" dir="13500000" algn="bl" rotWithShape="0">
                <a:srgbClr val="FFFFFF">
                  <a:alpha val="10000"/>
                </a:srgbClr>
              </a:outerShdw>
            </a:effectLst>
          </p:spPr>
          <p:txBody>
            <a:bodyPr/>
            <a:lstStyle/>
            <a:p>
              <a:endParaRPr lang="ru-RU" dirty="0"/>
            </a:p>
          </p:txBody>
        </p:sp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8468154C-0C63-485D-83F7-DE6EDC705DB5}"/>
                </a:ext>
              </a:extLst>
            </p:cNvPr>
            <p:cNvGrpSpPr/>
            <p:nvPr/>
          </p:nvGrpSpPr>
          <p:grpSpPr>
            <a:xfrm>
              <a:off x="7088982" y="2601416"/>
              <a:ext cx="2885598" cy="585788"/>
              <a:chOff x="7088982" y="2597448"/>
              <a:chExt cx="2885598" cy="585788"/>
            </a:xfrm>
          </p:grpSpPr>
          <p:sp>
            <p:nvSpPr>
              <p:cNvPr id="48" name="Text 10">
                <a:extLst>
                  <a:ext uri="{FF2B5EF4-FFF2-40B4-BE49-F238E27FC236}">
                    <a16:creationId xmlns:a16="http://schemas.microsoft.com/office/drawing/2014/main" id="{C73C0955-881B-4608-8561-D0C1CD11AC71}"/>
                  </a:ext>
                </a:extLst>
              </p:cNvPr>
              <p:cNvSpPr/>
              <p:nvPr/>
            </p:nvSpPr>
            <p:spPr>
              <a:xfrm>
                <a:off x="7088982" y="2597448"/>
                <a:ext cx="2885598" cy="2968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r">
                  <a:lnSpc>
                    <a:spcPts val="2333"/>
                  </a:lnSpc>
                </a:pPr>
                <a:r>
                  <a:rPr lang="en-US" sz="1833" b="1" dirty="0">
                    <a:solidFill>
                      <a:srgbClr val="2E3146"/>
                    </a:solidFill>
                    <a:latin typeface="Montserrat Bold" pitchFamily="2" charset="-52"/>
                  </a:rPr>
                  <a:t>JavaScript</a:t>
                </a:r>
              </a:p>
            </p:txBody>
          </p:sp>
          <p:sp>
            <p:nvSpPr>
              <p:cNvPr id="49" name="Text 11">
                <a:extLst>
                  <a:ext uri="{FF2B5EF4-FFF2-40B4-BE49-F238E27FC236}">
                    <a16:creationId xmlns:a16="http://schemas.microsoft.com/office/drawing/2014/main" id="{F910ECA5-DF20-47ED-A195-E2BE44606D8A}"/>
                  </a:ext>
                </a:extLst>
              </p:cNvPr>
              <p:cNvSpPr/>
              <p:nvPr/>
            </p:nvSpPr>
            <p:spPr>
              <a:xfrm>
                <a:off x="7088982" y="2894311"/>
                <a:ext cx="2885598" cy="2889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r">
                  <a:lnSpc>
                    <a:spcPts val="2250"/>
                  </a:lnSpc>
                </a:pPr>
                <a:r>
                  <a:rPr lang="ru-RU" sz="1417" dirty="0">
                    <a:solidFill>
                      <a:srgbClr val="2E3146"/>
                    </a:solidFill>
                    <a:latin typeface="Montserrat" pitchFamily="2" charset="-52"/>
                  </a:rPr>
                  <a:t>Интерактивность и динамика</a:t>
                </a:r>
                <a:endParaRPr lang="en-US" sz="1417" dirty="0">
                  <a:solidFill>
                    <a:srgbClr val="2E3146"/>
                  </a:solidFill>
                  <a:latin typeface="Montserrat" pitchFamily="2" charset="-52"/>
                </a:endParaRPr>
              </a:p>
            </p:txBody>
          </p:sp>
        </p:grp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3A20B6E3-8DC3-4468-9F65-41C642810477}"/>
              </a:ext>
            </a:extLst>
          </p:cNvPr>
          <p:cNvGrpSpPr/>
          <p:nvPr/>
        </p:nvGrpSpPr>
        <p:grpSpPr>
          <a:xfrm>
            <a:off x="950590" y="4829832"/>
            <a:ext cx="4248518" cy="861095"/>
            <a:chOff x="7001819" y="2463763"/>
            <a:chExt cx="3059924" cy="861095"/>
          </a:xfrm>
        </p:grpSpPr>
        <p:sp>
          <p:nvSpPr>
            <p:cNvPr id="51" name="Shape 1">
              <a:extLst>
                <a:ext uri="{FF2B5EF4-FFF2-40B4-BE49-F238E27FC236}">
                  <a16:creationId xmlns:a16="http://schemas.microsoft.com/office/drawing/2014/main" id="{35BD5DD0-3B0F-47BE-937E-2DEE5C645449}"/>
                </a:ext>
              </a:extLst>
            </p:cNvPr>
            <p:cNvSpPr/>
            <p:nvPr/>
          </p:nvSpPr>
          <p:spPr>
            <a:xfrm>
              <a:off x="7001819" y="2463763"/>
              <a:ext cx="3059924" cy="861095"/>
            </a:xfrm>
            <a:prstGeom prst="roundRect">
              <a:avLst>
                <a:gd name="adj" fmla="val 15403"/>
              </a:avLst>
            </a:prstGeom>
            <a:solidFill>
              <a:srgbClr val="FFFFFF"/>
            </a:solidFill>
            <a:ln/>
            <a:effectLst>
              <a:glow rad="101600">
                <a:srgbClr val="007DD5">
                  <a:alpha val="60000"/>
                </a:srgbClr>
              </a:glow>
              <a:outerShdw blurRad="53340" dist="26670" dir="13500000" algn="bl" rotWithShape="0">
                <a:srgbClr val="FFFFFF">
                  <a:alpha val="10000"/>
                </a:srgbClr>
              </a:outerShdw>
            </a:effectLst>
          </p:spPr>
        </p:sp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F5EC6931-5C03-4F5B-8F62-99D3010DD22C}"/>
                </a:ext>
              </a:extLst>
            </p:cNvPr>
            <p:cNvGrpSpPr/>
            <p:nvPr/>
          </p:nvGrpSpPr>
          <p:grpSpPr>
            <a:xfrm>
              <a:off x="7088982" y="2601416"/>
              <a:ext cx="2885598" cy="585788"/>
              <a:chOff x="7088982" y="2597448"/>
              <a:chExt cx="2885598" cy="585788"/>
            </a:xfrm>
          </p:grpSpPr>
          <p:sp>
            <p:nvSpPr>
              <p:cNvPr id="53" name="Text 10">
                <a:extLst>
                  <a:ext uri="{FF2B5EF4-FFF2-40B4-BE49-F238E27FC236}">
                    <a16:creationId xmlns:a16="http://schemas.microsoft.com/office/drawing/2014/main" id="{17195C3C-2F6A-40E6-A7C3-950C83FD97BB}"/>
                  </a:ext>
                </a:extLst>
              </p:cNvPr>
              <p:cNvSpPr/>
              <p:nvPr/>
            </p:nvSpPr>
            <p:spPr>
              <a:xfrm>
                <a:off x="7088982" y="2597448"/>
                <a:ext cx="2885598" cy="2968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r">
                  <a:lnSpc>
                    <a:spcPts val="2333"/>
                  </a:lnSpc>
                </a:pPr>
                <a:r>
                  <a:rPr lang="en-US" sz="1833" b="1" dirty="0">
                    <a:solidFill>
                      <a:srgbClr val="2E3146"/>
                    </a:solidFill>
                    <a:latin typeface="Montserrat Bold" pitchFamily="2" charset="-52"/>
                  </a:rPr>
                  <a:t>Backend</a:t>
                </a:r>
              </a:p>
            </p:txBody>
          </p:sp>
          <p:sp>
            <p:nvSpPr>
              <p:cNvPr id="54" name="Text 11">
                <a:extLst>
                  <a:ext uri="{FF2B5EF4-FFF2-40B4-BE49-F238E27FC236}">
                    <a16:creationId xmlns:a16="http://schemas.microsoft.com/office/drawing/2014/main" id="{C2DCBF9A-C30E-4A3A-BE1E-6EF1C51999AC}"/>
                  </a:ext>
                </a:extLst>
              </p:cNvPr>
              <p:cNvSpPr/>
              <p:nvPr/>
            </p:nvSpPr>
            <p:spPr>
              <a:xfrm>
                <a:off x="7088982" y="2894311"/>
                <a:ext cx="2885598" cy="2889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r">
                  <a:lnSpc>
                    <a:spcPts val="2250"/>
                  </a:lnSpc>
                </a:pPr>
                <a:r>
                  <a:rPr lang="ru-RU" sz="1417" dirty="0">
                    <a:solidFill>
                      <a:srgbClr val="2E3146"/>
                    </a:solidFill>
                    <a:latin typeface="Montserrat" pitchFamily="2" charset="-52"/>
                  </a:rPr>
                  <a:t>Разработка функциональной части сайта.</a:t>
                </a:r>
                <a:endParaRPr lang="en-US" sz="1417" dirty="0">
                  <a:solidFill>
                    <a:srgbClr val="2E3146"/>
                  </a:solidFill>
                  <a:latin typeface="Montserrat" pitchFamily="2" charset="-52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159574" y="594619"/>
            <a:ext cx="6444853" cy="1104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291"/>
              </a:lnSpc>
            </a:pPr>
            <a:r>
              <a:rPr lang="ru-RU" sz="3200" b="1" dirty="0">
                <a:gradFill flip="none" rotWithShape="1">
                  <a:gsLst>
                    <a:gs pos="33000">
                      <a:srgbClr val="007DD5"/>
                    </a:gs>
                    <a:gs pos="100000">
                      <a:srgbClr val="7EBEEA"/>
                    </a:gs>
                  </a:gsLst>
                  <a:lin ang="5400000" scaled="1"/>
                  <a:tileRect/>
                </a:gradFill>
                <a:latin typeface="Montserrat Black" pitchFamily="2" charset="-52"/>
              </a:rPr>
              <a:t>Выбор дизайна и реализация интерфейса</a:t>
            </a:r>
            <a:endParaRPr lang="en-US" sz="3200" b="1" dirty="0">
              <a:gradFill flip="none" rotWithShape="1">
                <a:gsLst>
                  <a:gs pos="33000">
                    <a:srgbClr val="007DD5"/>
                  </a:gs>
                  <a:gs pos="100000">
                    <a:srgbClr val="7EBEEA"/>
                  </a:gs>
                </a:gsLst>
                <a:lin ang="5400000" scaled="1"/>
                <a:tileRect/>
              </a:gradFill>
              <a:latin typeface="Montserrat Black" pitchFamily="2" charset="-52"/>
            </a:endParaRP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9573" y="4141688"/>
            <a:ext cx="419695" cy="4196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59573" y="4729262"/>
            <a:ext cx="2209007" cy="276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67"/>
              </a:lnSpc>
            </a:pPr>
            <a:r>
              <a:rPr lang="en-US" sz="1708" b="1" dirty="0">
                <a:solidFill>
                  <a:srgbClr val="2E3146"/>
                </a:solidFill>
                <a:latin typeface="Montserrat Bold" pitchFamily="2" charset="-52"/>
                <a:ea typeface="Barlow Bold" pitchFamily="34" charset="-122"/>
                <a:cs typeface="Barlow Bold" pitchFamily="34" charset="-120"/>
              </a:rPr>
              <a:t>Цветовая схема</a:t>
            </a:r>
            <a:endParaRPr lang="en-US" sz="1708" dirty="0">
              <a:solidFill>
                <a:srgbClr val="2E3146"/>
              </a:solidFill>
              <a:latin typeface="Montserrat Bold" pitchFamily="2" charset="-52"/>
            </a:endParaRPr>
          </a:p>
        </p:txBody>
      </p:sp>
      <p:sp>
        <p:nvSpPr>
          <p:cNvPr id="6" name="Text 2"/>
          <p:cNvSpPr/>
          <p:nvPr/>
        </p:nvSpPr>
        <p:spPr>
          <a:xfrm>
            <a:off x="5159573" y="5105996"/>
            <a:ext cx="6444853" cy="67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83"/>
              </a:lnSpc>
            </a:pPr>
            <a:r>
              <a:rPr lang="ru-RU" sz="1400" dirty="0">
                <a:solidFill>
                  <a:srgbClr val="2E314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Была выбрана цветовая схема</a:t>
            </a:r>
            <a:r>
              <a:rPr lang="en-US" sz="1400" dirty="0">
                <a:solidFill>
                  <a:srgbClr val="2E314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которая отражает индивидуальность сайта и привлекает внимание пользователей.</a:t>
            </a:r>
            <a:endParaRPr lang="en-US" sz="1400" dirty="0">
              <a:solidFill>
                <a:srgbClr val="2E3146"/>
              </a:solidFill>
            </a:endParaRPr>
          </a:p>
        </p:txBody>
      </p:sp>
      <p:pic>
        <p:nvPicPr>
          <p:cNvPr id="7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7908" y="2061815"/>
            <a:ext cx="419695" cy="41969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507908" y="2649389"/>
            <a:ext cx="2209007" cy="276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67"/>
              </a:lnSpc>
            </a:pPr>
            <a:r>
              <a:rPr lang="en-US" sz="1708" b="1" dirty="0">
                <a:solidFill>
                  <a:srgbClr val="2E3146"/>
                </a:solidFill>
                <a:latin typeface="Montserrat Bold" pitchFamily="2" charset="-52"/>
                <a:ea typeface="Barlow Bold" pitchFamily="34" charset="-122"/>
                <a:cs typeface="Barlow Bold" pitchFamily="34" charset="-120"/>
              </a:rPr>
              <a:t>Типографика</a:t>
            </a:r>
            <a:endParaRPr lang="en-US" sz="1708" dirty="0">
              <a:solidFill>
                <a:srgbClr val="2E3146"/>
              </a:solidFill>
              <a:latin typeface="Montserrat Bold" pitchFamily="2" charset="-52"/>
            </a:endParaRPr>
          </a:p>
        </p:txBody>
      </p:sp>
      <p:sp>
        <p:nvSpPr>
          <p:cNvPr id="9" name="Text 4"/>
          <p:cNvSpPr/>
          <p:nvPr/>
        </p:nvSpPr>
        <p:spPr>
          <a:xfrm>
            <a:off x="8507909" y="3026122"/>
            <a:ext cx="3096518" cy="805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83"/>
              </a:lnSpc>
            </a:pPr>
            <a:r>
              <a:rPr lang="ru-RU" sz="1400" dirty="0">
                <a:solidFill>
                  <a:srgbClr val="2E314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Подобраны шрифты,</a:t>
            </a:r>
            <a:r>
              <a:rPr lang="en-US" sz="1400" dirty="0">
                <a:solidFill>
                  <a:srgbClr val="2E314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которые хорошо читаются и соответствуют стилю сайта.</a:t>
            </a:r>
            <a:endParaRPr lang="en-US" sz="1400" dirty="0">
              <a:solidFill>
                <a:srgbClr val="2E3146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B8AF88B-A3A6-4780-8B11-C542F5F7A6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8" r="24074" b="65439"/>
          <a:stretch/>
        </p:blipFill>
        <p:spPr>
          <a:xfrm>
            <a:off x="0" y="0"/>
            <a:ext cx="4285170" cy="6858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22" name="Image 3">
            <a:extLst>
              <a:ext uri="{FF2B5EF4-FFF2-40B4-BE49-F238E27FC236}">
                <a16:creationId xmlns:a16="http://schemas.microsoft.com/office/drawing/2014/main" id="{538972E5-4A69-4F47-A654-A7265C668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9573" y="2064689"/>
            <a:ext cx="419695" cy="413945"/>
          </a:xfrm>
          <a:prstGeom prst="rect">
            <a:avLst/>
          </a:prstGeom>
        </p:spPr>
      </p:pic>
      <p:sp>
        <p:nvSpPr>
          <p:cNvPr id="23" name="Text 5">
            <a:extLst>
              <a:ext uri="{FF2B5EF4-FFF2-40B4-BE49-F238E27FC236}">
                <a16:creationId xmlns:a16="http://schemas.microsoft.com/office/drawing/2014/main" id="{591B2CF7-100E-457C-AFD2-3B6F0099CE75}"/>
              </a:ext>
            </a:extLst>
          </p:cNvPr>
          <p:cNvSpPr/>
          <p:nvPr/>
        </p:nvSpPr>
        <p:spPr>
          <a:xfrm>
            <a:off x="5159573" y="2649388"/>
            <a:ext cx="2209007" cy="276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67"/>
              </a:lnSpc>
            </a:pPr>
            <a:r>
              <a:rPr lang="en-US" sz="1708" b="1" dirty="0">
                <a:solidFill>
                  <a:srgbClr val="2E3146"/>
                </a:solidFill>
                <a:latin typeface="Montserrat Bold" pitchFamily="2" charset="-52"/>
                <a:ea typeface="Barlow Bold" pitchFamily="34" charset="-122"/>
                <a:cs typeface="Barlow Bold" pitchFamily="34" charset="-120"/>
              </a:rPr>
              <a:t>Макет</a:t>
            </a:r>
            <a:endParaRPr lang="en-US" sz="1708" dirty="0">
              <a:solidFill>
                <a:srgbClr val="2E3146"/>
              </a:solidFill>
              <a:latin typeface="Montserrat Bold" pitchFamily="2" charset="-52"/>
            </a:endParaRPr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B5C09A8B-EF43-4181-B062-38CCEA2BFB98}"/>
              </a:ext>
            </a:extLst>
          </p:cNvPr>
          <p:cNvSpPr/>
          <p:nvPr/>
        </p:nvSpPr>
        <p:spPr>
          <a:xfrm>
            <a:off x="5159574" y="3026122"/>
            <a:ext cx="3096518" cy="805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83"/>
              </a:lnSpc>
            </a:pPr>
            <a:r>
              <a:rPr lang="ru-RU" sz="1400" dirty="0">
                <a:solidFill>
                  <a:srgbClr val="2E314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Создан</a:t>
            </a:r>
            <a:r>
              <a:rPr lang="en-US" sz="1400" dirty="0">
                <a:solidFill>
                  <a:srgbClr val="2E314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400" dirty="0">
                <a:solidFill>
                  <a:srgbClr val="2E314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макет сайта</a:t>
            </a:r>
            <a:r>
              <a:rPr lang="en-US" sz="1400" dirty="0">
                <a:solidFill>
                  <a:srgbClr val="2E314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чтобы обеспечить удобную навигацию и приятный визуальный опыт.</a:t>
            </a:r>
            <a:endParaRPr lang="en-US" sz="1400" dirty="0">
              <a:solidFill>
                <a:srgbClr val="2E314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4" name="Google Shape;14204;p54"/>
          <p:cNvGrpSpPr/>
          <p:nvPr/>
        </p:nvGrpSpPr>
        <p:grpSpPr>
          <a:xfrm>
            <a:off x="4151549" y="1921245"/>
            <a:ext cx="3709424" cy="2981301"/>
            <a:chOff x="1917372" y="1288466"/>
            <a:chExt cx="2993080" cy="2405568"/>
          </a:xfrm>
        </p:grpSpPr>
        <p:sp>
          <p:nvSpPr>
            <p:cNvPr id="14205" name="Google Shape;14205;p54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6" name="Google Shape;14206;p54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2E31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7" name="Google Shape;14207;p54"/>
            <p:cNvSpPr/>
            <p:nvPr/>
          </p:nvSpPr>
          <p:spPr>
            <a:xfrm>
              <a:off x="1917373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rgbClr val="DBDFE8"/>
            </a:solidFill>
            <a:ln w="57150">
              <a:solidFill>
                <a:srgbClr val="2E314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208" name="Google Shape;14208;p54"/>
            <p:cNvSpPr/>
            <p:nvPr/>
          </p:nvSpPr>
          <p:spPr>
            <a:xfrm>
              <a:off x="2017076" y="1388251"/>
              <a:ext cx="2793524" cy="1485466"/>
            </a:xfrm>
            <a:custGeom>
              <a:avLst/>
              <a:gdLst/>
              <a:ahLst/>
              <a:cxnLst/>
              <a:rect l="l" t="t" r="r" b="b"/>
              <a:pathLst>
                <a:path w="171303" h="91091" extrusionOk="0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9" name="Google Shape;14209;p54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rgbClr val="2E31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210" name="Google Shape;14210;p54"/>
            <p:cNvSpPr/>
            <p:nvPr/>
          </p:nvSpPr>
          <p:spPr>
            <a:xfrm>
              <a:off x="3363961" y="3084313"/>
              <a:ext cx="99753" cy="99786"/>
            </a:xfrm>
            <a:custGeom>
              <a:avLst/>
              <a:gdLst/>
              <a:ahLst/>
              <a:cxnLst/>
              <a:rect l="l" t="t" r="r" b="b"/>
              <a:pathLst>
                <a:path w="6117" h="6119" extrusionOk="0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rgbClr val="DBDF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14212" name="Google Shape;14212;p54"/>
          <p:cNvSpPr/>
          <p:nvPr/>
        </p:nvSpPr>
        <p:spPr>
          <a:xfrm>
            <a:off x="4151365" y="4146737"/>
            <a:ext cx="247309" cy="247309"/>
          </a:xfrm>
          <a:custGeom>
            <a:avLst/>
            <a:gdLst/>
            <a:ahLst/>
            <a:cxnLst/>
            <a:rect l="l" t="t" r="r" b="b"/>
            <a:pathLst>
              <a:path w="12237" h="12237" extrusionOk="0">
                <a:moveTo>
                  <a:pt x="0" y="0"/>
                </a:moveTo>
                <a:lnTo>
                  <a:pt x="0" y="6118"/>
                </a:lnTo>
                <a:cubicBezTo>
                  <a:pt x="0" y="9496"/>
                  <a:pt x="2739" y="12237"/>
                  <a:pt x="6118" y="12237"/>
                </a:cubicBezTo>
                <a:lnTo>
                  <a:pt x="12237" y="12237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213" name="Google Shape;14213;p54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" b="2510"/>
          <a:stretch/>
        </p:blipFill>
        <p:spPr>
          <a:xfrm>
            <a:off x="4247136" y="2033850"/>
            <a:ext cx="3518063" cy="1893683"/>
          </a:xfrm>
          <a:prstGeom prst="rect">
            <a:avLst/>
          </a:prstGeom>
          <a:noFill/>
          <a:ln w="38100" cap="flat" cmpd="sng">
            <a:solidFill>
              <a:srgbClr val="3F4D53"/>
            </a:solidFill>
            <a:prstDash val="solid"/>
            <a:round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</p:pic>
      <p:grpSp>
        <p:nvGrpSpPr>
          <p:cNvPr id="14214" name="Google Shape;14214;p54"/>
          <p:cNvGrpSpPr/>
          <p:nvPr/>
        </p:nvGrpSpPr>
        <p:grpSpPr>
          <a:xfrm>
            <a:off x="7151868" y="3487290"/>
            <a:ext cx="1490843" cy="1929348"/>
            <a:chOff x="4338285" y="2552085"/>
            <a:chExt cx="1202939" cy="1556763"/>
          </a:xfrm>
          <a:solidFill>
            <a:srgbClr val="2E3146"/>
          </a:solidFill>
        </p:grpSpPr>
        <p:sp>
          <p:nvSpPr>
            <p:cNvPr id="14215" name="Google Shape;14215;p54"/>
            <p:cNvSpPr/>
            <p:nvPr/>
          </p:nvSpPr>
          <p:spPr>
            <a:xfrm>
              <a:off x="4338285" y="2552085"/>
              <a:ext cx="1202939" cy="1556763"/>
            </a:xfrm>
            <a:custGeom>
              <a:avLst/>
              <a:gdLst/>
              <a:ahLst/>
              <a:cxnLst/>
              <a:rect l="l" t="t" r="r" b="b"/>
              <a:pathLst>
                <a:path w="73766" h="95463" extrusionOk="0">
                  <a:moveTo>
                    <a:pt x="4340" y="1"/>
                  </a:moveTo>
                  <a:cubicBezTo>
                    <a:pt x="1935" y="1"/>
                    <a:pt x="0" y="1936"/>
                    <a:pt x="0" y="4340"/>
                  </a:cubicBezTo>
                  <a:lnTo>
                    <a:pt x="0" y="91123"/>
                  </a:lnTo>
                  <a:cubicBezTo>
                    <a:pt x="0" y="93527"/>
                    <a:pt x="1935" y="95462"/>
                    <a:pt x="4340" y="95462"/>
                  </a:cubicBezTo>
                  <a:lnTo>
                    <a:pt x="69426" y="95462"/>
                  </a:lnTo>
                  <a:cubicBezTo>
                    <a:pt x="71830" y="95462"/>
                    <a:pt x="73766" y="93527"/>
                    <a:pt x="73766" y="91123"/>
                  </a:cubicBezTo>
                  <a:lnTo>
                    <a:pt x="73766" y="4340"/>
                  </a:lnTo>
                  <a:cubicBezTo>
                    <a:pt x="73766" y="1936"/>
                    <a:pt x="71830" y="1"/>
                    <a:pt x="694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6" name="Google Shape;14216;p54"/>
            <p:cNvSpPr/>
            <p:nvPr/>
          </p:nvSpPr>
          <p:spPr>
            <a:xfrm>
              <a:off x="4409044" y="2622860"/>
              <a:ext cx="1061423" cy="1415230"/>
            </a:xfrm>
            <a:custGeom>
              <a:avLst/>
              <a:gdLst/>
              <a:ahLst/>
              <a:cxnLst/>
              <a:rect l="l" t="t" r="r" b="b"/>
              <a:pathLst>
                <a:path w="65088" h="86784" extrusionOk="0">
                  <a:moveTo>
                    <a:pt x="1" y="0"/>
                  </a:moveTo>
                  <a:lnTo>
                    <a:pt x="1" y="34371"/>
                  </a:lnTo>
                  <a:lnTo>
                    <a:pt x="1" y="86783"/>
                  </a:lnTo>
                  <a:lnTo>
                    <a:pt x="65087" y="86783"/>
                  </a:lnTo>
                  <a:lnTo>
                    <a:pt x="65087" y="34371"/>
                  </a:lnTo>
                  <a:lnTo>
                    <a:pt x="650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4217" name="Google Shape;14217;p54"/>
          <p:cNvPicPr preferRelativeResize="0"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r="613"/>
          <a:stretch/>
        </p:blipFill>
        <p:spPr>
          <a:xfrm rot="-12">
            <a:off x="7227366" y="3563173"/>
            <a:ext cx="1339845" cy="1765103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</p:pic>
      <p:grpSp>
        <p:nvGrpSpPr>
          <p:cNvPr id="14218" name="Google Shape;14218;p54"/>
          <p:cNvGrpSpPr/>
          <p:nvPr/>
        </p:nvGrpSpPr>
        <p:grpSpPr>
          <a:xfrm>
            <a:off x="6843094" y="4558424"/>
            <a:ext cx="553381" cy="1149287"/>
            <a:chOff x="4089139" y="3416366"/>
            <a:chExt cx="446516" cy="927342"/>
          </a:xfrm>
        </p:grpSpPr>
        <p:sp>
          <p:nvSpPr>
            <p:cNvPr id="14219" name="Google Shape;14219;p54"/>
            <p:cNvSpPr/>
            <p:nvPr/>
          </p:nvSpPr>
          <p:spPr>
            <a:xfrm>
              <a:off x="4089139" y="3416366"/>
              <a:ext cx="446516" cy="927342"/>
            </a:xfrm>
            <a:custGeom>
              <a:avLst/>
              <a:gdLst/>
              <a:ahLst/>
              <a:cxnLst/>
              <a:rect l="l" t="t" r="r" b="b"/>
              <a:pathLst>
                <a:path w="27381" h="56866" extrusionOk="0">
                  <a:moveTo>
                    <a:pt x="2107" y="1"/>
                  </a:moveTo>
                  <a:cubicBezTo>
                    <a:pt x="944" y="1"/>
                    <a:pt x="1" y="945"/>
                    <a:pt x="1" y="2107"/>
                  </a:cubicBezTo>
                  <a:lnTo>
                    <a:pt x="1" y="54761"/>
                  </a:lnTo>
                  <a:cubicBezTo>
                    <a:pt x="1" y="55923"/>
                    <a:pt x="944" y="56866"/>
                    <a:pt x="2107" y="56866"/>
                  </a:cubicBezTo>
                  <a:lnTo>
                    <a:pt x="25274" y="56866"/>
                  </a:lnTo>
                  <a:cubicBezTo>
                    <a:pt x="26437" y="56866"/>
                    <a:pt x="27379" y="55923"/>
                    <a:pt x="27381" y="54761"/>
                  </a:cubicBezTo>
                  <a:lnTo>
                    <a:pt x="27381" y="2107"/>
                  </a:lnTo>
                  <a:cubicBezTo>
                    <a:pt x="27381" y="945"/>
                    <a:pt x="26437" y="1"/>
                    <a:pt x="25273" y="1"/>
                  </a:cubicBezTo>
                  <a:close/>
                </a:path>
              </a:pathLst>
            </a:custGeom>
            <a:solidFill>
              <a:srgbClr val="2E31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220" name="Google Shape;14220;p54"/>
            <p:cNvSpPr/>
            <p:nvPr/>
          </p:nvSpPr>
          <p:spPr>
            <a:xfrm>
              <a:off x="4276676" y="4241884"/>
              <a:ext cx="68883" cy="66257"/>
            </a:xfrm>
            <a:custGeom>
              <a:avLst/>
              <a:gdLst/>
              <a:ahLst/>
              <a:cxnLst/>
              <a:rect l="l" t="t" r="r" b="b"/>
              <a:pathLst>
                <a:path w="4224" h="4063" extrusionOk="0">
                  <a:moveTo>
                    <a:pt x="2194" y="0"/>
                  </a:moveTo>
                  <a:cubicBezTo>
                    <a:pt x="2193" y="0"/>
                    <a:pt x="2192" y="0"/>
                    <a:pt x="2191" y="0"/>
                  </a:cubicBezTo>
                  <a:cubicBezTo>
                    <a:pt x="1370" y="0"/>
                    <a:pt x="628" y="495"/>
                    <a:pt x="314" y="1254"/>
                  </a:cubicBezTo>
                  <a:cubicBezTo>
                    <a:pt x="0" y="2013"/>
                    <a:pt x="174" y="2887"/>
                    <a:pt x="755" y="3467"/>
                  </a:cubicBezTo>
                  <a:cubicBezTo>
                    <a:pt x="1143" y="3856"/>
                    <a:pt x="1663" y="4062"/>
                    <a:pt x="2192" y="4062"/>
                  </a:cubicBezTo>
                  <a:cubicBezTo>
                    <a:pt x="2454" y="4062"/>
                    <a:pt x="2717" y="4012"/>
                    <a:pt x="2968" y="3908"/>
                  </a:cubicBezTo>
                  <a:cubicBezTo>
                    <a:pt x="3728" y="3594"/>
                    <a:pt x="4222" y="2854"/>
                    <a:pt x="4223" y="2032"/>
                  </a:cubicBezTo>
                  <a:cubicBezTo>
                    <a:pt x="4223" y="911"/>
                    <a:pt x="3315" y="0"/>
                    <a:pt x="2194" y="0"/>
                  </a:cubicBezTo>
                  <a:close/>
                </a:path>
              </a:pathLst>
            </a:custGeom>
            <a:solidFill>
              <a:srgbClr val="DBDF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221" name="Google Shape;14221;p54"/>
            <p:cNvSpPr/>
            <p:nvPr/>
          </p:nvSpPr>
          <p:spPr>
            <a:xfrm>
              <a:off x="4267087" y="3493843"/>
              <a:ext cx="90637" cy="16813"/>
            </a:xfrm>
            <a:custGeom>
              <a:avLst/>
              <a:gdLst/>
              <a:ahLst/>
              <a:cxnLst/>
              <a:rect l="l" t="t" r="r" b="b"/>
              <a:pathLst>
                <a:path w="5558" h="1031" extrusionOk="0">
                  <a:moveTo>
                    <a:pt x="515" y="0"/>
                  </a:move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lnTo>
                    <a:pt x="5044" y="1030"/>
                  </a:lnTo>
                  <a:cubicBezTo>
                    <a:pt x="5326" y="1030"/>
                    <a:pt x="5557" y="799"/>
                    <a:pt x="5557" y="515"/>
                  </a:cubicBezTo>
                  <a:cubicBezTo>
                    <a:pt x="5557" y="231"/>
                    <a:pt x="5326" y="0"/>
                    <a:pt x="5044" y="0"/>
                  </a:cubicBezTo>
                  <a:close/>
                </a:path>
              </a:pathLst>
            </a:custGeom>
            <a:solidFill>
              <a:srgbClr val="DBDF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4222" name="Google Shape;14222;p54"/>
            <p:cNvSpPr/>
            <p:nvPr/>
          </p:nvSpPr>
          <p:spPr>
            <a:xfrm>
              <a:off x="4301496" y="3457787"/>
              <a:ext cx="21020" cy="20221"/>
            </a:xfrm>
            <a:custGeom>
              <a:avLst/>
              <a:gdLst/>
              <a:ahLst/>
              <a:cxnLst/>
              <a:rect l="l" t="t" r="r" b="b"/>
              <a:pathLst>
                <a:path w="1289" h="1240" extrusionOk="0">
                  <a:moveTo>
                    <a:pt x="669" y="0"/>
                  </a:moveTo>
                  <a:cubicBezTo>
                    <a:pt x="419" y="0"/>
                    <a:pt x="193" y="152"/>
                    <a:pt x="98" y="383"/>
                  </a:cubicBezTo>
                  <a:cubicBezTo>
                    <a:pt x="1" y="615"/>
                    <a:pt x="55" y="882"/>
                    <a:pt x="232" y="1059"/>
                  </a:cubicBezTo>
                  <a:cubicBezTo>
                    <a:pt x="350" y="1177"/>
                    <a:pt x="509" y="1239"/>
                    <a:pt x="671" y="1239"/>
                  </a:cubicBezTo>
                  <a:cubicBezTo>
                    <a:pt x="750" y="1239"/>
                    <a:pt x="830" y="1224"/>
                    <a:pt x="906" y="1193"/>
                  </a:cubicBezTo>
                  <a:cubicBezTo>
                    <a:pt x="1138" y="1096"/>
                    <a:pt x="1289" y="871"/>
                    <a:pt x="1289" y="620"/>
                  </a:cubicBezTo>
                  <a:cubicBezTo>
                    <a:pt x="1289" y="279"/>
                    <a:pt x="1012" y="0"/>
                    <a:pt x="669" y="0"/>
                  </a:cubicBezTo>
                  <a:close/>
                </a:path>
              </a:pathLst>
            </a:custGeom>
            <a:solidFill>
              <a:srgbClr val="DBDF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223" name="Google Shape;14223;p54"/>
          <p:cNvSpPr/>
          <p:nvPr/>
        </p:nvSpPr>
        <p:spPr>
          <a:xfrm>
            <a:off x="5236070" y="4159933"/>
            <a:ext cx="295935" cy="295935"/>
          </a:xfrm>
          <a:custGeom>
            <a:avLst/>
            <a:gdLst/>
            <a:ahLst/>
            <a:cxnLst/>
            <a:rect l="l" t="t" r="r" b="b"/>
            <a:pathLst>
              <a:path w="14643" h="14643" extrusionOk="0">
                <a:moveTo>
                  <a:pt x="1" y="1"/>
                </a:moveTo>
                <a:lnTo>
                  <a:pt x="14643" y="14643"/>
                </a:lnTo>
                <a:lnTo>
                  <a:pt x="14643" y="7322"/>
                </a:lnTo>
                <a:cubicBezTo>
                  <a:pt x="14643" y="3271"/>
                  <a:pt x="11365" y="1"/>
                  <a:pt x="7322" y="1"/>
                </a:cubicBezTo>
                <a:close/>
              </a:path>
            </a:pathLst>
          </a:custGeom>
          <a:solidFill>
            <a:srgbClr val="2E314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4224" name="Google Shape;14224;p54"/>
          <p:cNvGrpSpPr/>
          <p:nvPr/>
        </p:nvGrpSpPr>
        <p:grpSpPr>
          <a:xfrm>
            <a:off x="2868956" y="4160096"/>
            <a:ext cx="2959131" cy="1775487"/>
            <a:chOff x="882465" y="3094962"/>
            <a:chExt cx="2387679" cy="1432614"/>
          </a:xfrm>
          <a:solidFill>
            <a:srgbClr val="2E3146"/>
          </a:solidFill>
        </p:grpSpPr>
        <p:sp>
          <p:nvSpPr>
            <p:cNvPr id="14225" name="Google Shape;14225;p54"/>
            <p:cNvSpPr/>
            <p:nvPr/>
          </p:nvSpPr>
          <p:spPr>
            <a:xfrm>
              <a:off x="1121240" y="3094962"/>
              <a:ext cx="1910130" cy="1313243"/>
            </a:xfrm>
            <a:custGeom>
              <a:avLst/>
              <a:gdLst/>
              <a:ahLst/>
              <a:cxnLst/>
              <a:rect l="l" t="t" r="r" b="b"/>
              <a:pathLst>
                <a:path w="117132" h="80530" extrusionOk="0">
                  <a:moveTo>
                    <a:pt x="7321" y="1"/>
                  </a:moveTo>
                  <a:lnTo>
                    <a:pt x="0" y="7322"/>
                  </a:lnTo>
                  <a:lnTo>
                    <a:pt x="0" y="80530"/>
                  </a:lnTo>
                  <a:lnTo>
                    <a:pt x="117132" y="80530"/>
                  </a:lnTo>
                  <a:lnTo>
                    <a:pt x="117132" y="7322"/>
                  </a:lnTo>
                  <a:lnTo>
                    <a:pt x="1098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6" name="Google Shape;14226;p54"/>
            <p:cNvSpPr/>
            <p:nvPr/>
          </p:nvSpPr>
          <p:spPr>
            <a:xfrm>
              <a:off x="1240594" y="3214300"/>
              <a:ext cx="1671372" cy="1074452"/>
            </a:xfrm>
            <a:custGeom>
              <a:avLst/>
              <a:gdLst/>
              <a:ahLst/>
              <a:cxnLst/>
              <a:rect l="l" t="t" r="r" b="b"/>
              <a:pathLst>
                <a:path w="102491" h="65887" extrusionOk="0">
                  <a:moveTo>
                    <a:pt x="1" y="1"/>
                  </a:moveTo>
                  <a:lnTo>
                    <a:pt x="1" y="65886"/>
                  </a:lnTo>
                  <a:lnTo>
                    <a:pt x="102490" y="65886"/>
                  </a:lnTo>
                  <a:lnTo>
                    <a:pt x="1024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7" name="Google Shape;14227;p54"/>
            <p:cNvSpPr/>
            <p:nvPr/>
          </p:nvSpPr>
          <p:spPr>
            <a:xfrm>
              <a:off x="882465" y="4408188"/>
              <a:ext cx="2387679" cy="119387"/>
            </a:xfrm>
            <a:custGeom>
              <a:avLst/>
              <a:gdLst/>
              <a:ahLst/>
              <a:cxnLst/>
              <a:rect l="l" t="t" r="r" b="b"/>
              <a:pathLst>
                <a:path w="146416" h="7321" extrusionOk="0">
                  <a:moveTo>
                    <a:pt x="0" y="1"/>
                  </a:moveTo>
                  <a:cubicBezTo>
                    <a:pt x="0" y="4042"/>
                    <a:pt x="3270" y="7320"/>
                    <a:pt x="7321" y="7320"/>
                  </a:cubicBezTo>
                  <a:lnTo>
                    <a:pt x="139095" y="7320"/>
                  </a:lnTo>
                  <a:cubicBezTo>
                    <a:pt x="140909" y="7313"/>
                    <a:pt x="142577" y="6653"/>
                    <a:pt x="143854" y="5556"/>
                  </a:cubicBezTo>
                  <a:cubicBezTo>
                    <a:pt x="144000" y="5434"/>
                    <a:pt x="144138" y="5303"/>
                    <a:pt x="144268" y="5174"/>
                  </a:cubicBezTo>
                  <a:cubicBezTo>
                    <a:pt x="145472" y="3970"/>
                    <a:pt x="146261" y="2359"/>
                    <a:pt x="146392" y="562"/>
                  </a:cubicBezTo>
                  <a:cubicBezTo>
                    <a:pt x="146407" y="375"/>
                    <a:pt x="146416" y="187"/>
                    <a:pt x="146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8" name="Google Shape;14228;p54"/>
            <p:cNvSpPr/>
            <p:nvPr/>
          </p:nvSpPr>
          <p:spPr>
            <a:xfrm>
              <a:off x="1872118" y="4408123"/>
              <a:ext cx="408340" cy="51842"/>
            </a:xfrm>
            <a:custGeom>
              <a:avLst/>
              <a:gdLst/>
              <a:ahLst/>
              <a:cxnLst/>
              <a:rect l="l" t="t" r="r" b="b"/>
              <a:pathLst>
                <a:path w="25040" h="3179" extrusionOk="0">
                  <a:moveTo>
                    <a:pt x="1" y="0"/>
                  </a:moveTo>
                  <a:cubicBezTo>
                    <a:pt x="1" y="1755"/>
                    <a:pt x="1424" y="3179"/>
                    <a:pt x="3181" y="3179"/>
                  </a:cubicBezTo>
                  <a:lnTo>
                    <a:pt x="21858" y="3179"/>
                  </a:lnTo>
                  <a:cubicBezTo>
                    <a:pt x="21859" y="3179"/>
                    <a:pt x="21860" y="3179"/>
                    <a:pt x="21861" y="3179"/>
                  </a:cubicBezTo>
                  <a:cubicBezTo>
                    <a:pt x="23616" y="3179"/>
                    <a:pt x="25039" y="1756"/>
                    <a:pt x="25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229" name="Google Shape;14229;p54"/>
          <p:cNvSpPr/>
          <p:nvPr/>
        </p:nvSpPr>
        <p:spPr>
          <a:xfrm>
            <a:off x="3164775" y="4159872"/>
            <a:ext cx="295915" cy="295915"/>
          </a:xfrm>
          <a:custGeom>
            <a:avLst/>
            <a:gdLst/>
            <a:ahLst/>
            <a:cxnLst/>
            <a:rect l="l" t="t" r="r" b="b"/>
            <a:pathLst>
              <a:path w="14642" h="14642" extrusionOk="0">
                <a:moveTo>
                  <a:pt x="7322" y="1"/>
                </a:moveTo>
                <a:cubicBezTo>
                  <a:pt x="3275" y="1"/>
                  <a:pt x="1" y="3274"/>
                  <a:pt x="1" y="7322"/>
                </a:cubicBezTo>
                <a:lnTo>
                  <a:pt x="1" y="14641"/>
                </a:lnTo>
                <a:lnTo>
                  <a:pt x="14641" y="1"/>
                </a:lnTo>
                <a:close/>
              </a:path>
            </a:pathLst>
          </a:custGeom>
          <a:solidFill>
            <a:srgbClr val="2E314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4233" name="Google Shape;14233;p54"/>
          <p:cNvPicPr preferRelativeResize="0"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9" r="7229"/>
          <a:stretch/>
        </p:blipFill>
        <p:spPr>
          <a:xfrm>
            <a:off x="3312736" y="4307827"/>
            <a:ext cx="2071299" cy="1331545"/>
          </a:xfrm>
          <a:prstGeom prst="rect">
            <a:avLst/>
          </a:prstGeom>
          <a:noFill/>
          <a:ln w="38100" cap="flat" cmpd="sng">
            <a:solidFill>
              <a:srgbClr val="3F4D53"/>
            </a:solidFill>
            <a:prstDash val="solid"/>
            <a:round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</p:pic>
      <p:sp>
        <p:nvSpPr>
          <p:cNvPr id="14260" name="Google Shape;14260;p54"/>
          <p:cNvSpPr/>
          <p:nvPr/>
        </p:nvSpPr>
        <p:spPr>
          <a:xfrm>
            <a:off x="5321333" y="6144767"/>
            <a:ext cx="1549600" cy="7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9AE985-EC35-4E19-BF48-BABE58A6C3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" b="18"/>
          <a:stretch/>
        </p:blipFill>
        <p:spPr>
          <a:xfrm>
            <a:off x="6890528" y="4696724"/>
            <a:ext cx="455340" cy="85251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8" name="Text 0">
            <a:extLst>
              <a:ext uri="{FF2B5EF4-FFF2-40B4-BE49-F238E27FC236}">
                <a16:creationId xmlns:a16="http://schemas.microsoft.com/office/drawing/2014/main" id="{30C8470D-D09A-442B-99C2-5E7C6D63F28E}"/>
              </a:ext>
            </a:extLst>
          </p:cNvPr>
          <p:cNvSpPr/>
          <p:nvPr/>
        </p:nvSpPr>
        <p:spPr>
          <a:xfrm>
            <a:off x="2429836" y="465859"/>
            <a:ext cx="7332328" cy="1246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91"/>
              </a:lnSpc>
            </a:pPr>
            <a:r>
              <a:rPr lang="ru-RU" sz="3200" b="1" dirty="0">
                <a:gradFill flip="none" rotWithShape="1">
                  <a:gsLst>
                    <a:gs pos="33000">
                      <a:srgbClr val="007DD5"/>
                    </a:gs>
                    <a:gs pos="100000">
                      <a:srgbClr val="7EBEEA"/>
                    </a:gs>
                  </a:gsLst>
                  <a:lin ang="5400000" scaled="1"/>
                  <a:tileRect/>
                </a:gradFill>
                <a:latin typeface="Montserrat Black" pitchFamily="2" charset="-52"/>
              </a:rPr>
              <a:t>Адаптивность сайта под разные виды устройств</a:t>
            </a:r>
            <a:endParaRPr lang="en-US" sz="3200" b="1" dirty="0">
              <a:gradFill flip="none" rotWithShape="1">
                <a:gsLst>
                  <a:gs pos="33000">
                    <a:srgbClr val="007DD5"/>
                  </a:gs>
                  <a:gs pos="100000">
                    <a:srgbClr val="7EBEEA"/>
                  </a:gs>
                </a:gsLst>
                <a:lin ang="5400000" scaled="1"/>
                <a:tileRect/>
              </a:gradFill>
              <a:latin typeface="Montserrat Black" pitchFamily="2" charset="-5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0" name="Google Shape;14260;p54"/>
          <p:cNvSpPr/>
          <p:nvPr/>
        </p:nvSpPr>
        <p:spPr>
          <a:xfrm>
            <a:off x="5321333" y="6144767"/>
            <a:ext cx="1549600" cy="7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7FA86CE-5FDE-41A3-91ED-2726F42C2023}"/>
              </a:ext>
            </a:extLst>
          </p:cNvPr>
          <p:cNvGrpSpPr/>
          <p:nvPr/>
        </p:nvGrpSpPr>
        <p:grpSpPr>
          <a:xfrm>
            <a:off x="1093201" y="2302435"/>
            <a:ext cx="4351297" cy="2679211"/>
            <a:chOff x="1093201" y="2302435"/>
            <a:chExt cx="4351297" cy="2679211"/>
          </a:xfrm>
        </p:grpSpPr>
        <p:pic>
          <p:nvPicPr>
            <p:cNvPr id="79" name="그림 3">
              <a:extLst>
                <a:ext uri="{FF2B5EF4-FFF2-40B4-BE49-F238E27FC236}">
                  <a16:creationId xmlns:a16="http://schemas.microsoft.com/office/drawing/2014/main" id="{23833B61-FAF8-441C-A72A-02322318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201" y="2302435"/>
              <a:ext cx="4351297" cy="2679211"/>
            </a:xfrm>
            <a:prstGeom prst="rect">
              <a:avLst/>
            </a:prstGeom>
          </p:spPr>
        </p:pic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30CBFBA1-6DCB-433B-A9D7-219D1C665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8000" y="2457498"/>
              <a:ext cx="2965259" cy="1816052"/>
            </a:xfrm>
            <a:prstGeom prst="rect">
              <a:avLst/>
            </a:prstGeom>
            <a:ln>
              <a:solidFill>
                <a:srgbClr val="505050"/>
              </a:solidFill>
            </a:ln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4BB4248-8E62-4467-B4D0-4C8805F5B47F}"/>
              </a:ext>
            </a:extLst>
          </p:cNvPr>
          <p:cNvGrpSpPr/>
          <p:nvPr/>
        </p:nvGrpSpPr>
        <p:grpSpPr>
          <a:xfrm>
            <a:off x="6074887" y="2302435"/>
            <a:ext cx="2084242" cy="2679211"/>
            <a:chOff x="6074887" y="2302435"/>
            <a:chExt cx="2084242" cy="2679211"/>
          </a:xfrm>
        </p:grpSpPr>
        <p:pic>
          <p:nvPicPr>
            <p:cNvPr id="57" name="그림 3">
              <a:extLst>
                <a:ext uri="{FF2B5EF4-FFF2-40B4-BE49-F238E27FC236}">
                  <a16:creationId xmlns:a16="http://schemas.microsoft.com/office/drawing/2014/main" id="{BC8AD26B-B283-4044-8C02-88D9A9980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4887" y="2302435"/>
              <a:ext cx="2084242" cy="2679211"/>
            </a:xfrm>
            <a:prstGeom prst="rect">
              <a:avLst/>
            </a:prstGeom>
          </p:spPr>
        </p:pic>
        <p:pic>
          <p:nvPicPr>
            <p:cNvPr id="62" name="Google Shape;14217;p54">
              <a:extLst>
                <a:ext uri="{FF2B5EF4-FFF2-40B4-BE49-F238E27FC236}">
                  <a16:creationId xmlns:a16="http://schemas.microsoft.com/office/drawing/2014/main" id="{B5BE1962-EEF2-413B-8A4F-34A65BA3014F}"/>
                </a:ext>
              </a:extLst>
            </p:cNvPr>
            <p:cNvPicPr preferRelativeResize="0"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" r="613"/>
            <a:stretch/>
          </p:blipFill>
          <p:spPr>
            <a:xfrm rot="21599988">
              <a:off x="6223236" y="2420161"/>
              <a:ext cx="1791502" cy="2399492"/>
            </a:xfrm>
            <a:prstGeom prst="rect">
              <a:avLst/>
            </a:prstGeom>
            <a:ln>
              <a:solidFill>
                <a:srgbClr val="505050"/>
              </a:solidFill>
            </a:ln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2E04A6F-E684-40CE-B89A-9D01AED4F594}"/>
              </a:ext>
            </a:extLst>
          </p:cNvPr>
          <p:cNvGrpSpPr/>
          <p:nvPr/>
        </p:nvGrpSpPr>
        <p:grpSpPr>
          <a:xfrm>
            <a:off x="8789517" y="2302435"/>
            <a:ext cx="1408464" cy="2679211"/>
            <a:chOff x="8789517" y="2302435"/>
            <a:chExt cx="1408464" cy="2679211"/>
          </a:xfrm>
        </p:grpSpPr>
        <p:pic>
          <p:nvPicPr>
            <p:cNvPr id="58" name="그림 12">
              <a:extLst>
                <a:ext uri="{FF2B5EF4-FFF2-40B4-BE49-F238E27FC236}">
                  <a16:creationId xmlns:a16="http://schemas.microsoft.com/office/drawing/2014/main" id="{4A498F19-D7F0-4849-AA97-6284AFCE5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9517" y="2302435"/>
              <a:ext cx="1408464" cy="2679211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BD2B3719-532E-4C5C-A5F2-F0206AA53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0" b="1020"/>
            <a:stretch/>
          </p:blipFill>
          <p:spPr>
            <a:xfrm>
              <a:off x="8983289" y="2420157"/>
              <a:ext cx="1101305" cy="2382824"/>
            </a:xfrm>
            <a:prstGeom prst="roundRect">
              <a:avLst>
                <a:gd name="adj" fmla="val 14410"/>
              </a:avLst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68" name="Text 0">
            <a:extLst>
              <a:ext uri="{FF2B5EF4-FFF2-40B4-BE49-F238E27FC236}">
                <a16:creationId xmlns:a16="http://schemas.microsoft.com/office/drawing/2014/main" id="{5E61B2E8-C559-4CB4-91BE-4AC00DC8AD02}"/>
              </a:ext>
            </a:extLst>
          </p:cNvPr>
          <p:cNvSpPr/>
          <p:nvPr/>
        </p:nvSpPr>
        <p:spPr>
          <a:xfrm>
            <a:off x="2429836" y="465859"/>
            <a:ext cx="7332328" cy="1246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91"/>
              </a:lnSpc>
            </a:pPr>
            <a:r>
              <a:rPr lang="ru-RU" sz="3200" b="1" dirty="0">
                <a:gradFill flip="none" rotWithShape="1">
                  <a:gsLst>
                    <a:gs pos="33000">
                      <a:srgbClr val="007DD5"/>
                    </a:gs>
                    <a:gs pos="100000">
                      <a:srgbClr val="7EBEEA"/>
                    </a:gs>
                  </a:gsLst>
                  <a:lin ang="5400000" scaled="1"/>
                  <a:tileRect/>
                </a:gradFill>
                <a:latin typeface="Montserrat Black" pitchFamily="2" charset="-52"/>
              </a:rPr>
              <a:t>Адаптивность сайта под разные виды устройств</a:t>
            </a:r>
            <a:endParaRPr lang="en-US" sz="3200" b="1" dirty="0">
              <a:gradFill flip="none" rotWithShape="1">
                <a:gsLst>
                  <a:gs pos="33000">
                    <a:srgbClr val="007DD5"/>
                  </a:gs>
                  <a:gs pos="100000">
                    <a:srgbClr val="7EBEEA"/>
                  </a:gs>
                </a:gsLst>
                <a:lin ang="5400000" scaled="1"/>
                <a:tileRect/>
              </a:gradFill>
              <a:latin typeface="Montserrat Black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4341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>
            <a:extLst>
              <a:ext uri="{FF2B5EF4-FFF2-40B4-BE49-F238E27FC236}">
                <a16:creationId xmlns:a16="http://schemas.microsoft.com/office/drawing/2014/main" id="{02E56AF4-8597-C84E-A95C-A874CE45EEDB}"/>
              </a:ext>
            </a:extLst>
          </p:cNvPr>
          <p:cNvSpPr txBox="1"/>
          <p:nvPr/>
        </p:nvSpPr>
        <p:spPr>
          <a:xfrm>
            <a:off x="1405934" y="518554"/>
            <a:ext cx="9380130" cy="608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ru-RU"/>
            </a:defPPr>
            <a:lvl1pPr algn="ctr">
              <a:lnSpc>
                <a:spcPts val="4291"/>
              </a:lnSpc>
              <a:defRPr sz="3200" b="1">
                <a:gradFill flip="none" rotWithShape="1">
                  <a:gsLst>
                    <a:gs pos="33000">
                      <a:srgbClr val="007DD5"/>
                    </a:gs>
                    <a:gs pos="100000">
                      <a:srgbClr val="7EBEEA"/>
                    </a:gs>
                  </a:gsLst>
                  <a:lin ang="5400000" scaled="1"/>
                  <a:tileRect/>
                </a:gradFill>
                <a:latin typeface="Montserrat Black" pitchFamily="2" charset="-52"/>
                <a:ea typeface="Barlow Bold" pitchFamily="34" charset="-122"/>
                <a:cs typeface="Barlow Bold" pitchFamily="34" charset="-120"/>
              </a:defRPr>
            </a:lvl1pPr>
          </a:lstStyle>
          <a:p>
            <a:r>
              <a:rPr lang="ru-RU" dirty="0"/>
              <a:t>Процесс принятия и выполнения задач</a:t>
            </a:r>
            <a:endParaRPr lang="es-ES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A02DFF3-A102-8945-842C-BAE3903EE1F4}"/>
              </a:ext>
            </a:extLst>
          </p:cNvPr>
          <p:cNvGrpSpPr/>
          <p:nvPr/>
        </p:nvGrpSpPr>
        <p:grpSpPr>
          <a:xfrm>
            <a:off x="933396" y="1760401"/>
            <a:ext cx="10314636" cy="4033850"/>
            <a:chOff x="169654" y="1705225"/>
            <a:chExt cx="11766372" cy="4601595"/>
          </a:xfrm>
        </p:grpSpPr>
        <p:grpSp>
          <p:nvGrpSpPr>
            <p:cNvPr id="22" name="Google Shape;1706;p33">
              <a:extLst>
                <a:ext uri="{FF2B5EF4-FFF2-40B4-BE49-F238E27FC236}">
                  <a16:creationId xmlns:a16="http://schemas.microsoft.com/office/drawing/2014/main" id="{612E21A2-4A6F-BF47-A809-B49AA0B320D4}"/>
                </a:ext>
              </a:extLst>
            </p:cNvPr>
            <p:cNvGrpSpPr/>
            <p:nvPr/>
          </p:nvGrpSpPr>
          <p:grpSpPr>
            <a:xfrm>
              <a:off x="4225158" y="1928492"/>
              <a:ext cx="3667985" cy="4217802"/>
              <a:chOff x="7837054" y="2743200"/>
              <a:chExt cx="7185892" cy="8263028"/>
            </a:xfrm>
          </p:grpSpPr>
          <p:sp>
            <p:nvSpPr>
              <p:cNvPr id="23" name="Google Shape;1707;p33">
                <a:extLst>
                  <a:ext uri="{FF2B5EF4-FFF2-40B4-BE49-F238E27FC236}">
                    <a16:creationId xmlns:a16="http://schemas.microsoft.com/office/drawing/2014/main" id="{BC55AB41-787D-7E46-A1A6-0844D9D1EF78}"/>
                  </a:ext>
                </a:extLst>
              </p:cNvPr>
              <p:cNvSpPr/>
              <p:nvPr/>
            </p:nvSpPr>
            <p:spPr>
              <a:xfrm>
                <a:off x="12823794" y="5695350"/>
                <a:ext cx="2199152" cy="33760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867" y="18628"/>
                    </a:moveTo>
                    <a:cubicBezTo>
                      <a:pt x="19695" y="15333"/>
                      <a:pt x="21311" y="11537"/>
                      <a:pt x="21311" y="7494"/>
                    </a:cubicBezTo>
                    <a:cubicBezTo>
                      <a:pt x="21311" y="4869"/>
                      <a:pt x="20630" y="2348"/>
                      <a:pt x="19379" y="0"/>
                    </a:cubicBezTo>
                    <a:lnTo>
                      <a:pt x="16164" y="4875"/>
                    </a:lnTo>
                    <a:lnTo>
                      <a:pt x="6421" y="4124"/>
                    </a:lnTo>
                    <a:cubicBezTo>
                      <a:pt x="6845" y="5201"/>
                      <a:pt x="7073" y="6330"/>
                      <a:pt x="7073" y="7493"/>
                    </a:cubicBezTo>
                    <a:cubicBezTo>
                      <a:pt x="7073" y="9848"/>
                      <a:pt x="6148" y="12059"/>
                      <a:pt x="4531" y="13990"/>
                    </a:cubicBezTo>
                    <a:lnTo>
                      <a:pt x="0" y="12286"/>
                    </a:lnTo>
                    <a:lnTo>
                      <a:pt x="6143" y="21600"/>
                    </a:lnTo>
                    <a:lnTo>
                      <a:pt x="21600" y="20408"/>
                    </a:lnTo>
                    <a:lnTo>
                      <a:pt x="16867" y="18628"/>
                    </a:lnTo>
                    <a:close/>
                    <a:moveTo>
                      <a:pt x="16867" y="18628"/>
                    </a:moveTo>
                  </a:path>
                </a:pathLst>
              </a:custGeom>
              <a:solidFill>
                <a:srgbClr val="007DD5"/>
              </a:solidFill>
              <a:ln w="222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54">
                  <a:solidFill>
                    <a:srgbClr val="F8FAFB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endParaRPr>
              </a:p>
            </p:txBody>
          </p:sp>
          <p:sp>
            <p:nvSpPr>
              <p:cNvPr id="24" name="Google Shape;1708;p33">
                <a:extLst>
                  <a:ext uri="{FF2B5EF4-FFF2-40B4-BE49-F238E27FC236}">
                    <a16:creationId xmlns:a16="http://schemas.microsoft.com/office/drawing/2014/main" id="{46648977-46BB-4C41-905C-B6C2B7D86888}"/>
                  </a:ext>
                </a:extLst>
              </p:cNvPr>
              <p:cNvSpPr/>
              <p:nvPr/>
            </p:nvSpPr>
            <p:spPr>
              <a:xfrm>
                <a:off x="11986021" y="3381504"/>
                <a:ext cx="2952151" cy="286737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258" y="12623"/>
                    </a:moveTo>
                    <a:cubicBezTo>
                      <a:pt x="14498" y="6163"/>
                      <a:pt x="8181" y="1463"/>
                      <a:pt x="745" y="0"/>
                    </a:cubicBezTo>
                    <a:lnTo>
                      <a:pt x="4372" y="4997"/>
                    </a:lnTo>
                    <a:lnTo>
                      <a:pt x="0" y="11020"/>
                    </a:lnTo>
                    <a:cubicBezTo>
                      <a:pt x="3819" y="12119"/>
                      <a:pt x="7040" y="14684"/>
                      <a:pt x="9065" y="18085"/>
                    </a:cubicBezTo>
                    <a:lnTo>
                      <a:pt x="5510" y="20196"/>
                    </a:lnTo>
                    <a:lnTo>
                      <a:pt x="17024" y="21600"/>
                    </a:lnTo>
                    <a:lnTo>
                      <a:pt x="21600" y="10638"/>
                    </a:lnTo>
                    <a:lnTo>
                      <a:pt x="18258" y="12623"/>
                    </a:lnTo>
                    <a:close/>
                    <a:moveTo>
                      <a:pt x="18258" y="12623"/>
                    </a:moveTo>
                  </a:path>
                </a:pathLst>
              </a:custGeom>
              <a:solidFill>
                <a:srgbClr val="007DD5"/>
              </a:solidFill>
              <a:ln w="222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54">
                  <a:solidFill>
                    <a:srgbClr val="F8FAFB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endParaRPr>
              </a:p>
            </p:txBody>
          </p:sp>
          <p:sp>
            <p:nvSpPr>
              <p:cNvPr id="25" name="Google Shape;1709;p33">
                <a:extLst>
                  <a:ext uri="{FF2B5EF4-FFF2-40B4-BE49-F238E27FC236}">
                    <a16:creationId xmlns:a16="http://schemas.microsoft.com/office/drawing/2014/main" id="{EE0AB9C4-8530-FD4D-BC92-6A3956B482C4}"/>
                  </a:ext>
                </a:extLst>
              </p:cNvPr>
              <p:cNvSpPr/>
              <p:nvPr/>
            </p:nvSpPr>
            <p:spPr>
              <a:xfrm>
                <a:off x="8714721" y="2743200"/>
                <a:ext cx="3610400" cy="25980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557"/>
                    </a:moveTo>
                    <a:lnTo>
                      <a:pt x="15927" y="0"/>
                    </a:lnTo>
                    <a:lnTo>
                      <a:pt x="15927" y="4510"/>
                    </a:lnTo>
                    <a:cubicBezTo>
                      <a:pt x="9567" y="4605"/>
                      <a:pt x="3873" y="8559"/>
                      <a:pt x="0" y="14770"/>
                    </a:cubicBezTo>
                    <a:lnTo>
                      <a:pt x="4916" y="13960"/>
                    </a:lnTo>
                    <a:lnTo>
                      <a:pt x="7277" y="21600"/>
                    </a:lnTo>
                    <a:cubicBezTo>
                      <a:pt x="9515" y="18553"/>
                      <a:pt x="12561" y="16651"/>
                      <a:pt x="15927" y="16565"/>
                    </a:cubicBezTo>
                    <a:lnTo>
                      <a:pt x="15927" y="21113"/>
                    </a:lnTo>
                    <a:lnTo>
                      <a:pt x="21600" y="10557"/>
                    </a:lnTo>
                    <a:close/>
                    <a:moveTo>
                      <a:pt x="21600" y="10557"/>
                    </a:moveTo>
                  </a:path>
                </a:pathLst>
              </a:custGeom>
              <a:solidFill>
                <a:srgbClr val="007DD5"/>
              </a:solidFill>
              <a:ln w="222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54" dirty="0">
                  <a:solidFill>
                    <a:srgbClr val="F8FAFB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endParaRPr>
              </a:p>
            </p:txBody>
          </p:sp>
          <p:sp>
            <p:nvSpPr>
              <p:cNvPr id="26" name="Google Shape;1710;p33">
                <a:extLst>
                  <a:ext uri="{FF2B5EF4-FFF2-40B4-BE49-F238E27FC236}">
                    <a16:creationId xmlns:a16="http://schemas.microsoft.com/office/drawing/2014/main" id="{4CF8A4BA-601E-A342-8D1D-D52FE9FA5E37}"/>
                  </a:ext>
                </a:extLst>
              </p:cNvPr>
              <p:cNvSpPr/>
              <p:nvPr/>
            </p:nvSpPr>
            <p:spPr>
              <a:xfrm>
                <a:off x="7837054" y="4658109"/>
                <a:ext cx="2209125" cy="33760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800" y="7502"/>
                    </a:moveTo>
                    <a:lnTo>
                      <a:pt x="21600" y="9315"/>
                    </a:lnTo>
                    <a:lnTo>
                      <a:pt x="15484" y="0"/>
                    </a:lnTo>
                    <a:lnTo>
                      <a:pt x="94" y="1193"/>
                    </a:lnTo>
                    <a:lnTo>
                      <a:pt x="4517" y="2863"/>
                    </a:lnTo>
                    <a:cubicBezTo>
                      <a:pt x="1644" y="6184"/>
                      <a:pt x="0" y="10021"/>
                      <a:pt x="0" y="14109"/>
                    </a:cubicBezTo>
                    <a:cubicBezTo>
                      <a:pt x="0" y="16733"/>
                      <a:pt x="677" y="19253"/>
                      <a:pt x="1921" y="21600"/>
                    </a:cubicBezTo>
                    <a:lnTo>
                      <a:pt x="5120" y="16727"/>
                    </a:lnTo>
                    <a:lnTo>
                      <a:pt x="14825" y="17480"/>
                    </a:lnTo>
                    <a:cubicBezTo>
                      <a:pt x="14403" y="16402"/>
                      <a:pt x="14175" y="15273"/>
                      <a:pt x="14175" y="14109"/>
                    </a:cubicBezTo>
                    <a:cubicBezTo>
                      <a:pt x="14175" y="11710"/>
                      <a:pt x="15132" y="9459"/>
                      <a:pt x="16800" y="7502"/>
                    </a:cubicBezTo>
                    <a:close/>
                    <a:moveTo>
                      <a:pt x="16800" y="7502"/>
                    </a:moveTo>
                  </a:path>
                </a:pathLst>
              </a:custGeom>
              <a:solidFill>
                <a:srgbClr val="007DD5"/>
              </a:solidFill>
              <a:ln w="222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54">
                  <a:solidFill>
                    <a:srgbClr val="F8FAFB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endParaRPr>
              </a:p>
            </p:txBody>
          </p:sp>
          <p:sp>
            <p:nvSpPr>
              <p:cNvPr id="27" name="Google Shape;1711;p33">
                <a:extLst>
                  <a:ext uri="{FF2B5EF4-FFF2-40B4-BE49-F238E27FC236}">
                    <a16:creationId xmlns:a16="http://schemas.microsoft.com/office/drawing/2014/main" id="{F51A1492-7099-7D44-BC94-E4329FC2814D}"/>
                  </a:ext>
                </a:extLst>
              </p:cNvPr>
              <p:cNvSpPr/>
              <p:nvPr/>
            </p:nvSpPr>
            <p:spPr>
              <a:xfrm>
                <a:off x="10509947" y="8408136"/>
                <a:ext cx="3610400" cy="25980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6828"/>
                    </a:moveTo>
                    <a:lnTo>
                      <a:pt x="16682" y="7638"/>
                    </a:lnTo>
                    <a:lnTo>
                      <a:pt x="14322" y="0"/>
                    </a:lnTo>
                    <a:cubicBezTo>
                      <a:pt x="12083" y="3047"/>
                      <a:pt x="9038" y="4948"/>
                      <a:pt x="5672" y="5033"/>
                    </a:cubicBezTo>
                    <a:lnTo>
                      <a:pt x="5672" y="484"/>
                    </a:lnTo>
                    <a:lnTo>
                      <a:pt x="0" y="11042"/>
                    </a:lnTo>
                    <a:lnTo>
                      <a:pt x="5672" y="21600"/>
                    </a:lnTo>
                    <a:lnTo>
                      <a:pt x="5672" y="17090"/>
                    </a:lnTo>
                    <a:cubicBezTo>
                      <a:pt x="12033" y="16996"/>
                      <a:pt x="17727" y="13040"/>
                      <a:pt x="21600" y="6828"/>
                    </a:cubicBezTo>
                    <a:close/>
                    <a:moveTo>
                      <a:pt x="21600" y="6828"/>
                    </a:moveTo>
                  </a:path>
                </a:pathLst>
              </a:custGeom>
              <a:solidFill>
                <a:srgbClr val="007DD5"/>
              </a:solidFill>
              <a:ln w="222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54" dirty="0">
                  <a:solidFill>
                    <a:srgbClr val="F8FAFB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endParaRPr>
              </a:p>
            </p:txBody>
          </p:sp>
          <p:sp>
            <p:nvSpPr>
              <p:cNvPr id="28" name="Google Shape;1712;p33">
                <a:extLst>
                  <a:ext uri="{FF2B5EF4-FFF2-40B4-BE49-F238E27FC236}">
                    <a16:creationId xmlns:a16="http://schemas.microsoft.com/office/drawing/2014/main" id="{288FE886-3AF6-684A-87B8-9423DBFCB954}"/>
                  </a:ext>
                </a:extLst>
              </p:cNvPr>
              <p:cNvSpPr/>
              <p:nvPr/>
            </p:nvSpPr>
            <p:spPr>
              <a:xfrm>
                <a:off x="7876948" y="7530470"/>
                <a:ext cx="2952150" cy="28673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580"/>
                    </a:moveTo>
                    <a:cubicBezTo>
                      <a:pt x="17782" y="9480"/>
                      <a:pt x="14562" y="6915"/>
                      <a:pt x="12537" y="3514"/>
                    </a:cubicBezTo>
                    <a:lnTo>
                      <a:pt x="16089" y="1404"/>
                    </a:lnTo>
                    <a:lnTo>
                      <a:pt x="4576" y="0"/>
                    </a:lnTo>
                    <a:lnTo>
                      <a:pt x="0" y="10962"/>
                    </a:lnTo>
                    <a:lnTo>
                      <a:pt x="3344" y="8976"/>
                    </a:lnTo>
                    <a:cubicBezTo>
                      <a:pt x="7103" y="15436"/>
                      <a:pt x="13419" y="20137"/>
                      <a:pt x="20854" y="21600"/>
                    </a:cubicBezTo>
                    <a:lnTo>
                      <a:pt x="17228" y="16604"/>
                    </a:lnTo>
                    <a:lnTo>
                      <a:pt x="21600" y="10580"/>
                    </a:lnTo>
                    <a:close/>
                    <a:moveTo>
                      <a:pt x="21600" y="10580"/>
                    </a:moveTo>
                  </a:path>
                </a:pathLst>
              </a:custGeom>
              <a:solidFill>
                <a:srgbClr val="007DD5"/>
              </a:solidFill>
              <a:ln w="222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54">
                  <a:solidFill>
                    <a:srgbClr val="F8FAFB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endParaRPr>
              </a:p>
            </p:txBody>
          </p:sp>
        </p:grpSp>
        <p:grpSp>
          <p:nvGrpSpPr>
            <p:cNvPr id="2" name="Google Shape;1713;p33">
              <a:extLst>
                <a:ext uri="{FF2B5EF4-FFF2-40B4-BE49-F238E27FC236}">
                  <a16:creationId xmlns:a16="http://schemas.microsoft.com/office/drawing/2014/main" id="{0E6B3AB6-EF56-9143-82CF-F1D74C4AD6B8}"/>
                </a:ext>
              </a:extLst>
            </p:cNvPr>
            <p:cNvGrpSpPr/>
            <p:nvPr/>
          </p:nvGrpSpPr>
          <p:grpSpPr>
            <a:xfrm>
              <a:off x="3533293" y="2465399"/>
              <a:ext cx="1267344" cy="3164951"/>
              <a:chOff x="2115527" y="1804201"/>
              <a:chExt cx="1554992" cy="2267074"/>
            </a:xfrm>
          </p:grpSpPr>
          <p:cxnSp>
            <p:nvCxnSpPr>
              <p:cNvPr id="3" name="Google Shape;1714;p33">
                <a:extLst>
                  <a:ext uri="{FF2B5EF4-FFF2-40B4-BE49-F238E27FC236}">
                    <a16:creationId xmlns:a16="http://schemas.microsoft.com/office/drawing/2014/main" id="{8ED6A05F-DD1D-3F42-9379-061A08FFE438}"/>
                  </a:ext>
                </a:extLst>
              </p:cNvPr>
              <p:cNvCxnSpPr/>
              <p:nvPr/>
            </p:nvCxnSpPr>
            <p:spPr>
              <a:xfrm rot="10800000">
                <a:off x="2115527" y="1804201"/>
                <a:ext cx="155499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E3146"/>
                </a:solidFill>
                <a:prstDash val="dash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4" name="Google Shape;1715;p33">
                <a:extLst>
                  <a:ext uri="{FF2B5EF4-FFF2-40B4-BE49-F238E27FC236}">
                    <a16:creationId xmlns:a16="http://schemas.microsoft.com/office/drawing/2014/main" id="{628D285D-C0D9-1340-97AD-68852BD41FE9}"/>
                  </a:ext>
                </a:extLst>
              </p:cNvPr>
              <p:cNvCxnSpPr/>
              <p:nvPr/>
            </p:nvCxnSpPr>
            <p:spPr>
              <a:xfrm rot="10800000">
                <a:off x="2115527" y="2864233"/>
                <a:ext cx="78898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E3146"/>
                </a:solidFill>
                <a:prstDash val="dash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5" name="Google Shape;1716;p33">
                <a:extLst>
                  <a:ext uri="{FF2B5EF4-FFF2-40B4-BE49-F238E27FC236}">
                    <a16:creationId xmlns:a16="http://schemas.microsoft.com/office/drawing/2014/main" id="{9FFF35CB-8BCF-7145-A48C-78CC6ED77BD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169147" y="4071275"/>
                <a:ext cx="15013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E3146"/>
                </a:solidFill>
                <a:prstDash val="dash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6" name="Google Shape;1717;p33">
              <a:extLst>
                <a:ext uri="{FF2B5EF4-FFF2-40B4-BE49-F238E27FC236}">
                  <a16:creationId xmlns:a16="http://schemas.microsoft.com/office/drawing/2014/main" id="{2AC1ED68-F825-B441-9CBE-493EC15E2673}"/>
                </a:ext>
              </a:extLst>
            </p:cNvPr>
            <p:cNvGrpSpPr/>
            <p:nvPr/>
          </p:nvGrpSpPr>
          <p:grpSpPr>
            <a:xfrm>
              <a:off x="7401243" y="2465399"/>
              <a:ext cx="1274144" cy="3143351"/>
              <a:chOff x="5478943" y="1804200"/>
              <a:chExt cx="1501371" cy="2251601"/>
            </a:xfrm>
          </p:grpSpPr>
          <p:cxnSp>
            <p:nvCxnSpPr>
              <p:cNvPr id="7" name="Google Shape;1718;p33">
                <a:extLst>
                  <a:ext uri="{FF2B5EF4-FFF2-40B4-BE49-F238E27FC236}">
                    <a16:creationId xmlns:a16="http://schemas.microsoft.com/office/drawing/2014/main" id="{161CC48A-A2F7-AD48-9A64-A44E0C3E3BC8}"/>
                  </a:ext>
                </a:extLst>
              </p:cNvPr>
              <p:cNvCxnSpPr/>
              <p:nvPr/>
            </p:nvCxnSpPr>
            <p:spPr>
              <a:xfrm>
                <a:off x="5478943" y="1804200"/>
                <a:ext cx="15013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E3146"/>
                </a:solidFill>
                <a:prstDash val="dash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8" name="Google Shape;1719;p33">
                <a:extLst>
                  <a:ext uri="{FF2B5EF4-FFF2-40B4-BE49-F238E27FC236}">
                    <a16:creationId xmlns:a16="http://schemas.microsoft.com/office/drawing/2014/main" id="{307ED3FD-6171-5447-938E-D7F2DDC5B8D3}"/>
                  </a:ext>
                </a:extLst>
              </p:cNvPr>
              <p:cNvCxnSpPr/>
              <p:nvPr/>
            </p:nvCxnSpPr>
            <p:spPr>
              <a:xfrm>
                <a:off x="6122389" y="2864231"/>
                <a:ext cx="78898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E3146"/>
                </a:solidFill>
                <a:prstDash val="dash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9" name="Google Shape;1720;p33">
                <a:extLst>
                  <a:ext uri="{FF2B5EF4-FFF2-40B4-BE49-F238E27FC236}">
                    <a16:creationId xmlns:a16="http://schemas.microsoft.com/office/drawing/2014/main" id="{0B24C62B-8704-1348-8903-F7743D7DDC5A}"/>
                  </a:ext>
                </a:extLst>
              </p:cNvPr>
              <p:cNvCxnSpPr/>
              <p:nvPr/>
            </p:nvCxnSpPr>
            <p:spPr>
              <a:xfrm>
                <a:off x="5478943" y="4055801"/>
                <a:ext cx="15013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E3146"/>
                </a:solidFill>
                <a:prstDash val="dash"/>
                <a:round/>
                <a:headEnd type="none" w="sm" len="sm"/>
                <a:tailEnd type="oval" w="med" len="med"/>
              </a:ln>
            </p:spPr>
          </p:cxnSp>
        </p:grpSp>
        <p:sp>
          <p:nvSpPr>
            <p:cNvPr id="10" name="Google Shape;1721;p33">
              <a:extLst>
                <a:ext uri="{FF2B5EF4-FFF2-40B4-BE49-F238E27FC236}">
                  <a16:creationId xmlns:a16="http://schemas.microsoft.com/office/drawing/2014/main" id="{2D3DEDFF-6FB8-ED48-BF4F-092D51C46AF4}"/>
                </a:ext>
              </a:extLst>
            </p:cNvPr>
            <p:cNvSpPr/>
            <p:nvPr/>
          </p:nvSpPr>
          <p:spPr>
            <a:xfrm>
              <a:off x="5462396" y="2518822"/>
              <a:ext cx="580056" cy="386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Montserrat Bold" pitchFamily="2" charset="-52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01</a:t>
              </a:r>
              <a:endParaRPr sz="1600" dirty="0">
                <a:solidFill>
                  <a:schemeClr val="bg1"/>
                </a:solidFill>
                <a:latin typeface="Montserrat Bold" pitchFamily="2" charset="-52"/>
                <a:ea typeface="Roboto" panose="02000000000000000000" pitchFamily="2" charset="0"/>
                <a:cs typeface="Roboto" panose="02000000000000000000" pitchFamily="2" charset="0"/>
                <a:sym typeface="Century Gothic"/>
              </a:endParaRPr>
            </a:p>
          </p:txBody>
        </p:sp>
        <p:sp>
          <p:nvSpPr>
            <p:cNvPr id="11" name="Google Shape;1722;p33">
              <a:extLst>
                <a:ext uri="{FF2B5EF4-FFF2-40B4-BE49-F238E27FC236}">
                  <a16:creationId xmlns:a16="http://schemas.microsoft.com/office/drawing/2014/main" id="{D00D3D41-46B9-EC49-A736-09FAD4C2D8FB}"/>
                </a:ext>
              </a:extLst>
            </p:cNvPr>
            <p:cNvSpPr/>
            <p:nvPr/>
          </p:nvSpPr>
          <p:spPr>
            <a:xfrm>
              <a:off x="6868043" y="2890945"/>
              <a:ext cx="580056" cy="386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Montserrat Bold" pitchFamily="2" charset="-52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02</a:t>
              </a:r>
              <a:endParaRPr sz="1600" dirty="0">
                <a:solidFill>
                  <a:schemeClr val="bg1"/>
                </a:solidFill>
                <a:latin typeface="Montserrat Bold" pitchFamily="2" charset="-52"/>
                <a:ea typeface="Roboto" panose="02000000000000000000" pitchFamily="2" charset="0"/>
                <a:cs typeface="Roboto" panose="02000000000000000000" pitchFamily="2" charset="0"/>
                <a:sym typeface="Century Gothic"/>
              </a:endParaRPr>
            </a:p>
          </p:txBody>
        </p:sp>
        <p:sp>
          <p:nvSpPr>
            <p:cNvPr id="12" name="Google Shape;1723;p33">
              <a:extLst>
                <a:ext uri="{FF2B5EF4-FFF2-40B4-BE49-F238E27FC236}">
                  <a16:creationId xmlns:a16="http://schemas.microsoft.com/office/drawing/2014/main" id="{8926DFE4-1F83-C840-ACE1-440FCE61AD3A}"/>
                </a:ext>
              </a:extLst>
            </p:cNvPr>
            <p:cNvSpPr/>
            <p:nvPr/>
          </p:nvSpPr>
          <p:spPr>
            <a:xfrm>
              <a:off x="7220805" y="4248883"/>
              <a:ext cx="580056" cy="386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Montserrat Bold" pitchFamily="2" charset="-52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03</a:t>
              </a:r>
              <a:endParaRPr sz="1600" dirty="0">
                <a:solidFill>
                  <a:schemeClr val="bg1"/>
                </a:solidFill>
                <a:latin typeface="Montserrat Bold" pitchFamily="2" charset="-52"/>
                <a:ea typeface="Roboto" panose="02000000000000000000" pitchFamily="2" charset="0"/>
                <a:cs typeface="Roboto" panose="02000000000000000000" pitchFamily="2" charset="0"/>
                <a:sym typeface="Century Gothic"/>
              </a:endParaRPr>
            </a:p>
          </p:txBody>
        </p:sp>
        <p:sp>
          <p:nvSpPr>
            <p:cNvPr id="13" name="Google Shape;1724;p33">
              <a:extLst>
                <a:ext uri="{FF2B5EF4-FFF2-40B4-BE49-F238E27FC236}">
                  <a16:creationId xmlns:a16="http://schemas.microsoft.com/office/drawing/2014/main" id="{626797B0-4BDD-4F4E-B7AC-5C052FB0917B}"/>
                </a:ext>
              </a:extLst>
            </p:cNvPr>
            <p:cNvSpPr/>
            <p:nvPr/>
          </p:nvSpPr>
          <p:spPr>
            <a:xfrm>
              <a:off x="6190546" y="5277380"/>
              <a:ext cx="580056" cy="386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Montserrat Bold" pitchFamily="2" charset="-52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04</a:t>
              </a:r>
              <a:endParaRPr sz="1600" dirty="0">
                <a:solidFill>
                  <a:schemeClr val="bg1"/>
                </a:solidFill>
                <a:latin typeface="Montserrat Bold" pitchFamily="2" charset="-52"/>
                <a:ea typeface="Roboto" panose="02000000000000000000" pitchFamily="2" charset="0"/>
                <a:cs typeface="Roboto" panose="02000000000000000000" pitchFamily="2" charset="0"/>
                <a:sym typeface="Century Gothic"/>
              </a:endParaRPr>
            </a:p>
          </p:txBody>
        </p:sp>
        <p:sp>
          <p:nvSpPr>
            <p:cNvPr id="14" name="Google Shape;1725;p33">
              <a:extLst>
                <a:ext uri="{FF2B5EF4-FFF2-40B4-BE49-F238E27FC236}">
                  <a16:creationId xmlns:a16="http://schemas.microsoft.com/office/drawing/2014/main" id="{1E08E3F7-D379-9147-87E0-D1D48F7CC9F8}"/>
                </a:ext>
              </a:extLst>
            </p:cNvPr>
            <p:cNvSpPr/>
            <p:nvPr/>
          </p:nvSpPr>
          <p:spPr>
            <a:xfrm>
              <a:off x="4770842" y="4835052"/>
              <a:ext cx="580056" cy="338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05</a:t>
              </a:r>
              <a:endParaRPr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endParaRPr>
            </a:p>
          </p:txBody>
        </p:sp>
        <p:sp>
          <p:nvSpPr>
            <p:cNvPr id="15" name="Google Shape;1726;p33">
              <a:extLst>
                <a:ext uri="{FF2B5EF4-FFF2-40B4-BE49-F238E27FC236}">
                  <a16:creationId xmlns:a16="http://schemas.microsoft.com/office/drawing/2014/main" id="{66D16636-9A52-D049-BB69-E3CA045BA630}"/>
                </a:ext>
              </a:extLst>
            </p:cNvPr>
            <p:cNvSpPr/>
            <p:nvPr/>
          </p:nvSpPr>
          <p:spPr>
            <a:xfrm>
              <a:off x="4418917" y="3493033"/>
              <a:ext cx="580056" cy="386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Montserrat Bold" pitchFamily="2" charset="-52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06</a:t>
              </a:r>
              <a:endParaRPr sz="1600" dirty="0">
                <a:solidFill>
                  <a:schemeClr val="bg1"/>
                </a:solidFill>
                <a:latin typeface="Montserrat Bold" pitchFamily="2" charset="-52"/>
                <a:ea typeface="Roboto" panose="02000000000000000000" pitchFamily="2" charset="0"/>
                <a:cs typeface="Roboto" panose="02000000000000000000" pitchFamily="2" charset="0"/>
                <a:sym typeface="Century Gothic"/>
              </a:endParaRPr>
            </a:p>
          </p:txBody>
        </p:sp>
        <p:sp>
          <p:nvSpPr>
            <p:cNvPr id="16" name="Google Shape;1728;p33">
              <a:extLst>
                <a:ext uri="{FF2B5EF4-FFF2-40B4-BE49-F238E27FC236}">
                  <a16:creationId xmlns:a16="http://schemas.microsoft.com/office/drawing/2014/main" id="{2F6B733C-9139-724A-A06D-BF5422FF0C07}"/>
                </a:ext>
              </a:extLst>
            </p:cNvPr>
            <p:cNvSpPr txBox="1"/>
            <p:nvPr/>
          </p:nvSpPr>
          <p:spPr>
            <a:xfrm>
              <a:off x="181603" y="2336497"/>
              <a:ext cx="2997905" cy="684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rgbClr val="007DD5"/>
                  </a:solidFill>
                  <a:latin typeface="Montserrat Bold" pitchFamily="2" charset="-52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Формирование задач</a:t>
              </a:r>
              <a:endParaRPr lang="ru-RU" sz="1400" dirty="0">
                <a:solidFill>
                  <a:srgbClr val="007DD5"/>
                </a:solidFill>
                <a:latin typeface="Montserrat Bold" pitchFamily="2" charset="-52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0" marR="0" lvl="0" indent="0" algn="r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ru-RU" sz="1000" dirty="0">
                  <a:solidFill>
                    <a:srgbClr val="2E3146"/>
                  </a:solidFill>
                  <a:latin typeface="Montserrat" pitchFamily="2" charset="-52"/>
                </a:rPr>
                <a:t>Тимлид определяет цели, потребности и срочные задачи.</a:t>
              </a:r>
              <a:endParaRPr lang="en-US" dirty="0">
                <a:solidFill>
                  <a:srgbClr val="2E3146"/>
                </a:solidFill>
                <a:latin typeface="Montserrat" pitchFamily="2" charset="-52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7" name="Google Shape;1729;p33">
              <a:extLst>
                <a:ext uri="{FF2B5EF4-FFF2-40B4-BE49-F238E27FC236}">
                  <a16:creationId xmlns:a16="http://schemas.microsoft.com/office/drawing/2014/main" id="{64A61284-1C4D-8147-9DE0-2191602E2D78}"/>
                </a:ext>
              </a:extLst>
            </p:cNvPr>
            <p:cNvSpPr txBox="1"/>
            <p:nvPr/>
          </p:nvSpPr>
          <p:spPr>
            <a:xfrm>
              <a:off x="181602" y="3787123"/>
              <a:ext cx="2997905" cy="684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r"/>
              <a:r>
                <a:rPr lang="ru-RU" sz="1400" dirty="0">
                  <a:solidFill>
                    <a:srgbClr val="007DD5"/>
                  </a:solidFill>
                  <a:latin typeface="Montserrat Bold" pitchFamily="2" charset="-52"/>
                  <a:ea typeface="Roboto" panose="02000000000000000000" pitchFamily="2" charset="0"/>
                  <a:sym typeface="Century Gothic"/>
                </a:rPr>
                <a:t>Решение задачи</a:t>
              </a:r>
              <a:endParaRPr sz="1400" dirty="0">
                <a:solidFill>
                  <a:srgbClr val="007DD5"/>
                </a:solidFill>
                <a:latin typeface="Montserrat Bold" pitchFamily="2" charset="-52"/>
                <a:ea typeface="Roboto" panose="02000000000000000000" pitchFamily="2" charset="0"/>
              </a:endParaRPr>
            </a:p>
            <a:p>
              <a:pPr algn="r">
                <a:spcBef>
                  <a:spcPts val="600"/>
                </a:spcBef>
              </a:pPr>
              <a:r>
                <a:rPr lang="ru-RU" sz="1000" dirty="0">
                  <a:solidFill>
                    <a:srgbClr val="2E3146"/>
                  </a:solidFill>
                  <a:latin typeface="Montserrat" pitchFamily="2" charset="-52"/>
                </a:rPr>
                <a:t>После одобрения задача закрывается и внедряется в проект.</a:t>
              </a:r>
              <a:endParaRPr sz="1000" dirty="0">
                <a:solidFill>
                  <a:srgbClr val="2E3146"/>
                </a:solidFill>
                <a:latin typeface="Montserrat" pitchFamily="2" charset="-52"/>
              </a:endParaRPr>
            </a:p>
          </p:txBody>
        </p:sp>
        <p:sp>
          <p:nvSpPr>
            <p:cNvPr id="18" name="Google Shape;1730;p33">
              <a:extLst>
                <a:ext uri="{FF2B5EF4-FFF2-40B4-BE49-F238E27FC236}">
                  <a16:creationId xmlns:a16="http://schemas.microsoft.com/office/drawing/2014/main" id="{6662F7B9-A327-6E42-BDB4-6FCAA42A5E0E}"/>
                </a:ext>
              </a:extLst>
            </p:cNvPr>
            <p:cNvSpPr txBox="1"/>
            <p:nvPr/>
          </p:nvSpPr>
          <p:spPr>
            <a:xfrm>
              <a:off x="169654" y="5493057"/>
              <a:ext cx="3009853" cy="684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r"/>
              <a:r>
                <a:rPr lang="ru-RU" sz="1400" dirty="0">
                  <a:solidFill>
                    <a:srgbClr val="007DD5"/>
                  </a:solidFill>
                  <a:latin typeface="Montserrat Bold" pitchFamily="2" charset="-52"/>
                  <a:ea typeface="Roboto" panose="02000000000000000000" pitchFamily="2" charset="0"/>
                  <a:sym typeface="Century Gothic"/>
                </a:rPr>
                <a:t>Обратная связь</a:t>
              </a:r>
              <a:endParaRPr sz="1400" dirty="0">
                <a:solidFill>
                  <a:srgbClr val="007DD5"/>
                </a:solidFill>
                <a:latin typeface="Montserrat Bold" pitchFamily="2" charset="-52"/>
                <a:ea typeface="Roboto" panose="02000000000000000000" pitchFamily="2" charset="0"/>
              </a:endParaRPr>
            </a:p>
            <a:p>
              <a:pPr marR="0" lvl="0" indent="0" algn="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ru-RU" sz="1000" dirty="0">
                  <a:solidFill>
                    <a:srgbClr val="2E3146"/>
                  </a:solidFill>
                  <a:latin typeface="Montserrat" pitchFamily="2" charset="-52"/>
                </a:rPr>
                <a:t>Разработчик исправляет замечания и повторно отправляет отзыв</a:t>
              </a:r>
              <a:r>
                <a:rPr lang="ru-RU" sz="800" dirty="0">
                  <a:solidFill>
                    <a:srgbClr val="2E3146"/>
                  </a:solidFill>
                  <a:latin typeface="Montserrat" pitchFamily="2" charset="-52"/>
                </a:rPr>
                <a:t>.</a:t>
              </a:r>
              <a:endParaRPr sz="800" dirty="0">
                <a:solidFill>
                  <a:srgbClr val="2E3146"/>
                </a:solidFill>
                <a:latin typeface="Montserrat" pitchFamily="2" charset="-52"/>
              </a:endParaRPr>
            </a:p>
          </p:txBody>
        </p:sp>
        <p:sp>
          <p:nvSpPr>
            <p:cNvPr id="19" name="Google Shape;1731;p33">
              <a:extLst>
                <a:ext uri="{FF2B5EF4-FFF2-40B4-BE49-F238E27FC236}">
                  <a16:creationId xmlns:a16="http://schemas.microsoft.com/office/drawing/2014/main" id="{47309384-7AE3-FF48-B2BE-4D56EE409A54}"/>
                </a:ext>
              </a:extLst>
            </p:cNvPr>
            <p:cNvSpPr txBox="1"/>
            <p:nvPr/>
          </p:nvSpPr>
          <p:spPr>
            <a:xfrm>
              <a:off x="8926174" y="2336497"/>
              <a:ext cx="2675391" cy="684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ru-RU" sz="1400" dirty="0">
                  <a:solidFill>
                    <a:srgbClr val="007DD5"/>
                  </a:solidFill>
                  <a:latin typeface="Montserrat Bold" pitchFamily="2" charset="-52"/>
                  <a:ea typeface="Roboto" panose="02000000000000000000" pitchFamily="2" charset="0"/>
                  <a:sym typeface="Century Gothic"/>
                </a:rPr>
                <a:t>Распределение задач</a:t>
              </a:r>
              <a:endParaRPr sz="1400" dirty="0">
                <a:solidFill>
                  <a:srgbClr val="007DD5"/>
                </a:solidFill>
                <a:latin typeface="Montserrat Bold" pitchFamily="2" charset="-52"/>
                <a:ea typeface="Roboto" panose="02000000000000000000" pitchFamily="2" charset="0"/>
              </a:endParaRPr>
            </a:p>
            <a:p>
              <a:pPr>
                <a:spcBef>
                  <a:spcPts val="600"/>
                </a:spcBef>
              </a:pPr>
              <a:r>
                <a:rPr lang="ru-RU" sz="1000" dirty="0">
                  <a:solidFill>
                    <a:srgbClr val="2E3146"/>
                  </a:solidFill>
                  <a:latin typeface="Montserrat" pitchFamily="2" charset="-52"/>
                </a:rPr>
                <a:t>Задача назначается разработчику с учетом его компетенций.</a:t>
              </a:r>
              <a:endParaRPr sz="1000" dirty="0">
                <a:solidFill>
                  <a:srgbClr val="2E3146"/>
                </a:solidFill>
                <a:latin typeface="Montserrat" pitchFamily="2" charset="-52"/>
              </a:endParaRPr>
            </a:p>
          </p:txBody>
        </p:sp>
        <p:sp>
          <p:nvSpPr>
            <p:cNvPr id="20" name="Google Shape;1732;p33">
              <a:extLst>
                <a:ext uri="{FF2B5EF4-FFF2-40B4-BE49-F238E27FC236}">
                  <a16:creationId xmlns:a16="http://schemas.microsoft.com/office/drawing/2014/main" id="{C6DBFF14-70DA-DF41-815B-ADB2A973A597}"/>
                </a:ext>
              </a:extLst>
            </p:cNvPr>
            <p:cNvSpPr txBox="1"/>
            <p:nvPr/>
          </p:nvSpPr>
          <p:spPr>
            <a:xfrm>
              <a:off x="8926175" y="3845147"/>
              <a:ext cx="2598091" cy="684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rgbClr val="007DD5"/>
                  </a:solidFill>
                  <a:latin typeface="Montserrat Bold" pitchFamily="2" charset="-52"/>
                  <a:ea typeface="Roboto" panose="02000000000000000000" pitchFamily="2" charset="0"/>
                  <a:sym typeface="Century Gothic"/>
                </a:rPr>
                <a:t>Работа над структурой</a:t>
              </a:r>
              <a:endParaRPr sz="1400" dirty="0">
                <a:solidFill>
                  <a:srgbClr val="007DD5"/>
                </a:solidFill>
                <a:latin typeface="Montserrat Bold" pitchFamily="2" charset="-52"/>
                <a:ea typeface="Roboto" panose="02000000000000000000" pitchFamily="2" charset="0"/>
              </a:endParaRPr>
            </a:p>
            <a:p>
              <a:pPr marR="0" lvl="0" indent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ru-RU" sz="1000" dirty="0">
                  <a:solidFill>
                    <a:srgbClr val="2E3146"/>
                  </a:solidFill>
                  <a:latin typeface="Montserrat" pitchFamily="2" charset="-52"/>
                </a:rPr>
                <a:t>Разработчик выполняет функцию в установленный срок.</a:t>
              </a:r>
              <a:endParaRPr sz="1000" dirty="0">
                <a:solidFill>
                  <a:srgbClr val="2E3146"/>
                </a:solidFill>
                <a:latin typeface="Montserrat" pitchFamily="2" charset="-52"/>
              </a:endParaRPr>
            </a:p>
          </p:txBody>
        </p:sp>
        <p:sp>
          <p:nvSpPr>
            <p:cNvPr id="21" name="Google Shape;1733;p33">
              <a:extLst>
                <a:ext uri="{FF2B5EF4-FFF2-40B4-BE49-F238E27FC236}">
                  <a16:creationId xmlns:a16="http://schemas.microsoft.com/office/drawing/2014/main" id="{56FAD092-FBF9-AC47-B0C6-A5CC3954AFF5}"/>
                </a:ext>
              </a:extLst>
            </p:cNvPr>
            <p:cNvSpPr txBox="1"/>
            <p:nvPr/>
          </p:nvSpPr>
          <p:spPr>
            <a:xfrm>
              <a:off x="8926173" y="5446638"/>
              <a:ext cx="3009853" cy="8601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 err="1">
                  <a:solidFill>
                    <a:srgbClr val="007DD5"/>
                  </a:solidFill>
                  <a:latin typeface="Montserrat Bold" pitchFamily="2" charset="-52"/>
                  <a:ea typeface="Roboto" panose="02000000000000000000" pitchFamily="2" charset="0"/>
                  <a:sym typeface="Century Gothic"/>
                </a:rPr>
                <a:t>Ревью</a:t>
              </a:r>
              <a:r>
                <a:rPr lang="ru-RU" sz="1400" dirty="0">
                  <a:solidFill>
                    <a:srgbClr val="007DD5"/>
                  </a:solidFill>
                  <a:latin typeface="Montserrat Bold" pitchFamily="2" charset="-52"/>
                  <a:ea typeface="Roboto" panose="02000000000000000000" pitchFamily="2" charset="0"/>
                  <a:sym typeface="Century Gothic"/>
                </a:rPr>
                <a:t> задачи</a:t>
              </a:r>
              <a:endParaRPr sz="1400" dirty="0">
                <a:solidFill>
                  <a:srgbClr val="007DD5"/>
                </a:solidFill>
                <a:latin typeface="Montserrat Bold" pitchFamily="2" charset="-52"/>
                <a:ea typeface="Roboto" panose="02000000000000000000" pitchFamily="2" charset="0"/>
              </a:endParaRPr>
            </a:p>
            <a:p>
              <a:pPr marR="0" lvl="0" indent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ru-RU" sz="1000" dirty="0">
                  <a:solidFill>
                    <a:srgbClr val="2E3146"/>
                  </a:solidFill>
                  <a:latin typeface="Montserrat" pitchFamily="2" charset="-52"/>
                </a:rPr>
                <a:t>Тимлид впоследствии выполнил задачу по обеспечению соответствия требованиям.</a:t>
              </a:r>
              <a:endParaRPr lang="it-IT" sz="1000" dirty="0">
                <a:solidFill>
                  <a:srgbClr val="2E3146"/>
                </a:solidFill>
                <a:latin typeface="Montserrat" pitchFamily="2" charset="-52"/>
              </a:endParaRPr>
            </a:p>
          </p:txBody>
        </p:sp>
        <p:sp>
          <p:nvSpPr>
            <p:cNvPr id="30" name="Google Shape;1721;p33">
              <a:extLst>
                <a:ext uri="{FF2B5EF4-FFF2-40B4-BE49-F238E27FC236}">
                  <a16:creationId xmlns:a16="http://schemas.microsoft.com/office/drawing/2014/main" id="{D4AAAA07-E843-7445-A05E-AA5150B54A82}"/>
                </a:ext>
              </a:extLst>
            </p:cNvPr>
            <p:cNvSpPr/>
            <p:nvPr/>
          </p:nvSpPr>
          <p:spPr>
            <a:xfrm>
              <a:off x="8825902" y="1705225"/>
              <a:ext cx="1842904" cy="667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0B67AF"/>
                  </a:solidFill>
                  <a:latin typeface="Montserrat Bold" pitchFamily="2" charset="-52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02</a:t>
              </a:r>
              <a:endParaRPr sz="3200" dirty="0">
                <a:solidFill>
                  <a:srgbClr val="0B67AF"/>
                </a:solidFill>
                <a:latin typeface="Montserrat Bold" pitchFamily="2" charset="-52"/>
                <a:ea typeface="Roboto" panose="02000000000000000000" pitchFamily="2" charset="0"/>
                <a:cs typeface="Roboto" panose="02000000000000000000" pitchFamily="2" charset="0"/>
                <a:sym typeface="Century Gothic"/>
              </a:endParaRPr>
            </a:p>
          </p:txBody>
        </p:sp>
        <p:sp>
          <p:nvSpPr>
            <p:cNvPr id="31" name="Google Shape;1721;p33">
              <a:extLst>
                <a:ext uri="{FF2B5EF4-FFF2-40B4-BE49-F238E27FC236}">
                  <a16:creationId xmlns:a16="http://schemas.microsoft.com/office/drawing/2014/main" id="{6E499527-3FFC-4748-B8E3-C76699E695D8}"/>
                </a:ext>
              </a:extLst>
            </p:cNvPr>
            <p:cNvSpPr/>
            <p:nvPr/>
          </p:nvSpPr>
          <p:spPr>
            <a:xfrm>
              <a:off x="8825902" y="3200070"/>
              <a:ext cx="1842904" cy="667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0B67AF"/>
                  </a:solidFill>
                  <a:latin typeface="Montserrat Bold" pitchFamily="2" charset="-52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03</a:t>
              </a:r>
              <a:endParaRPr sz="3200" dirty="0">
                <a:solidFill>
                  <a:srgbClr val="0B67AF"/>
                </a:solidFill>
                <a:latin typeface="Montserrat Bold" pitchFamily="2" charset="-52"/>
                <a:ea typeface="Roboto" panose="02000000000000000000" pitchFamily="2" charset="0"/>
                <a:cs typeface="Roboto" panose="02000000000000000000" pitchFamily="2" charset="0"/>
                <a:sym typeface="Century Gothic"/>
              </a:endParaRPr>
            </a:p>
          </p:txBody>
        </p:sp>
        <p:sp>
          <p:nvSpPr>
            <p:cNvPr id="32" name="Google Shape;1721;p33">
              <a:extLst>
                <a:ext uri="{FF2B5EF4-FFF2-40B4-BE49-F238E27FC236}">
                  <a16:creationId xmlns:a16="http://schemas.microsoft.com/office/drawing/2014/main" id="{C7E74F1F-DF37-124F-9F3E-752B0C808915}"/>
                </a:ext>
              </a:extLst>
            </p:cNvPr>
            <p:cNvSpPr/>
            <p:nvPr/>
          </p:nvSpPr>
          <p:spPr>
            <a:xfrm>
              <a:off x="8825902" y="4838699"/>
              <a:ext cx="1842904" cy="667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0B67AF"/>
                  </a:solidFill>
                  <a:latin typeface="Montserrat Bold" pitchFamily="2" charset="-52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04</a:t>
              </a:r>
              <a:endParaRPr sz="3200" dirty="0">
                <a:solidFill>
                  <a:srgbClr val="0B67AF"/>
                </a:solidFill>
                <a:latin typeface="Montserrat Bold" pitchFamily="2" charset="-52"/>
                <a:ea typeface="Roboto" panose="02000000000000000000" pitchFamily="2" charset="0"/>
                <a:cs typeface="Roboto" panose="02000000000000000000" pitchFamily="2" charset="0"/>
                <a:sym typeface="Century Gothic"/>
              </a:endParaRPr>
            </a:p>
          </p:txBody>
        </p:sp>
        <p:sp>
          <p:nvSpPr>
            <p:cNvPr id="33" name="Google Shape;1721;p33">
              <a:extLst>
                <a:ext uri="{FF2B5EF4-FFF2-40B4-BE49-F238E27FC236}">
                  <a16:creationId xmlns:a16="http://schemas.microsoft.com/office/drawing/2014/main" id="{BE6034D9-F09E-9F49-83D6-79FAC7844557}"/>
                </a:ext>
              </a:extLst>
            </p:cNvPr>
            <p:cNvSpPr/>
            <p:nvPr/>
          </p:nvSpPr>
          <p:spPr>
            <a:xfrm>
              <a:off x="1515415" y="1705225"/>
              <a:ext cx="1748020" cy="667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0B67AF"/>
                  </a:solidFill>
                  <a:latin typeface="Montserrat Bold" pitchFamily="2" charset="-52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01</a:t>
              </a:r>
              <a:endParaRPr sz="3200" dirty="0">
                <a:solidFill>
                  <a:srgbClr val="0B67AF"/>
                </a:solidFill>
                <a:latin typeface="Montserrat Bold" pitchFamily="2" charset="-52"/>
                <a:ea typeface="Roboto" panose="02000000000000000000" pitchFamily="2" charset="0"/>
                <a:cs typeface="Roboto" panose="02000000000000000000" pitchFamily="2" charset="0"/>
                <a:sym typeface="Century Gothic"/>
              </a:endParaRPr>
            </a:p>
          </p:txBody>
        </p:sp>
        <p:sp>
          <p:nvSpPr>
            <p:cNvPr id="34" name="Google Shape;1721;p33">
              <a:extLst>
                <a:ext uri="{FF2B5EF4-FFF2-40B4-BE49-F238E27FC236}">
                  <a16:creationId xmlns:a16="http://schemas.microsoft.com/office/drawing/2014/main" id="{8F99BDE5-C4C6-0944-A553-F8DDDDAC77FF}"/>
                </a:ext>
              </a:extLst>
            </p:cNvPr>
            <p:cNvSpPr/>
            <p:nvPr/>
          </p:nvSpPr>
          <p:spPr>
            <a:xfrm>
              <a:off x="1579480" y="3200070"/>
              <a:ext cx="1683954" cy="667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0B67AF"/>
                  </a:solidFill>
                  <a:latin typeface="Montserrat Bold" pitchFamily="2" charset="-52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06</a:t>
              </a:r>
              <a:endParaRPr sz="3200" dirty="0">
                <a:solidFill>
                  <a:srgbClr val="0B67AF"/>
                </a:solidFill>
                <a:latin typeface="Montserrat Bold" pitchFamily="2" charset="-52"/>
                <a:ea typeface="Roboto" panose="02000000000000000000" pitchFamily="2" charset="0"/>
                <a:cs typeface="Roboto" panose="02000000000000000000" pitchFamily="2" charset="0"/>
                <a:sym typeface="Century Gothic"/>
              </a:endParaRPr>
            </a:p>
          </p:txBody>
        </p:sp>
        <p:sp>
          <p:nvSpPr>
            <p:cNvPr id="35" name="Google Shape;1721;p33">
              <a:extLst>
                <a:ext uri="{FF2B5EF4-FFF2-40B4-BE49-F238E27FC236}">
                  <a16:creationId xmlns:a16="http://schemas.microsoft.com/office/drawing/2014/main" id="{37CF33CD-48FE-474B-8233-C2569A8141CF}"/>
                </a:ext>
              </a:extLst>
            </p:cNvPr>
            <p:cNvSpPr/>
            <p:nvPr/>
          </p:nvSpPr>
          <p:spPr>
            <a:xfrm>
              <a:off x="1663407" y="4838699"/>
              <a:ext cx="1600026" cy="667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0B67AF"/>
                  </a:solidFill>
                  <a:latin typeface="Montserrat Bold" pitchFamily="2" charset="-52"/>
                  <a:ea typeface="Roboto" panose="02000000000000000000" pitchFamily="2" charset="0"/>
                  <a:cs typeface="Roboto" panose="02000000000000000000" pitchFamily="2" charset="0"/>
                  <a:sym typeface="Century Gothic"/>
                </a:rPr>
                <a:t>05</a:t>
              </a:r>
              <a:endParaRPr sz="3200" dirty="0">
                <a:solidFill>
                  <a:srgbClr val="0B67AF"/>
                </a:solidFill>
                <a:latin typeface="Montserrat Bold" pitchFamily="2" charset="-52"/>
                <a:ea typeface="Roboto" panose="02000000000000000000" pitchFamily="2" charset="0"/>
                <a:cs typeface="Roboto" panose="02000000000000000000" pitchFamily="2" charset="0"/>
                <a:sym typeface="Century Gothic"/>
              </a:endParaRPr>
            </a:p>
          </p:txBody>
        </p:sp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D3DD4D4D-99C3-2540-8930-2F8866BFB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7604" y="3627538"/>
              <a:ext cx="732752" cy="732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59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58706" y="288734"/>
            <a:ext cx="5332412" cy="593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91"/>
              </a:lnSpc>
            </a:pPr>
            <a:r>
              <a:rPr lang="en-US" sz="3200" b="1" dirty="0">
                <a:gradFill flip="none" rotWithShape="1">
                  <a:gsLst>
                    <a:gs pos="33000">
                      <a:srgbClr val="007DD5"/>
                    </a:gs>
                    <a:gs pos="100000">
                      <a:srgbClr val="7EBEEA"/>
                    </a:gs>
                  </a:gsLst>
                  <a:lin ang="5400000" scaled="1"/>
                  <a:tileRect/>
                </a:gradFill>
                <a:latin typeface="Montserrat Black" pitchFamily="2" charset="-52"/>
              </a:rPr>
              <a:t>Frontend-</a:t>
            </a:r>
            <a:r>
              <a:rPr lang="ru-RU" sz="3200" b="1" dirty="0">
                <a:gradFill flip="none" rotWithShape="1">
                  <a:gsLst>
                    <a:gs pos="33000">
                      <a:srgbClr val="007DD5"/>
                    </a:gs>
                    <a:gs pos="100000">
                      <a:srgbClr val="7EBEEA"/>
                    </a:gs>
                  </a:gsLst>
                  <a:lin ang="5400000" scaled="1"/>
                  <a:tileRect/>
                </a:gradFill>
                <a:latin typeface="Montserrat Black" pitchFamily="2" charset="-52"/>
              </a:rPr>
              <a:t>Разработчик</a:t>
            </a:r>
            <a:endParaRPr lang="en-US" sz="3200" b="1" dirty="0">
              <a:gradFill flip="none" rotWithShape="1">
                <a:gsLst>
                  <a:gs pos="33000">
                    <a:srgbClr val="007DD5"/>
                  </a:gs>
                  <a:gs pos="100000">
                    <a:srgbClr val="7EBEEA"/>
                  </a:gs>
                </a:gsLst>
                <a:lin ang="5400000" scaled="1"/>
                <a:tileRect/>
              </a:gradFill>
              <a:latin typeface="Montserrat Black" pitchFamily="2" charset="-52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E1302CA-E7F6-4B05-82CA-75FF078A2A4C}"/>
              </a:ext>
            </a:extLst>
          </p:cNvPr>
          <p:cNvGrpSpPr/>
          <p:nvPr/>
        </p:nvGrpSpPr>
        <p:grpSpPr>
          <a:xfrm>
            <a:off x="263580" y="4353418"/>
            <a:ext cx="2829059" cy="1054993"/>
            <a:chOff x="5203925" y="2716114"/>
            <a:chExt cx="3087886" cy="1054993"/>
          </a:xfrm>
          <a:solidFill>
            <a:srgbClr val="0B67AF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" name="Shape 1"/>
            <p:cNvSpPr/>
            <p:nvPr/>
          </p:nvSpPr>
          <p:spPr>
            <a:xfrm>
              <a:off x="5203925" y="2716114"/>
              <a:ext cx="3087886" cy="1054993"/>
            </a:xfrm>
            <a:prstGeom prst="roundRect">
              <a:avLst>
                <a:gd name="adj" fmla="val 15403"/>
              </a:avLst>
            </a:prstGeom>
            <a:grpFill/>
            <a:ln/>
            <a:effectLst>
              <a:outerShdw blurRad="53340" dist="26670" dir="13500000" algn="bl" rotWithShape="0">
                <a:srgbClr val="FFFFFF">
                  <a:alpha val="10000"/>
                </a:srgbClr>
              </a:outerShdw>
            </a:effectLst>
          </p:spPr>
        </p:sp>
        <p:sp>
          <p:nvSpPr>
            <p:cNvPr id="5" name="Text 2"/>
            <p:cNvSpPr/>
            <p:nvPr/>
          </p:nvSpPr>
          <p:spPr>
            <a:xfrm>
              <a:off x="5374914" y="2896815"/>
              <a:ext cx="2375594" cy="2968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333"/>
                </a:lnSpc>
              </a:pPr>
              <a:r>
                <a:rPr lang="en-US" sz="1833" b="1" dirty="0">
                  <a:solidFill>
                    <a:schemeClr val="bg1"/>
                  </a:solidFill>
                  <a:latin typeface="Montserrat Bold" pitchFamily="2" charset="-52"/>
                </a:rPr>
                <a:t>HTML</a:t>
              </a:r>
            </a:p>
          </p:txBody>
        </p:sp>
        <p:sp>
          <p:nvSpPr>
            <p:cNvPr id="6" name="Text 3"/>
            <p:cNvSpPr/>
            <p:nvPr/>
          </p:nvSpPr>
          <p:spPr>
            <a:xfrm>
              <a:off x="5384404" y="3251075"/>
              <a:ext cx="2726928" cy="288925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250"/>
                </a:lnSpc>
              </a:pPr>
              <a:r>
                <a:rPr lang="en-US" sz="1400" dirty="0">
                  <a:solidFill>
                    <a:schemeClr val="bg1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Разметка страниц сайта.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943F8A1-2663-47EC-9821-59B42EC64638}"/>
              </a:ext>
            </a:extLst>
          </p:cNvPr>
          <p:cNvGrpSpPr/>
          <p:nvPr/>
        </p:nvGrpSpPr>
        <p:grpSpPr>
          <a:xfrm>
            <a:off x="3249296" y="4360882"/>
            <a:ext cx="2829059" cy="1054993"/>
            <a:chOff x="8472290" y="2716114"/>
            <a:chExt cx="3087886" cy="1054993"/>
          </a:xfrm>
          <a:solidFill>
            <a:srgbClr val="0B67AF"/>
          </a:solidFill>
        </p:grpSpPr>
        <p:sp>
          <p:nvSpPr>
            <p:cNvPr id="7" name="Shape 4"/>
            <p:cNvSpPr/>
            <p:nvPr/>
          </p:nvSpPr>
          <p:spPr>
            <a:xfrm>
              <a:off x="8472290" y="2716114"/>
              <a:ext cx="3087886" cy="1054993"/>
            </a:xfrm>
            <a:prstGeom prst="roundRect">
              <a:avLst>
                <a:gd name="adj" fmla="val 15403"/>
              </a:avLst>
            </a:prstGeom>
            <a:grpFill/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8652769" y="2896593"/>
              <a:ext cx="2375594" cy="2968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333"/>
                </a:lnSpc>
              </a:pPr>
              <a:r>
                <a:rPr lang="en-US" sz="1833" b="1" dirty="0">
                  <a:solidFill>
                    <a:schemeClr val="bg1"/>
                  </a:solidFill>
                  <a:latin typeface="Montserrat Bold" pitchFamily="2" charset="-52"/>
                </a:rPr>
                <a:t>CSS</a:t>
              </a:r>
            </a:p>
          </p:txBody>
        </p:sp>
        <p:sp>
          <p:nvSpPr>
            <p:cNvPr id="9" name="Text 6"/>
            <p:cNvSpPr/>
            <p:nvPr/>
          </p:nvSpPr>
          <p:spPr>
            <a:xfrm>
              <a:off x="8652769" y="3250853"/>
              <a:ext cx="2726928" cy="288925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250"/>
                </a:lnSpc>
              </a:pPr>
              <a:r>
                <a:rPr lang="ru-RU" sz="1400" dirty="0">
                  <a:solidFill>
                    <a:schemeClr val="bg1"/>
                  </a:solidFill>
                  <a:latin typeface="Montserrat" pitchFamily="34" charset="0"/>
                </a:rPr>
                <a:t>Стилизация элементов.</a:t>
              </a:r>
              <a:endParaRPr lang="en-US" sz="1400" dirty="0">
                <a:solidFill>
                  <a:schemeClr val="bg1"/>
                </a:solidFill>
                <a:latin typeface="Montserrat" pitchFamily="34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08DD02B-F078-43CC-9DF8-4C8B91269E58}"/>
              </a:ext>
            </a:extLst>
          </p:cNvPr>
          <p:cNvGrpSpPr/>
          <p:nvPr/>
        </p:nvGrpSpPr>
        <p:grpSpPr>
          <a:xfrm>
            <a:off x="263579" y="5535487"/>
            <a:ext cx="5832421" cy="1054993"/>
            <a:chOff x="5203924" y="3951585"/>
            <a:chExt cx="6356152" cy="1054993"/>
          </a:xfrm>
        </p:grpSpPr>
        <p:sp>
          <p:nvSpPr>
            <p:cNvPr id="10" name="Shape 7"/>
            <p:cNvSpPr/>
            <p:nvPr/>
          </p:nvSpPr>
          <p:spPr>
            <a:xfrm>
              <a:off x="5203924" y="3951585"/>
              <a:ext cx="6356152" cy="1054993"/>
            </a:xfrm>
            <a:prstGeom prst="roundRect">
              <a:avLst>
                <a:gd name="adj" fmla="val 15403"/>
              </a:avLst>
            </a:prstGeom>
            <a:solidFill>
              <a:srgbClr val="0B67AF"/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Text 8"/>
            <p:cNvSpPr/>
            <p:nvPr/>
          </p:nvSpPr>
          <p:spPr>
            <a:xfrm>
              <a:off x="5384404" y="4132064"/>
              <a:ext cx="2375594" cy="2968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333"/>
                </a:lnSpc>
              </a:pPr>
              <a:r>
                <a:rPr lang="en-US" sz="1833" b="1" dirty="0">
                  <a:solidFill>
                    <a:schemeClr val="bg1"/>
                  </a:solidFill>
                  <a:latin typeface="Montserrat Bold" pitchFamily="2" charset="-52"/>
                  <a:ea typeface="Barlow Bold" pitchFamily="34" charset="-122"/>
                  <a:cs typeface="Barlow Bold" pitchFamily="34" charset="-120"/>
                </a:rPr>
                <a:t>JavaScript</a:t>
              </a:r>
              <a:endParaRPr lang="en-US" sz="1833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  <p:sp>
          <p:nvSpPr>
            <p:cNvPr id="12" name="Text 9"/>
            <p:cNvSpPr/>
            <p:nvPr/>
          </p:nvSpPr>
          <p:spPr>
            <a:xfrm>
              <a:off x="5384403" y="4479081"/>
              <a:ext cx="5995194" cy="288925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250"/>
                </a:lnSpc>
              </a:pPr>
              <a:r>
                <a:rPr lang="en-US" sz="1400" dirty="0">
                  <a:solidFill>
                    <a:schemeClr val="bg1"/>
                  </a:solidFill>
                  <a:latin typeface="Montserrat" pitchFamily="34" charset="0"/>
                </a:rPr>
                <a:t>Добавление интерактивности и </a:t>
              </a:r>
              <a:r>
                <a:rPr lang="ru-RU" sz="1400" dirty="0">
                  <a:solidFill>
                    <a:schemeClr val="bg1"/>
                  </a:solidFill>
                  <a:latin typeface="Montserrat" pitchFamily="34" charset="0"/>
                </a:rPr>
                <a:t>динамики</a:t>
              </a:r>
              <a:r>
                <a:rPr lang="en-US" sz="1400" dirty="0">
                  <a:solidFill>
                    <a:schemeClr val="bg1"/>
                  </a:solidFill>
                  <a:latin typeface="Montserrat" pitchFamily="34" charset="0"/>
                </a:rPr>
                <a:t>.</a:t>
              </a:r>
            </a:p>
          </p:txBody>
        </p:sp>
      </p:grp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FD77DDA-7581-4080-AB44-4B7AC23AA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807" b="19882"/>
          <a:stretch/>
        </p:blipFill>
        <p:spPr>
          <a:xfrm>
            <a:off x="263579" y="1002269"/>
            <a:ext cx="5832421" cy="3179247"/>
          </a:xfrm>
          <a:prstGeom prst="roundRect">
            <a:avLst/>
          </a:prstGeom>
          <a:effectLst>
            <a:innerShdw blurRad="228600">
              <a:srgbClr val="007DD5">
                <a:alpha val="26000"/>
              </a:srgbClr>
            </a:innerShdw>
          </a:effectLst>
        </p:spPr>
      </p:pic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1326BFE3-96E4-4319-A8D2-1B9438C4B4CA}"/>
              </a:ext>
            </a:extLst>
          </p:cNvPr>
          <p:cNvGrpSpPr/>
          <p:nvPr/>
        </p:nvGrpSpPr>
        <p:grpSpPr>
          <a:xfrm>
            <a:off x="6749639" y="1002269"/>
            <a:ext cx="4699448" cy="997834"/>
            <a:chOff x="6875561" y="2720785"/>
            <a:chExt cx="4699448" cy="997834"/>
          </a:xfrm>
        </p:grpSpPr>
        <p:sp>
          <p:nvSpPr>
            <p:cNvPr id="81" name="Shape 1">
              <a:extLst>
                <a:ext uri="{FF2B5EF4-FFF2-40B4-BE49-F238E27FC236}">
                  <a16:creationId xmlns:a16="http://schemas.microsoft.com/office/drawing/2014/main" id="{F706708B-EE59-4C2B-83FA-05F1282C977F}"/>
                </a:ext>
              </a:extLst>
            </p:cNvPr>
            <p:cNvSpPr/>
            <p:nvPr/>
          </p:nvSpPr>
          <p:spPr>
            <a:xfrm>
              <a:off x="6875561" y="2769512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007DD5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2" name="Text 2">
              <a:extLst>
                <a:ext uri="{FF2B5EF4-FFF2-40B4-BE49-F238E27FC236}">
                  <a16:creationId xmlns:a16="http://schemas.microsoft.com/office/drawing/2014/main" id="{02735AC8-69E2-40DD-8100-BB04A51CA1A3}"/>
                </a:ext>
              </a:extLst>
            </p:cNvPr>
            <p:cNvSpPr/>
            <p:nvPr/>
          </p:nvSpPr>
          <p:spPr>
            <a:xfrm>
              <a:off x="7058738" y="2872461"/>
              <a:ext cx="121087" cy="3420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chemeClr val="bg1"/>
                  </a:solidFill>
                  <a:latin typeface="Montserrat Bold" pitchFamily="2" charset="-52"/>
                  <a:ea typeface="Barlow Bold" pitchFamily="34" charset="-122"/>
                  <a:cs typeface="Barlow Bold" pitchFamily="34" charset="-120"/>
                </a:rPr>
                <a:t>1</a:t>
              </a:r>
              <a:endParaRPr lang="en-US" sz="2650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ADD9DF0-DA46-47A4-98B3-6C2CC74A1449}"/>
                </a:ext>
              </a:extLst>
            </p:cNvPr>
            <p:cNvSpPr txBox="1"/>
            <p:nvPr/>
          </p:nvSpPr>
          <p:spPr>
            <a:xfrm>
              <a:off x="7362884" y="2720785"/>
              <a:ext cx="4212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Montserrat Bold" pitchFamily="2" charset="-52"/>
                </a:rPr>
                <a:t>Разработка пользовательского интерфейса</a:t>
              </a:r>
              <a:endParaRPr lang="en-US" sz="1600" dirty="0">
                <a:solidFill>
                  <a:srgbClr val="2E3146"/>
                </a:solidFill>
                <a:latin typeface="Montserrat Bold" pitchFamily="2" charset="-52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4E26B4-1DEA-4CAA-8789-8CDF155AA3CA}"/>
                </a:ext>
              </a:extLst>
            </p:cNvPr>
            <p:cNvSpPr txBox="1"/>
            <p:nvPr/>
          </p:nvSpPr>
          <p:spPr>
            <a:xfrm>
              <a:off x="7362884" y="3256954"/>
              <a:ext cx="3561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Montserrat" pitchFamily="2" charset="-52"/>
                </a:rPr>
                <a:t>Верстка страниц с использованием HTML, CSS, JavaScript.</a:t>
              </a:r>
              <a:endParaRPr lang="en-US" sz="1400" dirty="0">
                <a:solidFill>
                  <a:srgbClr val="2E3146"/>
                </a:solidFill>
                <a:latin typeface="Montserrat" pitchFamily="2" charset="-52"/>
              </a:endParaRPr>
            </a:p>
          </p:txBody>
        </p:sp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64844A1D-4045-4CC6-9747-99DCDD4D9E14}"/>
              </a:ext>
            </a:extLst>
          </p:cNvPr>
          <p:cNvGrpSpPr/>
          <p:nvPr/>
        </p:nvGrpSpPr>
        <p:grpSpPr>
          <a:xfrm>
            <a:off x="6749639" y="2170407"/>
            <a:ext cx="4699448" cy="874602"/>
            <a:chOff x="6875561" y="2769512"/>
            <a:chExt cx="4699448" cy="874602"/>
          </a:xfrm>
        </p:grpSpPr>
        <p:sp>
          <p:nvSpPr>
            <p:cNvPr id="92" name="Shape 1">
              <a:extLst>
                <a:ext uri="{FF2B5EF4-FFF2-40B4-BE49-F238E27FC236}">
                  <a16:creationId xmlns:a16="http://schemas.microsoft.com/office/drawing/2014/main" id="{1CDAE79E-1948-4843-B813-0F3BCFD69BE7}"/>
                </a:ext>
              </a:extLst>
            </p:cNvPr>
            <p:cNvSpPr/>
            <p:nvPr/>
          </p:nvSpPr>
          <p:spPr>
            <a:xfrm>
              <a:off x="6875561" y="2769512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007DD5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3" name="Text 2">
              <a:extLst>
                <a:ext uri="{FF2B5EF4-FFF2-40B4-BE49-F238E27FC236}">
                  <a16:creationId xmlns:a16="http://schemas.microsoft.com/office/drawing/2014/main" id="{3D75321E-9CAE-444B-A7A0-16B78F1DFD26}"/>
                </a:ext>
              </a:extLst>
            </p:cNvPr>
            <p:cNvSpPr/>
            <p:nvPr/>
          </p:nvSpPr>
          <p:spPr>
            <a:xfrm>
              <a:off x="7058738" y="2872461"/>
              <a:ext cx="121087" cy="3420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ru-RU" sz="2650" b="1" dirty="0">
                  <a:solidFill>
                    <a:schemeClr val="bg1"/>
                  </a:solidFill>
                  <a:latin typeface="Montserrat Bold" pitchFamily="2" charset="-52"/>
                </a:rPr>
                <a:t>2</a:t>
              </a:r>
              <a:endParaRPr lang="en-US" sz="2650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AC618C9-2DC1-4392-9803-7FE04713938A}"/>
                </a:ext>
              </a:extLst>
            </p:cNvPr>
            <p:cNvSpPr txBox="1"/>
            <p:nvPr/>
          </p:nvSpPr>
          <p:spPr>
            <a:xfrm>
              <a:off x="7362884" y="2843895"/>
              <a:ext cx="421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Montserrat Bold" pitchFamily="2" charset="-52"/>
                </a:rPr>
                <a:t>Адаптивность</a:t>
              </a:r>
              <a:endParaRPr lang="en-US" sz="1600" dirty="0">
                <a:solidFill>
                  <a:srgbClr val="2E3146"/>
                </a:solidFill>
                <a:latin typeface="Montserrat Bold" pitchFamily="2" charset="-52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650060-536E-4817-AEBC-BD1D01DC6369}"/>
                </a:ext>
              </a:extLst>
            </p:cNvPr>
            <p:cNvSpPr txBox="1"/>
            <p:nvPr/>
          </p:nvSpPr>
          <p:spPr>
            <a:xfrm>
              <a:off x="7362884" y="3182449"/>
              <a:ext cx="3561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>
                  <a:latin typeface="Montserrat" pitchFamily="2" charset="-52"/>
                </a:defRPr>
              </a:lvl1pPr>
            </a:lstStyle>
            <a:p>
              <a:r>
                <a:rPr lang="ru-RU" dirty="0"/>
                <a:t>Обеспечение корректного отображения на разных устройствах.</a:t>
              </a:r>
              <a:endParaRPr lang="en-US" dirty="0"/>
            </a:p>
          </p:txBody>
        </p:sp>
      </p:grp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96FBFF18-62C5-477D-94A3-EC1484A41AEC}"/>
              </a:ext>
            </a:extLst>
          </p:cNvPr>
          <p:cNvGrpSpPr/>
          <p:nvPr/>
        </p:nvGrpSpPr>
        <p:grpSpPr>
          <a:xfrm>
            <a:off x="6749639" y="3215313"/>
            <a:ext cx="4699448" cy="874602"/>
            <a:chOff x="6875561" y="2769512"/>
            <a:chExt cx="4699448" cy="874602"/>
          </a:xfrm>
        </p:grpSpPr>
        <p:sp>
          <p:nvSpPr>
            <p:cNvPr id="97" name="Shape 1">
              <a:extLst>
                <a:ext uri="{FF2B5EF4-FFF2-40B4-BE49-F238E27FC236}">
                  <a16:creationId xmlns:a16="http://schemas.microsoft.com/office/drawing/2014/main" id="{006D6E16-875E-411C-9A82-A84F31D252F8}"/>
                </a:ext>
              </a:extLst>
            </p:cNvPr>
            <p:cNvSpPr/>
            <p:nvPr/>
          </p:nvSpPr>
          <p:spPr>
            <a:xfrm>
              <a:off x="6875561" y="2769512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007DD5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8" name="Text 2">
              <a:extLst>
                <a:ext uri="{FF2B5EF4-FFF2-40B4-BE49-F238E27FC236}">
                  <a16:creationId xmlns:a16="http://schemas.microsoft.com/office/drawing/2014/main" id="{F75F7E3B-7D30-4CB6-9E4F-850D69BA6685}"/>
                </a:ext>
              </a:extLst>
            </p:cNvPr>
            <p:cNvSpPr/>
            <p:nvPr/>
          </p:nvSpPr>
          <p:spPr>
            <a:xfrm>
              <a:off x="7058738" y="2872461"/>
              <a:ext cx="121087" cy="3420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ru-RU" sz="2650" b="1" dirty="0">
                  <a:solidFill>
                    <a:schemeClr val="bg1"/>
                  </a:solidFill>
                  <a:latin typeface="Montserrat Bold" pitchFamily="2" charset="-52"/>
                </a:rPr>
                <a:t>3</a:t>
              </a:r>
              <a:endParaRPr lang="en-US" sz="2650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B2728ED-BBF3-446E-A392-5BE50FEEF3D8}"/>
                </a:ext>
              </a:extLst>
            </p:cNvPr>
            <p:cNvSpPr txBox="1"/>
            <p:nvPr/>
          </p:nvSpPr>
          <p:spPr>
            <a:xfrm>
              <a:off x="7362884" y="2843895"/>
              <a:ext cx="421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Montserrat Bold" pitchFamily="2" charset="-52"/>
                </a:rPr>
                <a:t>Интерактивность</a:t>
              </a:r>
              <a:endParaRPr lang="en-US" sz="1600" dirty="0">
                <a:solidFill>
                  <a:srgbClr val="2E3146"/>
                </a:solidFill>
                <a:latin typeface="Montserrat Bold" pitchFamily="2" charset="-52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C0DBEB2-19AD-4918-B8EE-E6F88E851E20}"/>
                </a:ext>
              </a:extLst>
            </p:cNvPr>
            <p:cNvSpPr txBox="1"/>
            <p:nvPr/>
          </p:nvSpPr>
          <p:spPr>
            <a:xfrm>
              <a:off x="7362884" y="3182449"/>
              <a:ext cx="3561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>
                  <a:latin typeface="Montserrat" pitchFamily="2" charset="-52"/>
                </a:defRPr>
              </a:lvl1pPr>
            </a:lstStyle>
            <a:p>
              <a:r>
                <a:rPr lang="ru-RU" dirty="0"/>
                <a:t>Предоставление движущих элементов и </a:t>
              </a:r>
              <a:r>
                <a:rPr lang="ru-RU" dirty="0" err="1"/>
                <a:t>анимаций</a:t>
              </a:r>
              <a:r>
                <a:rPr lang="ru-RU" dirty="0"/>
                <a:t>.</a:t>
              </a:r>
              <a:endParaRPr lang="en-US" dirty="0"/>
            </a:p>
          </p:txBody>
        </p: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DCFFF551-CCBC-4C4A-ACBD-B810787DC446}"/>
              </a:ext>
            </a:extLst>
          </p:cNvPr>
          <p:cNvGrpSpPr/>
          <p:nvPr/>
        </p:nvGrpSpPr>
        <p:grpSpPr>
          <a:xfrm>
            <a:off x="6749639" y="4260219"/>
            <a:ext cx="4699448" cy="874602"/>
            <a:chOff x="6875561" y="2769512"/>
            <a:chExt cx="4699448" cy="874602"/>
          </a:xfrm>
        </p:grpSpPr>
        <p:sp>
          <p:nvSpPr>
            <p:cNvPr id="102" name="Shape 1">
              <a:extLst>
                <a:ext uri="{FF2B5EF4-FFF2-40B4-BE49-F238E27FC236}">
                  <a16:creationId xmlns:a16="http://schemas.microsoft.com/office/drawing/2014/main" id="{B7865B4D-0718-4E0D-A304-F912B53AA91A}"/>
                </a:ext>
              </a:extLst>
            </p:cNvPr>
            <p:cNvSpPr/>
            <p:nvPr/>
          </p:nvSpPr>
          <p:spPr>
            <a:xfrm>
              <a:off x="6875561" y="2769512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007DD5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3" name="Text 2">
              <a:extLst>
                <a:ext uri="{FF2B5EF4-FFF2-40B4-BE49-F238E27FC236}">
                  <a16:creationId xmlns:a16="http://schemas.microsoft.com/office/drawing/2014/main" id="{66606AE1-13B8-4C0C-ABD2-70A7562EE7A4}"/>
                </a:ext>
              </a:extLst>
            </p:cNvPr>
            <p:cNvSpPr/>
            <p:nvPr/>
          </p:nvSpPr>
          <p:spPr>
            <a:xfrm>
              <a:off x="7058738" y="2872461"/>
              <a:ext cx="121087" cy="3420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ru-RU" sz="2650" b="1" dirty="0">
                  <a:solidFill>
                    <a:schemeClr val="bg1"/>
                  </a:solidFill>
                  <a:latin typeface="Montserrat Bold" pitchFamily="2" charset="-52"/>
                </a:rPr>
                <a:t>4</a:t>
              </a:r>
              <a:endParaRPr lang="en-US" sz="2650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BA7A4D2-2D91-4A72-AA4F-EDCDFC023122}"/>
                </a:ext>
              </a:extLst>
            </p:cNvPr>
            <p:cNvSpPr txBox="1"/>
            <p:nvPr/>
          </p:nvSpPr>
          <p:spPr>
            <a:xfrm>
              <a:off x="7362884" y="2843895"/>
              <a:ext cx="421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Montserrat Bold" pitchFamily="2" charset="-52"/>
                </a:rPr>
                <a:t>Оптимизация</a:t>
              </a:r>
              <a:endParaRPr lang="en-US" sz="1600" dirty="0">
                <a:solidFill>
                  <a:srgbClr val="2E3146"/>
                </a:solidFill>
                <a:latin typeface="Montserrat Bold" pitchFamily="2" charset="-52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F7C0A0F-6178-456D-990E-07657823326D}"/>
                </a:ext>
              </a:extLst>
            </p:cNvPr>
            <p:cNvSpPr txBox="1"/>
            <p:nvPr/>
          </p:nvSpPr>
          <p:spPr>
            <a:xfrm>
              <a:off x="7362883" y="3182449"/>
              <a:ext cx="3783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>
                  <a:latin typeface="Montserrat" pitchFamily="2" charset="-52"/>
                </a:defRPr>
              </a:lvl1pPr>
            </a:lstStyle>
            <a:p>
              <a:r>
                <a:rPr lang="ru-RU" dirty="0"/>
                <a:t>Ускорение загрузки страниц и улучшение производительности.</a:t>
              </a:r>
              <a:endParaRPr lang="en-US" dirty="0"/>
            </a:p>
          </p:txBody>
        </p: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E45FD2E8-49C2-40EC-89A0-4228AF9B00D6}"/>
              </a:ext>
            </a:extLst>
          </p:cNvPr>
          <p:cNvGrpSpPr/>
          <p:nvPr/>
        </p:nvGrpSpPr>
        <p:grpSpPr>
          <a:xfrm>
            <a:off x="6749639" y="5305124"/>
            <a:ext cx="4699448" cy="874602"/>
            <a:chOff x="6875561" y="2769512"/>
            <a:chExt cx="4699448" cy="874602"/>
          </a:xfrm>
        </p:grpSpPr>
        <p:sp>
          <p:nvSpPr>
            <p:cNvPr id="107" name="Shape 1">
              <a:extLst>
                <a:ext uri="{FF2B5EF4-FFF2-40B4-BE49-F238E27FC236}">
                  <a16:creationId xmlns:a16="http://schemas.microsoft.com/office/drawing/2014/main" id="{20A459CD-B18C-4D76-A100-F06DDD8FF47C}"/>
                </a:ext>
              </a:extLst>
            </p:cNvPr>
            <p:cNvSpPr/>
            <p:nvPr/>
          </p:nvSpPr>
          <p:spPr>
            <a:xfrm>
              <a:off x="6875561" y="2769512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007DD5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8" name="Text 2">
              <a:extLst>
                <a:ext uri="{FF2B5EF4-FFF2-40B4-BE49-F238E27FC236}">
                  <a16:creationId xmlns:a16="http://schemas.microsoft.com/office/drawing/2014/main" id="{0E4F516F-0D6D-4072-9AF6-719DD66F87AB}"/>
                </a:ext>
              </a:extLst>
            </p:cNvPr>
            <p:cNvSpPr/>
            <p:nvPr/>
          </p:nvSpPr>
          <p:spPr>
            <a:xfrm>
              <a:off x="7058738" y="2872461"/>
              <a:ext cx="121087" cy="3420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ru-RU" sz="2650" b="1" dirty="0">
                  <a:solidFill>
                    <a:schemeClr val="bg1"/>
                  </a:solidFill>
                  <a:latin typeface="Montserrat Bold" pitchFamily="2" charset="-52"/>
                </a:rPr>
                <a:t>5</a:t>
              </a:r>
              <a:endParaRPr lang="en-US" sz="2650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D3E0411-E363-4456-8A03-F3F4D2B20C8A}"/>
                </a:ext>
              </a:extLst>
            </p:cNvPr>
            <p:cNvSpPr txBox="1"/>
            <p:nvPr/>
          </p:nvSpPr>
          <p:spPr>
            <a:xfrm>
              <a:off x="7362884" y="2843895"/>
              <a:ext cx="421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Montserrat Bold" pitchFamily="2" charset="-52"/>
                </a:rPr>
                <a:t>Тестирование</a:t>
              </a:r>
              <a:endParaRPr lang="en-US" sz="1600" dirty="0">
                <a:solidFill>
                  <a:srgbClr val="2E3146"/>
                </a:solidFill>
                <a:latin typeface="Montserrat Bold" pitchFamily="2" charset="-52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F6555FB-715A-4412-94BE-78854BE0A0A0}"/>
                </a:ext>
              </a:extLst>
            </p:cNvPr>
            <p:cNvSpPr txBox="1"/>
            <p:nvPr/>
          </p:nvSpPr>
          <p:spPr>
            <a:xfrm>
              <a:off x="7362883" y="3182449"/>
              <a:ext cx="3783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>
                  <a:latin typeface="Montserrat" pitchFamily="2" charset="-52"/>
                </a:defRPr>
              </a:lvl1pPr>
            </a:lstStyle>
            <a:p>
              <a:r>
                <a:rPr lang="ru-RU" dirty="0"/>
                <a:t>Проверка кода, отладка ошибок, написание </a:t>
              </a:r>
              <a:r>
                <a:rPr lang="ru-RU" dirty="0" err="1"/>
                <a:t>unit</a:t>
              </a:r>
              <a:r>
                <a:rPr lang="ru-RU" dirty="0"/>
                <a:t>-тестов.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76818" y="344473"/>
            <a:ext cx="5332412" cy="593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91"/>
              </a:lnSpc>
            </a:pPr>
            <a:r>
              <a:rPr lang="en-US" sz="3200" b="1" dirty="0">
                <a:gradFill flip="none" rotWithShape="1">
                  <a:gsLst>
                    <a:gs pos="33000">
                      <a:srgbClr val="007DD5"/>
                    </a:gs>
                    <a:gs pos="100000">
                      <a:srgbClr val="7EBEEA"/>
                    </a:gs>
                  </a:gsLst>
                  <a:lin ang="5400000" scaled="1"/>
                  <a:tileRect/>
                </a:gradFill>
                <a:latin typeface="Montserrat Black" pitchFamily="2" charset="-52"/>
              </a:rPr>
              <a:t>Backend-</a:t>
            </a:r>
            <a:r>
              <a:rPr lang="ru-RU" sz="3200" b="1" dirty="0">
                <a:gradFill flip="none" rotWithShape="1">
                  <a:gsLst>
                    <a:gs pos="33000">
                      <a:srgbClr val="007DD5"/>
                    </a:gs>
                    <a:gs pos="100000">
                      <a:srgbClr val="7EBEEA"/>
                    </a:gs>
                  </a:gsLst>
                  <a:lin ang="5400000" scaled="1"/>
                  <a:tileRect/>
                </a:gradFill>
                <a:latin typeface="Montserrat Black" pitchFamily="2" charset="-52"/>
              </a:rPr>
              <a:t>Разработчик</a:t>
            </a:r>
            <a:endParaRPr lang="en-US" sz="3200" b="1" dirty="0">
              <a:gradFill flip="none" rotWithShape="1">
                <a:gsLst>
                  <a:gs pos="33000">
                    <a:srgbClr val="007DD5"/>
                  </a:gs>
                  <a:gs pos="100000">
                    <a:srgbClr val="7EBEEA"/>
                  </a:gs>
                </a:gsLst>
                <a:lin ang="5400000" scaled="1"/>
                <a:tileRect/>
              </a:gradFill>
              <a:latin typeface="Montserrat Black" pitchFamily="2" charset="-52"/>
            </a:endParaRPr>
          </a:p>
        </p:txBody>
      </p: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1326BFE3-96E4-4319-A8D2-1B9438C4B4CA}"/>
              </a:ext>
            </a:extLst>
          </p:cNvPr>
          <p:cNvGrpSpPr/>
          <p:nvPr/>
        </p:nvGrpSpPr>
        <p:grpSpPr>
          <a:xfrm>
            <a:off x="687652" y="1050996"/>
            <a:ext cx="4699448" cy="949107"/>
            <a:chOff x="6875561" y="2769512"/>
            <a:chExt cx="4699448" cy="949107"/>
          </a:xfrm>
        </p:grpSpPr>
        <p:sp>
          <p:nvSpPr>
            <p:cNvPr id="81" name="Shape 1">
              <a:extLst>
                <a:ext uri="{FF2B5EF4-FFF2-40B4-BE49-F238E27FC236}">
                  <a16:creationId xmlns:a16="http://schemas.microsoft.com/office/drawing/2014/main" id="{F706708B-EE59-4C2B-83FA-05F1282C977F}"/>
                </a:ext>
              </a:extLst>
            </p:cNvPr>
            <p:cNvSpPr/>
            <p:nvPr/>
          </p:nvSpPr>
          <p:spPr>
            <a:xfrm>
              <a:off x="6875561" y="2769512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007DD5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2" name="Text 2">
              <a:extLst>
                <a:ext uri="{FF2B5EF4-FFF2-40B4-BE49-F238E27FC236}">
                  <a16:creationId xmlns:a16="http://schemas.microsoft.com/office/drawing/2014/main" id="{02735AC8-69E2-40DD-8100-BB04A51CA1A3}"/>
                </a:ext>
              </a:extLst>
            </p:cNvPr>
            <p:cNvSpPr/>
            <p:nvPr/>
          </p:nvSpPr>
          <p:spPr>
            <a:xfrm>
              <a:off x="7058738" y="2872461"/>
              <a:ext cx="121087" cy="3420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chemeClr val="bg1"/>
                  </a:solidFill>
                  <a:latin typeface="Montserrat Bold" pitchFamily="2" charset="-52"/>
                  <a:ea typeface="Barlow Bold" pitchFamily="34" charset="-122"/>
                  <a:cs typeface="Barlow Bold" pitchFamily="34" charset="-120"/>
                </a:rPr>
                <a:t>1</a:t>
              </a:r>
              <a:endParaRPr lang="en-US" sz="2650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ADD9DF0-DA46-47A4-98B3-6C2CC74A1449}"/>
                </a:ext>
              </a:extLst>
            </p:cNvPr>
            <p:cNvSpPr txBox="1"/>
            <p:nvPr/>
          </p:nvSpPr>
          <p:spPr>
            <a:xfrm>
              <a:off x="7362884" y="2843956"/>
              <a:ext cx="421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Montserrat Bold" pitchFamily="2" charset="-52"/>
                </a:rPr>
                <a:t>Разработка серверной логики</a:t>
              </a:r>
              <a:endParaRPr lang="en-US" sz="1600" dirty="0">
                <a:latin typeface="Montserrat Bold" pitchFamily="2" charset="-52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4E26B4-1DEA-4CAA-8789-8CDF155AA3CA}"/>
                </a:ext>
              </a:extLst>
            </p:cNvPr>
            <p:cNvSpPr txBox="1"/>
            <p:nvPr/>
          </p:nvSpPr>
          <p:spPr>
            <a:xfrm>
              <a:off x="7362884" y="3256954"/>
              <a:ext cx="378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>
                  <a:latin typeface="Montserrat" pitchFamily="2" charset="-52"/>
                </a:defRPr>
              </a:lvl1pPr>
            </a:lstStyle>
            <a:p>
              <a:r>
                <a:rPr lang="ru-RU" dirty="0"/>
                <a:t>Составление кода для обработки запросов, бизнес-логики и работы приложений.</a:t>
              </a:r>
              <a:endParaRPr lang="en-US" dirty="0"/>
            </a:p>
          </p:txBody>
        </p:sp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64844A1D-4045-4CC6-9747-99DCDD4D9E14}"/>
              </a:ext>
            </a:extLst>
          </p:cNvPr>
          <p:cNvGrpSpPr/>
          <p:nvPr/>
        </p:nvGrpSpPr>
        <p:grpSpPr>
          <a:xfrm>
            <a:off x="687652" y="2170407"/>
            <a:ext cx="4699448" cy="874602"/>
            <a:chOff x="6875561" y="2769512"/>
            <a:chExt cx="4699448" cy="874602"/>
          </a:xfrm>
        </p:grpSpPr>
        <p:sp>
          <p:nvSpPr>
            <p:cNvPr id="92" name="Shape 1">
              <a:extLst>
                <a:ext uri="{FF2B5EF4-FFF2-40B4-BE49-F238E27FC236}">
                  <a16:creationId xmlns:a16="http://schemas.microsoft.com/office/drawing/2014/main" id="{1CDAE79E-1948-4843-B813-0F3BCFD69BE7}"/>
                </a:ext>
              </a:extLst>
            </p:cNvPr>
            <p:cNvSpPr/>
            <p:nvPr/>
          </p:nvSpPr>
          <p:spPr>
            <a:xfrm>
              <a:off x="6875561" y="2769512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007DD5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3" name="Text 2">
              <a:extLst>
                <a:ext uri="{FF2B5EF4-FFF2-40B4-BE49-F238E27FC236}">
                  <a16:creationId xmlns:a16="http://schemas.microsoft.com/office/drawing/2014/main" id="{3D75321E-9CAE-444B-A7A0-16B78F1DFD26}"/>
                </a:ext>
              </a:extLst>
            </p:cNvPr>
            <p:cNvSpPr/>
            <p:nvPr/>
          </p:nvSpPr>
          <p:spPr>
            <a:xfrm>
              <a:off x="7058738" y="2872461"/>
              <a:ext cx="121087" cy="3420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ru-RU" sz="2650" b="1" dirty="0">
                  <a:solidFill>
                    <a:schemeClr val="bg1"/>
                  </a:solidFill>
                  <a:latin typeface="Montserrat Bold" pitchFamily="2" charset="-52"/>
                </a:rPr>
                <a:t>2</a:t>
              </a:r>
              <a:endParaRPr lang="en-US" sz="2650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AC618C9-2DC1-4392-9803-7FE04713938A}"/>
                </a:ext>
              </a:extLst>
            </p:cNvPr>
            <p:cNvSpPr txBox="1"/>
            <p:nvPr/>
          </p:nvSpPr>
          <p:spPr>
            <a:xfrm>
              <a:off x="7362884" y="2843895"/>
              <a:ext cx="421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600">
                  <a:latin typeface="Montserrat Bold" pitchFamily="2" charset="-52"/>
                </a:defRPr>
              </a:lvl1pPr>
            </a:lstStyle>
            <a:p>
              <a:r>
                <a:rPr lang="ru-RU" dirty="0"/>
                <a:t>Работа с базами данных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650060-536E-4817-AEBC-BD1D01DC6369}"/>
                </a:ext>
              </a:extLst>
            </p:cNvPr>
            <p:cNvSpPr txBox="1"/>
            <p:nvPr/>
          </p:nvSpPr>
          <p:spPr>
            <a:xfrm>
              <a:off x="7362884" y="3182449"/>
              <a:ext cx="3561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>
                  <a:latin typeface="Montserrat" pitchFamily="2" charset="-52"/>
                </a:defRPr>
              </a:lvl1pPr>
            </a:lstStyle>
            <a:p>
              <a:r>
                <a:rPr lang="ru-RU" dirty="0"/>
                <a:t>Проектирование, реализация и оптимизация хранения данных.</a:t>
              </a:r>
              <a:endParaRPr lang="en-US" dirty="0"/>
            </a:p>
          </p:txBody>
        </p:sp>
      </p:grp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96FBFF18-62C5-477D-94A3-EC1484A41AEC}"/>
              </a:ext>
            </a:extLst>
          </p:cNvPr>
          <p:cNvGrpSpPr/>
          <p:nvPr/>
        </p:nvGrpSpPr>
        <p:grpSpPr>
          <a:xfrm>
            <a:off x="687652" y="3215313"/>
            <a:ext cx="4882507" cy="874602"/>
            <a:chOff x="6875561" y="2769512"/>
            <a:chExt cx="4882507" cy="874602"/>
          </a:xfrm>
        </p:grpSpPr>
        <p:sp>
          <p:nvSpPr>
            <p:cNvPr id="97" name="Shape 1">
              <a:extLst>
                <a:ext uri="{FF2B5EF4-FFF2-40B4-BE49-F238E27FC236}">
                  <a16:creationId xmlns:a16="http://schemas.microsoft.com/office/drawing/2014/main" id="{006D6E16-875E-411C-9A82-A84F31D252F8}"/>
                </a:ext>
              </a:extLst>
            </p:cNvPr>
            <p:cNvSpPr/>
            <p:nvPr/>
          </p:nvSpPr>
          <p:spPr>
            <a:xfrm>
              <a:off x="6875561" y="2769512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007DD5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8" name="Text 2">
              <a:extLst>
                <a:ext uri="{FF2B5EF4-FFF2-40B4-BE49-F238E27FC236}">
                  <a16:creationId xmlns:a16="http://schemas.microsoft.com/office/drawing/2014/main" id="{F75F7E3B-7D30-4CB6-9E4F-850D69BA6685}"/>
                </a:ext>
              </a:extLst>
            </p:cNvPr>
            <p:cNvSpPr/>
            <p:nvPr/>
          </p:nvSpPr>
          <p:spPr>
            <a:xfrm>
              <a:off x="7058738" y="2872461"/>
              <a:ext cx="121087" cy="3420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ru-RU" sz="2650" b="1" dirty="0">
                  <a:solidFill>
                    <a:schemeClr val="bg1"/>
                  </a:solidFill>
                  <a:latin typeface="Montserrat Bold" pitchFamily="2" charset="-52"/>
                </a:rPr>
                <a:t>3</a:t>
              </a:r>
              <a:endParaRPr lang="en-US" sz="2650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B2728ED-BBF3-446E-A392-5BE50FEEF3D8}"/>
                </a:ext>
              </a:extLst>
            </p:cNvPr>
            <p:cNvSpPr txBox="1"/>
            <p:nvPr/>
          </p:nvSpPr>
          <p:spPr>
            <a:xfrm>
              <a:off x="7362884" y="2843895"/>
              <a:ext cx="421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Montserrat Bold" pitchFamily="2" charset="-52"/>
                </a:rPr>
                <a:t>API-</a:t>
              </a:r>
              <a:r>
                <a:rPr lang="ru-RU" sz="1600" dirty="0">
                  <a:latin typeface="Montserrat Bold" pitchFamily="2" charset="-52"/>
                </a:rPr>
                <a:t>интеграция</a:t>
              </a:r>
              <a:endParaRPr lang="en-US" sz="1600" dirty="0">
                <a:latin typeface="Montserrat Bold" pitchFamily="2" charset="-52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C0DBEB2-19AD-4918-B8EE-E6F88E851E20}"/>
                </a:ext>
              </a:extLst>
            </p:cNvPr>
            <p:cNvSpPr txBox="1"/>
            <p:nvPr/>
          </p:nvSpPr>
          <p:spPr>
            <a:xfrm>
              <a:off x="7362883" y="3182449"/>
              <a:ext cx="4395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>
                  <a:latin typeface="Montserrat" pitchFamily="2" charset="-52"/>
                </a:defRPr>
              </a:lvl1pPr>
            </a:lstStyle>
            <a:p>
              <a:r>
                <a:rPr lang="ru-RU" dirty="0"/>
                <a:t>создание и поддержка </a:t>
              </a:r>
              <a:r>
                <a:rPr lang="ru-RU" dirty="0" err="1"/>
                <a:t>RESTful</a:t>
              </a:r>
              <a:r>
                <a:rPr lang="ru-RU" dirty="0"/>
                <a:t> или </a:t>
              </a:r>
              <a:r>
                <a:rPr lang="ru-RU" dirty="0" err="1"/>
                <a:t>GraphQL</a:t>
              </a:r>
              <a:r>
                <a:rPr lang="ru-RU" dirty="0"/>
                <a:t> API для взаимодействия с </a:t>
              </a:r>
              <a:r>
                <a:rPr lang="en-US" dirty="0"/>
                <a:t>Frontend</a:t>
              </a:r>
              <a:r>
                <a:rPr lang="ru-RU" dirty="0"/>
                <a:t> и другими сервисами.</a:t>
              </a:r>
              <a:endParaRPr lang="en-US" dirty="0"/>
            </a:p>
          </p:txBody>
        </p: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DCFFF551-CCBC-4C4A-ACBD-B810787DC446}"/>
              </a:ext>
            </a:extLst>
          </p:cNvPr>
          <p:cNvGrpSpPr/>
          <p:nvPr/>
        </p:nvGrpSpPr>
        <p:grpSpPr>
          <a:xfrm>
            <a:off x="687652" y="4260219"/>
            <a:ext cx="4699448" cy="874602"/>
            <a:chOff x="6875561" y="2769512"/>
            <a:chExt cx="4699448" cy="874602"/>
          </a:xfrm>
        </p:grpSpPr>
        <p:sp>
          <p:nvSpPr>
            <p:cNvPr id="102" name="Shape 1">
              <a:extLst>
                <a:ext uri="{FF2B5EF4-FFF2-40B4-BE49-F238E27FC236}">
                  <a16:creationId xmlns:a16="http://schemas.microsoft.com/office/drawing/2014/main" id="{B7865B4D-0718-4E0D-A304-F912B53AA91A}"/>
                </a:ext>
              </a:extLst>
            </p:cNvPr>
            <p:cNvSpPr/>
            <p:nvPr/>
          </p:nvSpPr>
          <p:spPr>
            <a:xfrm>
              <a:off x="6875561" y="2769512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007DD5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3" name="Text 2">
              <a:extLst>
                <a:ext uri="{FF2B5EF4-FFF2-40B4-BE49-F238E27FC236}">
                  <a16:creationId xmlns:a16="http://schemas.microsoft.com/office/drawing/2014/main" id="{66606AE1-13B8-4C0C-ABD2-70A7562EE7A4}"/>
                </a:ext>
              </a:extLst>
            </p:cNvPr>
            <p:cNvSpPr/>
            <p:nvPr/>
          </p:nvSpPr>
          <p:spPr>
            <a:xfrm>
              <a:off x="7058738" y="2872461"/>
              <a:ext cx="121087" cy="3420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ru-RU" sz="2650" b="1" dirty="0">
                  <a:solidFill>
                    <a:schemeClr val="bg1"/>
                  </a:solidFill>
                  <a:latin typeface="Montserrat Bold" pitchFamily="2" charset="-52"/>
                </a:rPr>
                <a:t>4</a:t>
              </a:r>
              <a:endParaRPr lang="en-US" sz="2650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BA7A4D2-2D91-4A72-AA4F-EDCDFC023122}"/>
                </a:ext>
              </a:extLst>
            </p:cNvPr>
            <p:cNvSpPr txBox="1"/>
            <p:nvPr/>
          </p:nvSpPr>
          <p:spPr>
            <a:xfrm>
              <a:off x="7362884" y="2843895"/>
              <a:ext cx="421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Montserrat Bold" pitchFamily="2" charset="-52"/>
                </a:rPr>
                <a:t>Обеспечивающая безопасность</a:t>
              </a:r>
              <a:endParaRPr lang="en-US" sz="1600" dirty="0">
                <a:latin typeface="Montserrat Bold" pitchFamily="2" charset="-52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F7C0A0F-6178-456D-990E-07657823326D}"/>
                </a:ext>
              </a:extLst>
            </p:cNvPr>
            <p:cNvSpPr txBox="1"/>
            <p:nvPr/>
          </p:nvSpPr>
          <p:spPr>
            <a:xfrm>
              <a:off x="7362883" y="3182449"/>
              <a:ext cx="3783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>
                  <a:latin typeface="Montserrat" pitchFamily="2" charset="-52"/>
                </a:defRPr>
              </a:lvl1pPr>
            </a:lstStyle>
            <a:p>
              <a:r>
                <a:rPr lang="ru-RU" dirty="0"/>
                <a:t>Обеспечение стандартов аутентификации, авторизации и защиты данных.</a:t>
              </a:r>
              <a:endParaRPr lang="en-US" dirty="0"/>
            </a:p>
          </p:txBody>
        </p: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E45FD2E8-49C2-40EC-89A0-4228AF9B00D6}"/>
              </a:ext>
            </a:extLst>
          </p:cNvPr>
          <p:cNvGrpSpPr/>
          <p:nvPr/>
        </p:nvGrpSpPr>
        <p:grpSpPr>
          <a:xfrm>
            <a:off x="687652" y="5305124"/>
            <a:ext cx="4699448" cy="874602"/>
            <a:chOff x="6875561" y="2769512"/>
            <a:chExt cx="4699448" cy="874602"/>
          </a:xfrm>
        </p:grpSpPr>
        <p:sp>
          <p:nvSpPr>
            <p:cNvPr id="107" name="Shape 1">
              <a:extLst>
                <a:ext uri="{FF2B5EF4-FFF2-40B4-BE49-F238E27FC236}">
                  <a16:creationId xmlns:a16="http://schemas.microsoft.com/office/drawing/2014/main" id="{20A459CD-B18C-4D76-A100-F06DDD8FF47C}"/>
                </a:ext>
              </a:extLst>
            </p:cNvPr>
            <p:cNvSpPr/>
            <p:nvPr/>
          </p:nvSpPr>
          <p:spPr>
            <a:xfrm>
              <a:off x="6875561" y="2769512"/>
              <a:ext cx="487442" cy="487442"/>
            </a:xfrm>
            <a:prstGeom prst="roundRect">
              <a:avLst>
                <a:gd name="adj" fmla="val 40004"/>
              </a:avLst>
            </a:prstGeom>
            <a:solidFill>
              <a:srgbClr val="007DD5"/>
            </a:solidFill>
            <a:ln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8" name="Text 2">
              <a:extLst>
                <a:ext uri="{FF2B5EF4-FFF2-40B4-BE49-F238E27FC236}">
                  <a16:creationId xmlns:a16="http://schemas.microsoft.com/office/drawing/2014/main" id="{0E4F516F-0D6D-4072-9AF6-719DD66F87AB}"/>
                </a:ext>
              </a:extLst>
            </p:cNvPr>
            <p:cNvSpPr/>
            <p:nvPr/>
          </p:nvSpPr>
          <p:spPr>
            <a:xfrm>
              <a:off x="7058738" y="2872461"/>
              <a:ext cx="121087" cy="3420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ru-RU" sz="2650" b="1" dirty="0">
                  <a:solidFill>
                    <a:schemeClr val="bg1"/>
                  </a:solidFill>
                  <a:latin typeface="Montserrat Bold" pitchFamily="2" charset="-52"/>
                </a:rPr>
                <a:t>5</a:t>
              </a:r>
              <a:endParaRPr lang="en-US" sz="2650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D3E0411-E363-4456-8A03-F3F4D2B20C8A}"/>
                </a:ext>
              </a:extLst>
            </p:cNvPr>
            <p:cNvSpPr txBox="1"/>
            <p:nvPr/>
          </p:nvSpPr>
          <p:spPr>
            <a:xfrm>
              <a:off x="7362884" y="2843895"/>
              <a:ext cx="4212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Montserrat Bold" pitchFamily="2" charset="-52"/>
                </a:rPr>
                <a:t>Оптимизация производительности</a:t>
              </a:r>
              <a:endParaRPr lang="en-US" sz="1600" dirty="0">
                <a:latin typeface="Montserrat Bold" pitchFamily="2" charset="-52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F6555FB-715A-4412-94BE-78854BE0A0A0}"/>
                </a:ext>
              </a:extLst>
            </p:cNvPr>
            <p:cNvSpPr txBox="1"/>
            <p:nvPr/>
          </p:nvSpPr>
          <p:spPr>
            <a:xfrm>
              <a:off x="7362883" y="3182449"/>
              <a:ext cx="3783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200">
                  <a:latin typeface="Montserrat" pitchFamily="2" charset="-52"/>
                </a:defRPr>
              </a:lvl1pPr>
            </a:lstStyle>
            <a:p>
              <a:r>
                <a:rPr lang="ru-RU" dirty="0"/>
                <a:t>Обеспечение эффективной обработки запросов и масштабируемости системы.</a:t>
              </a:r>
              <a:endParaRPr lang="en-US" dirty="0"/>
            </a:p>
          </p:txBody>
        </p: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A2643574-3DBA-4876-B399-AEF99F0FD21B}"/>
              </a:ext>
            </a:extLst>
          </p:cNvPr>
          <p:cNvGrpSpPr/>
          <p:nvPr/>
        </p:nvGrpSpPr>
        <p:grpSpPr>
          <a:xfrm>
            <a:off x="6176810" y="4244230"/>
            <a:ext cx="2829059" cy="1272167"/>
            <a:chOff x="5203925" y="2716114"/>
            <a:chExt cx="3087886" cy="1054993"/>
          </a:xfrm>
          <a:solidFill>
            <a:srgbClr val="0B67AF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4" name="Shape 1">
              <a:extLst>
                <a:ext uri="{FF2B5EF4-FFF2-40B4-BE49-F238E27FC236}">
                  <a16:creationId xmlns:a16="http://schemas.microsoft.com/office/drawing/2014/main" id="{A0B90067-06E2-405E-AD3C-CDD126F33EE7}"/>
                </a:ext>
              </a:extLst>
            </p:cNvPr>
            <p:cNvSpPr/>
            <p:nvPr/>
          </p:nvSpPr>
          <p:spPr>
            <a:xfrm>
              <a:off x="5203925" y="2716114"/>
              <a:ext cx="3087886" cy="1054993"/>
            </a:xfrm>
            <a:prstGeom prst="roundRect">
              <a:avLst>
                <a:gd name="adj" fmla="val 15403"/>
              </a:avLst>
            </a:prstGeom>
            <a:grpFill/>
            <a:ln/>
            <a:effectLst>
              <a:outerShdw blurRad="53340" dist="26670" dir="13500000" algn="bl" rotWithShape="0">
                <a:srgbClr val="FFFFFF">
                  <a:alpha val="10000"/>
                </a:srgbClr>
              </a:outerShdw>
            </a:effectLst>
          </p:spPr>
        </p:sp>
        <p:sp>
          <p:nvSpPr>
            <p:cNvPr id="75" name="Text 2">
              <a:extLst>
                <a:ext uri="{FF2B5EF4-FFF2-40B4-BE49-F238E27FC236}">
                  <a16:creationId xmlns:a16="http://schemas.microsoft.com/office/drawing/2014/main" id="{D865F47A-5E89-4F9B-8E33-319109E3CB72}"/>
                </a:ext>
              </a:extLst>
            </p:cNvPr>
            <p:cNvSpPr/>
            <p:nvPr/>
          </p:nvSpPr>
          <p:spPr>
            <a:xfrm>
              <a:off x="5374914" y="2896815"/>
              <a:ext cx="2375594" cy="2968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333"/>
                </a:lnSpc>
              </a:pPr>
              <a:r>
                <a:rPr lang="ru-RU" sz="1833" b="1" dirty="0">
                  <a:solidFill>
                    <a:schemeClr val="bg1"/>
                  </a:solidFill>
                  <a:latin typeface="Montserrat Bold" pitchFamily="2" charset="-52"/>
                </a:rPr>
                <a:t>Серверная логика</a:t>
              </a:r>
              <a:endParaRPr lang="en-US" sz="1833" b="1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625841F4-C709-4AE0-8E82-3C546D86B895}"/>
              </a:ext>
            </a:extLst>
          </p:cNvPr>
          <p:cNvGrpSpPr/>
          <p:nvPr/>
        </p:nvGrpSpPr>
        <p:grpSpPr>
          <a:xfrm>
            <a:off x="9162526" y="4251694"/>
            <a:ext cx="2829059" cy="1272167"/>
            <a:chOff x="8472290" y="2716114"/>
            <a:chExt cx="3087886" cy="1054993"/>
          </a:xfrm>
          <a:solidFill>
            <a:srgbClr val="0B67AF"/>
          </a:solidFill>
        </p:grpSpPr>
        <p:sp>
          <p:nvSpPr>
            <p:cNvPr id="78" name="Shape 4">
              <a:extLst>
                <a:ext uri="{FF2B5EF4-FFF2-40B4-BE49-F238E27FC236}">
                  <a16:creationId xmlns:a16="http://schemas.microsoft.com/office/drawing/2014/main" id="{55310F32-02C8-44D4-9223-7BADE6887AC9}"/>
                </a:ext>
              </a:extLst>
            </p:cNvPr>
            <p:cNvSpPr/>
            <p:nvPr/>
          </p:nvSpPr>
          <p:spPr>
            <a:xfrm>
              <a:off x="8472290" y="2716114"/>
              <a:ext cx="3087886" cy="1054993"/>
            </a:xfrm>
            <a:prstGeom prst="roundRect">
              <a:avLst>
                <a:gd name="adj" fmla="val 15403"/>
              </a:avLst>
            </a:prstGeom>
            <a:grpFill/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79" name="Text 5">
              <a:extLst>
                <a:ext uri="{FF2B5EF4-FFF2-40B4-BE49-F238E27FC236}">
                  <a16:creationId xmlns:a16="http://schemas.microsoft.com/office/drawing/2014/main" id="{63B16E3B-4AAE-4968-8C22-8F9D4A6934C1}"/>
                </a:ext>
              </a:extLst>
            </p:cNvPr>
            <p:cNvSpPr/>
            <p:nvPr/>
          </p:nvSpPr>
          <p:spPr>
            <a:xfrm>
              <a:off x="8652769" y="2896593"/>
              <a:ext cx="2375594" cy="2968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333"/>
                </a:lnSpc>
              </a:pPr>
              <a:r>
                <a:rPr lang="ru-RU" sz="1833" b="1" dirty="0">
                  <a:solidFill>
                    <a:schemeClr val="bg1"/>
                  </a:solidFill>
                  <a:latin typeface="Montserrat Bold" pitchFamily="2" charset="-52"/>
                </a:rPr>
                <a:t>База данных</a:t>
              </a:r>
              <a:endParaRPr lang="en-US" sz="1833" b="1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</p:grpSp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C78AC89E-9D3A-4EAD-B0DD-EB8102F23E15}"/>
              </a:ext>
            </a:extLst>
          </p:cNvPr>
          <p:cNvGrpSpPr/>
          <p:nvPr/>
        </p:nvGrpSpPr>
        <p:grpSpPr>
          <a:xfrm>
            <a:off x="6176809" y="5586217"/>
            <a:ext cx="5832421" cy="1054993"/>
            <a:chOff x="5203924" y="3951585"/>
            <a:chExt cx="6356152" cy="1054993"/>
          </a:xfrm>
        </p:grpSpPr>
        <p:sp>
          <p:nvSpPr>
            <p:cNvPr id="84" name="Shape 7">
              <a:extLst>
                <a:ext uri="{FF2B5EF4-FFF2-40B4-BE49-F238E27FC236}">
                  <a16:creationId xmlns:a16="http://schemas.microsoft.com/office/drawing/2014/main" id="{FEA7081B-C545-40A7-9BA3-69DC84B2587A}"/>
                </a:ext>
              </a:extLst>
            </p:cNvPr>
            <p:cNvSpPr/>
            <p:nvPr/>
          </p:nvSpPr>
          <p:spPr>
            <a:xfrm>
              <a:off x="5203924" y="3951585"/>
              <a:ext cx="6356152" cy="1054993"/>
            </a:xfrm>
            <a:prstGeom prst="roundRect">
              <a:avLst>
                <a:gd name="adj" fmla="val 15403"/>
              </a:avLst>
            </a:prstGeom>
            <a:solidFill>
              <a:srgbClr val="0B67AF"/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 8">
              <a:extLst>
                <a:ext uri="{FF2B5EF4-FFF2-40B4-BE49-F238E27FC236}">
                  <a16:creationId xmlns:a16="http://schemas.microsoft.com/office/drawing/2014/main" id="{A4231FF3-EB2B-4CE8-AE91-6FBEBEA57CAA}"/>
                </a:ext>
              </a:extLst>
            </p:cNvPr>
            <p:cNvSpPr/>
            <p:nvPr/>
          </p:nvSpPr>
          <p:spPr>
            <a:xfrm>
              <a:off x="5384404" y="4132064"/>
              <a:ext cx="2375594" cy="2968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333"/>
                </a:lnSpc>
              </a:pPr>
              <a:r>
                <a:rPr lang="en-US" sz="1833" b="1" dirty="0">
                  <a:solidFill>
                    <a:schemeClr val="bg1"/>
                  </a:solidFill>
                  <a:latin typeface="Montserrat Bold" pitchFamily="2" charset="-52"/>
                  <a:ea typeface="Barlow Bold" pitchFamily="34" charset="-122"/>
                  <a:cs typeface="Barlow Bold" pitchFamily="34" charset="-120"/>
                </a:rPr>
                <a:t>API</a:t>
              </a:r>
              <a:endParaRPr lang="en-US" sz="1833" dirty="0">
                <a:solidFill>
                  <a:schemeClr val="bg1"/>
                </a:solidFill>
                <a:latin typeface="Montserrat Bold" pitchFamily="2" charset="-52"/>
              </a:endParaRPr>
            </a:p>
          </p:txBody>
        </p:sp>
        <p:sp>
          <p:nvSpPr>
            <p:cNvPr id="88" name="Text 9">
              <a:extLst>
                <a:ext uri="{FF2B5EF4-FFF2-40B4-BE49-F238E27FC236}">
                  <a16:creationId xmlns:a16="http://schemas.microsoft.com/office/drawing/2014/main" id="{3C8C661D-24FF-4808-BCE2-65A376168897}"/>
                </a:ext>
              </a:extLst>
            </p:cNvPr>
            <p:cNvSpPr/>
            <p:nvPr/>
          </p:nvSpPr>
          <p:spPr>
            <a:xfrm>
              <a:off x="5384403" y="4479081"/>
              <a:ext cx="5995194" cy="288925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250"/>
                </a:lnSpc>
              </a:pPr>
              <a:r>
                <a:rPr lang="ru-RU" sz="1400" dirty="0">
                  <a:solidFill>
                    <a:schemeClr val="bg1"/>
                  </a:solidFill>
                  <a:latin typeface="Montserrat" pitchFamily="34" charset="0"/>
                </a:rPr>
                <a:t>Интерфейс для взаимодействия с</a:t>
              </a:r>
              <a:r>
                <a:rPr lang="en-US" sz="1400" dirty="0">
                  <a:solidFill>
                    <a:schemeClr val="bg1"/>
                  </a:solidFill>
                  <a:latin typeface="Montserrat" pitchFamily="34" charset="0"/>
                </a:rPr>
                <a:t> Frontend.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89DF71B-D901-4735-BB80-421EDA64169C}"/>
              </a:ext>
            </a:extLst>
          </p:cNvPr>
          <p:cNvSpPr txBox="1"/>
          <p:nvPr/>
        </p:nvSpPr>
        <p:spPr>
          <a:xfrm>
            <a:off x="9242807" y="4823563"/>
            <a:ext cx="252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Montserrat" pitchFamily="2" charset="-52"/>
              </a:rPr>
              <a:t>Хранение информации сайта.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DB81418-AF83-4107-80C0-C6722005BA87}"/>
              </a:ext>
            </a:extLst>
          </p:cNvPr>
          <p:cNvSpPr txBox="1"/>
          <p:nvPr/>
        </p:nvSpPr>
        <p:spPr>
          <a:xfrm>
            <a:off x="6257091" y="4820102"/>
            <a:ext cx="252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Montserrat" pitchFamily="2" charset="-52"/>
              </a:rPr>
              <a:t>Обработка данных и запросов.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4D08F-45B2-4256-A3DB-321B4EE066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1469" b="14986"/>
          <a:stretch/>
        </p:blipFill>
        <p:spPr>
          <a:xfrm>
            <a:off x="5689059" y="1091396"/>
            <a:ext cx="3962607" cy="29142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7FDBF90-EEDF-40DF-94BD-D277598E7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2099" y="1143427"/>
            <a:ext cx="2892250" cy="28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832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407</Words>
  <Application>Microsoft Office PowerPoint</Application>
  <PresentationFormat>Широкоэкранный</PresentationFormat>
  <Paragraphs>115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Barlow Bold</vt:lpstr>
      <vt:lpstr>Calibri</vt:lpstr>
      <vt:lpstr>Calibri Light</vt:lpstr>
      <vt:lpstr>Montserrat</vt:lpstr>
      <vt:lpstr>Montserrat Black</vt:lpstr>
      <vt:lpstr>Montserrat Bold</vt:lpstr>
      <vt:lpstr>Montserrat ExtraBold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Валентин Шишкин</dc:creator>
  <cp:lastModifiedBy>Валентин Шишкин</cp:lastModifiedBy>
  <cp:revision>5</cp:revision>
  <dcterms:created xsi:type="dcterms:W3CDTF">2025-02-01T07:09:15Z</dcterms:created>
  <dcterms:modified xsi:type="dcterms:W3CDTF">2025-02-02T12:29:06Z</dcterms:modified>
</cp:coreProperties>
</file>