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419A6-17C9-4DE1-A2D7-8DC04B872F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0DA4A3-A8B9-47E2-A8CE-95749CFCB1B9}">
      <dgm:prSet/>
      <dgm:spPr/>
      <dgm:t>
        <a:bodyPr/>
        <a:lstStyle/>
        <a:p>
          <a:r>
            <a:rPr lang="en-US"/>
            <a:t>Instalar la versión de python que corresponda desde la página oficial.</a:t>
          </a:r>
        </a:p>
      </dgm:t>
    </dgm:pt>
    <dgm:pt modelId="{6D66C12D-59BB-45CA-8265-C84A9F16F069}" type="parTrans" cxnId="{3DA15B50-1C92-4D8A-99B3-04B995596A26}">
      <dgm:prSet/>
      <dgm:spPr/>
      <dgm:t>
        <a:bodyPr/>
        <a:lstStyle/>
        <a:p>
          <a:endParaRPr lang="en-US"/>
        </a:p>
      </dgm:t>
    </dgm:pt>
    <dgm:pt modelId="{73A621FC-34DB-4B79-88CB-3FA0DDCB3C0C}" type="sibTrans" cxnId="{3DA15B50-1C92-4D8A-99B3-04B995596A26}">
      <dgm:prSet/>
      <dgm:spPr/>
      <dgm:t>
        <a:bodyPr/>
        <a:lstStyle/>
        <a:p>
          <a:endParaRPr lang="en-US"/>
        </a:p>
      </dgm:t>
    </dgm:pt>
    <dgm:pt modelId="{C883597A-E951-4746-9E4D-24E7722F06D6}">
      <dgm:prSet/>
      <dgm:spPr/>
      <dgm:t>
        <a:bodyPr/>
        <a:lstStyle/>
        <a:p>
          <a:r>
            <a:rPr lang="en-US"/>
            <a:t>Cada persona es distinta y por tanto la forma en la que vamos a escribir o interpretar el código depende de los gustos de cada persona</a:t>
          </a:r>
        </a:p>
      </dgm:t>
    </dgm:pt>
    <dgm:pt modelId="{83903F8F-B5C3-4AA0-9A15-92C451FBF91C}" type="parTrans" cxnId="{980DD245-4E69-473D-8595-CF7CEC3E0228}">
      <dgm:prSet/>
      <dgm:spPr/>
      <dgm:t>
        <a:bodyPr/>
        <a:lstStyle/>
        <a:p>
          <a:endParaRPr lang="en-US"/>
        </a:p>
      </dgm:t>
    </dgm:pt>
    <dgm:pt modelId="{D0337EE7-86A1-4C30-9ED4-33065BB691A1}" type="sibTrans" cxnId="{980DD245-4E69-473D-8595-CF7CEC3E0228}">
      <dgm:prSet/>
      <dgm:spPr/>
      <dgm:t>
        <a:bodyPr/>
        <a:lstStyle/>
        <a:p>
          <a:endParaRPr lang="en-US"/>
        </a:p>
      </dgm:t>
    </dgm:pt>
    <dgm:pt modelId="{A53DAE17-AC4E-E74D-BCF2-97BFC308045E}" type="pres">
      <dgm:prSet presAssocID="{990419A6-17C9-4DE1-A2D7-8DC04B872F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EA34CE-2E71-0849-9054-A8FEEE6C19BA}" type="pres">
      <dgm:prSet presAssocID="{CE0DA4A3-A8B9-47E2-A8CE-95749CFCB1B9}" presName="hierRoot1" presStyleCnt="0"/>
      <dgm:spPr/>
    </dgm:pt>
    <dgm:pt modelId="{904BCB55-18EF-044C-A83F-F1AB8BE14177}" type="pres">
      <dgm:prSet presAssocID="{CE0DA4A3-A8B9-47E2-A8CE-95749CFCB1B9}" presName="composite" presStyleCnt="0"/>
      <dgm:spPr/>
    </dgm:pt>
    <dgm:pt modelId="{22ADF32C-02BF-6443-8E59-548309DB95EB}" type="pres">
      <dgm:prSet presAssocID="{CE0DA4A3-A8B9-47E2-A8CE-95749CFCB1B9}" presName="background" presStyleLbl="node0" presStyleIdx="0" presStyleCnt="2"/>
      <dgm:spPr/>
    </dgm:pt>
    <dgm:pt modelId="{054BDD97-DB7E-ED4F-A312-38FB8B06237B}" type="pres">
      <dgm:prSet presAssocID="{CE0DA4A3-A8B9-47E2-A8CE-95749CFCB1B9}" presName="text" presStyleLbl="fgAcc0" presStyleIdx="0" presStyleCnt="2">
        <dgm:presLayoutVars>
          <dgm:chPref val="3"/>
        </dgm:presLayoutVars>
      </dgm:prSet>
      <dgm:spPr/>
    </dgm:pt>
    <dgm:pt modelId="{E8E471FD-C1A6-C442-829A-620BF47723D8}" type="pres">
      <dgm:prSet presAssocID="{CE0DA4A3-A8B9-47E2-A8CE-95749CFCB1B9}" presName="hierChild2" presStyleCnt="0"/>
      <dgm:spPr/>
    </dgm:pt>
    <dgm:pt modelId="{49D75713-A541-7945-A5E8-7201DFF7F635}" type="pres">
      <dgm:prSet presAssocID="{C883597A-E951-4746-9E4D-24E7722F06D6}" presName="hierRoot1" presStyleCnt="0"/>
      <dgm:spPr/>
    </dgm:pt>
    <dgm:pt modelId="{6ACDFAE3-97E3-644F-BBEE-CDD8940988F1}" type="pres">
      <dgm:prSet presAssocID="{C883597A-E951-4746-9E4D-24E7722F06D6}" presName="composite" presStyleCnt="0"/>
      <dgm:spPr/>
    </dgm:pt>
    <dgm:pt modelId="{6CBA9174-2057-3F43-9FC2-366731639AFA}" type="pres">
      <dgm:prSet presAssocID="{C883597A-E951-4746-9E4D-24E7722F06D6}" presName="background" presStyleLbl="node0" presStyleIdx="1" presStyleCnt="2"/>
      <dgm:spPr/>
    </dgm:pt>
    <dgm:pt modelId="{33003AE4-05EB-A949-8AEE-58E0AF51EE19}" type="pres">
      <dgm:prSet presAssocID="{C883597A-E951-4746-9E4D-24E7722F06D6}" presName="text" presStyleLbl="fgAcc0" presStyleIdx="1" presStyleCnt="2">
        <dgm:presLayoutVars>
          <dgm:chPref val="3"/>
        </dgm:presLayoutVars>
      </dgm:prSet>
      <dgm:spPr/>
    </dgm:pt>
    <dgm:pt modelId="{68E20E93-3A6D-F648-AF13-EF9576336D7F}" type="pres">
      <dgm:prSet presAssocID="{C883597A-E951-4746-9E4D-24E7722F06D6}" presName="hierChild2" presStyleCnt="0"/>
      <dgm:spPr/>
    </dgm:pt>
  </dgm:ptLst>
  <dgm:cxnLst>
    <dgm:cxn modelId="{980DD245-4E69-473D-8595-CF7CEC3E0228}" srcId="{990419A6-17C9-4DE1-A2D7-8DC04B872F7F}" destId="{C883597A-E951-4746-9E4D-24E7722F06D6}" srcOrd="1" destOrd="0" parTransId="{83903F8F-B5C3-4AA0-9A15-92C451FBF91C}" sibTransId="{D0337EE7-86A1-4C30-9ED4-33065BB691A1}"/>
    <dgm:cxn modelId="{3DA15B50-1C92-4D8A-99B3-04B995596A26}" srcId="{990419A6-17C9-4DE1-A2D7-8DC04B872F7F}" destId="{CE0DA4A3-A8B9-47E2-A8CE-95749CFCB1B9}" srcOrd="0" destOrd="0" parTransId="{6D66C12D-59BB-45CA-8265-C84A9F16F069}" sibTransId="{73A621FC-34DB-4B79-88CB-3FA0DDCB3C0C}"/>
    <dgm:cxn modelId="{9FB4DFAA-422B-BB40-86E9-16CFE3559A98}" type="presOf" srcId="{CE0DA4A3-A8B9-47E2-A8CE-95749CFCB1B9}" destId="{054BDD97-DB7E-ED4F-A312-38FB8B06237B}" srcOrd="0" destOrd="0" presId="urn:microsoft.com/office/officeart/2005/8/layout/hierarchy1"/>
    <dgm:cxn modelId="{CE5EC3D3-13E2-0F42-B4C1-A72706AFECB0}" type="presOf" srcId="{C883597A-E951-4746-9E4D-24E7722F06D6}" destId="{33003AE4-05EB-A949-8AEE-58E0AF51EE19}" srcOrd="0" destOrd="0" presId="urn:microsoft.com/office/officeart/2005/8/layout/hierarchy1"/>
    <dgm:cxn modelId="{CF66BFF7-DD25-6E45-86C9-00414823E6EA}" type="presOf" srcId="{990419A6-17C9-4DE1-A2D7-8DC04B872F7F}" destId="{A53DAE17-AC4E-E74D-BCF2-97BFC308045E}" srcOrd="0" destOrd="0" presId="urn:microsoft.com/office/officeart/2005/8/layout/hierarchy1"/>
    <dgm:cxn modelId="{326C3A31-B9DD-474C-A368-F0DF39D2139E}" type="presParOf" srcId="{A53DAE17-AC4E-E74D-BCF2-97BFC308045E}" destId="{D0EA34CE-2E71-0849-9054-A8FEEE6C19BA}" srcOrd="0" destOrd="0" presId="urn:microsoft.com/office/officeart/2005/8/layout/hierarchy1"/>
    <dgm:cxn modelId="{DA0B3F5D-6D97-604E-8219-FADA092995AF}" type="presParOf" srcId="{D0EA34CE-2E71-0849-9054-A8FEEE6C19BA}" destId="{904BCB55-18EF-044C-A83F-F1AB8BE14177}" srcOrd="0" destOrd="0" presId="urn:microsoft.com/office/officeart/2005/8/layout/hierarchy1"/>
    <dgm:cxn modelId="{52F57D64-5E97-B74B-A7B8-07B29A1AA6BC}" type="presParOf" srcId="{904BCB55-18EF-044C-A83F-F1AB8BE14177}" destId="{22ADF32C-02BF-6443-8E59-548309DB95EB}" srcOrd="0" destOrd="0" presId="urn:microsoft.com/office/officeart/2005/8/layout/hierarchy1"/>
    <dgm:cxn modelId="{92004C4E-243A-734D-BE1A-71B59A11CB9E}" type="presParOf" srcId="{904BCB55-18EF-044C-A83F-F1AB8BE14177}" destId="{054BDD97-DB7E-ED4F-A312-38FB8B06237B}" srcOrd="1" destOrd="0" presId="urn:microsoft.com/office/officeart/2005/8/layout/hierarchy1"/>
    <dgm:cxn modelId="{5D1BC822-9DD9-484E-90CB-3E6C5A760ED3}" type="presParOf" srcId="{D0EA34CE-2E71-0849-9054-A8FEEE6C19BA}" destId="{E8E471FD-C1A6-C442-829A-620BF47723D8}" srcOrd="1" destOrd="0" presId="urn:microsoft.com/office/officeart/2005/8/layout/hierarchy1"/>
    <dgm:cxn modelId="{9E8BC084-C044-7E49-8B11-B0033A9D419A}" type="presParOf" srcId="{A53DAE17-AC4E-E74D-BCF2-97BFC308045E}" destId="{49D75713-A541-7945-A5E8-7201DFF7F635}" srcOrd="1" destOrd="0" presId="urn:microsoft.com/office/officeart/2005/8/layout/hierarchy1"/>
    <dgm:cxn modelId="{AD897832-EFD4-7C43-81E8-42DEEB8251B0}" type="presParOf" srcId="{49D75713-A541-7945-A5E8-7201DFF7F635}" destId="{6ACDFAE3-97E3-644F-BBEE-CDD8940988F1}" srcOrd="0" destOrd="0" presId="urn:microsoft.com/office/officeart/2005/8/layout/hierarchy1"/>
    <dgm:cxn modelId="{37BDA7B9-850C-9D49-8ECC-57CC11027906}" type="presParOf" srcId="{6ACDFAE3-97E3-644F-BBEE-CDD8940988F1}" destId="{6CBA9174-2057-3F43-9FC2-366731639AFA}" srcOrd="0" destOrd="0" presId="urn:microsoft.com/office/officeart/2005/8/layout/hierarchy1"/>
    <dgm:cxn modelId="{C1332813-57E2-EF43-8685-05C5AC016F8B}" type="presParOf" srcId="{6ACDFAE3-97E3-644F-BBEE-CDD8940988F1}" destId="{33003AE4-05EB-A949-8AEE-58E0AF51EE19}" srcOrd="1" destOrd="0" presId="urn:microsoft.com/office/officeart/2005/8/layout/hierarchy1"/>
    <dgm:cxn modelId="{32FC7672-C74D-934F-B8D0-92EAFF8CAAE8}" type="presParOf" srcId="{49D75713-A541-7945-A5E8-7201DFF7F635}" destId="{68E20E93-3A6D-F648-AF13-EF9576336D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E75B2D-E241-43A2-B3F6-B3471156FA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F22090-1DC8-48B4-B5FE-B1BF34399BDD}">
      <dgm:prSet/>
      <dgm:spPr/>
      <dgm:t>
        <a:bodyPr/>
        <a:lstStyle/>
        <a:p>
          <a:r>
            <a:rPr lang="en-US"/>
            <a:t>Es un lenguaje de programación, basado en la filosofía de la programación orientada a objetos.</a:t>
          </a:r>
        </a:p>
      </dgm:t>
    </dgm:pt>
    <dgm:pt modelId="{0846CE13-5C35-4475-8262-BF829FAD3EA5}" type="parTrans" cxnId="{F0454243-D6FC-4FBF-82BF-A94CEC65A0EC}">
      <dgm:prSet/>
      <dgm:spPr/>
      <dgm:t>
        <a:bodyPr/>
        <a:lstStyle/>
        <a:p>
          <a:endParaRPr lang="en-US"/>
        </a:p>
      </dgm:t>
    </dgm:pt>
    <dgm:pt modelId="{BE63A3EC-18D8-4013-AACF-BB5DA08526DF}" type="sibTrans" cxnId="{F0454243-D6FC-4FBF-82BF-A94CEC65A0EC}">
      <dgm:prSet/>
      <dgm:spPr/>
      <dgm:t>
        <a:bodyPr/>
        <a:lstStyle/>
        <a:p>
          <a:endParaRPr lang="en-US"/>
        </a:p>
      </dgm:t>
    </dgm:pt>
    <dgm:pt modelId="{9FA3340F-83D1-4F76-AA46-015B73467FCB}">
      <dgm:prSet/>
      <dgm:spPr/>
      <dgm:t>
        <a:bodyPr/>
        <a:lstStyle/>
        <a:p>
          <a:r>
            <a:rPr lang="en-US"/>
            <a:t>Es una mega calculadora</a:t>
          </a:r>
        </a:p>
      </dgm:t>
    </dgm:pt>
    <dgm:pt modelId="{3A17FAAF-22E6-40E4-B82A-C2C16B019193}" type="parTrans" cxnId="{1311C3B9-6D91-402A-B678-41DF71A2BF28}">
      <dgm:prSet/>
      <dgm:spPr/>
      <dgm:t>
        <a:bodyPr/>
        <a:lstStyle/>
        <a:p>
          <a:endParaRPr lang="en-US"/>
        </a:p>
      </dgm:t>
    </dgm:pt>
    <dgm:pt modelId="{D992DFF2-54B3-4203-A315-076BB1CAE168}" type="sibTrans" cxnId="{1311C3B9-6D91-402A-B678-41DF71A2BF28}">
      <dgm:prSet/>
      <dgm:spPr/>
      <dgm:t>
        <a:bodyPr/>
        <a:lstStyle/>
        <a:p>
          <a:endParaRPr lang="en-US"/>
        </a:p>
      </dgm:t>
    </dgm:pt>
    <dgm:pt modelId="{63FC1C82-7D4F-4786-9EDF-EA9629786CE7}">
      <dgm:prSet/>
      <dgm:spPr/>
      <dgm:t>
        <a:bodyPr/>
        <a:lstStyle/>
        <a:p>
          <a:r>
            <a:rPr lang="en-US"/>
            <a:t>Es una herramienta de análisis de datos</a:t>
          </a:r>
        </a:p>
      </dgm:t>
    </dgm:pt>
    <dgm:pt modelId="{2FAC6841-9D25-479D-9E44-BA46EC997170}" type="parTrans" cxnId="{A8D83F1E-D6AA-4AA6-9DD7-3B784A90A9AF}">
      <dgm:prSet/>
      <dgm:spPr/>
      <dgm:t>
        <a:bodyPr/>
        <a:lstStyle/>
        <a:p>
          <a:endParaRPr lang="en-US"/>
        </a:p>
      </dgm:t>
    </dgm:pt>
    <dgm:pt modelId="{7E096D8B-E9C3-46A0-90F7-6D47D0437F84}" type="sibTrans" cxnId="{A8D83F1E-D6AA-4AA6-9DD7-3B784A90A9AF}">
      <dgm:prSet/>
      <dgm:spPr/>
      <dgm:t>
        <a:bodyPr/>
        <a:lstStyle/>
        <a:p>
          <a:endParaRPr lang="en-US"/>
        </a:p>
      </dgm:t>
    </dgm:pt>
    <dgm:pt modelId="{389B878C-2779-4B71-8FD6-9D8D17764EC0}">
      <dgm:prSet/>
      <dgm:spPr/>
      <dgm:t>
        <a:bodyPr/>
        <a:lstStyle/>
        <a:p>
          <a:r>
            <a:rPr lang="en-US"/>
            <a:t>Es una herramienta de desarrollo de software</a:t>
          </a:r>
        </a:p>
      </dgm:t>
    </dgm:pt>
    <dgm:pt modelId="{C545C584-0A08-4452-8B72-DFB285203ED0}" type="parTrans" cxnId="{E68E96F3-77EF-4574-B88A-79C0D0881481}">
      <dgm:prSet/>
      <dgm:spPr/>
      <dgm:t>
        <a:bodyPr/>
        <a:lstStyle/>
        <a:p>
          <a:endParaRPr lang="en-US"/>
        </a:p>
      </dgm:t>
    </dgm:pt>
    <dgm:pt modelId="{BCFEC6DC-2E64-4B31-9641-4AA40C639BC5}" type="sibTrans" cxnId="{E68E96F3-77EF-4574-B88A-79C0D0881481}">
      <dgm:prSet/>
      <dgm:spPr/>
      <dgm:t>
        <a:bodyPr/>
        <a:lstStyle/>
        <a:p>
          <a:endParaRPr lang="en-US"/>
        </a:p>
      </dgm:t>
    </dgm:pt>
    <dgm:pt modelId="{9037089A-FD37-4989-971E-C58D15E39849}">
      <dgm:prSet/>
      <dgm:spPr/>
      <dgm:t>
        <a:bodyPr/>
        <a:lstStyle/>
        <a:p>
          <a:r>
            <a:rPr lang="en-US"/>
            <a:t>Incluye herramientas para uso en diversas ramas de las ciencias y las ingenierías</a:t>
          </a:r>
        </a:p>
      </dgm:t>
    </dgm:pt>
    <dgm:pt modelId="{586E3555-1E6E-4FB1-8705-AA4C07EADEF3}" type="parTrans" cxnId="{9F5AE959-0502-445E-A352-A07C5FA52373}">
      <dgm:prSet/>
      <dgm:spPr/>
      <dgm:t>
        <a:bodyPr/>
        <a:lstStyle/>
        <a:p>
          <a:endParaRPr lang="en-US"/>
        </a:p>
      </dgm:t>
    </dgm:pt>
    <dgm:pt modelId="{2F94BE68-209A-471E-A431-529289C1EBF2}" type="sibTrans" cxnId="{9F5AE959-0502-445E-A352-A07C5FA52373}">
      <dgm:prSet/>
      <dgm:spPr/>
      <dgm:t>
        <a:bodyPr/>
        <a:lstStyle/>
        <a:p>
          <a:endParaRPr lang="en-US"/>
        </a:p>
      </dgm:t>
    </dgm:pt>
    <dgm:pt modelId="{F57B76B2-F24D-EE4F-9846-DC649D36062A}" type="pres">
      <dgm:prSet presAssocID="{47E75B2D-E241-43A2-B3F6-B3471156FAFF}" presName="linear" presStyleCnt="0">
        <dgm:presLayoutVars>
          <dgm:animLvl val="lvl"/>
          <dgm:resizeHandles val="exact"/>
        </dgm:presLayoutVars>
      </dgm:prSet>
      <dgm:spPr/>
    </dgm:pt>
    <dgm:pt modelId="{68320E4E-CB6E-7040-81FA-725B138C6B0F}" type="pres">
      <dgm:prSet presAssocID="{48F22090-1DC8-48B4-B5FE-B1BF34399B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CF8DF5F-B27A-5647-88D7-8416E7A23569}" type="pres">
      <dgm:prSet presAssocID="{48F22090-1DC8-48B4-B5FE-B1BF34399B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8D83F1E-D6AA-4AA6-9DD7-3B784A90A9AF}" srcId="{48F22090-1DC8-48B4-B5FE-B1BF34399BDD}" destId="{63FC1C82-7D4F-4786-9EDF-EA9629786CE7}" srcOrd="1" destOrd="0" parTransId="{2FAC6841-9D25-479D-9E44-BA46EC997170}" sibTransId="{7E096D8B-E9C3-46A0-90F7-6D47D0437F84}"/>
    <dgm:cxn modelId="{F0454243-D6FC-4FBF-82BF-A94CEC65A0EC}" srcId="{47E75B2D-E241-43A2-B3F6-B3471156FAFF}" destId="{48F22090-1DC8-48B4-B5FE-B1BF34399BDD}" srcOrd="0" destOrd="0" parTransId="{0846CE13-5C35-4475-8262-BF829FAD3EA5}" sibTransId="{BE63A3EC-18D8-4013-AACF-BB5DA08526DF}"/>
    <dgm:cxn modelId="{9F5AE959-0502-445E-A352-A07C5FA52373}" srcId="{48F22090-1DC8-48B4-B5FE-B1BF34399BDD}" destId="{9037089A-FD37-4989-971E-C58D15E39849}" srcOrd="3" destOrd="0" parTransId="{586E3555-1E6E-4FB1-8705-AA4C07EADEF3}" sibTransId="{2F94BE68-209A-471E-A431-529289C1EBF2}"/>
    <dgm:cxn modelId="{11B86B9E-D325-7442-9128-3121299660D5}" type="presOf" srcId="{389B878C-2779-4B71-8FD6-9D8D17764EC0}" destId="{1CF8DF5F-B27A-5647-88D7-8416E7A23569}" srcOrd="0" destOrd="2" presId="urn:microsoft.com/office/officeart/2005/8/layout/vList2"/>
    <dgm:cxn modelId="{152EECA2-6A58-5244-A999-A2C57C5637A0}" type="presOf" srcId="{9FA3340F-83D1-4F76-AA46-015B73467FCB}" destId="{1CF8DF5F-B27A-5647-88D7-8416E7A23569}" srcOrd="0" destOrd="0" presId="urn:microsoft.com/office/officeart/2005/8/layout/vList2"/>
    <dgm:cxn modelId="{1311C3B9-6D91-402A-B678-41DF71A2BF28}" srcId="{48F22090-1DC8-48B4-B5FE-B1BF34399BDD}" destId="{9FA3340F-83D1-4F76-AA46-015B73467FCB}" srcOrd="0" destOrd="0" parTransId="{3A17FAAF-22E6-40E4-B82A-C2C16B019193}" sibTransId="{D992DFF2-54B3-4203-A315-076BB1CAE168}"/>
    <dgm:cxn modelId="{DC9866D5-F99A-AA4B-93B0-E784F1728623}" type="presOf" srcId="{63FC1C82-7D4F-4786-9EDF-EA9629786CE7}" destId="{1CF8DF5F-B27A-5647-88D7-8416E7A23569}" srcOrd="0" destOrd="1" presId="urn:microsoft.com/office/officeart/2005/8/layout/vList2"/>
    <dgm:cxn modelId="{6CD41DDE-3D85-584D-95F0-F5C03D21E798}" type="presOf" srcId="{48F22090-1DC8-48B4-B5FE-B1BF34399BDD}" destId="{68320E4E-CB6E-7040-81FA-725B138C6B0F}" srcOrd="0" destOrd="0" presId="urn:microsoft.com/office/officeart/2005/8/layout/vList2"/>
    <dgm:cxn modelId="{21902BE4-451F-DB4F-88C4-6876A4C2629F}" type="presOf" srcId="{9037089A-FD37-4989-971E-C58D15E39849}" destId="{1CF8DF5F-B27A-5647-88D7-8416E7A23569}" srcOrd="0" destOrd="3" presId="urn:microsoft.com/office/officeart/2005/8/layout/vList2"/>
    <dgm:cxn modelId="{127556E6-0F3A-744C-8DB8-6F5BA278EC1A}" type="presOf" srcId="{47E75B2D-E241-43A2-B3F6-B3471156FAFF}" destId="{F57B76B2-F24D-EE4F-9846-DC649D36062A}" srcOrd="0" destOrd="0" presId="urn:microsoft.com/office/officeart/2005/8/layout/vList2"/>
    <dgm:cxn modelId="{E68E96F3-77EF-4574-B88A-79C0D0881481}" srcId="{48F22090-1DC8-48B4-B5FE-B1BF34399BDD}" destId="{389B878C-2779-4B71-8FD6-9D8D17764EC0}" srcOrd="2" destOrd="0" parTransId="{C545C584-0A08-4452-8B72-DFB285203ED0}" sibTransId="{BCFEC6DC-2E64-4B31-9641-4AA40C639BC5}"/>
    <dgm:cxn modelId="{23BC3C81-732E-3B49-8891-F944EC2CDE98}" type="presParOf" srcId="{F57B76B2-F24D-EE4F-9846-DC649D36062A}" destId="{68320E4E-CB6E-7040-81FA-725B138C6B0F}" srcOrd="0" destOrd="0" presId="urn:microsoft.com/office/officeart/2005/8/layout/vList2"/>
    <dgm:cxn modelId="{460ACC36-3084-4E4C-8DC6-BBDFE01AC52D}" type="presParOf" srcId="{F57B76B2-F24D-EE4F-9846-DC649D36062A}" destId="{1CF8DF5F-B27A-5647-88D7-8416E7A235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4D775-F6A9-4746-B80F-85A35C69100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56EDCC-A352-49F5-B32C-163CA6CD7E35}">
      <dgm:prSet/>
      <dgm:spPr/>
      <dgm:t>
        <a:bodyPr/>
        <a:lstStyle/>
        <a:p>
          <a:r>
            <a:rPr lang="en-US"/>
            <a:t>Numericos (int, float)</a:t>
          </a:r>
        </a:p>
      </dgm:t>
    </dgm:pt>
    <dgm:pt modelId="{515C53C9-459D-4B81-B3B8-54814E4D9829}" type="parTrans" cxnId="{FC806155-6BCB-49A7-8C85-4D0EE2F20D30}">
      <dgm:prSet/>
      <dgm:spPr/>
      <dgm:t>
        <a:bodyPr/>
        <a:lstStyle/>
        <a:p>
          <a:endParaRPr lang="en-US"/>
        </a:p>
      </dgm:t>
    </dgm:pt>
    <dgm:pt modelId="{98202DB9-B812-40E0-ADA1-27C811798128}" type="sibTrans" cxnId="{FC806155-6BCB-49A7-8C85-4D0EE2F20D30}">
      <dgm:prSet/>
      <dgm:spPr/>
      <dgm:t>
        <a:bodyPr/>
        <a:lstStyle/>
        <a:p>
          <a:endParaRPr lang="en-US"/>
        </a:p>
      </dgm:t>
    </dgm:pt>
    <dgm:pt modelId="{F7A8B06E-CBAC-426D-B2E9-159628AD0D88}">
      <dgm:prSet/>
      <dgm:spPr/>
      <dgm:t>
        <a:bodyPr/>
        <a:lstStyle/>
        <a:p>
          <a:r>
            <a:rPr lang="en-US"/>
            <a:t>Texto (string)</a:t>
          </a:r>
        </a:p>
      </dgm:t>
    </dgm:pt>
    <dgm:pt modelId="{2608EAE8-24EE-486F-8E13-E23FE1AA5DBE}" type="parTrans" cxnId="{CD03E997-A984-4AF2-B546-E567C93CFF64}">
      <dgm:prSet/>
      <dgm:spPr/>
      <dgm:t>
        <a:bodyPr/>
        <a:lstStyle/>
        <a:p>
          <a:endParaRPr lang="en-US"/>
        </a:p>
      </dgm:t>
    </dgm:pt>
    <dgm:pt modelId="{24E17EF3-1E83-410A-B91F-5AF03FE3D5E2}" type="sibTrans" cxnId="{CD03E997-A984-4AF2-B546-E567C93CFF64}">
      <dgm:prSet/>
      <dgm:spPr/>
      <dgm:t>
        <a:bodyPr/>
        <a:lstStyle/>
        <a:p>
          <a:endParaRPr lang="en-US"/>
        </a:p>
      </dgm:t>
    </dgm:pt>
    <dgm:pt modelId="{BC489AC5-F897-47BA-83AE-F9DCBD49B20D}">
      <dgm:prSet/>
      <dgm:spPr/>
      <dgm:t>
        <a:bodyPr/>
        <a:lstStyle/>
        <a:p>
          <a:r>
            <a:rPr lang="en-US"/>
            <a:t>Booleanos (bool)</a:t>
          </a:r>
        </a:p>
      </dgm:t>
    </dgm:pt>
    <dgm:pt modelId="{45734DD2-FB32-4D92-8129-86F440D380A7}" type="parTrans" cxnId="{00F0AA6E-FB5E-4549-BCEF-BC71C6C2C281}">
      <dgm:prSet/>
      <dgm:spPr/>
      <dgm:t>
        <a:bodyPr/>
        <a:lstStyle/>
        <a:p>
          <a:endParaRPr lang="en-US"/>
        </a:p>
      </dgm:t>
    </dgm:pt>
    <dgm:pt modelId="{42FA3F6A-EB2A-4BFE-8C35-EFD554191195}" type="sibTrans" cxnId="{00F0AA6E-FB5E-4549-BCEF-BC71C6C2C281}">
      <dgm:prSet/>
      <dgm:spPr/>
      <dgm:t>
        <a:bodyPr/>
        <a:lstStyle/>
        <a:p>
          <a:endParaRPr lang="en-US"/>
        </a:p>
      </dgm:t>
    </dgm:pt>
    <dgm:pt modelId="{8DDD36BA-3083-4FE1-BFA8-130DA9EE287A}">
      <dgm:prSet/>
      <dgm:spPr/>
      <dgm:t>
        <a:bodyPr/>
        <a:lstStyle/>
        <a:p>
          <a:r>
            <a:rPr lang="en-US"/>
            <a:t>Listas (list)</a:t>
          </a:r>
        </a:p>
      </dgm:t>
    </dgm:pt>
    <dgm:pt modelId="{E54B65BA-4D73-4529-81EF-6D9E6ADEAC75}" type="parTrans" cxnId="{91C5B997-FE30-4D69-BCC8-76CE5BFC4955}">
      <dgm:prSet/>
      <dgm:spPr/>
      <dgm:t>
        <a:bodyPr/>
        <a:lstStyle/>
        <a:p>
          <a:endParaRPr lang="en-US"/>
        </a:p>
      </dgm:t>
    </dgm:pt>
    <dgm:pt modelId="{714E7140-C356-4877-8099-3B85839D48D8}" type="sibTrans" cxnId="{91C5B997-FE30-4D69-BCC8-76CE5BFC4955}">
      <dgm:prSet/>
      <dgm:spPr/>
      <dgm:t>
        <a:bodyPr/>
        <a:lstStyle/>
        <a:p>
          <a:endParaRPr lang="en-US"/>
        </a:p>
      </dgm:t>
    </dgm:pt>
    <dgm:pt modelId="{7D9FCAE7-B0B8-4330-B757-6A9249C4BCE2}">
      <dgm:prSet/>
      <dgm:spPr/>
      <dgm:t>
        <a:bodyPr/>
        <a:lstStyle/>
        <a:p>
          <a:r>
            <a:rPr lang="en-US"/>
            <a:t>Diccionarios (dicc)</a:t>
          </a:r>
        </a:p>
      </dgm:t>
    </dgm:pt>
    <dgm:pt modelId="{6FBFF38D-E237-4306-B785-51167354DE29}" type="parTrans" cxnId="{533AEFC1-866E-4A68-9D8B-DCD1D3085EAD}">
      <dgm:prSet/>
      <dgm:spPr/>
      <dgm:t>
        <a:bodyPr/>
        <a:lstStyle/>
        <a:p>
          <a:endParaRPr lang="en-US"/>
        </a:p>
      </dgm:t>
    </dgm:pt>
    <dgm:pt modelId="{E54C936D-3F30-4E19-90AF-2543CE730793}" type="sibTrans" cxnId="{533AEFC1-866E-4A68-9D8B-DCD1D3085EAD}">
      <dgm:prSet/>
      <dgm:spPr/>
      <dgm:t>
        <a:bodyPr/>
        <a:lstStyle/>
        <a:p>
          <a:endParaRPr lang="en-US"/>
        </a:p>
      </dgm:t>
    </dgm:pt>
    <dgm:pt modelId="{58D25A64-7A1F-3742-94F1-A77E989BC019}" type="pres">
      <dgm:prSet presAssocID="{A524D775-F6A9-4746-B80F-85A35C691005}" presName="diagram" presStyleCnt="0">
        <dgm:presLayoutVars>
          <dgm:dir/>
          <dgm:resizeHandles val="exact"/>
        </dgm:presLayoutVars>
      </dgm:prSet>
      <dgm:spPr/>
    </dgm:pt>
    <dgm:pt modelId="{0E7A57F9-F794-C444-9E15-28F4C505FB0B}" type="pres">
      <dgm:prSet presAssocID="{2B56EDCC-A352-49F5-B32C-163CA6CD7E35}" presName="node" presStyleLbl="node1" presStyleIdx="0" presStyleCnt="5">
        <dgm:presLayoutVars>
          <dgm:bulletEnabled val="1"/>
        </dgm:presLayoutVars>
      </dgm:prSet>
      <dgm:spPr/>
    </dgm:pt>
    <dgm:pt modelId="{98FB191F-73DE-474A-BB30-5B44380414FF}" type="pres">
      <dgm:prSet presAssocID="{98202DB9-B812-40E0-ADA1-27C811798128}" presName="sibTrans" presStyleCnt="0"/>
      <dgm:spPr/>
    </dgm:pt>
    <dgm:pt modelId="{CE916CA3-8EC3-D149-9ADF-BFF2A01E0DD5}" type="pres">
      <dgm:prSet presAssocID="{F7A8B06E-CBAC-426D-B2E9-159628AD0D88}" presName="node" presStyleLbl="node1" presStyleIdx="1" presStyleCnt="5">
        <dgm:presLayoutVars>
          <dgm:bulletEnabled val="1"/>
        </dgm:presLayoutVars>
      </dgm:prSet>
      <dgm:spPr/>
    </dgm:pt>
    <dgm:pt modelId="{5EA22117-1ED9-9D45-90CB-25EC53BB45E3}" type="pres">
      <dgm:prSet presAssocID="{24E17EF3-1E83-410A-B91F-5AF03FE3D5E2}" presName="sibTrans" presStyleCnt="0"/>
      <dgm:spPr/>
    </dgm:pt>
    <dgm:pt modelId="{86B4167D-3789-6045-B72B-36C97AC9A930}" type="pres">
      <dgm:prSet presAssocID="{BC489AC5-F897-47BA-83AE-F9DCBD49B20D}" presName="node" presStyleLbl="node1" presStyleIdx="2" presStyleCnt="5">
        <dgm:presLayoutVars>
          <dgm:bulletEnabled val="1"/>
        </dgm:presLayoutVars>
      </dgm:prSet>
      <dgm:spPr/>
    </dgm:pt>
    <dgm:pt modelId="{291C65DD-60E3-704E-AD3D-916FCFC6AA5D}" type="pres">
      <dgm:prSet presAssocID="{42FA3F6A-EB2A-4BFE-8C35-EFD554191195}" presName="sibTrans" presStyleCnt="0"/>
      <dgm:spPr/>
    </dgm:pt>
    <dgm:pt modelId="{C8B91FE3-F5CB-F44C-A962-20A4F43DF55D}" type="pres">
      <dgm:prSet presAssocID="{8DDD36BA-3083-4FE1-BFA8-130DA9EE287A}" presName="node" presStyleLbl="node1" presStyleIdx="3" presStyleCnt="5">
        <dgm:presLayoutVars>
          <dgm:bulletEnabled val="1"/>
        </dgm:presLayoutVars>
      </dgm:prSet>
      <dgm:spPr/>
    </dgm:pt>
    <dgm:pt modelId="{92E94245-029C-AA44-9286-569204F0D326}" type="pres">
      <dgm:prSet presAssocID="{714E7140-C356-4877-8099-3B85839D48D8}" presName="sibTrans" presStyleCnt="0"/>
      <dgm:spPr/>
    </dgm:pt>
    <dgm:pt modelId="{19A06A38-CC93-F34A-B4DB-2EF5E3998846}" type="pres">
      <dgm:prSet presAssocID="{7D9FCAE7-B0B8-4330-B757-6A9249C4BCE2}" presName="node" presStyleLbl="node1" presStyleIdx="4" presStyleCnt="5">
        <dgm:presLayoutVars>
          <dgm:bulletEnabled val="1"/>
        </dgm:presLayoutVars>
      </dgm:prSet>
      <dgm:spPr/>
    </dgm:pt>
  </dgm:ptLst>
  <dgm:cxnLst>
    <dgm:cxn modelId="{5602C130-14E1-FD44-9E5A-382BA0BA944D}" type="presOf" srcId="{7D9FCAE7-B0B8-4330-B757-6A9249C4BCE2}" destId="{19A06A38-CC93-F34A-B4DB-2EF5E3998846}" srcOrd="0" destOrd="0" presId="urn:microsoft.com/office/officeart/2005/8/layout/default"/>
    <dgm:cxn modelId="{484F2055-99B3-4F41-A743-534C0FC4D170}" type="presOf" srcId="{BC489AC5-F897-47BA-83AE-F9DCBD49B20D}" destId="{86B4167D-3789-6045-B72B-36C97AC9A930}" srcOrd="0" destOrd="0" presId="urn:microsoft.com/office/officeart/2005/8/layout/default"/>
    <dgm:cxn modelId="{FC806155-6BCB-49A7-8C85-4D0EE2F20D30}" srcId="{A524D775-F6A9-4746-B80F-85A35C691005}" destId="{2B56EDCC-A352-49F5-B32C-163CA6CD7E35}" srcOrd="0" destOrd="0" parTransId="{515C53C9-459D-4B81-B3B8-54814E4D9829}" sibTransId="{98202DB9-B812-40E0-ADA1-27C811798128}"/>
    <dgm:cxn modelId="{1355D55F-3EF6-E245-A033-4F9173F55F97}" type="presOf" srcId="{8DDD36BA-3083-4FE1-BFA8-130DA9EE287A}" destId="{C8B91FE3-F5CB-F44C-A962-20A4F43DF55D}" srcOrd="0" destOrd="0" presId="urn:microsoft.com/office/officeart/2005/8/layout/default"/>
    <dgm:cxn modelId="{15E8446C-A2ED-454E-9290-AD269BEAF7A2}" type="presOf" srcId="{A524D775-F6A9-4746-B80F-85A35C691005}" destId="{58D25A64-7A1F-3742-94F1-A77E989BC019}" srcOrd="0" destOrd="0" presId="urn:microsoft.com/office/officeart/2005/8/layout/default"/>
    <dgm:cxn modelId="{00F0AA6E-FB5E-4549-BCEF-BC71C6C2C281}" srcId="{A524D775-F6A9-4746-B80F-85A35C691005}" destId="{BC489AC5-F897-47BA-83AE-F9DCBD49B20D}" srcOrd="2" destOrd="0" parTransId="{45734DD2-FB32-4D92-8129-86F440D380A7}" sibTransId="{42FA3F6A-EB2A-4BFE-8C35-EFD554191195}"/>
    <dgm:cxn modelId="{4E27B682-8B50-1042-AFB9-152E461E8B5D}" type="presOf" srcId="{2B56EDCC-A352-49F5-B32C-163CA6CD7E35}" destId="{0E7A57F9-F794-C444-9E15-28F4C505FB0B}" srcOrd="0" destOrd="0" presId="urn:microsoft.com/office/officeart/2005/8/layout/default"/>
    <dgm:cxn modelId="{91C5B997-FE30-4D69-BCC8-76CE5BFC4955}" srcId="{A524D775-F6A9-4746-B80F-85A35C691005}" destId="{8DDD36BA-3083-4FE1-BFA8-130DA9EE287A}" srcOrd="3" destOrd="0" parTransId="{E54B65BA-4D73-4529-81EF-6D9E6ADEAC75}" sibTransId="{714E7140-C356-4877-8099-3B85839D48D8}"/>
    <dgm:cxn modelId="{CD03E997-A984-4AF2-B546-E567C93CFF64}" srcId="{A524D775-F6A9-4746-B80F-85A35C691005}" destId="{F7A8B06E-CBAC-426D-B2E9-159628AD0D88}" srcOrd="1" destOrd="0" parTransId="{2608EAE8-24EE-486F-8E13-E23FE1AA5DBE}" sibTransId="{24E17EF3-1E83-410A-B91F-5AF03FE3D5E2}"/>
    <dgm:cxn modelId="{40B16EAC-67B1-414C-B808-47D7EA8C560E}" type="presOf" srcId="{F7A8B06E-CBAC-426D-B2E9-159628AD0D88}" destId="{CE916CA3-8EC3-D149-9ADF-BFF2A01E0DD5}" srcOrd="0" destOrd="0" presId="urn:microsoft.com/office/officeart/2005/8/layout/default"/>
    <dgm:cxn modelId="{533AEFC1-866E-4A68-9D8B-DCD1D3085EAD}" srcId="{A524D775-F6A9-4746-B80F-85A35C691005}" destId="{7D9FCAE7-B0B8-4330-B757-6A9249C4BCE2}" srcOrd="4" destOrd="0" parTransId="{6FBFF38D-E237-4306-B785-51167354DE29}" sibTransId="{E54C936D-3F30-4E19-90AF-2543CE730793}"/>
    <dgm:cxn modelId="{90EA370B-89FA-9041-8329-4B0F347EEAE8}" type="presParOf" srcId="{58D25A64-7A1F-3742-94F1-A77E989BC019}" destId="{0E7A57F9-F794-C444-9E15-28F4C505FB0B}" srcOrd="0" destOrd="0" presId="urn:microsoft.com/office/officeart/2005/8/layout/default"/>
    <dgm:cxn modelId="{E6A1B8A6-C609-A949-B43D-0BC0A3620730}" type="presParOf" srcId="{58D25A64-7A1F-3742-94F1-A77E989BC019}" destId="{98FB191F-73DE-474A-BB30-5B44380414FF}" srcOrd="1" destOrd="0" presId="urn:microsoft.com/office/officeart/2005/8/layout/default"/>
    <dgm:cxn modelId="{A47B70F7-9CA3-7745-91EB-B2DD33B61D6A}" type="presParOf" srcId="{58D25A64-7A1F-3742-94F1-A77E989BC019}" destId="{CE916CA3-8EC3-D149-9ADF-BFF2A01E0DD5}" srcOrd="2" destOrd="0" presId="urn:microsoft.com/office/officeart/2005/8/layout/default"/>
    <dgm:cxn modelId="{E907C971-BB1F-4240-B511-5730BB9AD0B8}" type="presParOf" srcId="{58D25A64-7A1F-3742-94F1-A77E989BC019}" destId="{5EA22117-1ED9-9D45-90CB-25EC53BB45E3}" srcOrd="3" destOrd="0" presId="urn:microsoft.com/office/officeart/2005/8/layout/default"/>
    <dgm:cxn modelId="{A1B602CE-5297-7A45-811F-579DED44A58A}" type="presParOf" srcId="{58D25A64-7A1F-3742-94F1-A77E989BC019}" destId="{86B4167D-3789-6045-B72B-36C97AC9A930}" srcOrd="4" destOrd="0" presId="urn:microsoft.com/office/officeart/2005/8/layout/default"/>
    <dgm:cxn modelId="{E2493296-C4FB-1A43-9277-7E40C0CDA707}" type="presParOf" srcId="{58D25A64-7A1F-3742-94F1-A77E989BC019}" destId="{291C65DD-60E3-704E-AD3D-916FCFC6AA5D}" srcOrd="5" destOrd="0" presId="urn:microsoft.com/office/officeart/2005/8/layout/default"/>
    <dgm:cxn modelId="{B75B8248-DE7E-2846-818F-C1F703D2F90A}" type="presParOf" srcId="{58D25A64-7A1F-3742-94F1-A77E989BC019}" destId="{C8B91FE3-F5CB-F44C-A962-20A4F43DF55D}" srcOrd="6" destOrd="0" presId="urn:microsoft.com/office/officeart/2005/8/layout/default"/>
    <dgm:cxn modelId="{D6AB0CBA-9D8A-A140-AD41-5A03F517EB41}" type="presParOf" srcId="{58D25A64-7A1F-3742-94F1-A77E989BC019}" destId="{92E94245-029C-AA44-9286-569204F0D326}" srcOrd="7" destOrd="0" presId="urn:microsoft.com/office/officeart/2005/8/layout/default"/>
    <dgm:cxn modelId="{244563B3-A797-CF4C-B18E-8B35190FE766}" type="presParOf" srcId="{58D25A64-7A1F-3742-94F1-A77E989BC019}" destId="{19A06A38-CC93-F34A-B4DB-2EF5E399884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DF32C-02BF-6443-8E59-548309DB95EB}">
      <dsp:nvSpPr>
        <dsp:cNvPr id="0" name=""/>
        <dsp:cNvSpPr/>
      </dsp:nvSpPr>
      <dsp:spPr>
        <a:xfrm>
          <a:off x="1283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BDD97-DB7E-ED4F-A312-38FB8B06237B}">
      <dsp:nvSpPr>
        <dsp:cNvPr id="0" name=""/>
        <dsp:cNvSpPr/>
      </dsp:nvSpPr>
      <dsp:spPr>
        <a:xfrm>
          <a:off x="501904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Instalar la versión de python que corresponda desde la página oficial.</a:t>
          </a:r>
        </a:p>
      </dsp:txBody>
      <dsp:txXfrm>
        <a:off x="585701" y="921664"/>
        <a:ext cx="4337991" cy="2693452"/>
      </dsp:txXfrm>
    </dsp:sp>
    <dsp:sp modelId="{6CBA9174-2057-3F43-9FC2-366731639AFA}">
      <dsp:nvSpPr>
        <dsp:cNvPr id="0" name=""/>
        <dsp:cNvSpPr/>
      </dsp:nvSpPr>
      <dsp:spPr>
        <a:xfrm>
          <a:off x="5508110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03AE4-05EB-A949-8AEE-58E0AF51EE19}">
      <dsp:nvSpPr>
        <dsp:cNvPr id="0" name=""/>
        <dsp:cNvSpPr/>
      </dsp:nvSpPr>
      <dsp:spPr>
        <a:xfrm>
          <a:off x="6008730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Cada persona es distinta y por tanto la forma en la que vamos a escribir o interpretar el código depende de los gustos de cada persona</a:t>
          </a:r>
        </a:p>
      </dsp:txBody>
      <dsp:txXfrm>
        <a:off x="6092527" y="921664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20E4E-CB6E-7040-81FA-725B138C6B0F}">
      <dsp:nvSpPr>
        <dsp:cNvPr id="0" name=""/>
        <dsp:cNvSpPr/>
      </dsp:nvSpPr>
      <dsp:spPr>
        <a:xfrm>
          <a:off x="0" y="127529"/>
          <a:ext cx="6830568" cy="2316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Es un lenguaje de programación, basado en la filosofía de la programación orientada a objetos.</a:t>
          </a:r>
        </a:p>
      </dsp:txBody>
      <dsp:txXfrm>
        <a:off x="113087" y="240616"/>
        <a:ext cx="6604394" cy="2090426"/>
      </dsp:txXfrm>
    </dsp:sp>
    <dsp:sp modelId="{1CF8DF5F-B27A-5647-88D7-8416E7A23569}">
      <dsp:nvSpPr>
        <dsp:cNvPr id="0" name=""/>
        <dsp:cNvSpPr/>
      </dsp:nvSpPr>
      <dsp:spPr>
        <a:xfrm>
          <a:off x="0" y="2444130"/>
          <a:ext cx="6830568" cy="286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Es una mega calculadora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Es una herramienta de análisis de datos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Es una herramienta de desarrollo de software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Incluye herramientas para uso en diversas ramas de las ciencias y las ingenierías</a:t>
          </a:r>
        </a:p>
      </dsp:txBody>
      <dsp:txXfrm>
        <a:off x="0" y="2444130"/>
        <a:ext cx="6830568" cy="2869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A57F9-F794-C444-9E15-28F4C505FB0B}">
      <dsp:nvSpPr>
        <dsp:cNvPr id="0" name=""/>
        <dsp:cNvSpPr/>
      </dsp:nvSpPr>
      <dsp:spPr>
        <a:xfrm>
          <a:off x="174764" y="2552"/>
          <a:ext cx="3068312" cy="1840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Numericos (int, float)</a:t>
          </a:r>
        </a:p>
      </dsp:txBody>
      <dsp:txXfrm>
        <a:off x="174764" y="2552"/>
        <a:ext cx="3068312" cy="1840987"/>
      </dsp:txXfrm>
    </dsp:sp>
    <dsp:sp modelId="{CE916CA3-8EC3-D149-9ADF-BFF2A01E0DD5}">
      <dsp:nvSpPr>
        <dsp:cNvPr id="0" name=""/>
        <dsp:cNvSpPr/>
      </dsp:nvSpPr>
      <dsp:spPr>
        <a:xfrm>
          <a:off x="3549907" y="2552"/>
          <a:ext cx="3068312" cy="1840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Texto (string)</a:t>
          </a:r>
        </a:p>
      </dsp:txBody>
      <dsp:txXfrm>
        <a:off x="3549907" y="2552"/>
        <a:ext cx="3068312" cy="1840987"/>
      </dsp:txXfrm>
    </dsp:sp>
    <dsp:sp modelId="{86B4167D-3789-6045-B72B-36C97AC9A930}">
      <dsp:nvSpPr>
        <dsp:cNvPr id="0" name=""/>
        <dsp:cNvSpPr/>
      </dsp:nvSpPr>
      <dsp:spPr>
        <a:xfrm>
          <a:off x="6925051" y="2552"/>
          <a:ext cx="3068312" cy="18409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Booleanos (bool)</a:t>
          </a:r>
        </a:p>
      </dsp:txBody>
      <dsp:txXfrm>
        <a:off x="6925051" y="2552"/>
        <a:ext cx="3068312" cy="1840987"/>
      </dsp:txXfrm>
    </dsp:sp>
    <dsp:sp modelId="{C8B91FE3-F5CB-F44C-A962-20A4F43DF55D}">
      <dsp:nvSpPr>
        <dsp:cNvPr id="0" name=""/>
        <dsp:cNvSpPr/>
      </dsp:nvSpPr>
      <dsp:spPr>
        <a:xfrm>
          <a:off x="1862336" y="2150370"/>
          <a:ext cx="3068312" cy="18409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Listas (list)</a:t>
          </a:r>
        </a:p>
      </dsp:txBody>
      <dsp:txXfrm>
        <a:off x="1862336" y="2150370"/>
        <a:ext cx="3068312" cy="1840987"/>
      </dsp:txXfrm>
    </dsp:sp>
    <dsp:sp modelId="{19A06A38-CC93-F34A-B4DB-2EF5E3998846}">
      <dsp:nvSpPr>
        <dsp:cNvPr id="0" name=""/>
        <dsp:cNvSpPr/>
      </dsp:nvSpPr>
      <dsp:spPr>
        <a:xfrm>
          <a:off x="5237479" y="2150370"/>
          <a:ext cx="3068312" cy="18409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Diccionarios (dicc)</a:t>
          </a:r>
        </a:p>
      </dsp:txBody>
      <dsp:txXfrm>
        <a:off x="5237479" y="2150370"/>
        <a:ext cx="3068312" cy="1840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4C362-942D-1B48-8EA4-EA3402994FEA}" type="datetimeFigureOut">
              <a:rPr lang="en-EC" smtClean="0"/>
              <a:t>5/21/20</a:t>
            </a:fld>
            <a:endParaRPr lang="en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1DB41-A6DA-214C-9279-9277CE9A6BF7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409552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1DB41-A6DA-214C-9279-9277CE9A6BF7}" type="slidenum">
              <a:rPr lang="en-EC" smtClean="0"/>
              <a:t>1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136752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8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4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3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43D32D8-3269-4BD2-948E-7CF14CD41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7" t="9091" r="19803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6E290-6B84-5C48-A17D-89689D2A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EC" sz="4800" dirty="0"/>
              <a:t>Python: Curso Introductorio</a:t>
            </a:r>
            <a:br>
              <a:rPr lang="en-EC" sz="4800" dirty="0"/>
            </a:br>
            <a:r>
              <a:rPr lang="en-EC" sz="4800" dirty="0"/>
              <a:t>Parte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D38AF-8083-7C46-9DB5-0467BA436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EC" sz="2000"/>
              <a:t>Kevin Rojas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344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BA16F-9765-0741-9657-3B78C7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while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AC1E9-4352-7D4A-97AC-A0333BE4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EC" dirty="0"/>
              <a:t>Requerimientos Iniciales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45B41A-02B9-4B9E-9111-5DAB85465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788056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28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A4E6E-7DB2-0143-8C1F-7D1714A9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EC" sz="3200"/>
              <a:t>Cómo podemos describir python de manera sencilla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21346-2684-4F6E-A2FC-5FC61820E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375035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6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49F98-781D-FD48-91BC-0D1E99D8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Terminal vs IDE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933C6-D5A6-6346-8BAA-D7F5CE33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2" y="494884"/>
            <a:ext cx="3703320" cy="370332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46F9F-7DC8-B845-AE7B-1AD353A7E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4340" y="567657"/>
            <a:ext cx="3703320" cy="3557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3BCE3-388C-834E-9FDA-44FA778F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928" y="1160428"/>
            <a:ext cx="3703320" cy="23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6DB37-94C4-534C-A667-3EFB507E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print, input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23944-897F-E748-A285-B06F6EAE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EC"/>
              <a:t>Tipos de datos</a:t>
            </a:r>
            <a:endParaRPr lang="en-EC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D8811B6-513B-41F9-8F11-6EE721C03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537487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80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F14C1-8A8E-544E-8C61-54DB01B6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Controladores de Flujo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42D18-476F-344C-A5FF-B3FF4AE0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if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E262-18BC-3748-95F3-644B8BAC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for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20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3424"/>
      </a:dk2>
      <a:lt2>
        <a:srgbClr val="E6E2E8"/>
      </a:lt2>
      <a:accent1>
        <a:srgbClr val="7DAC6C"/>
      </a:accent1>
      <a:accent2>
        <a:srgbClr val="8FA958"/>
      </a:accent2>
      <a:accent3>
        <a:srgbClr val="A9A36A"/>
      </a:accent3>
      <a:accent4>
        <a:srgbClr val="CB9665"/>
      </a:accent4>
      <a:accent5>
        <a:srgbClr val="D68B86"/>
      </a:accent5>
      <a:accent6>
        <a:srgbClr val="CD6B8E"/>
      </a:accent6>
      <a:hlink>
        <a:srgbClr val="9E6DB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Python: Curso Introductorio Parte I</vt:lpstr>
      <vt:lpstr>Requerimientos Iniciales</vt:lpstr>
      <vt:lpstr>Cómo podemos describir python de manera sencilla ?</vt:lpstr>
      <vt:lpstr>Terminal vs IDE</vt:lpstr>
      <vt:lpstr>print, input</vt:lpstr>
      <vt:lpstr>Tipos de datos</vt:lpstr>
      <vt:lpstr>Controladores de Flujo</vt:lpstr>
      <vt:lpstr>if</vt:lpstr>
      <vt:lpstr>for</vt:lpstr>
      <vt:lpstr>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Curso Introductorio Parte I</dc:title>
  <dc:creator>Kevin Ricardo Rojas Satian</dc:creator>
  <cp:lastModifiedBy>Kevin Ricardo Rojas Satian</cp:lastModifiedBy>
  <cp:revision>1</cp:revision>
  <dcterms:created xsi:type="dcterms:W3CDTF">2020-05-22T01:55:08Z</dcterms:created>
  <dcterms:modified xsi:type="dcterms:W3CDTF">2020-05-22T01:55:25Z</dcterms:modified>
</cp:coreProperties>
</file>