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notesMasterIdLst>
    <p:notesMasterId r:id="rId12"/>
  </p:notesMasterIdLst>
  <p:sldIdLst>
    <p:sldId id="256" r:id="rId2"/>
    <p:sldId id="257" r:id="rId3"/>
    <p:sldId id="266" r:id="rId4"/>
    <p:sldId id="260" r:id="rId5"/>
    <p:sldId id="258" r:id="rId6"/>
    <p:sldId id="273" r:id="rId7"/>
    <p:sldId id="259" r:id="rId8"/>
    <p:sldId id="274" r:id="rId9"/>
    <p:sldId id="262" r:id="rId10"/>
    <p:sldId id="276" r:id="rId11"/>
  </p:sldIdLst>
  <p:sldSz cx="12192000" cy="6858000"/>
  <p:notesSz cx="6858000" cy="9144000"/>
  <p:defaultTextStyle>
    <a:defPPr>
      <a:defRPr lang="en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50"/>
  </p:normalViewPr>
  <p:slideViewPr>
    <p:cSldViewPr snapToGrid="0" snapToObjects="1">
      <p:cViewPr varScale="1">
        <p:scale>
          <a:sx n="84" d="100"/>
          <a:sy n="84" d="100"/>
        </p:scale>
        <p:origin x="20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06C45D-18D1-43CF-A294-23605FF9548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07F0F2E-5A97-4B14-BA81-F9387228182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_tradnl" noProof="0" dirty="0" err="1"/>
            <a:t>librerias</a:t>
          </a:r>
          <a:r>
            <a:rPr lang="en-US" dirty="0"/>
            <a:t> </a:t>
          </a:r>
          <a:r>
            <a:rPr lang="en-US" dirty="0" err="1"/>
            <a:t>estandar</a:t>
          </a:r>
          <a:endParaRPr lang="en-US" dirty="0"/>
        </a:p>
      </dgm:t>
    </dgm:pt>
    <dgm:pt modelId="{D6B2983C-A89A-4158-A9E9-B11CEB98D41B}" type="parTrans" cxnId="{BA6BD0A6-9D1F-4237-BEC3-15C6421A4E6E}">
      <dgm:prSet/>
      <dgm:spPr/>
      <dgm:t>
        <a:bodyPr/>
        <a:lstStyle/>
        <a:p>
          <a:endParaRPr lang="en-US"/>
        </a:p>
      </dgm:t>
    </dgm:pt>
    <dgm:pt modelId="{2F41FBAB-D413-423F-ADBE-E872952061EF}" type="sibTrans" cxnId="{BA6BD0A6-9D1F-4237-BEC3-15C6421A4E6E}">
      <dgm:prSet/>
      <dgm:spPr/>
      <dgm:t>
        <a:bodyPr/>
        <a:lstStyle/>
        <a:p>
          <a:endParaRPr lang="en-US"/>
        </a:p>
      </dgm:t>
    </dgm:pt>
    <dgm:pt modelId="{27006B08-FF48-425B-9C92-6C4CBA71676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/>
            <a:t>funciones</a:t>
          </a:r>
          <a:r>
            <a:rPr lang="en-US" dirty="0"/>
            <a:t> </a:t>
          </a:r>
        </a:p>
      </dgm:t>
    </dgm:pt>
    <dgm:pt modelId="{B1264F8B-0A6F-4170-98D1-56CE7A8887F5}" type="parTrans" cxnId="{CC29A145-1B6B-49B9-AE6C-4F2EEB84F36A}">
      <dgm:prSet/>
      <dgm:spPr/>
      <dgm:t>
        <a:bodyPr/>
        <a:lstStyle/>
        <a:p>
          <a:endParaRPr lang="en-US"/>
        </a:p>
      </dgm:t>
    </dgm:pt>
    <dgm:pt modelId="{E0C32524-88A2-4100-A0F2-42A4FCBC6AED}" type="sibTrans" cxnId="{CC29A145-1B6B-49B9-AE6C-4F2EEB84F36A}">
      <dgm:prSet/>
      <dgm:spPr/>
      <dgm:t>
        <a:bodyPr/>
        <a:lstStyle/>
        <a:p>
          <a:endParaRPr lang="en-US"/>
        </a:p>
      </dgm:t>
    </dgm:pt>
    <dgm:pt modelId="{F08F0627-8566-4107-9AE3-439BF5B3AF1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/>
            <a:t>clases</a:t>
          </a:r>
          <a:endParaRPr lang="en-US" dirty="0"/>
        </a:p>
      </dgm:t>
    </dgm:pt>
    <dgm:pt modelId="{F844DAA0-EE0A-45ED-816F-7E0CA8C870E2}" type="parTrans" cxnId="{6117F989-760F-4302-A9E1-E26EE31019B5}">
      <dgm:prSet/>
      <dgm:spPr/>
      <dgm:t>
        <a:bodyPr/>
        <a:lstStyle/>
        <a:p>
          <a:endParaRPr lang="en-US"/>
        </a:p>
      </dgm:t>
    </dgm:pt>
    <dgm:pt modelId="{A8E79341-A859-4EAC-B0EF-B6B8FCD2CC9E}" type="sibTrans" cxnId="{6117F989-760F-4302-A9E1-E26EE31019B5}">
      <dgm:prSet/>
      <dgm:spPr/>
      <dgm:t>
        <a:bodyPr/>
        <a:lstStyle/>
        <a:p>
          <a:endParaRPr lang="en-US"/>
        </a:p>
      </dgm:t>
    </dgm:pt>
    <dgm:pt modelId="{541AF1DC-D5D6-47A4-97EF-4E35EC53B1E3}" type="pres">
      <dgm:prSet presAssocID="{A406C45D-18D1-43CF-A294-23605FF9548D}" presName="root" presStyleCnt="0">
        <dgm:presLayoutVars>
          <dgm:dir/>
          <dgm:resizeHandles val="exact"/>
        </dgm:presLayoutVars>
      </dgm:prSet>
      <dgm:spPr/>
    </dgm:pt>
    <dgm:pt modelId="{1B0746D9-240D-43F0-B587-C0E500C0D7F9}" type="pres">
      <dgm:prSet presAssocID="{807F0F2E-5A97-4B14-BA81-F9387228182E}" presName="compNode" presStyleCnt="0"/>
      <dgm:spPr/>
    </dgm:pt>
    <dgm:pt modelId="{EE7FCD07-FCE5-459A-8D97-34B921554E6D}" type="pres">
      <dgm:prSet presAssocID="{807F0F2E-5A97-4B14-BA81-F9387228182E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FD0ECA9-7B17-4511-BEE5-DE70ACC748A5}" type="pres">
      <dgm:prSet presAssocID="{807F0F2E-5A97-4B14-BA81-F9387228182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48F7AC3A-0961-4552-AF93-0EB988CD2507}" type="pres">
      <dgm:prSet presAssocID="{807F0F2E-5A97-4B14-BA81-F9387228182E}" presName="spaceRect" presStyleCnt="0"/>
      <dgm:spPr/>
    </dgm:pt>
    <dgm:pt modelId="{620E4B72-0B83-4925-BADE-B7AEFF29DF89}" type="pres">
      <dgm:prSet presAssocID="{807F0F2E-5A97-4B14-BA81-F9387228182E}" presName="textRect" presStyleLbl="revTx" presStyleIdx="0" presStyleCnt="3">
        <dgm:presLayoutVars>
          <dgm:chMax val="1"/>
          <dgm:chPref val="1"/>
        </dgm:presLayoutVars>
      </dgm:prSet>
      <dgm:spPr/>
    </dgm:pt>
    <dgm:pt modelId="{791B271D-230B-42E8-B546-02E2D1CDE59E}" type="pres">
      <dgm:prSet presAssocID="{2F41FBAB-D413-423F-ADBE-E872952061EF}" presName="sibTrans" presStyleCnt="0"/>
      <dgm:spPr/>
    </dgm:pt>
    <dgm:pt modelId="{5631DC87-E1C1-43F5-9929-C979AA2752BA}" type="pres">
      <dgm:prSet presAssocID="{27006B08-FF48-425B-9C92-6C4CBA716769}" presName="compNode" presStyleCnt="0"/>
      <dgm:spPr/>
    </dgm:pt>
    <dgm:pt modelId="{5185FD0F-A842-4075-9932-14D8F2F51B19}" type="pres">
      <dgm:prSet presAssocID="{27006B08-FF48-425B-9C92-6C4CBA716769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43BEB6D-E5EF-4C0C-97C0-74E862D4A6C0}" type="pres">
      <dgm:prSet presAssocID="{27006B08-FF48-425B-9C92-6C4CBA71676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B918CEF-4A71-41F5-B21E-0CB843950024}" type="pres">
      <dgm:prSet presAssocID="{27006B08-FF48-425B-9C92-6C4CBA716769}" presName="spaceRect" presStyleCnt="0"/>
      <dgm:spPr/>
    </dgm:pt>
    <dgm:pt modelId="{297ABC6D-AA53-4B86-B866-07EEBD21D968}" type="pres">
      <dgm:prSet presAssocID="{27006B08-FF48-425B-9C92-6C4CBA716769}" presName="textRect" presStyleLbl="revTx" presStyleIdx="1" presStyleCnt="3">
        <dgm:presLayoutVars>
          <dgm:chMax val="1"/>
          <dgm:chPref val="1"/>
        </dgm:presLayoutVars>
      </dgm:prSet>
      <dgm:spPr/>
    </dgm:pt>
    <dgm:pt modelId="{B0CBF52A-CFFD-4FA3-9A7D-E5532C23FC02}" type="pres">
      <dgm:prSet presAssocID="{E0C32524-88A2-4100-A0F2-42A4FCBC6AED}" presName="sibTrans" presStyleCnt="0"/>
      <dgm:spPr/>
    </dgm:pt>
    <dgm:pt modelId="{02612ADD-1838-4E77-AC18-5C7D1488BE1B}" type="pres">
      <dgm:prSet presAssocID="{F08F0627-8566-4107-9AE3-439BF5B3AF18}" presName="compNode" presStyleCnt="0"/>
      <dgm:spPr/>
    </dgm:pt>
    <dgm:pt modelId="{E178D747-586D-4928-BFB2-5FD6D9B128F8}" type="pres">
      <dgm:prSet presAssocID="{F08F0627-8566-4107-9AE3-439BF5B3AF18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2DDD9DD-4FD3-4BF7-ABB2-7E29E46468CC}" type="pres">
      <dgm:prSet presAssocID="{F08F0627-8566-4107-9AE3-439BF5B3AF1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AD26D1E6-6DED-447F-BAD3-F885FA503533}" type="pres">
      <dgm:prSet presAssocID="{F08F0627-8566-4107-9AE3-439BF5B3AF18}" presName="spaceRect" presStyleCnt="0"/>
      <dgm:spPr/>
    </dgm:pt>
    <dgm:pt modelId="{445E7C8C-1706-4C0B-A2B4-8EB005127BFB}" type="pres">
      <dgm:prSet presAssocID="{F08F0627-8566-4107-9AE3-439BF5B3AF1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AB1AA20-3FF5-416C-A7E6-60E7D79024F9}" type="presOf" srcId="{F08F0627-8566-4107-9AE3-439BF5B3AF18}" destId="{445E7C8C-1706-4C0B-A2B4-8EB005127BFB}" srcOrd="0" destOrd="0" presId="urn:microsoft.com/office/officeart/2018/5/layout/IconLeafLabelList"/>
    <dgm:cxn modelId="{CC29A145-1B6B-49B9-AE6C-4F2EEB84F36A}" srcId="{A406C45D-18D1-43CF-A294-23605FF9548D}" destId="{27006B08-FF48-425B-9C92-6C4CBA716769}" srcOrd="1" destOrd="0" parTransId="{B1264F8B-0A6F-4170-98D1-56CE7A8887F5}" sibTransId="{E0C32524-88A2-4100-A0F2-42A4FCBC6AED}"/>
    <dgm:cxn modelId="{73CA9672-B172-4911-B3FE-B70C252C44A3}" type="presOf" srcId="{27006B08-FF48-425B-9C92-6C4CBA716769}" destId="{297ABC6D-AA53-4B86-B866-07EEBD21D968}" srcOrd="0" destOrd="0" presId="urn:microsoft.com/office/officeart/2018/5/layout/IconLeafLabelList"/>
    <dgm:cxn modelId="{6117F989-760F-4302-A9E1-E26EE31019B5}" srcId="{A406C45D-18D1-43CF-A294-23605FF9548D}" destId="{F08F0627-8566-4107-9AE3-439BF5B3AF18}" srcOrd="2" destOrd="0" parTransId="{F844DAA0-EE0A-45ED-816F-7E0CA8C870E2}" sibTransId="{A8E79341-A859-4EAC-B0EF-B6B8FCD2CC9E}"/>
    <dgm:cxn modelId="{F1C323A2-1636-4ED8-830D-6F50E536DADD}" type="presOf" srcId="{A406C45D-18D1-43CF-A294-23605FF9548D}" destId="{541AF1DC-D5D6-47A4-97EF-4E35EC53B1E3}" srcOrd="0" destOrd="0" presId="urn:microsoft.com/office/officeart/2018/5/layout/IconLeafLabelList"/>
    <dgm:cxn modelId="{BA6BD0A6-9D1F-4237-BEC3-15C6421A4E6E}" srcId="{A406C45D-18D1-43CF-A294-23605FF9548D}" destId="{807F0F2E-5A97-4B14-BA81-F9387228182E}" srcOrd="0" destOrd="0" parTransId="{D6B2983C-A89A-4158-A9E9-B11CEB98D41B}" sibTransId="{2F41FBAB-D413-423F-ADBE-E872952061EF}"/>
    <dgm:cxn modelId="{8A9F00C4-340F-4FC8-AC38-AB210F8C4AA8}" type="presOf" srcId="{807F0F2E-5A97-4B14-BA81-F9387228182E}" destId="{620E4B72-0B83-4925-BADE-B7AEFF29DF89}" srcOrd="0" destOrd="0" presId="urn:microsoft.com/office/officeart/2018/5/layout/IconLeafLabelList"/>
    <dgm:cxn modelId="{081C114C-E712-4CA0-965A-A31D2C81448C}" type="presParOf" srcId="{541AF1DC-D5D6-47A4-97EF-4E35EC53B1E3}" destId="{1B0746D9-240D-43F0-B587-C0E500C0D7F9}" srcOrd="0" destOrd="0" presId="urn:microsoft.com/office/officeart/2018/5/layout/IconLeafLabelList"/>
    <dgm:cxn modelId="{26E215FA-E7DB-413E-B5EE-9F76F130A110}" type="presParOf" srcId="{1B0746D9-240D-43F0-B587-C0E500C0D7F9}" destId="{EE7FCD07-FCE5-459A-8D97-34B921554E6D}" srcOrd="0" destOrd="0" presId="urn:microsoft.com/office/officeart/2018/5/layout/IconLeafLabelList"/>
    <dgm:cxn modelId="{896E98BB-4202-45E6-9573-0F1A557AE69D}" type="presParOf" srcId="{1B0746D9-240D-43F0-B587-C0E500C0D7F9}" destId="{9FD0ECA9-7B17-4511-BEE5-DE70ACC748A5}" srcOrd="1" destOrd="0" presId="urn:microsoft.com/office/officeart/2018/5/layout/IconLeafLabelList"/>
    <dgm:cxn modelId="{F4383200-5766-4809-80F2-9D3C726E5716}" type="presParOf" srcId="{1B0746D9-240D-43F0-B587-C0E500C0D7F9}" destId="{48F7AC3A-0961-4552-AF93-0EB988CD2507}" srcOrd="2" destOrd="0" presId="urn:microsoft.com/office/officeart/2018/5/layout/IconLeafLabelList"/>
    <dgm:cxn modelId="{F08C5565-6E53-41F6-B482-591601A41841}" type="presParOf" srcId="{1B0746D9-240D-43F0-B587-C0E500C0D7F9}" destId="{620E4B72-0B83-4925-BADE-B7AEFF29DF89}" srcOrd="3" destOrd="0" presId="urn:microsoft.com/office/officeart/2018/5/layout/IconLeafLabelList"/>
    <dgm:cxn modelId="{00F5F4E8-37B5-48E5-B28B-303D74EE5E68}" type="presParOf" srcId="{541AF1DC-D5D6-47A4-97EF-4E35EC53B1E3}" destId="{791B271D-230B-42E8-B546-02E2D1CDE59E}" srcOrd="1" destOrd="0" presId="urn:microsoft.com/office/officeart/2018/5/layout/IconLeafLabelList"/>
    <dgm:cxn modelId="{0A417ECA-1087-4515-9D64-E9014DDAB9E1}" type="presParOf" srcId="{541AF1DC-D5D6-47A4-97EF-4E35EC53B1E3}" destId="{5631DC87-E1C1-43F5-9929-C979AA2752BA}" srcOrd="2" destOrd="0" presId="urn:microsoft.com/office/officeart/2018/5/layout/IconLeafLabelList"/>
    <dgm:cxn modelId="{A1E18F6F-026E-4220-9282-8FFBA892F3CC}" type="presParOf" srcId="{5631DC87-E1C1-43F5-9929-C979AA2752BA}" destId="{5185FD0F-A842-4075-9932-14D8F2F51B19}" srcOrd="0" destOrd="0" presId="urn:microsoft.com/office/officeart/2018/5/layout/IconLeafLabelList"/>
    <dgm:cxn modelId="{E2251923-0A0C-443D-9153-1162DF6773E1}" type="presParOf" srcId="{5631DC87-E1C1-43F5-9929-C979AA2752BA}" destId="{B43BEB6D-E5EF-4C0C-97C0-74E862D4A6C0}" srcOrd="1" destOrd="0" presId="urn:microsoft.com/office/officeart/2018/5/layout/IconLeafLabelList"/>
    <dgm:cxn modelId="{26EAAA80-C412-45E4-AA52-B7ECF25219A6}" type="presParOf" srcId="{5631DC87-E1C1-43F5-9929-C979AA2752BA}" destId="{7B918CEF-4A71-41F5-B21E-0CB843950024}" srcOrd="2" destOrd="0" presId="urn:microsoft.com/office/officeart/2018/5/layout/IconLeafLabelList"/>
    <dgm:cxn modelId="{D82A1202-0090-4907-B307-305C5056260C}" type="presParOf" srcId="{5631DC87-E1C1-43F5-9929-C979AA2752BA}" destId="{297ABC6D-AA53-4B86-B866-07EEBD21D968}" srcOrd="3" destOrd="0" presId="urn:microsoft.com/office/officeart/2018/5/layout/IconLeafLabelList"/>
    <dgm:cxn modelId="{50313A92-B582-451D-9E03-62F60AD11F03}" type="presParOf" srcId="{541AF1DC-D5D6-47A4-97EF-4E35EC53B1E3}" destId="{B0CBF52A-CFFD-4FA3-9A7D-E5532C23FC02}" srcOrd="3" destOrd="0" presId="urn:microsoft.com/office/officeart/2018/5/layout/IconLeafLabelList"/>
    <dgm:cxn modelId="{C05CB9EF-7F37-49CD-A2A2-A6775CDFB038}" type="presParOf" srcId="{541AF1DC-D5D6-47A4-97EF-4E35EC53B1E3}" destId="{02612ADD-1838-4E77-AC18-5C7D1488BE1B}" srcOrd="4" destOrd="0" presId="urn:microsoft.com/office/officeart/2018/5/layout/IconLeafLabelList"/>
    <dgm:cxn modelId="{A9A5972E-6E67-4F0C-90BC-78BEC9E7B0FC}" type="presParOf" srcId="{02612ADD-1838-4E77-AC18-5C7D1488BE1B}" destId="{E178D747-586D-4928-BFB2-5FD6D9B128F8}" srcOrd="0" destOrd="0" presId="urn:microsoft.com/office/officeart/2018/5/layout/IconLeafLabelList"/>
    <dgm:cxn modelId="{26AE38FF-223A-48C0-86EC-5D51F085B425}" type="presParOf" srcId="{02612ADD-1838-4E77-AC18-5C7D1488BE1B}" destId="{62DDD9DD-4FD3-4BF7-ABB2-7E29E46468CC}" srcOrd="1" destOrd="0" presId="urn:microsoft.com/office/officeart/2018/5/layout/IconLeafLabelList"/>
    <dgm:cxn modelId="{9BEAAEB8-1C78-45A0-B4BF-7BCE7FB62122}" type="presParOf" srcId="{02612ADD-1838-4E77-AC18-5C7D1488BE1B}" destId="{AD26D1E6-6DED-447F-BAD3-F885FA503533}" srcOrd="2" destOrd="0" presId="urn:microsoft.com/office/officeart/2018/5/layout/IconLeafLabelList"/>
    <dgm:cxn modelId="{5AA5CC92-5CA9-4EC9-BE84-37F1F7EFD932}" type="presParOf" srcId="{02612ADD-1838-4E77-AC18-5C7D1488BE1B}" destId="{445E7C8C-1706-4C0B-A2B4-8EB005127BF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E75B2D-E241-43A2-B3F6-B3471156FAF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8F22090-1DC8-48B4-B5FE-B1BF34399BDD}">
      <dgm:prSet/>
      <dgm:spPr/>
      <dgm:t>
        <a:bodyPr/>
        <a:lstStyle/>
        <a:p>
          <a:r>
            <a:rPr lang="en-US" dirty="0" err="1"/>
            <a:t>Vamos</a:t>
          </a:r>
          <a:r>
            <a:rPr lang="en-US" dirty="0"/>
            <a:t> a </a:t>
          </a:r>
          <a:r>
            <a:rPr lang="en-US" dirty="0" err="1"/>
            <a:t>dividirlas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elementales</a:t>
          </a:r>
          <a:r>
            <a:rPr lang="en-US" dirty="0"/>
            <a:t> y </a:t>
          </a:r>
          <a:r>
            <a:rPr lang="en-US" dirty="0" err="1"/>
            <a:t>especializadas</a:t>
          </a:r>
          <a:endParaRPr lang="en-US" dirty="0"/>
        </a:p>
      </dgm:t>
    </dgm:pt>
    <dgm:pt modelId="{0846CE13-5C35-4475-8262-BF829FAD3EA5}" type="parTrans" cxnId="{F0454243-D6FC-4FBF-82BF-A94CEC65A0EC}">
      <dgm:prSet/>
      <dgm:spPr/>
      <dgm:t>
        <a:bodyPr/>
        <a:lstStyle/>
        <a:p>
          <a:endParaRPr lang="en-US"/>
        </a:p>
      </dgm:t>
    </dgm:pt>
    <dgm:pt modelId="{BE63A3EC-18D8-4013-AACF-BB5DA08526DF}" type="sibTrans" cxnId="{F0454243-D6FC-4FBF-82BF-A94CEC65A0EC}">
      <dgm:prSet/>
      <dgm:spPr/>
      <dgm:t>
        <a:bodyPr/>
        <a:lstStyle/>
        <a:p>
          <a:endParaRPr lang="en-US"/>
        </a:p>
      </dgm:t>
    </dgm:pt>
    <dgm:pt modelId="{9FA3340F-83D1-4F76-AA46-015B73467FCB}">
      <dgm:prSet/>
      <dgm:spPr/>
      <dgm:t>
        <a:bodyPr/>
        <a:lstStyle/>
        <a:p>
          <a:r>
            <a:rPr lang="en-US" dirty="0" err="1"/>
            <a:t>Numpy</a:t>
          </a:r>
          <a:endParaRPr lang="en-US" dirty="0"/>
        </a:p>
      </dgm:t>
    </dgm:pt>
    <dgm:pt modelId="{3A17FAAF-22E6-40E4-B82A-C2C16B019193}" type="parTrans" cxnId="{1311C3B9-6D91-402A-B678-41DF71A2BF28}">
      <dgm:prSet/>
      <dgm:spPr/>
      <dgm:t>
        <a:bodyPr/>
        <a:lstStyle/>
        <a:p>
          <a:endParaRPr lang="en-US"/>
        </a:p>
      </dgm:t>
    </dgm:pt>
    <dgm:pt modelId="{D992DFF2-54B3-4203-A315-076BB1CAE168}" type="sibTrans" cxnId="{1311C3B9-6D91-402A-B678-41DF71A2BF28}">
      <dgm:prSet/>
      <dgm:spPr/>
      <dgm:t>
        <a:bodyPr/>
        <a:lstStyle/>
        <a:p>
          <a:endParaRPr lang="en-US"/>
        </a:p>
      </dgm:t>
    </dgm:pt>
    <dgm:pt modelId="{63FC1C82-7D4F-4786-9EDF-EA9629786CE7}">
      <dgm:prSet/>
      <dgm:spPr/>
      <dgm:t>
        <a:bodyPr/>
        <a:lstStyle/>
        <a:p>
          <a:r>
            <a:rPr lang="en-US" dirty="0"/>
            <a:t>Pandas</a:t>
          </a:r>
        </a:p>
      </dgm:t>
    </dgm:pt>
    <dgm:pt modelId="{2FAC6841-9D25-479D-9E44-BA46EC997170}" type="parTrans" cxnId="{A8D83F1E-D6AA-4AA6-9DD7-3B784A90A9AF}">
      <dgm:prSet/>
      <dgm:spPr/>
      <dgm:t>
        <a:bodyPr/>
        <a:lstStyle/>
        <a:p>
          <a:endParaRPr lang="en-US"/>
        </a:p>
      </dgm:t>
    </dgm:pt>
    <dgm:pt modelId="{7E096D8B-E9C3-46A0-90F7-6D47D0437F84}" type="sibTrans" cxnId="{A8D83F1E-D6AA-4AA6-9DD7-3B784A90A9AF}">
      <dgm:prSet/>
      <dgm:spPr/>
      <dgm:t>
        <a:bodyPr/>
        <a:lstStyle/>
        <a:p>
          <a:endParaRPr lang="en-US"/>
        </a:p>
      </dgm:t>
    </dgm:pt>
    <dgm:pt modelId="{389B878C-2779-4B71-8FD6-9D8D17764EC0}">
      <dgm:prSet/>
      <dgm:spPr/>
      <dgm:t>
        <a:bodyPr/>
        <a:lstStyle/>
        <a:p>
          <a:r>
            <a:rPr lang="en-US" dirty="0" err="1"/>
            <a:t>Statsmodel</a:t>
          </a:r>
          <a:endParaRPr lang="en-US" dirty="0"/>
        </a:p>
      </dgm:t>
    </dgm:pt>
    <dgm:pt modelId="{C545C584-0A08-4452-8B72-DFB285203ED0}" type="parTrans" cxnId="{E68E96F3-77EF-4574-B88A-79C0D0881481}">
      <dgm:prSet/>
      <dgm:spPr/>
      <dgm:t>
        <a:bodyPr/>
        <a:lstStyle/>
        <a:p>
          <a:endParaRPr lang="en-US"/>
        </a:p>
      </dgm:t>
    </dgm:pt>
    <dgm:pt modelId="{BCFEC6DC-2E64-4B31-9641-4AA40C639BC5}" type="sibTrans" cxnId="{E68E96F3-77EF-4574-B88A-79C0D0881481}">
      <dgm:prSet/>
      <dgm:spPr/>
      <dgm:t>
        <a:bodyPr/>
        <a:lstStyle/>
        <a:p>
          <a:endParaRPr lang="en-US"/>
        </a:p>
      </dgm:t>
    </dgm:pt>
    <dgm:pt modelId="{4A790253-7930-9445-80F5-38072A82DCDD}">
      <dgm:prSet/>
      <dgm:spPr/>
      <dgm:t>
        <a:bodyPr/>
        <a:lstStyle/>
        <a:p>
          <a:r>
            <a:rPr lang="en-US" dirty="0"/>
            <a:t>Matplotlib</a:t>
          </a:r>
        </a:p>
      </dgm:t>
    </dgm:pt>
    <dgm:pt modelId="{BDA98E1B-D6B5-A046-AC7D-FB37E6B81C05}" type="parTrans" cxnId="{30F5AD5B-E120-ED43-A39E-A879E8B5D4EC}">
      <dgm:prSet/>
      <dgm:spPr/>
      <dgm:t>
        <a:bodyPr/>
        <a:lstStyle/>
        <a:p>
          <a:endParaRPr lang="en-US"/>
        </a:p>
      </dgm:t>
    </dgm:pt>
    <dgm:pt modelId="{AE9A7B03-4D41-8149-B27E-3656AB89A825}" type="sibTrans" cxnId="{30F5AD5B-E120-ED43-A39E-A879E8B5D4EC}">
      <dgm:prSet/>
      <dgm:spPr/>
      <dgm:t>
        <a:bodyPr/>
        <a:lstStyle/>
        <a:p>
          <a:endParaRPr lang="en-US"/>
        </a:p>
      </dgm:t>
    </dgm:pt>
    <dgm:pt modelId="{F57B76B2-F24D-EE4F-9846-DC649D36062A}" type="pres">
      <dgm:prSet presAssocID="{47E75B2D-E241-43A2-B3F6-B3471156FAFF}" presName="linear" presStyleCnt="0">
        <dgm:presLayoutVars>
          <dgm:animLvl val="lvl"/>
          <dgm:resizeHandles val="exact"/>
        </dgm:presLayoutVars>
      </dgm:prSet>
      <dgm:spPr/>
    </dgm:pt>
    <dgm:pt modelId="{68320E4E-CB6E-7040-81FA-725B138C6B0F}" type="pres">
      <dgm:prSet presAssocID="{48F22090-1DC8-48B4-B5FE-B1BF34399BD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CF8DF5F-B27A-5647-88D7-8416E7A23569}" type="pres">
      <dgm:prSet presAssocID="{48F22090-1DC8-48B4-B5FE-B1BF34399BD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8D83F1E-D6AA-4AA6-9DD7-3B784A90A9AF}" srcId="{48F22090-1DC8-48B4-B5FE-B1BF34399BDD}" destId="{63FC1C82-7D4F-4786-9EDF-EA9629786CE7}" srcOrd="1" destOrd="0" parTransId="{2FAC6841-9D25-479D-9E44-BA46EC997170}" sibTransId="{7E096D8B-E9C3-46A0-90F7-6D47D0437F84}"/>
    <dgm:cxn modelId="{F0454243-D6FC-4FBF-82BF-A94CEC65A0EC}" srcId="{47E75B2D-E241-43A2-B3F6-B3471156FAFF}" destId="{48F22090-1DC8-48B4-B5FE-B1BF34399BDD}" srcOrd="0" destOrd="0" parTransId="{0846CE13-5C35-4475-8262-BF829FAD3EA5}" sibTransId="{BE63A3EC-18D8-4013-AACF-BB5DA08526DF}"/>
    <dgm:cxn modelId="{30F5AD5B-E120-ED43-A39E-A879E8B5D4EC}" srcId="{48F22090-1DC8-48B4-B5FE-B1BF34399BDD}" destId="{4A790253-7930-9445-80F5-38072A82DCDD}" srcOrd="3" destOrd="0" parTransId="{BDA98E1B-D6B5-A046-AC7D-FB37E6B81C05}" sibTransId="{AE9A7B03-4D41-8149-B27E-3656AB89A825}"/>
    <dgm:cxn modelId="{11B86B9E-D325-7442-9128-3121299660D5}" type="presOf" srcId="{389B878C-2779-4B71-8FD6-9D8D17764EC0}" destId="{1CF8DF5F-B27A-5647-88D7-8416E7A23569}" srcOrd="0" destOrd="2" presId="urn:microsoft.com/office/officeart/2005/8/layout/vList2"/>
    <dgm:cxn modelId="{152EECA2-6A58-5244-A999-A2C57C5637A0}" type="presOf" srcId="{9FA3340F-83D1-4F76-AA46-015B73467FCB}" destId="{1CF8DF5F-B27A-5647-88D7-8416E7A23569}" srcOrd="0" destOrd="0" presId="urn:microsoft.com/office/officeart/2005/8/layout/vList2"/>
    <dgm:cxn modelId="{1311C3B9-6D91-402A-B678-41DF71A2BF28}" srcId="{48F22090-1DC8-48B4-B5FE-B1BF34399BDD}" destId="{9FA3340F-83D1-4F76-AA46-015B73467FCB}" srcOrd="0" destOrd="0" parTransId="{3A17FAAF-22E6-40E4-B82A-C2C16B019193}" sibTransId="{D992DFF2-54B3-4203-A315-076BB1CAE168}"/>
    <dgm:cxn modelId="{0E8352CD-169C-FD45-BE51-ECBF8F8C4CAC}" type="presOf" srcId="{4A790253-7930-9445-80F5-38072A82DCDD}" destId="{1CF8DF5F-B27A-5647-88D7-8416E7A23569}" srcOrd="0" destOrd="3" presId="urn:microsoft.com/office/officeart/2005/8/layout/vList2"/>
    <dgm:cxn modelId="{DC9866D5-F99A-AA4B-93B0-E784F1728623}" type="presOf" srcId="{63FC1C82-7D4F-4786-9EDF-EA9629786CE7}" destId="{1CF8DF5F-B27A-5647-88D7-8416E7A23569}" srcOrd="0" destOrd="1" presId="urn:microsoft.com/office/officeart/2005/8/layout/vList2"/>
    <dgm:cxn modelId="{6CD41DDE-3D85-584D-95F0-F5C03D21E798}" type="presOf" srcId="{48F22090-1DC8-48B4-B5FE-B1BF34399BDD}" destId="{68320E4E-CB6E-7040-81FA-725B138C6B0F}" srcOrd="0" destOrd="0" presId="urn:microsoft.com/office/officeart/2005/8/layout/vList2"/>
    <dgm:cxn modelId="{127556E6-0F3A-744C-8DB8-6F5BA278EC1A}" type="presOf" srcId="{47E75B2D-E241-43A2-B3F6-B3471156FAFF}" destId="{F57B76B2-F24D-EE4F-9846-DC649D36062A}" srcOrd="0" destOrd="0" presId="urn:microsoft.com/office/officeart/2005/8/layout/vList2"/>
    <dgm:cxn modelId="{E68E96F3-77EF-4574-B88A-79C0D0881481}" srcId="{48F22090-1DC8-48B4-B5FE-B1BF34399BDD}" destId="{389B878C-2779-4B71-8FD6-9D8D17764EC0}" srcOrd="2" destOrd="0" parTransId="{C545C584-0A08-4452-8B72-DFB285203ED0}" sibTransId="{BCFEC6DC-2E64-4B31-9641-4AA40C639BC5}"/>
    <dgm:cxn modelId="{23BC3C81-732E-3B49-8891-F944EC2CDE98}" type="presParOf" srcId="{F57B76B2-F24D-EE4F-9846-DC649D36062A}" destId="{68320E4E-CB6E-7040-81FA-725B138C6B0F}" srcOrd="0" destOrd="0" presId="urn:microsoft.com/office/officeart/2005/8/layout/vList2"/>
    <dgm:cxn modelId="{460ACC36-3084-4E4C-8DC6-BBDFE01AC52D}" type="presParOf" srcId="{F57B76B2-F24D-EE4F-9846-DC649D36062A}" destId="{1CF8DF5F-B27A-5647-88D7-8416E7A2356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FCD07-FCE5-459A-8D97-34B921554E6D}">
      <dsp:nvSpPr>
        <dsp:cNvPr id="0" name=""/>
        <dsp:cNvSpPr/>
      </dsp:nvSpPr>
      <dsp:spPr>
        <a:xfrm>
          <a:off x="679050" y="58126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0ECA9-7B17-4511-BEE5-DE70ACC748A5}">
      <dsp:nvSpPr>
        <dsp:cNvPr id="0" name=""/>
        <dsp:cNvSpPr/>
      </dsp:nvSpPr>
      <dsp:spPr>
        <a:xfrm>
          <a:off x="1081237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0E4B72-0B83-4925-BADE-B7AEFF29DF89}">
      <dsp:nvSpPr>
        <dsp:cNvPr id="0" name=""/>
        <dsp:cNvSpPr/>
      </dsp:nvSpPr>
      <dsp:spPr>
        <a:xfrm>
          <a:off x="75768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_tradnl" sz="2400" kern="1200" noProof="0" dirty="0" err="1"/>
            <a:t>librerias</a:t>
          </a:r>
          <a:r>
            <a:rPr lang="en-US" sz="2400" kern="1200" dirty="0"/>
            <a:t> </a:t>
          </a:r>
          <a:r>
            <a:rPr lang="en-US" sz="2400" kern="1200" dirty="0" err="1"/>
            <a:t>estandar</a:t>
          </a:r>
          <a:endParaRPr lang="en-US" sz="2400" kern="1200" dirty="0"/>
        </a:p>
      </dsp:txBody>
      <dsp:txXfrm>
        <a:off x="75768" y="3056262"/>
        <a:ext cx="3093750" cy="720000"/>
      </dsp:txXfrm>
    </dsp:sp>
    <dsp:sp modelId="{5185FD0F-A842-4075-9932-14D8F2F51B19}">
      <dsp:nvSpPr>
        <dsp:cNvPr id="0" name=""/>
        <dsp:cNvSpPr/>
      </dsp:nvSpPr>
      <dsp:spPr>
        <a:xfrm>
          <a:off x="4314206" y="58126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3BEB6D-E5EF-4C0C-97C0-74E862D4A6C0}">
      <dsp:nvSpPr>
        <dsp:cNvPr id="0" name=""/>
        <dsp:cNvSpPr/>
      </dsp:nvSpPr>
      <dsp:spPr>
        <a:xfrm>
          <a:off x="4716393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ABC6D-AA53-4B86-B866-07EEBD21D968}">
      <dsp:nvSpPr>
        <dsp:cNvPr id="0" name=""/>
        <dsp:cNvSpPr/>
      </dsp:nvSpPr>
      <dsp:spPr>
        <a:xfrm>
          <a:off x="3710925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 err="1"/>
            <a:t>funciones</a:t>
          </a:r>
          <a:r>
            <a:rPr lang="en-US" sz="2400" kern="1200" dirty="0"/>
            <a:t> </a:t>
          </a:r>
        </a:p>
      </dsp:txBody>
      <dsp:txXfrm>
        <a:off x="3710925" y="3056262"/>
        <a:ext cx="3093750" cy="720000"/>
      </dsp:txXfrm>
    </dsp:sp>
    <dsp:sp modelId="{E178D747-586D-4928-BFB2-5FD6D9B128F8}">
      <dsp:nvSpPr>
        <dsp:cNvPr id="0" name=""/>
        <dsp:cNvSpPr/>
      </dsp:nvSpPr>
      <dsp:spPr>
        <a:xfrm>
          <a:off x="7949362" y="58126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DDD9DD-4FD3-4BF7-ABB2-7E29E46468CC}">
      <dsp:nvSpPr>
        <dsp:cNvPr id="0" name=""/>
        <dsp:cNvSpPr/>
      </dsp:nvSpPr>
      <dsp:spPr>
        <a:xfrm>
          <a:off x="8351550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E7C8C-1706-4C0B-A2B4-8EB005127BFB}">
      <dsp:nvSpPr>
        <dsp:cNvPr id="0" name=""/>
        <dsp:cNvSpPr/>
      </dsp:nvSpPr>
      <dsp:spPr>
        <a:xfrm>
          <a:off x="7346081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 err="1"/>
            <a:t>clases</a:t>
          </a:r>
          <a:endParaRPr lang="en-US" sz="2400" kern="1200" dirty="0"/>
        </a:p>
      </dsp:txBody>
      <dsp:txXfrm>
        <a:off x="7346081" y="3056262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320E4E-CB6E-7040-81FA-725B138C6B0F}">
      <dsp:nvSpPr>
        <dsp:cNvPr id="0" name=""/>
        <dsp:cNvSpPr/>
      </dsp:nvSpPr>
      <dsp:spPr>
        <a:xfrm>
          <a:off x="0" y="89"/>
          <a:ext cx="6830568" cy="27495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 err="1"/>
            <a:t>Vamos</a:t>
          </a:r>
          <a:r>
            <a:rPr lang="en-US" sz="5000" kern="1200" dirty="0"/>
            <a:t> a </a:t>
          </a:r>
          <a:r>
            <a:rPr lang="en-US" sz="5000" kern="1200" dirty="0" err="1"/>
            <a:t>dividirlas</a:t>
          </a:r>
          <a:r>
            <a:rPr lang="en-US" sz="5000" kern="1200" dirty="0"/>
            <a:t> </a:t>
          </a:r>
          <a:r>
            <a:rPr lang="en-US" sz="5000" kern="1200" dirty="0" err="1"/>
            <a:t>en</a:t>
          </a:r>
          <a:r>
            <a:rPr lang="en-US" sz="5000" kern="1200" dirty="0"/>
            <a:t> </a:t>
          </a:r>
          <a:r>
            <a:rPr lang="en-US" sz="5000" kern="1200" dirty="0" err="1"/>
            <a:t>elementales</a:t>
          </a:r>
          <a:r>
            <a:rPr lang="en-US" sz="5000" kern="1200" dirty="0"/>
            <a:t> y </a:t>
          </a:r>
          <a:r>
            <a:rPr lang="en-US" sz="5000" kern="1200" dirty="0" err="1"/>
            <a:t>especializadas</a:t>
          </a:r>
          <a:endParaRPr lang="en-US" sz="5000" kern="1200" dirty="0"/>
        </a:p>
      </dsp:txBody>
      <dsp:txXfrm>
        <a:off x="134220" y="134309"/>
        <a:ext cx="6562128" cy="2481060"/>
      </dsp:txXfrm>
    </dsp:sp>
    <dsp:sp modelId="{1CF8DF5F-B27A-5647-88D7-8416E7A23569}">
      <dsp:nvSpPr>
        <dsp:cNvPr id="0" name=""/>
        <dsp:cNvSpPr/>
      </dsp:nvSpPr>
      <dsp:spPr>
        <a:xfrm>
          <a:off x="0" y="2749590"/>
          <a:ext cx="6830568" cy="269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871" tIns="63500" rIns="355600" bIns="63500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900" kern="1200" dirty="0" err="1"/>
            <a:t>Numpy</a:t>
          </a:r>
          <a:endParaRPr lang="en-US" sz="3900" kern="1200" dirty="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900" kern="1200" dirty="0"/>
            <a:t>Pandas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900" kern="1200" dirty="0" err="1"/>
            <a:t>Statsmodel</a:t>
          </a:r>
          <a:endParaRPr lang="en-US" sz="3900" kern="1200" dirty="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900" kern="1200" dirty="0"/>
            <a:t>Matplotlib</a:t>
          </a:r>
        </a:p>
      </dsp:txBody>
      <dsp:txXfrm>
        <a:off x="0" y="2749590"/>
        <a:ext cx="6830568" cy="2691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C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4C362-942D-1B48-8EA4-EA3402994FEA}" type="datetimeFigureOut">
              <a:rPr lang="en-EC" smtClean="0"/>
              <a:t>5/28/20</a:t>
            </a:fld>
            <a:endParaRPr lang="en-EC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C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1DB41-A6DA-214C-9279-9277CE9A6BF7}" type="slidenum">
              <a:rPr lang="en-EC" smtClean="0"/>
              <a:t>‹#›</a:t>
            </a:fld>
            <a:endParaRPr lang="en-EC"/>
          </a:p>
        </p:txBody>
      </p:sp>
    </p:spTree>
    <p:extLst>
      <p:ext uri="{BB962C8B-B14F-4D97-AF65-F5344CB8AC3E}">
        <p14:creationId xmlns:p14="http://schemas.microsoft.com/office/powerpoint/2010/main" val="4095525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C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1DB41-A6DA-214C-9279-9277CE9A6BF7}" type="slidenum">
              <a:rPr lang="en-EC" smtClean="0"/>
              <a:t>1</a:t>
            </a:fld>
            <a:endParaRPr lang="en-EC"/>
          </a:p>
        </p:txBody>
      </p:sp>
    </p:spTree>
    <p:extLst>
      <p:ext uri="{BB962C8B-B14F-4D97-AF65-F5344CB8AC3E}">
        <p14:creationId xmlns:p14="http://schemas.microsoft.com/office/powerpoint/2010/main" val="1367520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87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2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3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3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4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90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3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9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5/28/20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1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3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7" r:id="rId6"/>
    <p:sldLayoutId id="2147483712" r:id="rId7"/>
    <p:sldLayoutId id="2147483713" r:id="rId8"/>
    <p:sldLayoutId id="2147483714" r:id="rId9"/>
    <p:sldLayoutId id="2147483716" r:id="rId10"/>
    <p:sldLayoutId id="21474837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E43D32D8-3269-4BD2-948E-7CF14CD41A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7" t="9091" r="19803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6E290-6B84-5C48-A17D-89689D2AD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EC" sz="4800" dirty="0"/>
              <a:t>Python: Curso Introductorio</a:t>
            </a:r>
            <a:br>
              <a:rPr lang="en-EC" sz="4800" dirty="0"/>
            </a:br>
            <a:r>
              <a:rPr lang="en-EC" sz="4800" dirty="0"/>
              <a:t>Parte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D38AF-8083-7C46-9DB5-0467BA436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EC" sz="2000"/>
              <a:t>Kevin Rojas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8344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F32EE-ADCB-4747-9D9A-66520DDF3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/>
              <a:t>Modelos de regresión: Un sencillo ejemplo inicial…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2D872A-C737-8D4F-8EF5-DABEFC2FD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835789"/>
            <a:ext cx="5140661" cy="3007286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D23898-B86E-664F-B44F-93619BA1F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13142" y="2411687"/>
            <a:ext cx="5140656" cy="385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56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3AC1E9-4352-7D4A-97AC-A0333BE43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EC" dirty="0"/>
              <a:t>DEFINICIONES IMPORTANTES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E7C92BAE-6200-49E8-9338-F6E74E330E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921228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128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5373F-1BF0-A249-A987-7A7081545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 err="1"/>
              <a:t>Estadística</a:t>
            </a:r>
            <a:endParaRPr lang="en-US" sz="72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74F3B8-078D-3349-9849-BAB4D265BE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2" t="9091" r="24539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049F98-781D-FD48-91BC-0D1E99D85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/>
              <a:t>Ciencia que utiliza conjuntos de datos numéricos para obtener, a partir de ellos, inferencias basadas en el cálculo de probabilidades.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359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83A5C14-ED91-4CD1-809E-D29FF97C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56065185-5C34-4F86-AA96-AA4D065B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76200" sx="102000" sy="102000" algn="ctr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A4E6E-7DB2-0143-8C1F-7D1714A98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>
            <a:normAutofit/>
          </a:bodyPr>
          <a:lstStyle/>
          <a:p>
            <a:r>
              <a:rPr lang="en-EC" sz="3200" dirty="0"/>
              <a:t>Cuales son librerias que vamos a utilizar 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521346-2684-4F6E-A2FC-5FC61820EC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691514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4566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2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FE73F-D8C2-314A-985E-14E7F8D3F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Data Frame</a:t>
            </a:r>
          </a:p>
        </p:txBody>
      </p:sp>
      <p:sp>
        <p:nvSpPr>
          <p:cNvPr id="23" name="Rectangle: Rounded Corners 14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61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66DB37-94C4-534C-A667-3EFB507E2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700"/>
              <a:t>Graficos (una “gentle” introducción)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0359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B1FFE-472D-CD4A-B100-0618A1C1C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651" y="1122363"/>
            <a:ext cx="11034695" cy="3174690"/>
          </a:xfrm>
        </p:spPr>
        <p:txBody>
          <a:bodyPr>
            <a:normAutofit/>
          </a:bodyPr>
          <a:lstStyle/>
          <a:p>
            <a:r>
              <a:rPr lang="en-EC" dirty="0"/>
              <a:t>Tipos de graficos: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3DD2D-E512-3343-BE70-2B410DFDC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651" y="4723637"/>
            <a:ext cx="11034695" cy="14813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</a:t>
            </a:r>
            <a:r>
              <a:rPr lang="en-EC" dirty="0"/>
              <a:t>unciones Matemáticas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EC" dirty="0"/>
              <a:t>Descriptivos</a:t>
            </a:r>
          </a:p>
          <a:p>
            <a:endParaRPr lang="en-EC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5369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F14C1-8A8E-544E-8C61-54DB01B60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Series!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2522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413424"/>
      </a:dk2>
      <a:lt2>
        <a:srgbClr val="E6E2E8"/>
      </a:lt2>
      <a:accent1>
        <a:srgbClr val="7DAC6C"/>
      </a:accent1>
      <a:accent2>
        <a:srgbClr val="8FA958"/>
      </a:accent2>
      <a:accent3>
        <a:srgbClr val="A9A36A"/>
      </a:accent3>
      <a:accent4>
        <a:srgbClr val="CB9665"/>
      </a:accent4>
      <a:accent5>
        <a:srgbClr val="D68B86"/>
      </a:accent5>
      <a:accent6>
        <a:srgbClr val="CD6B8E"/>
      </a:accent6>
      <a:hlink>
        <a:srgbClr val="9E6DB0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Macintosh PowerPoint</Application>
  <PresentationFormat>Widescreen</PresentationFormat>
  <Paragraphs>22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Calibri</vt:lpstr>
      <vt:lpstr>AccentBoxVTI</vt:lpstr>
      <vt:lpstr>Python: Curso Introductorio Parte III</vt:lpstr>
      <vt:lpstr>DEFINICIONES IMPORTANTES</vt:lpstr>
      <vt:lpstr>Estadística</vt:lpstr>
      <vt:lpstr>Ciencia que utiliza conjuntos de datos numéricos para obtener, a partir de ellos, inferencias basadas en el cálculo de probabilidades.</vt:lpstr>
      <vt:lpstr>Cuales son librerias que vamos a utilizar ?</vt:lpstr>
      <vt:lpstr>Data Frame</vt:lpstr>
      <vt:lpstr>Graficos (una “gentle” introducción)</vt:lpstr>
      <vt:lpstr>Tipos de graficos:</vt:lpstr>
      <vt:lpstr>Series!</vt:lpstr>
      <vt:lpstr>Modelos de regresión: Un sencillo ejemplo inicial…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Python: Curso Introductorio Parte III</dc:title>
  <dc:creator>Kevin Ricardo Rojas Satian</dc:creator>
  <cp:lastModifiedBy>Kevin Ricardo Rojas Satian</cp:lastModifiedBy>
  <cp:revision>1</cp:revision>
  <dcterms:created xsi:type="dcterms:W3CDTF">2020-05-29T03:14:29Z</dcterms:created>
  <dcterms:modified xsi:type="dcterms:W3CDTF">2020-05-29T03:15:02Z</dcterms:modified>
</cp:coreProperties>
</file>