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notesMasterIdLst>
    <p:notesMasterId r:id="rId15"/>
  </p:notesMasterIdLst>
  <p:sldIdLst>
    <p:sldId id="256" r:id="rId2"/>
    <p:sldId id="257" r:id="rId3"/>
    <p:sldId id="266" r:id="rId4"/>
    <p:sldId id="260" r:id="rId5"/>
    <p:sldId id="258" r:id="rId6"/>
    <p:sldId id="259" r:id="rId7"/>
    <p:sldId id="267" r:id="rId8"/>
    <p:sldId id="262" r:id="rId9"/>
    <p:sldId id="268" r:id="rId10"/>
    <p:sldId id="263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50"/>
  </p:normalViewPr>
  <p:slideViewPr>
    <p:cSldViewPr snapToGrid="0" snapToObjects="1">
      <p:cViewPr varScale="1">
        <p:scale>
          <a:sx n="84" d="100"/>
          <a:sy n="84" d="100"/>
        </p:scale>
        <p:origin x="20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06C45D-18D1-43CF-A294-23605FF9548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07F0F2E-5A97-4B14-BA81-F9387228182E}">
      <dgm:prSet/>
      <dgm:spPr/>
      <dgm:t>
        <a:bodyPr/>
        <a:lstStyle/>
        <a:p>
          <a:pPr>
            <a:defRPr cap="all"/>
          </a:pPr>
          <a:r>
            <a:rPr lang="en-US"/>
            <a:t>print</a:t>
          </a:r>
        </a:p>
      </dgm:t>
    </dgm:pt>
    <dgm:pt modelId="{D6B2983C-A89A-4158-A9E9-B11CEB98D41B}" type="parTrans" cxnId="{BA6BD0A6-9D1F-4237-BEC3-15C6421A4E6E}">
      <dgm:prSet/>
      <dgm:spPr/>
      <dgm:t>
        <a:bodyPr/>
        <a:lstStyle/>
        <a:p>
          <a:endParaRPr lang="en-US"/>
        </a:p>
      </dgm:t>
    </dgm:pt>
    <dgm:pt modelId="{2F41FBAB-D413-423F-ADBE-E872952061EF}" type="sibTrans" cxnId="{BA6BD0A6-9D1F-4237-BEC3-15C6421A4E6E}">
      <dgm:prSet/>
      <dgm:spPr/>
      <dgm:t>
        <a:bodyPr/>
        <a:lstStyle/>
        <a:p>
          <a:endParaRPr lang="en-US"/>
        </a:p>
      </dgm:t>
    </dgm:pt>
    <dgm:pt modelId="{27006B08-FF48-425B-9C92-6C4CBA716769}">
      <dgm:prSet/>
      <dgm:spPr/>
      <dgm:t>
        <a:bodyPr/>
        <a:lstStyle/>
        <a:p>
          <a:pPr>
            <a:defRPr cap="all"/>
          </a:pPr>
          <a:r>
            <a:rPr lang="en-US"/>
            <a:t>input</a:t>
          </a:r>
        </a:p>
      </dgm:t>
    </dgm:pt>
    <dgm:pt modelId="{B1264F8B-0A6F-4170-98D1-56CE7A8887F5}" type="parTrans" cxnId="{CC29A145-1B6B-49B9-AE6C-4F2EEB84F36A}">
      <dgm:prSet/>
      <dgm:spPr/>
      <dgm:t>
        <a:bodyPr/>
        <a:lstStyle/>
        <a:p>
          <a:endParaRPr lang="en-US"/>
        </a:p>
      </dgm:t>
    </dgm:pt>
    <dgm:pt modelId="{E0C32524-88A2-4100-A0F2-42A4FCBC6AED}" type="sibTrans" cxnId="{CC29A145-1B6B-49B9-AE6C-4F2EEB84F36A}">
      <dgm:prSet/>
      <dgm:spPr/>
      <dgm:t>
        <a:bodyPr/>
        <a:lstStyle/>
        <a:p>
          <a:endParaRPr lang="en-US"/>
        </a:p>
      </dgm:t>
    </dgm:pt>
    <dgm:pt modelId="{F08F0627-8566-4107-9AE3-439BF5B3AF18}">
      <dgm:prSet/>
      <dgm:spPr/>
      <dgm:t>
        <a:bodyPr/>
        <a:lstStyle/>
        <a:p>
          <a:pPr>
            <a:defRPr cap="all"/>
          </a:pPr>
          <a:r>
            <a:rPr lang="en-US"/>
            <a:t>if</a:t>
          </a:r>
        </a:p>
      </dgm:t>
    </dgm:pt>
    <dgm:pt modelId="{F844DAA0-EE0A-45ED-816F-7E0CA8C870E2}" type="parTrans" cxnId="{6117F989-760F-4302-A9E1-E26EE31019B5}">
      <dgm:prSet/>
      <dgm:spPr/>
      <dgm:t>
        <a:bodyPr/>
        <a:lstStyle/>
        <a:p>
          <a:endParaRPr lang="en-US"/>
        </a:p>
      </dgm:t>
    </dgm:pt>
    <dgm:pt modelId="{A8E79341-A859-4EAC-B0EF-B6B8FCD2CC9E}" type="sibTrans" cxnId="{6117F989-760F-4302-A9E1-E26EE31019B5}">
      <dgm:prSet/>
      <dgm:spPr/>
      <dgm:t>
        <a:bodyPr/>
        <a:lstStyle/>
        <a:p>
          <a:endParaRPr lang="en-US"/>
        </a:p>
      </dgm:t>
    </dgm:pt>
    <dgm:pt modelId="{B5B455C5-BB52-434A-AD13-239445D88BD2}">
      <dgm:prSet/>
      <dgm:spPr/>
      <dgm:t>
        <a:bodyPr/>
        <a:lstStyle/>
        <a:p>
          <a:pPr>
            <a:defRPr cap="all"/>
          </a:pPr>
          <a:r>
            <a:rPr lang="en-US"/>
            <a:t>while</a:t>
          </a:r>
        </a:p>
      </dgm:t>
    </dgm:pt>
    <dgm:pt modelId="{D5D02AA3-8EEA-4AF0-B722-EBA52A3B0545}" type="parTrans" cxnId="{2E5E7F91-A87A-44E3-8F81-5C50BE0F4A4C}">
      <dgm:prSet/>
      <dgm:spPr/>
      <dgm:t>
        <a:bodyPr/>
        <a:lstStyle/>
        <a:p>
          <a:endParaRPr lang="en-US"/>
        </a:p>
      </dgm:t>
    </dgm:pt>
    <dgm:pt modelId="{ED17C783-721F-4779-B4F2-1C80F19BF2B4}" type="sibTrans" cxnId="{2E5E7F91-A87A-44E3-8F81-5C50BE0F4A4C}">
      <dgm:prSet/>
      <dgm:spPr/>
      <dgm:t>
        <a:bodyPr/>
        <a:lstStyle/>
        <a:p>
          <a:endParaRPr lang="en-US"/>
        </a:p>
      </dgm:t>
    </dgm:pt>
    <dgm:pt modelId="{D1D123E5-19A9-4022-962A-A279E5AF4135}">
      <dgm:prSet/>
      <dgm:spPr/>
      <dgm:t>
        <a:bodyPr/>
        <a:lstStyle/>
        <a:p>
          <a:pPr>
            <a:defRPr cap="all"/>
          </a:pPr>
          <a:r>
            <a:rPr lang="en-US"/>
            <a:t>for</a:t>
          </a:r>
        </a:p>
      </dgm:t>
    </dgm:pt>
    <dgm:pt modelId="{D01A8B8A-B575-4C60-A369-8BEE315E101B}" type="parTrans" cxnId="{CCDC3CE9-E99C-44EE-B973-7AD14066257C}">
      <dgm:prSet/>
      <dgm:spPr/>
      <dgm:t>
        <a:bodyPr/>
        <a:lstStyle/>
        <a:p>
          <a:endParaRPr lang="en-US"/>
        </a:p>
      </dgm:t>
    </dgm:pt>
    <dgm:pt modelId="{7300FD55-6AC8-467D-9D56-4DBFE0EF353D}" type="sibTrans" cxnId="{CCDC3CE9-E99C-44EE-B973-7AD14066257C}">
      <dgm:prSet/>
      <dgm:spPr/>
      <dgm:t>
        <a:bodyPr/>
        <a:lstStyle/>
        <a:p>
          <a:endParaRPr lang="en-US"/>
        </a:p>
      </dgm:t>
    </dgm:pt>
    <dgm:pt modelId="{541AF1DC-D5D6-47A4-97EF-4E35EC53B1E3}" type="pres">
      <dgm:prSet presAssocID="{A406C45D-18D1-43CF-A294-23605FF9548D}" presName="root" presStyleCnt="0">
        <dgm:presLayoutVars>
          <dgm:dir/>
          <dgm:resizeHandles val="exact"/>
        </dgm:presLayoutVars>
      </dgm:prSet>
      <dgm:spPr/>
    </dgm:pt>
    <dgm:pt modelId="{1B0746D9-240D-43F0-B587-C0E500C0D7F9}" type="pres">
      <dgm:prSet presAssocID="{807F0F2E-5A97-4B14-BA81-F9387228182E}" presName="compNode" presStyleCnt="0"/>
      <dgm:spPr/>
    </dgm:pt>
    <dgm:pt modelId="{EE7FCD07-FCE5-459A-8D97-34B921554E6D}" type="pres">
      <dgm:prSet presAssocID="{807F0F2E-5A97-4B14-BA81-F9387228182E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FD0ECA9-7B17-4511-BEE5-DE70ACC748A5}" type="pres">
      <dgm:prSet presAssocID="{807F0F2E-5A97-4B14-BA81-F9387228182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48F7AC3A-0961-4552-AF93-0EB988CD2507}" type="pres">
      <dgm:prSet presAssocID="{807F0F2E-5A97-4B14-BA81-F9387228182E}" presName="spaceRect" presStyleCnt="0"/>
      <dgm:spPr/>
    </dgm:pt>
    <dgm:pt modelId="{620E4B72-0B83-4925-BADE-B7AEFF29DF89}" type="pres">
      <dgm:prSet presAssocID="{807F0F2E-5A97-4B14-BA81-F9387228182E}" presName="textRect" presStyleLbl="revTx" presStyleIdx="0" presStyleCnt="5">
        <dgm:presLayoutVars>
          <dgm:chMax val="1"/>
          <dgm:chPref val="1"/>
        </dgm:presLayoutVars>
      </dgm:prSet>
      <dgm:spPr/>
    </dgm:pt>
    <dgm:pt modelId="{791B271D-230B-42E8-B546-02E2D1CDE59E}" type="pres">
      <dgm:prSet presAssocID="{2F41FBAB-D413-423F-ADBE-E872952061EF}" presName="sibTrans" presStyleCnt="0"/>
      <dgm:spPr/>
    </dgm:pt>
    <dgm:pt modelId="{5631DC87-E1C1-43F5-9929-C979AA2752BA}" type="pres">
      <dgm:prSet presAssocID="{27006B08-FF48-425B-9C92-6C4CBA716769}" presName="compNode" presStyleCnt="0"/>
      <dgm:spPr/>
    </dgm:pt>
    <dgm:pt modelId="{5185FD0F-A842-4075-9932-14D8F2F51B19}" type="pres">
      <dgm:prSet presAssocID="{27006B08-FF48-425B-9C92-6C4CBA716769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43BEB6D-E5EF-4C0C-97C0-74E862D4A6C0}" type="pres">
      <dgm:prSet presAssocID="{27006B08-FF48-425B-9C92-6C4CBA71676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B918CEF-4A71-41F5-B21E-0CB843950024}" type="pres">
      <dgm:prSet presAssocID="{27006B08-FF48-425B-9C92-6C4CBA716769}" presName="spaceRect" presStyleCnt="0"/>
      <dgm:spPr/>
    </dgm:pt>
    <dgm:pt modelId="{297ABC6D-AA53-4B86-B866-07EEBD21D968}" type="pres">
      <dgm:prSet presAssocID="{27006B08-FF48-425B-9C92-6C4CBA716769}" presName="textRect" presStyleLbl="revTx" presStyleIdx="1" presStyleCnt="5">
        <dgm:presLayoutVars>
          <dgm:chMax val="1"/>
          <dgm:chPref val="1"/>
        </dgm:presLayoutVars>
      </dgm:prSet>
      <dgm:spPr/>
    </dgm:pt>
    <dgm:pt modelId="{B0CBF52A-CFFD-4FA3-9A7D-E5532C23FC02}" type="pres">
      <dgm:prSet presAssocID="{E0C32524-88A2-4100-A0F2-42A4FCBC6AED}" presName="sibTrans" presStyleCnt="0"/>
      <dgm:spPr/>
    </dgm:pt>
    <dgm:pt modelId="{02612ADD-1838-4E77-AC18-5C7D1488BE1B}" type="pres">
      <dgm:prSet presAssocID="{F08F0627-8566-4107-9AE3-439BF5B3AF18}" presName="compNode" presStyleCnt="0"/>
      <dgm:spPr/>
    </dgm:pt>
    <dgm:pt modelId="{E178D747-586D-4928-BFB2-5FD6D9B128F8}" type="pres">
      <dgm:prSet presAssocID="{F08F0627-8566-4107-9AE3-439BF5B3AF18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2DDD9DD-4FD3-4BF7-ABB2-7E29E46468CC}" type="pres">
      <dgm:prSet presAssocID="{F08F0627-8566-4107-9AE3-439BF5B3AF1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AD26D1E6-6DED-447F-BAD3-F885FA503533}" type="pres">
      <dgm:prSet presAssocID="{F08F0627-8566-4107-9AE3-439BF5B3AF18}" presName="spaceRect" presStyleCnt="0"/>
      <dgm:spPr/>
    </dgm:pt>
    <dgm:pt modelId="{445E7C8C-1706-4C0B-A2B4-8EB005127BFB}" type="pres">
      <dgm:prSet presAssocID="{F08F0627-8566-4107-9AE3-439BF5B3AF18}" presName="textRect" presStyleLbl="revTx" presStyleIdx="2" presStyleCnt="5">
        <dgm:presLayoutVars>
          <dgm:chMax val="1"/>
          <dgm:chPref val="1"/>
        </dgm:presLayoutVars>
      </dgm:prSet>
      <dgm:spPr/>
    </dgm:pt>
    <dgm:pt modelId="{BD040BC0-70DB-437C-877A-7B2FB11905EC}" type="pres">
      <dgm:prSet presAssocID="{A8E79341-A859-4EAC-B0EF-B6B8FCD2CC9E}" presName="sibTrans" presStyleCnt="0"/>
      <dgm:spPr/>
    </dgm:pt>
    <dgm:pt modelId="{3926241E-0449-46C1-AC02-7B34E2172C43}" type="pres">
      <dgm:prSet presAssocID="{B5B455C5-BB52-434A-AD13-239445D88BD2}" presName="compNode" presStyleCnt="0"/>
      <dgm:spPr/>
    </dgm:pt>
    <dgm:pt modelId="{E3575E6C-F1CB-4D6B-9141-8CC22D4A6887}" type="pres">
      <dgm:prSet presAssocID="{B5B455C5-BB52-434A-AD13-239445D88BD2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9E69FF6-5D80-457D-9800-D49C5F3E3D79}" type="pres">
      <dgm:prSet presAssocID="{B5B455C5-BB52-434A-AD13-239445D88BD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ppy2"/>
        </a:ext>
      </dgm:extLst>
    </dgm:pt>
    <dgm:pt modelId="{A668F7B5-0E87-4330-AABF-149D5A7A2902}" type="pres">
      <dgm:prSet presAssocID="{B5B455C5-BB52-434A-AD13-239445D88BD2}" presName="spaceRect" presStyleCnt="0"/>
      <dgm:spPr/>
    </dgm:pt>
    <dgm:pt modelId="{58B5E832-4056-4763-AC0A-E6098E400104}" type="pres">
      <dgm:prSet presAssocID="{B5B455C5-BB52-434A-AD13-239445D88BD2}" presName="textRect" presStyleLbl="revTx" presStyleIdx="3" presStyleCnt="5">
        <dgm:presLayoutVars>
          <dgm:chMax val="1"/>
          <dgm:chPref val="1"/>
        </dgm:presLayoutVars>
      </dgm:prSet>
      <dgm:spPr/>
    </dgm:pt>
    <dgm:pt modelId="{5CCFFBE8-90B5-4C37-9BEF-3A37E402171E}" type="pres">
      <dgm:prSet presAssocID="{ED17C783-721F-4779-B4F2-1C80F19BF2B4}" presName="sibTrans" presStyleCnt="0"/>
      <dgm:spPr/>
    </dgm:pt>
    <dgm:pt modelId="{75942856-A5D2-4B19-BCB8-C7DB0EC72B35}" type="pres">
      <dgm:prSet presAssocID="{D1D123E5-19A9-4022-962A-A279E5AF4135}" presName="compNode" presStyleCnt="0"/>
      <dgm:spPr/>
    </dgm:pt>
    <dgm:pt modelId="{53215A63-D2C3-4B6A-A231-F88F654B9498}" type="pres">
      <dgm:prSet presAssocID="{D1D123E5-19A9-4022-962A-A279E5AF4135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6D8CBEA-71D1-4107-9D53-969A75EE8E3E}" type="pres">
      <dgm:prSet presAssocID="{D1D123E5-19A9-4022-962A-A279E5AF413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D46965A1-5E74-47F9-ADD8-96C8A0312C91}" type="pres">
      <dgm:prSet presAssocID="{D1D123E5-19A9-4022-962A-A279E5AF4135}" presName="spaceRect" presStyleCnt="0"/>
      <dgm:spPr/>
    </dgm:pt>
    <dgm:pt modelId="{328C9D12-AA1D-47F2-AF57-2A13C77CE2D6}" type="pres">
      <dgm:prSet presAssocID="{D1D123E5-19A9-4022-962A-A279E5AF413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658D303-ED2D-40D0-A894-CE1858EAD682}" type="presOf" srcId="{D1D123E5-19A9-4022-962A-A279E5AF4135}" destId="{328C9D12-AA1D-47F2-AF57-2A13C77CE2D6}" srcOrd="0" destOrd="0" presId="urn:microsoft.com/office/officeart/2018/5/layout/IconLeafLabelList"/>
    <dgm:cxn modelId="{DAB1AA20-3FF5-416C-A7E6-60E7D79024F9}" type="presOf" srcId="{F08F0627-8566-4107-9AE3-439BF5B3AF18}" destId="{445E7C8C-1706-4C0B-A2B4-8EB005127BFB}" srcOrd="0" destOrd="0" presId="urn:microsoft.com/office/officeart/2018/5/layout/IconLeafLabelList"/>
    <dgm:cxn modelId="{CC29A145-1B6B-49B9-AE6C-4F2EEB84F36A}" srcId="{A406C45D-18D1-43CF-A294-23605FF9548D}" destId="{27006B08-FF48-425B-9C92-6C4CBA716769}" srcOrd="1" destOrd="0" parTransId="{B1264F8B-0A6F-4170-98D1-56CE7A8887F5}" sibTransId="{E0C32524-88A2-4100-A0F2-42A4FCBC6AED}"/>
    <dgm:cxn modelId="{73CA9672-B172-4911-B3FE-B70C252C44A3}" type="presOf" srcId="{27006B08-FF48-425B-9C92-6C4CBA716769}" destId="{297ABC6D-AA53-4B86-B866-07EEBD21D968}" srcOrd="0" destOrd="0" presId="urn:microsoft.com/office/officeart/2018/5/layout/IconLeafLabelList"/>
    <dgm:cxn modelId="{6117F989-760F-4302-A9E1-E26EE31019B5}" srcId="{A406C45D-18D1-43CF-A294-23605FF9548D}" destId="{F08F0627-8566-4107-9AE3-439BF5B3AF18}" srcOrd="2" destOrd="0" parTransId="{F844DAA0-EE0A-45ED-816F-7E0CA8C870E2}" sibTransId="{A8E79341-A859-4EAC-B0EF-B6B8FCD2CC9E}"/>
    <dgm:cxn modelId="{2E5E7F91-A87A-44E3-8F81-5C50BE0F4A4C}" srcId="{A406C45D-18D1-43CF-A294-23605FF9548D}" destId="{B5B455C5-BB52-434A-AD13-239445D88BD2}" srcOrd="3" destOrd="0" parTransId="{D5D02AA3-8EEA-4AF0-B722-EBA52A3B0545}" sibTransId="{ED17C783-721F-4779-B4F2-1C80F19BF2B4}"/>
    <dgm:cxn modelId="{F1C323A2-1636-4ED8-830D-6F50E536DADD}" type="presOf" srcId="{A406C45D-18D1-43CF-A294-23605FF9548D}" destId="{541AF1DC-D5D6-47A4-97EF-4E35EC53B1E3}" srcOrd="0" destOrd="0" presId="urn:microsoft.com/office/officeart/2018/5/layout/IconLeafLabelList"/>
    <dgm:cxn modelId="{BA6BD0A6-9D1F-4237-BEC3-15C6421A4E6E}" srcId="{A406C45D-18D1-43CF-A294-23605FF9548D}" destId="{807F0F2E-5A97-4B14-BA81-F9387228182E}" srcOrd="0" destOrd="0" parTransId="{D6B2983C-A89A-4158-A9E9-B11CEB98D41B}" sibTransId="{2F41FBAB-D413-423F-ADBE-E872952061EF}"/>
    <dgm:cxn modelId="{8A9F00C4-340F-4FC8-AC38-AB210F8C4AA8}" type="presOf" srcId="{807F0F2E-5A97-4B14-BA81-F9387228182E}" destId="{620E4B72-0B83-4925-BADE-B7AEFF29DF89}" srcOrd="0" destOrd="0" presId="urn:microsoft.com/office/officeart/2018/5/layout/IconLeafLabelList"/>
    <dgm:cxn modelId="{CCDC3CE9-E99C-44EE-B973-7AD14066257C}" srcId="{A406C45D-18D1-43CF-A294-23605FF9548D}" destId="{D1D123E5-19A9-4022-962A-A279E5AF4135}" srcOrd="4" destOrd="0" parTransId="{D01A8B8A-B575-4C60-A369-8BEE315E101B}" sibTransId="{7300FD55-6AC8-467D-9D56-4DBFE0EF353D}"/>
    <dgm:cxn modelId="{45AAEEF0-4134-4E0F-9899-BA5B2421205B}" type="presOf" srcId="{B5B455C5-BB52-434A-AD13-239445D88BD2}" destId="{58B5E832-4056-4763-AC0A-E6098E400104}" srcOrd="0" destOrd="0" presId="urn:microsoft.com/office/officeart/2018/5/layout/IconLeafLabelList"/>
    <dgm:cxn modelId="{081C114C-E712-4CA0-965A-A31D2C81448C}" type="presParOf" srcId="{541AF1DC-D5D6-47A4-97EF-4E35EC53B1E3}" destId="{1B0746D9-240D-43F0-B587-C0E500C0D7F9}" srcOrd="0" destOrd="0" presId="urn:microsoft.com/office/officeart/2018/5/layout/IconLeafLabelList"/>
    <dgm:cxn modelId="{26E215FA-E7DB-413E-B5EE-9F76F130A110}" type="presParOf" srcId="{1B0746D9-240D-43F0-B587-C0E500C0D7F9}" destId="{EE7FCD07-FCE5-459A-8D97-34B921554E6D}" srcOrd="0" destOrd="0" presId="urn:microsoft.com/office/officeart/2018/5/layout/IconLeafLabelList"/>
    <dgm:cxn modelId="{896E98BB-4202-45E6-9573-0F1A557AE69D}" type="presParOf" srcId="{1B0746D9-240D-43F0-B587-C0E500C0D7F9}" destId="{9FD0ECA9-7B17-4511-BEE5-DE70ACC748A5}" srcOrd="1" destOrd="0" presId="urn:microsoft.com/office/officeart/2018/5/layout/IconLeafLabelList"/>
    <dgm:cxn modelId="{F4383200-5766-4809-80F2-9D3C726E5716}" type="presParOf" srcId="{1B0746D9-240D-43F0-B587-C0E500C0D7F9}" destId="{48F7AC3A-0961-4552-AF93-0EB988CD2507}" srcOrd="2" destOrd="0" presId="urn:microsoft.com/office/officeart/2018/5/layout/IconLeafLabelList"/>
    <dgm:cxn modelId="{F08C5565-6E53-41F6-B482-591601A41841}" type="presParOf" srcId="{1B0746D9-240D-43F0-B587-C0E500C0D7F9}" destId="{620E4B72-0B83-4925-BADE-B7AEFF29DF89}" srcOrd="3" destOrd="0" presId="urn:microsoft.com/office/officeart/2018/5/layout/IconLeafLabelList"/>
    <dgm:cxn modelId="{00F5F4E8-37B5-48E5-B28B-303D74EE5E68}" type="presParOf" srcId="{541AF1DC-D5D6-47A4-97EF-4E35EC53B1E3}" destId="{791B271D-230B-42E8-B546-02E2D1CDE59E}" srcOrd="1" destOrd="0" presId="urn:microsoft.com/office/officeart/2018/5/layout/IconLeafLabelList"/>
    <dgm:cxn modelId="{0A417ECA-1087-4515-9D64-E9014DDAB9E1}" type="presParOf" srcId="{541AF1DC-D5D6-47A4-97EF-4E35EC53B1E3}" destId="{5631DC87-E1C1-43F5-9929-C979AA2752BA}" srcOrd="2" destOrd="0" presId="urn:microsoft.com/office/officeart/2018/5/layout/IconLeafLabelList"/>
    <dgm:cxn modelId="{A1E18F6F-026E-4220-9282-8FFBA892F3CC}" type="presParOf" srcId="{5631DC87-E1C1-43F5-9929-C979AA2752BA}" destId="{5185FD0F-A842-4075-9932-14D8F2F51B19}" srcOrd="0" destOrd="0" presId="urn:microsoft.com/office/officeart/2018/5/layout/IconLeafLabelList"/>
    <dgm:cxn modelId="{E2251923-0A0C-443D-9153-1162DF6773E1}" type="presParOf" srcId="{5631DC87-E1C1-43F5-9929-C979AA2752BA}" destId="{B43BEB6D-E5EF-4C0C-97C0-74E862D4A6C0}" srcOrd="1" destOrd="0" presId="urn:microsoft.com/office/officeart/2018/5/layout/IconLeafLabelList"/>
    <dgm:cxn modelId="{26EAAA80-C412-45E4-AA52-B7ECF25219A6}" type="presParOf" srcId="{5631DC87-E1C1-43F5-9929-C979AA2752BA}" destId="{7B918CEF-4A71-41F5-B21E-0CB843950024}" srcOrd="2" destOrd="0" presId="urn:microsoft.com/office/officeart/2018/5/layout/IconLeafLabelList"/>
    <dgm:cxn modelId="{D82A1202-0090-4907-B307-305C5056260C}" type="presParOf" srcId="{5631DC87-E1C1-43F5-9929-C979AA2752BA}" destId="{297ABC6D-AA53-4B86-B866-07EEBD21D968}" srcOrd="3" destOrd="0" presId="urn:microsoft.com/office/officeart/2018/5/layout/IconLeafLabelList"/>
    <dgm:cxn modelId="{50313A92-B582-451D-9E03-62F60AD11F03}" type="presParOf" srcId="{541AF1DC-D5D6-47A4-97EF-4E35EC53B1E3}" destId="{B0CBF52A-CFFD-4FA3-9A7D-E5532C23FC02}" srcOrd="3" destOrd="0" presId="urn:microsoft.com/office/officeart/2018/5/layout/IconLeafLabelList"/>
    <dgm:cxn modelId="{C05CB9EF-7F37-49CD-A2A2-A6775CDFB038}" type="presParOf" srcId="{541AF1DC-D5D6-47A4-97EF-4E35EC53B1E3}" destId="{02612ADD-1838-4E77-AC18-5C7D1488BE1B}" srcOrd="4" destOrd="0" presId="urn:microsoft.com/office/officeart/2018/5/layout/IconLeafLabelList"/>
    <dgm:cxn modelId="{A9A5972E-6E67-4F0C-90BC-78BEC9E7B0FC}" type="presParOf" srcId="{02612ADD-1838-4E77-AC18-5C7D1488BE1B}" destId="{E178D747-586D-4928-BFB2-5FD6D9B128F8}" srcOrd="0" destOrd="0" presId="urn:microsoft.com/office/officeart/2018/5/layout/IconLeafLabelList"/>
    <dgm:cxn modelId="{26AE38FF-223A-48C0-86EC-5D51F085B425}" type="presParOf" srcId="{02612ADD-1838-4E77-AC18-5C7D1488BE1B}" destId="{62DDD9DD-4FD3-4BF7-ABB2-7E29E46468CC}" srcOrd="1" destOrd="0" presId="urn:microsoft.com/office/officeart/2018/5/layout/IconLeafLabelList"/>
    <dgm:cxn modelId="{9BEAAEB8-1C78-45A0-B4BF-7BCE7FB62122}" type="presParOf" srcId="{02612ADD-1838-4E77-AC18-5C7D1488BE1B}" destId="{AD26D1E6-6DED-447F-BAD3-F885FA503533}" srcOrd="2" destOrd="0" presId="urn:microsoft.com/office/officeart/2018/5/layout/IconLeafLabelList"/>
    <dgm:cxn modelId="{5AA5CC92-5CA9-4EC9-BE84-37F1F7EFD932}" type="presParOf" srcId="{02612ADD-1838-4E77-AC18-5C7D1488BE1B}" destId="{445E7C8C-1706-4C0B-A2B4-8EB005127BFB}" srcOrd="3" destOrd="0" presId="urn:microsoft.com/office/officeart/2018/5/layout/IconLeafLabelList"/>
    <dgm:cxn modelId="{4878C948-CC91-4E25-B180-5E857C056618}" type="presParOf" srcId="{541AF1DC-D5D6-47A4-97EF-4E35EC53B1E3}" destId="{BD040BC0-70DB-437C-877A-7B2FB11905EC}" srcOrd="5" destOrd="0" presId="urn:microsoft.com/office/officeart/2018/5/layout/IconLeafLabelList"/>
    <dgm:cxn modelId="{EFDF5B7D-FD64-4CF5-838C-86319578802B}" type="presParOf" srcId="{541AF1DC-D5D6-47A4-97EF-4E35EC53B1E3}" destId="{3926241E-0449-46C1-AC02-7B34E2172C43}" srcOrd="6" destOrd="0" presId="urn:microsoft.com/office/officeart/2018/5/layout/IconLeafLabelList"/>
    <dgm:cxn modelId="{B9DF1ECC-9570-41CA-9D62-6BD5E4215B5B}" type="presParOf" srcId="{3926241E-0449-46C1-AC02-7B34E2172C43}" destId="{E3575E6C-F1CB-4D6B-9141-8CC22D4A6887}" srcOrd="0" destOrd="0" presId="urn:microsoft.com/office/officeart/2018/5/layout/IconLeafLabelList"/>
    <dgm:cxn modelId="{8AE2A818-C932-4E45-AA3F-58D10A2FA4F9}" type="presParOf" srcId="{3926241E-0449-46C1-AC02-7B34E2172C43}" destId="{89E69FF6-5D80-457D-9800-D49C5F3E3D79}" srcOrd="1" destOrd="0" presId="urn:microsoft.com/office/officeart/2018/5/layout/IconLeafLabelList"/>
    <dgm:cxn modelId="{62FAE813-40EA-42AF-91D0-2179F934F219}" type="presParOf" srcId="{3926241E-0449-46C1-AC02-7B34E2172C43}" destId="{A668F7B5-0E87-4330-AABF-149D5A7A2902}" srcOrd="2" destOrd="0" presId="urn:microsoft.com/office/officeart/2018/5/layout/IconLeafLabelList"/>
    <dgm:cxn modelId="{739D758F-BC2C-4B6F-9B29-E9112C920923}" type="presParOf" srcId="{3926241E-0449-46C1-AC02-7B34E2172C43}" destId="{58B5E832-4056-4763-AC0A-E6098E400104}" srcOrd="3" destOrd="0" presId="urn:microsoft.com/office/officeart/2018/5/layout/IconLeafLabelList"/>
    <dgm:cxn modelId="{F4E47A83-8F67-4F3E-9AD2-0306FC1EF9B6}" type="presParOf" srcId="{541AF1DC-D5D6-47A4-97EF-4E35EC53B1E3}" destId="{5CCFFBE8-90B5-4C37-9BEF-3A37E402171E}" srcOrd="7" destOrd="0" presId="urn:microsoft.com/office/officeart/2018/5/layout/IconLeafLabelList"/>
    <dgm:cxn modelId="{352022E3-4337-41E8-9549-6D2C2646B6AF}" type="presParOf" srcId="{541AF1DC-D5D6-47A4-97EF-4E35EC53B1E3}" destId="{75942856-A5D2-4B19-BCB8-C7DB0EC72B35}" srcOrd="8" destOrd="0" presId="urn:microsoft.com/office/officeart/2018/5/layout/IconLeafLabelList"/>
    <dgm:cxn modelId="{3392EF2E-6941-4FE1-ACC9-4950B589806F}" type="presParOf" srcId="{75942856-A5D2-4B19-BCB8-C7DB0EC72B35}" destId="{53215A63-D2C3-4B6A-A231-F88F654B9498}" srcOrd="0" destOrd="0" presId="urn:microsoft.com/office/officeart/2018/5/layout/IconLeafLabelList"/>
    <dgm:cxn modelId="{CA762D08-B609-4CA3-95A4-F9940BD46F4D}" type="presParOf" srcId="{75942856-A5D2-4B19-BCB8-C7DB0EC72B35}" destId="{E6D8CBEA-71D1-4107-9D53-969A75EE8E3E}" srcOrd="1" destOrd="0" presId="urn:microsoft.com/office/officeart/2018/5/layout/IconLeafLabelList"/>
    <dgm:cxn modelId="{C04A621D-4611-476F-B819-53689D3F3451}" type="presParOf" srcId="{75942856-A5D2-4B19-BCB8-C7DB0EC72B35}" destId="{D46965A1-5E74-47F9-ADD8-96C8A0312C91}" srcOrd="2" destOrd="0" presId="urn:microsoft.com/office/officeart/2018/5/layout/IconLeafLabelList"/>
    <dgm:cxn modelId="{53130DDA-AECB-432D-B258-D95D6439C952}" type="presParOf" srcId="{75942856-A5D2-4B19-BCB8-C7DB0EC72B35}" destId="{328C9D12-AA1D-47F2-AF57-2A13C77CE2D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E75B2D-E241-43A2-B3F6-B3471156FAF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8F22090-1DC8-48B4-B5FE-B1BF34399BDD}">
      <dgm:prSet/>
      <dgm:spPr/>
      <dgm:t>
        <a:bodyPr/>
        <a:lstStyle/>
        <a:p>
          <a:r>
            <a:rPr lang="en-US" dirty="0"/>
            <a:t>Las </a:t>
          </a:r>
          <a:r>
            <a:rPr lang="en-US" dirty="0" err="1"/>
            <a:t>librerías</a:t>
          </a:r>
          <a:r>
            <a:rPr lang="en-US" dirty="0"/>
            <a:t> </a:t>
          </a:r>
          <a:r>
            <a:rPr lang="en-US" dirty="0" err="1"/>
            <a:t>externas</a:t>
          </a:r>
          <a:r>
            <a:rPr lang="en-US" dirty="0"/>
            <a:t> que </a:t>
          </a:r>
          <a:r>
            <a:rPr lang="en-US" dirty="0" err="1"/>
            <a:t>más</a:t>
          </a:r>
          <a:r>
            <a:rPr lang="en-US" dirty="0"/>
            <a:t> se </a:t>
          </a:r>
          <a:r>
            <a:rPr lang="en-US" dirty="0" err="1"/>
            <a:t>utilizan</a:t>
          </a:r>
          <a:r>
            <a:rPr lang="en-US" dirty="0"/>
            <a:t> son </a:t>
          </a:r>
          <a:r>
            <a:rPr lang="en-US" dirty="0" err="1"/>
            <a:t>aquellas</a:t>
          </a:r>
          <a:r>
            <a:rPr lang="en-US" dirty="0"/>
            <a:t> </a:t>
          </a:r>
          <a:r>
            <a:rPr lang="en-US" dirty="0" err="1"/>
            <a:t>relacionadas</a:t>
          </a:r>
          <a:r>
            <a:rPr lang="en-US" dirty="0"/>
            <a:t> con el </a:t>
          </a:r>
          <a:r>
            <a:rPr lang="en-US" dirty="0" err="1"/>
            <a:t>manejo</a:t>
          </a:r>
          <a:r>
            <a:rPr lang="en-US" dirty="0"/>
            <a:t> de </a:t>
          </a:r>
          <a:r>
            <a:rPr lang="en-US" dirty="0" err="1"/>
            <a:t>datos</a:t>
          </a:r>
          <a:endParaRPr lang="en-US" dirty="0"/>
        </a:p>
      </dgm:t>
    </dgm:pt>
    <dgm:pt modelId="{0846CE13-5C35-4475-8262-BF829FAD3EA5}" type="parTrans" cxnId="{F0454243-D6FC-4FBF-82BF-A94CEC65A0EC}">
      <dgm:prSet/>
      <dgm:spPr/>
      <dgm:t>
        <a:bodyPr/>
        <a:lstStyle/>
        <a:p>
          <a:endParaRPr lang="en-US"/>
        </a:p>
      </dgm:t>
    </dgm:pt>
    <dgm:pt modelId="{BE63A3EC-18D8-4013-AACF-BB5DA08526DF}" type="sibTrans" cxnId="{F0454243-D6FC-4FBF-82BF-A94CEC65A0EC}">
      <dgm:prSet/>
      <dgm:spPr/>
      <dgm:t>
        <a:bodyPr/>
        <a:lstStyle/>
        <a:p>
          <a:endParaRPr lang="en-US"/>
        </a:p>
      </dgm:t>
    </dgm:pt>
    <dgm:pt modelId="{9FA3340F-83D1-4F76-AA46-015B73467FCB}">
      <dgm:prSet/>
      <dgm:spPr/>
      <dgm:t>
        <a:bodyPr/>
        <a:lstStyle/>
        <a:p>
          <a:r>
            <a:rPr lang="en-US" dirty="0" err="1"/>
            <a:t>Numpy</a:t>
          </a:r>
          <a:endParaRPr lang="en-US" dirty="0"/>
        </a:p>
      </dgm:t>
    </dgm:pt>
    <dgm:pt modelId="{3A17FAAF-22E6-40E4-B82A-C2C16B019193}" type="parTrans" cxnId="{1311C3B9-6D91-402A-B678-41DF71A2BF28}">
      <dgm:prSet/>
      <dgm:spPr/>
      <dgm:t>
        <a:bodyPr/>
        <a:lstStyle/>
        <a:p>
          <a:endParaRPr lang="en-US"/>
        </a:p>
      </dgm:t>
    </dgm:pt>
    <dgm:pt modelId="{D992DFF2-54B3-4203-A315-076BB1CAE168}" type="sibTrans" cxnId="{1311C3B9-6D91-402A-B678-41DF71A2BF28}">
      <dgm:prSet/>
      <dgm:spPr/>
      <dgm:t>
        <a:bodyPr/>
        <a:lstStyle/>
        <a:p>
          <a:endParaRPr lang="en-US"/>
        </a:p>
      </dgm:t>
    </dgm:pt>
    <dgm:pt modelId="{63FC1C82-7D4F-4786-9EDF-EA9629786CE7}">
      <dgm:prSet/>
      <dgm:spPr/>
      <dgm:t>
        <a:bodyPr/>
        <a:lstStyle/>
        <a:p>
          <a:r>
            <a:rPr lang="en-US" dirty="0"/>
            <a:t>Pandas</a:t>
          </a:r>
        </a:p>
      </dgm:t>
    </dgm:pt>
    <dgm:pt modelId="{2FAC6841-9D25-479D-9E44-BA46EC997170}" type="parTrans" cxnId="{A8D83F1E-D6AA-4AA6-9DD7-3B784A90A9AF}">
      <dgm:prSet/>
      <dgm:spPr/>
      <dgm:t>
        <a:bodyPr/>
        <a:lstStyle/>
        <a:p>
          <a:endParaRPr lang="en-US"/>
        </a:p>
      </dgm:t>
    </dgm:pt>
    <dgm:pt modelId="{7E096D8B-E9C3-46A0-90F7-6D47D0437F84}" type="sibTrans" cxnId="{A8D83F1E-D6AA-4AA6-9DD7-3B784A90A9AF}">
      <dgm:prSet/>
      <dgm:spPr/>
      <dgm:t>
        <a:bodyPr/>
        <a:lstStyle/>
        <a:p>
          <a:endParaRPr lang="en-US"/>
        </a:p>
      </dgm:t>
    </dgm:pt>
    <dgm:pt modelId="{389B878C-2779-4B71-8FD6-9D8D17764EC0}">
      <dgm:prSet/>
      <dgm:spPr/>
      <dgm:t>
        <a:bodyPr/>
        <a:lstStyle/>
        <a:p>
          <a:r>
            <a:rPr lang="en-US" dirty="0" err="1"/>
            <a:t>Scipy</a:t>
          </a:r>
          <a:endParaRPr lang="en-US" dirty="0"/>
        </a:p>
      </dgm:t>
    </dgm:pt>
    <dgm:pt modelId="{C545C584-0A08-4452-8B72-DFB285203ED0}" type="parTrans" cxnId="{E68E96F3-77EF-4574-B88A-79C0D0881481}">
      <dgm:prSet/>
      <dgm:spPr/>
      <dgm:t>
        <a:bodyPr/>
        <a:lstStyle/>
        <a:p>
          <a:endParaRPr lang="en-US"/>
        </a:p>
      </dgm:t>
    </dgm:pt>
    <dgm:pt modelId="{BCFEC6DC-2E64-4B31-9641-4AA40C639BC5}" type="sibTrans" cxnId="{E68E96F3-77EF-4574-B88A-79C0D0881481}">
      <dgm:prSet/>
      <dgm:spPr/>
      <dgm:t>
        <a:bodyPr/>
        <a:lstStyle/>
        <a:p>
          <a:endParaRPr lang="en-US"/>
        </a:p>
      </dgm:t>
    </dgm:pt>
    <dgm:pt modelId="{4A790253-7930-9445-80F5-38072A82DCDD}">
      <dgm:prSet/>
      <dgm:spPr/>
      <dgm:t>
        <a:bodyPr/>
        <a:lstStyle/>
        <a:p>
          <a:r>
            <a:rPr lang="en-US" dirty="0"/>
            <a:t>Matplotlib</a:t>
          </a:r>
        </a:p>
      </dgm:t>
    </dgm:pt>
    <dgm:pt modelId="{BDA98E1B-D6B5-A046-AC7D-FB37E6B81C05}" type="parTrans" cxnId="{30F5AD5B-E120-ED43-A39E-A879E8B5D4EC}">
      <dgm:prSet/>
      <dgm:spPr/>
      <dgm:t>
        <a:bodyPr/>
        <a:lstStyle/>
        <a:p>
          <a:endParaRPr lang="en-US"/>
        </a:p>
      </dgm:t>
    </dgm:pt>
    <dgm:pt modelId="{AE9A7B03-4D41-8149-B27E-3656AB89A825}" type="sibTrans" cxnId="{30F5AD5B-E120-ED43-A39E-A879E8B5D4EC}">
      <dgm:prSet/>
      <dgm:spPr/>
      <dgm:t>
        <a:bodyPr/>
        <a:lstStyle/>
        <a:p>
          <a:endParaRPr lang="en-US"/>
        </a:p>
      </dgm:t>
    </dgm:pt>
    <dgm:pt modelId="{F57B76B2-F24D-EE4F-9846-DC649D36062A}" type="pres">
      <dgm:prSet presAssocID="{47E75B2D-E241-43A2-B3F6-B3471156FAFF}" presName="linear" presStyleCnt="0">
        <dgm:presLayoutVars>
          <dgm:animLvl val="lvl"/>
          <dgm:resizeHandles val="exact"/>
        </dgm:presLayoutVars>
      </dgm:prSet>
      <dgm:spPr/>
    </dgm:pt>
    <dgm:pt modelId="{68320E4E-CB6E-7040-81FA-725B138C6B0F}" type="pres">
      <dgm:prSet presAssocID="{48F22090-1DC8-48B4-B5FE-B1BF34399BD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CF8DF5F-B27A-5647-88D7-8416E7A23569}" type="pres">
      <dgm:prSet presAssocID="{48F22090-1DC8-48B4-B5FE-B1BF34399BD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8D83F1E-D6AA-4AA6-9DD7-3B784A90A9AF}" srcId="{48F22090-1DC8-48B4-B5FE-B1BF34399BDD}" destId="{63FC1C82-7D4F-4786-9EDF-EA9629786CE7}" srcOrd="1" destOrd="0" parTransId="{2FAC6841-9D25-479D-9E44-BA46EC997170}" sibTransId="{7E096D8B-E9C3-46A0-90F7-6D47D0437F84}"/>
    <dgm:cxn modelId="{F0454243-D6FC-4FBF-82BF-A94CEC65A0EC}" srcId="{47E75B2D-E241-43A2-B3F6-B3471156FAFF}" destId="{48F22090-1DC8-48B4-B5FE-B1BF34399BDD}" srcOrd="0" destOrd="0" parTransId="{0846CE13-5C35-4475-8262-BF829FAD3EA5}" sibTransId="{BE63A3EC-18D8-4013-AACF-BB5DA08526DF}"/>
    <dgm:cxn modelId="{30F5AD5B-E120-ED43-A39E-A879E8B5D4EC}" srcId="{48F22090-1DC8-48B4-B5FE-B1BF34399BDD}" destId="{4A790253-7930-9445-80F5-38072A82DCDD}" srcOrd="3" destOrd="0" parTransId="{BDA98E1B-D6B5-A046-AC7D-FB37E6B81C05}" sibTransId="{AE9A7B03-4D41-8149-B27E-3656AB89A825}"/>
    <dgm:cxn modelId="{11B86B9E-D325-7442-9128-3121299660D5}" type="presOf" srcId="{389B878C-2779-4B71-8FD6-9D8D17764EC0}" destId="{1CF8DF5F-B27A-5647-88D7-8416E7A23569}" srcOrd="0" destOrd="2" presId="urn:microsoft.com/office/officeart/2005/8/layout/vList2"/>
    <dgm:cxn modelId="{152EECA2-6A58-5244-A999-A2C57C5637A0}" type="presOf" srcId="{9FA3340F-83D1-4F76-AA46-015B73467FCB}" destId="{1CF8DF5F-B27A-5647-88D7-8416E7A23569}" srcOrd="0" destOrd="0" presId="urn:microsoft.com/office/officeart/2005/8/layout/vList2"/>
    <dgm:cxn modelId="{1311C3B9-6D91-402A-B678-41DF71A2BF28}" srcId="{48F22090-1DC8-48B4-B5FE-B1BF34399BDD}" destId="{9FA3340F-83D1-4F76-AA46-015B73467FCB}" srcOrd="0" destOrd="0" parTransId="{3A17FAAF-22E6-40E4-B82A-C2C16B019193}" sibTransId="{D992DFF2-54B3-4203-A315-076BB1CAE168}"/>
    <dgm:cxn modelId="{0E8352CD-169C-FD45-BE51-ECBF8F8C4CAC}" type="presOf" srcId="{4A790253-7930-9445-80F5-38072A82DCDD}" destId="{1CF8DF5F-B27A-5647-88D7-8416E7A23569}" srcOrd="0" destOrd="3" presId="urn:microsoft.com/office/officeart/2005/8/layout/vList2"/>
    <dgm:cxn modelId="{DC9866D5-F99A-AA4B-93B0-E784F1728623}" type="presOf" srcId="{63FC1C82-7D4F-4786-9EDF-EA9629786CE7}" destId="{1CF8DF5F-B27A-5647-88D7-8416E7A23569}" srcOrd="0" destOrd="1" presId="urn:microsoft.com/office/officeart/2005/8/layout/vList2"/>
    <dgm:cxn modelId="{6CD41DDE-3D85-584D-95F0-F5C03D21E798}" type="presOf" srcId="{48F22090-1DC8-48B4-B5FE-B1BF34399BDD}" destId="{68320E4E-CB6E-7040-81FA-725B138C6B0F}" srcOrd="0" destOrd="0" presId="urn:microsoft.com/office/officeart/2005/8/layout/vList2"/>
    <dgm:cxn modelId="{127556E6-0F3A-744C-8DB8-6F5BA278EC1A}" type="presOf" srcId="{47E75B2D-E241-43A2-B3F6-B3471156FAFF}" destId="{F57B76B2-F24D-EE4F-9846-DC649D36062A}" srcOrd="0" destOrd="0" presId="urn:microsoft.com/office/officeart/2005/8/layout/vList2"/>
    <dgm:cxn modelId="{E68E96F3-77EF-4574-B88A-79C0D0881481}" srcId="{48F22090-1DC8-48B4-B5FE-B1BF34399BDD}" destId="{389B878C-2779-4B71-8FD6-9D8D17764EC0}" srcOrd="2" destOrd="0" parTransId="{C545C584-0A08-4452-8B72-DFB285203ED0}" sibTransId="{BCFEC6DC-2E64-4B31-9641-4AA40C639BC5}"/>
    <dgm:cxn modelId="{23BC3C81-732E-3B49-8891-F944EC2CDE98}" type="presParOf" srcId="{F57B76B2-F24D-EE4F-9846-DC649D36062A}" destId="{68320E4E-CB6E-7040-81FA-725B138C6B0F}" srcOrd="0" destOrd="0" presId="urn:microsoft.com/office/officeart/2005/8/layout/vList2"/>
    <dgm:cxn modelId="{460ACC36-3084-4E4C-8DC6-BBDFE01AC52D}" type="presParOf" srcId="{F57B76B2-F24D-EE4F-9846-DC649D36062A}" destId="{1CF8DF5F-B27A-5647-88D7-8416E7A2356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895CF5-D3B3-46FE-A08A-A774A16352A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74183F-5E53-42AF-BE68-89F27434DB9B}">
      <dgm:prSet/>
      <dgm:spPr/>
      <dgm:t>
        <a:bodyPr/>
        <a:lstStyle/>
        <a:p>
          <a:r>
            <a:rPr lang="en-US"/>
            <a:t>Con argumentos</a:t>
          </a:r>
        </a:p>
      </dgm:t>
    </dgm:pt>
    <dgm:pt modelId="{BAEB0786-C34C-4598-9F3E-EFC8FC0075B6}" type="parTrans" cxnId="{E414F67C-C26E-4F92-9CCC-CA3F76C3D52D}">
      <dgm:prSet/>
      <dgm:spPr/>
      <dgm:t>
        <a:bodyPr/>
        <a:lstStyle/>
        <a:p>
          <a:endParaRPr lang="en-US"/>
        </a:p>
      </dgm:t>
    </dgm:pt>
    <dgm:pt modelId="{5F2F1392-CF96-4BA7-9DE8-74DD81E74404}" type="sibTrans" cxnId="{E414F67C-C26E-4F92-9CCC-CA3F76C3D52D}">
      <dgm:prSet/>
      <dgm:spPr/>
      <dgm:t>
        <a:bodyPr/>
        <a:lstStyle/>
        <a:p>
          <a:endParaRPr lang="en-US"/>
        </a:p>
      </dgm:t>
    </dgm:pt>
    <dgm:pt modelId="{49B23C69-B722-4174-8BCE-F45119F813D7}">
      <dgm:prSet/>
      <dgm:spPr/>
      <dgm:t>
        <a:bodyPr/>
        <a:lstStyle/>
        <a:p>
          <a:r>
            <a:rPr lang="en-US"/>
            <a:t>Sin argumentos</a:t>
          </a:r>
        </a:p>
      </dgm:t>
    </dgm:pt>
    <dgm:pt modelId="{FCFBFFD5-B052-43D3-97B4-61F0D99ACA18}" type="parTrans" cxnId="{DF669A1B-2E34-49A4-BBF5-86AB4ED83190}">
      <dgm:prSet/>
      <dgm:spPr/>
      <dgm:t>
        <a:bodyPr/>
        <a:lstStyle/>
        <a:p>
          <a:endParaRPr lang="en-US"/>
        </a:p>
      </dgm:t>
    </dgm:pt>
    <dgm:pt modelId="{863FC9FC-D71C-4493-A0D1-DFFDB1835DA4}" type="sibTrans" cxnId="{DF669A1B-2E34-49A4-BBF5-86AB4ED83190}">
      <dgm:prSet/>
      <dgm:spPr/>
      <dgm:t>
        <a:bodyPr/>
        <a:lstStyle/>
        <a:p>
          <a:endParaRPr lang="en-US"/>
        </a:p>
      </dgm:t>
    </dgm:pt>
    <dgm:pt modelId="{4C399345-A5A8-49C3-9E61-02246942D8F0}">
      <dgm:prSet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en-US" dirty="0"/>
            <a:t>AMBAS </a:t>
          </a:r>
          <a:r>
            <a:rPr lang="en-US" dirty="0" err="1"/>
            <a:t>incluyen</a:t>
          </a:r>
          <a:r>
            <a:rPr lang="en-US" dirty="0"/>
            <a:t> un </a:t>
          </a:r>
          <a:r>
            <a:rPr lang="en-US" dirty="0" err="1"/>
            <a:t>retorno</a:t>
          </a:r>
          <a:r>
            <a:rPr lang="en-US" dirty="0"/>
            <a:t> (salvo </a:t>
          </a:r>
          <a:r>
            <a:rPr lang="en-US" dirty="0" err="1"/>
            <a:t>contadas</a:t>
          </a:r>
          <a:r>
            <a:rPr lang="en-US" dirty="0"/>
            <a:t> </a:t>
          </a:r>
          <a:r>
            <a:rPr lang="en-US" dirty="0" err="1"/>
            <a:t>excepciones</a:t>
          </a:r>
          <a:r>
            <a:rPr lang="en-US" dirty="0"/>
            <a:t>)</a:t>
          </a:r>
        </a:p>
      </dgm:t>
    </dgm:pt>
    <dgm:pt modelId="{4796BFB8-9C59-4CAE-BA1A-6DC1199E7138}" type="parTrans" cxnId="{99D815F0-7CD2-4712-942B-1635ECDAE5CB}">
      <dgm:prSet/>
      <dgm:spPr/>
      <dgm:t>
        <a:bodyPr/>
        <a:lstStyle/>
        <a:p>
          <a:endParaRPr lang="en-US"/>
        </a:p>
      </dgm:t>
    </dgm:pt>
    <dgm:pt modelId="{3D1384D0-FC6C-424E-956B-ECDC6C502225}" type="sibTrans" cxnId="{99D815F0-7CD2-4712-942B-1635ECDAE5CB}">
      <dgm:prSet/>
      <dgm:spPr/>
      <dgm:t>
        <a:bodyPr/>
        <a:lstStyle/>
        <a:p>
          <a:endParaRPr lang="en-US"/>
        </a:p>
      </dgm:t>
    </dgm:pt>
    <dgm:pt modelId="{16F52ECE-2751-CB46-87A8-3D4CED39C939}" type="pres">
      <dgm:prSet presAssocID="{BC895CF5-D3B3-46FE-A08A-A774A16352A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A8801A-9EBE-174F-883D-4F923F9A2EF8}" type="pres">
      <dgm:prSet presAssocID="{1F74183F-5E53-42AF-BE68-89F27434DB9B}" presName="hierRoot1" presStyleCnt="0"/>
      <dgm:spPr/>
    </dgm:pt>
    <dgm:pt modelId="{18C62820-25AB-1345-B96D-D68069A1A64C}" type="pres">
      <dgm:prSet presAssocID="{1F74183F-5E53-42AF-BE68-89F27434DB9B}" presName="composite" presStyleCnt="0"/>
      <dgm:spPr/>
    </dgm:pt>
    <dgm:pt modelId="{605B621F-8E62-E243-AC49-D49C45210688}" type="pres">
      <dgm:prSet presAssocID="{1F74183F-5E53-42AF-BE68-89F27434DB9B}" presName="background" presStyleLbl="node0" presStyleIdx="0" presStyleCnt="3"/>
      <dgm:spPr/>
    </dgm:pt>
    <dgm:pt modelId="{64C3D36C-63F5-9140-A120-C75F826E3596}" type="pres">
      <dgm:prSet presAssocID="{1F74183F-5E53-42AF-BE68-89F27434DB9B}" presName="text" presStyleLbl="fgAcc0" presStyleIdx="0" presStyleCnt="3">
        <dgm:presLayoutVars>
          <dgm:chPref val="3"/>
        </dgm:presLayoutVars>
      </dgm:prSet>
      <dgm:spPr/>
    </dgm:pt>
    <dgm:pt modelId="{B0CE7271-F46D-3F4F-9B59-08E22F3510C5}" type="pres">
      <dgm:prSet presAssocID="{1F74183F-5E53-42AF-BE68-89F27434DB9B}" presName="hierChild2" presStyleCnt="0"/>
      <dgm:spPr/>
    </dgm:pt>
    <dgm:pt modelId="{C312D4AA-6598-E443-8119-E78C53F92BDE}" type="pres">
      <dgm:prSet presAssocID="{49B23C69-B722-4174-8BCE-F45119F813D7}" presName="hierRoot1" presStyleCnt="0"/>
      <dgm:spPr/>
    </dgm:pt>
    <dgm:pt modelId="{3A03E1C6-6646-1B4D-AA63-3C390678E314}" type="pres">
      <dgm:prSet presAssocID="{49B23C69-B722-4174-8BCE-F45119F813D7}" presName="composite" presStyleCnt="0"/>
      <dgm:spPr/>
    </dgm:pt>
    <dgm:pt modelId="{022FABB8-C9B0-E44E-B108-7917CD987876}" type="pres">
      <dgm:prSet presAssocID="{49B23C69-B722-4174-8BCE-F45119F813D7}" presName="background" presStyleLbl="node0" presStyleIdx="1" presStyleCnt="3"/>
      <dgm:spPr/>
    </dgm:pt>
    <dgm:pt modelId="{8EB4E00B-B449-4C4D-A96F-E870E867BFA0}" type="pres">
      <dgm:prSet presAssocID="{49B23C69-B722-4174-8BCE-F45119F813D7}" presName="text" presStyleLbl="fgAcc0" presStyleIdx="1" presStyleCnt="3">
        <dgm:presLayoutVars>
          <dgm:chPref val="3"/>
        </dgm:presLayoutVars>
      </dgm:prSet>
      <dgm:spPr/>
    </dgm:pt>
    <dgm:pt modelId="{C3A6575A-A9F7-194C-A0DD-360BF4C6A368}" type="pres">
      <dgm:prSet presAssocID="{49B23C69-B722-4174-8BCE-F45119F813D7}" presName="hierChild2" presStyleCnt="0"/>
      <dgm:spPr/>
    </dgm:pt>
    <dgm:pt modelId="{69AE2628-43AD-1C46-8AFB-DD1DC9443376}" type="pres">
      <dgm:prSet presAssocID="{4C399345-A5A8-49C3-9E61-02246942D8F0}" presName="hierRoot1" presStyleCnt="0"/>
      <dgm:spPr/>
    </dgm:pt>
    <dgm:pt modelId="{D05E2DC9-18AC-9D4C-BDB4-2D125C5442AA}" type="pres">
      <dgm:prSet presAssocID="{4C399345-A5A8-49C3-9E61-02246942D8F0}" presName="composite" presStyleCnt="0"/>
      <dgm:spPr/>
    </dgm:pt>
    <dgm:pt modelId="{F1F64795-8639-274E-A203-C94C76D600B5}" type="pres">
      <dgm:prSet presAssocID="{4C399345-A5A8-49C3-9E61-02246942D8F0}" presName="background" presStyleLbl="node0" presStyleIdx="2" presStyleCnt="3"/>
      <dgm:spPr/>
    </dgm:pt>
    <dgm:pt modelId="{9F46AC9B-7F4F-0049-AFF6-4A2A3671C16D}" type="pres">
      <dgm:prSet presAssocID="{4C399345-A5A8-49C3-9E61-02246942D8F0}" presName="text" presStyleLbl="fgAcc0" presStyleIdx="2" presStyleCnt="3">
        <dgm:presLayoutVars>
          <dgm:chPref val="3"/>
        </dgm:presLayoutVars>
      </dgm:prSet>
      <dgm:spPr/>
    </dgm:pt>
    <dgm:pt modelId="{BE1C29A6-51AA-274D-BD20-C288C9D6508D}" type="pres">
      <dgm:prSet presAssocID="{4C399345-A5A8-49C3-9E61-02246942D8F0}" presName="hierChild2" presStyleCnt="0"/>
      <dgm:spPr/>
    </dgm:pt>
  </dgm:ptLst>
  <dgm:cxnLst>
    <dgm:cxn modelId="{DF669A1B-2E34-49A4-BBF5-86AB4ED83190}" srcId="{BC895CF5-D3B3-46FE-A08A-A774A16352A6}" destId="{49B23C69-B722-4174-8BCE-F45119F813D7}" srcOrd="1" destOrd="0" parTransId="{FCFBFFD5-B052-43D3-97B4-61F0D99ACA18}" sibTransId="{863FC9FC-D71C-4493-A0D1-DFFDB1835DA4}"/>
    <dgm:cxn modelId="{83C27F28-BD16-4E47-92D0-6E252EDBD6E2}" type="presOf" srcId="{49B23C69-B722-4174-8BCE-F45119F813D7}" destId="{8EB4E00B-B449-4C4D-A96F-E870E867BFA0}" srcOrd="0" destOrd="0" presId="urn:microsoft.com/office/officeart/2005/8/layout/hierarchy1"/>
    <dgm:cxn modelId="{A999FF47-89D0-F946-A340-341974D64488}" type="presOf" srcId="{4C399345-A5A8-49C3-9E61-02246942D8F0}" destId="{9F46AC9B-7F4F-0049-AFF6-4A2A3671C16D}" srcOrd="0" destOrd="0" presId="urn:microsoft.com/office/officeart/2005/8/layout/hierarchy1"/>
    <dgm:cxn modelId="{7143446F-AC70-B241-B2D3-F98AEC4E8015}" type="presOf" srcId="{1F74183F-5E53-42AF-BE68-89F27434DB9B}" destId="{64C3D36C-63F5-9140-A120-C75F826E3596}" srcOrd="0" destOrd="0" presId="urn:microsoft.com/office/officeart/2005/8/layout/hierarchy1"/>
    <dgm:cxn modelId="{E414F67C-C26E-4F92-9CCC-CA3F76C3D52D}" srcId="{BC895CF5-D3B3-46FE-A08A-A774A16352A6}" destId="{1F74183F-5E53-42AF-BE68-89F27434DB9B}" srcOrd="0" destOrd="0" parTransId="{BAEB0786-C34C-4598-9F3E-EFC8FC0075B6}" sibTransId="{5F2F1392-CF96-4BA7-9DE8-74DD81E74404}"/>
    <dgm:cxn modelId="{D3CCD582-8913-344F-8C9D-16E32BA31D4E}" type="presOf" srcId="{BC895CF5-D3B3-46FE-A08A-A774A16352A6}" destId="{16F52ECE-2751-CB46-87A8-3D4CED39C939}" srcOrd="0" destOrd="0" presId="urn:microsoft.com/office/officeart/2005/8/layout/hierarchy1"/>
    <dgm:cxn modelId="{99D815F0-7CD2-4712-942B-1635ECDAE5CB}" srcId="{BC895CF5-D3B3-46FE-A08A-A774A16352A6}" destId="{4C399345-A5A8-49C3-9E61-02246942D8F0}" srcOrd="2" destOrd="0" parTransId="{4796BFB8-9C59-4CAE-BA1A-6DC1199E7138}" sibTransId="{3D1384D0-FC6C-424E-956B-ECDC6C502225}"/>
    <dgm:cxn modelId="{1D2208A3-0537-0242-B0DB-205FE7911806}" type="presParOf" srcId="{16F52ECE-2751-CB46-87A8-3D4CED39C939}" destId="{19A8801A-9EBE-174F-883D-4F923F9A2EF8}" srcOrd="0" destOrd="0" presId="urn:microsoft.com/office/officeart/2005/8/layout/hierarchy1"/>
    <dgm:cxn modelId="{75BE47E1-F7AE-4841-BA2E-C8923CCAB24B}" type="presParOf" srcId="{19A8801A-9EBE-174F-883D-4F923F9A2EF8}" destId="{18C62820-25AB-1345-B96D-D68069A1A64C}" srcOrd="0" destOrd="0" presId="urn:microsoft.com/office/officeart/2005/8/layout/hierarchy1"/>
    <dgm:cxn modelId="{CC7A81BC-C039-B84C-B26B-36ABD7DFE5D9}" type="presParOf" srcId="{18C62820-25AB-1345-B96D-D68069A1A64C}" destId="{605B621F-8E62-E243-AC49-D49C45210688}" srcOrd="0" destOrd="0" presId="urn:microsoft.com/office/officeart/2005/8/layout/hierarchy1"/>
    <dgm:cxn modelId="{5B1A7160-1EBD-5F4A-9C79-0787F2775960}" type="presParOf" srcId="{18C62820-25AB-1345-B96D-D68069A1A64C}" destId="{64C3D36C-63F5-9140-A120-C75F826E3596}" srcOrd="1" destOrd="0" presId="urn:microsoft.com/office/officeart/2005/8/layout/hierarchy1"/>
    <dgm:cxn modelId="{6C6A0522-920C-854C-8DD0-C34139C703E7}" type="presParOf" srcId="{19A8801A-9EBE-174F-883D-4F923F9A2EF8}" destId="{B0CE7271-F46D-3F4F-9B59-08E22F3510C5}" srcOrd="1" destOrd="0" presId="urn:microsoft.com/office/officeart/2005/8/layout/hierarchy1"/>
    <dgm:cxn modelId="{DF342BC8-96B5-8A48-8A15-607208E3C882}" type="presParOf" srcId="{16F52ECE-2751-CB46-87A8-3D4CED39C939}" destId="{C312D4AA-6598-E443-8119-E78C53F92BDE}" srcOrd="1" destOrd="0" presId="urn:microsoft.com/office/officeart/2005/8/layout/hierarchy1"/>
    <dgm:cxn modelId="{624DAD57-0B7E-3446-81BE-09551510D154}" type="presParOf" srcId="{C312D4AA-6598-E443-8119-E78C53F92BDE}" destId="{3A03E1C6-6646-1B4D-AA63-3C390678E314}" srcOrd="0" destOrd="0" presId="urn:microsoft.com/office/officeart/2005/8/layout/hierarchy1"/>
    <dgm:cxn modelId="{EF6FFB7B-73B2-7B43-A29C-0532D52585A8}" type="presParOf" srcId="{3A03E1C6-6646-1B4D-AA63-3C390678E314}" destId="{022FABB8-C9B0-E44E-B108-7917CD987876}" srcOrd="0" destOrd="0" presId="urn:microsoft.com/office/officeart/2005/8/layout/hierarchy1"/>
    <dgm:cxn modelId="{3DC38D0F-59AD-2B4F-B458-DF6827A5C922}" type="presParOf" srcId="{3A03E1C6-6646-1B4D-AA63-3C390678E314}" destId="{8EB4E00B-B449-4C4D-A96F-E870E867BFA0}" srcOrd="1" destOrd="0" presId="urn:microsoft.com/office/officeart/2005/8/layout/hierarchy1"/>
    <dgm:cxn modelId="{DC467C19-925D-7C49-AFA2-42F42445B701}" type="presParOf" srcId="{C312D4AA-6598-E443-8119-E78C53F92BDE}" destId="{C3A6575A-A9F7-194C-A0DD-360BF4C6A368}" srcOrd="1" destOrd="0" presId="urn:microsoft.com/office/officeart/2005/8/layout/hierarchy1"/>
    <dgm:cxn modelId="{99E54136-AD95-2A44-B7F9-7502E705CE4C}" type="presParOf" srcId="{16F52ECE-2751-CB46-87A8-3D4CED39C939}" destId="{69AE2628-43AD-1C46-8AFB-DD1DC9443376}" srcOrd="2" destOrd="0" presId="urn:microsoft.com/office/officeart/2005/8/layout/hierarchy1"/>
    <dgm:cxn modelId="{35276047-914E-7746-ABF9-C1E4890A7D55}" type="presParOf" srcId="{69AE2628-43AD-1C46-8AFB-DD1DC9443376}" destId="{D05E2DC9-18AC-9D4C-BDB4-2D125C5442AA}" srcOrd="0" destOrd="0" presId="urn:microsoft.com/office/officeart/2005/8/layout/hierarchy1"/>
    <dgm:cxn modelId="{E336548F-2797-B048-8F06-6C5F8319938F}" type="presParOf" srcId="{D05E2DC9-18AC-9D4C-BDB4-2D125C5442AA}" destId="{F1F64795-8639-274E-A203-C94C76D600B5}" srcOrd="0" destOrd="0" presId="urn:microsoft.com/office/officeart/2005/8/layout/hierarchy1"/>
    <dgm:cxn modelId="{1EADB085-F879-2846-AD03-EACFAA873A4B}" type="presParOf" srcId="{D05E2DC9-18AC-9D4C-BDB4-2D125C5442AA}" destId="{9F46AC9B-7F4F-0049-AFF6-4A2A3671C16D}" srcOrd="1" destOrd="0" presId="urn:microsoft.com/office/officeart/2005/8/layout/hierarchy1"/>
    <dgm:cxn modelId="{D4FF51A2-C0E0-504C-8BBF-20473F5B3238}" type="presParOf" srcId="{69AE2628-43AD-1C46-8AFB-DD1DC9443376}" destId="{BE1C29A6-51AA-274D-BD20-C288C9D650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FCD07-FCE5-459A-8D97-34B921554E6D}">
      <dsp:nvSpPr>
        <dsp:cNvPr id="0" name=""/>
        <dsp:cNvSpPr/>
      </dsp:nvSpPr>
      <dsp:spPr>
        <a:xfrm>
          <a:off x="478800" y="10987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0ECA9-7B17-4511-BEE5-DE70ACC748A5}">
      <dsp:nvSpPr>
        <dsp:cNvPr id="0" name=""/>
        <dsp:cNvSpPr/>
      </dsp:nvSpPr>
      <dsp:spPr>
        <a:xfrm>
          <a:off x="712800" y="133276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E4B72-0B83-4925-BADE-B7AEFF29DF89}">
      <dsp:nvSpPr>
        <dsp:cNvPr id="0" name=""/>
        <dsp:cNvSpPr/>
      </dsp:nvSpPr>
      <dsp:spPr>
        <a:xfrm>
          <a:off x="127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print</a:t>
          </a:r>
        </a:p>
      </dsp:txBody>
      <dsp:txXfrm>
        <a:off x="127800" y="2538762"/>
        <a:ext cx="1800000" cy="720000"/>
      </dsp:txXfrm>
    </dsp:sp>
    <dsp:sp modelId="{5185FD0F-A842-4075-9932-14D8F2F51B19}">
      <dsp:nvSpPr>
        <dsp:cNvPr id="0" name=""/>
        <dsp:cNvSpPr/>
      </dsp:nvSpPr>
      <dsp:spPr>
        <a:xfrm>
          <a:off x="2593800" y="10987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BEB6D-E5EF-4C0C-97C0-74E862D4A6C0}">
      <dsp:nvSpPr>
        <dsp:cNvPr id="0" name=""/>
        <dsp:cNvSpPr/>
      </dsp:nvSpPr>
      <dsp:spPr>
        <a:xfrm>
          <a:off x="2827800" y="133276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ABC6D-AA53-4B86-B866-07EEBD21D968}">
      <dsp:nvSpPr>
        <dsp:cNvPr id="0" name=""/>
        <dsp:cNvSpPr/>
      </dsp:nvSpPr>
      <dsp:spPr>
        <a:xfrm>
          <a:off x="2242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input</a:t>
          </a:r>
        </a:p>
      </dsp:txBody>
      <dsp:txXfrm>
        <a:off x="2242800" y="2538762"/>
        <a:ext cx="1800000" cy="720000"/>
      </dsp:txXfrm>
    </dsp:sp>
    <dsp:sp modelId="{E178D747-586D-4928-BFB2-5FD6D9B128F8}">
      <dsp:nvSpPr>
        <dsp:cNvPr id="0" name=""/>
        <dsp:cNvSpPr/>
      </dsp:nvSpPr>
      <dsp:spPr>
        <a:xfrm>
          <a:off x="4708800" y="10987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DDD9DD-4FD3-4BF7-ABB2-7E29E46468CC}">
      <dsp:nvSpPr>
        <dsp:cNvPr id="0" name=""/>
        <dsp:cNvSpPr/>
      </dsp:nvSpPr>
      <dsp:spPr>
        <a:xfrm>
          <a:off x="4942800" y="133276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E7C8C-1706-4C0B-A2B4-8EB005127BFB}">
      <dsp:nvSpPr>
        <dsp:cNvPr id="0" name=""/>
        <dsp:cNvSpPr/>
      </dsp:nvSpPr>
      <dsp:spPr>
        <a:xfrm>
          <a:off x="4357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if</a:t>
          </a:r>
        </a:p>
      </dsp:txBody>
      <dsp:txXfrm>
        <a:off x="4357800" y="2538762"/>
        <a:ext cx="1800000" cy="720000"/>
      </dsp:txXfrm>
    </dsp:sp>
    <dsp:sp modelId="{E3575E6C-F1CB-4D6B-9141-8CC22D4A6887}">
      <dsp:nvSpPr>
        <dsp:cNvPr id="0" name=""/>
        <dsp:cNvSpPr/>
      </dsp:nvSpPr>
      <dsp:spPr>
        <a:xfrm>
          <a:off x="6823800" y="10987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E69FF6-5D80-457D-9800-D49C5F3E3D79}">
      <dsp:nvSpPr>
        <dsp:cNvPr id="0" name=""/>
        <dsp:cNvSpPr/>
      </dsp:nvSpPr>
      <dsp:spPr>
        <a:xfrm>
          <a:off x="7057800" y="133276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5E832-4056-4763-AC0A-E6098E400104}">
      <dsp:nvSpPr>
        <dsp:cNvPr id="0" name=""/>
        <dsp:cNvSpPr/>
      </dsp:nvSpPr>
      <dsp:spPr>
        <a:xfrm>
          <a:off x="6472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while</a:t>
          </a:r>
        </a:p>
      </dsp:txBody>
      <dsp:txXfrm>
        <a:off x="6472800" y="2538762"/>
        <a:ext cx="1800000" cy="720000"/>
      </dsp:txXfrm>
    </dsp:sp>
    <dsp:sp modelId="{53215A63-D2C3-4B6A-A231-F88F654B9498}">
      <dsp:nvSpPr>
        <dsp:cNvPr id="0" name=""/>
        <dsp:cNvSpPr/>
      </dsp:nvSpPr>
      <dsp:spPr>
        <a:xfrm>
          <a:off x="8938800" y="10987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D8CBEA-71D1-4107-9D53-969A75EE8E3E}">
      <dsp:nvSpPr>
        <dsp:cNvPr id="0" name=""/>
        <dsp:cNvSpPr/>
      </dsp:nvSpPr>
      <dsp:spPr>
        <a:xfrm>
          <a:off x="9172800" y="133276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C9D12-AA1D-47F2-AF57-2A13C77CE2D6}">
      <dsp:nvSpPr>
        <dsp:cNvPr id="0" name=""/>
        <dsp:cNvSpPr/>
      </dsp:nvSpPr>
      <dsp:spPr>
        <a:xfrm>
          <a:off x="8587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for</a:t>
          </a:r>
        </a:p>
      </dsp:txBody>
      <dsp:txXfrm>
        <a:off x="8587800" y="253876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20E4E-CB6E-7040-81FA-725B138C6B0F}">
      <dsp:nvSpPr>
        <dsp:cNvPr id="0" name=""/>
        <dsp:cNvSpPr/>
      </dsp:nvSpPr>
      <dsp:spPr>
        <a:xfrm>
          <a:off x="0" y="14669"/>
          <a:ext cx="6830568" cy="3088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Las </a:t>
          </a:r>
          <a:r>
            <a:rPr lang="en-US" sz="4400" kern="1200" dirty="0" err="1"/>
            <a:t>librerías</a:t>
          </a:r>
          <a:r>
            <a:rPr lang="en-US" sz="4400" kern="1200" dirty="0"/>
            <a:t> </a:t>
          </a:r>
          <a:r>
            <a:rPr lang="en-US" sz="4400" kern="1200" dirty="0" err="1"/>
            <a:t>externas</a:t>
          </a:r>
          <a:r>
            <a:rPr lang="en-US" sz="4400" kern="1200" dirty="0"/>
            <a:t> que </a:t>
          </a:r>
          <a:r>
            <a:rPr lang="en-US" sz="4400" kern="1200" dirty="0" err="1"/>
            <a:t>más</a:t>
          </a:r>
          <a:r>
            <a:rPr lang="en-US" sz="4400" kern="1200" dirty="0"/>
            <a:t> se </a:t>
          </a:r>
          <a:r>
            <a:rPr lang="en-US" sz="4400" kern="1200" dirty="0" err="1"/>
            <a:t>utilizan</a:t>
          </a:r>
          <a:r>
            <a:rPr lang="en-US" sz="4400" kern="1200" dirty="0"/>
            <a:t> son </a:t>
          </a:r>
          <a:r>
            <a:rPr lang="en-US" sz="4400" kern="1200" dirty="0" err="1"/>
            <a:t>aquellas</a:t>
          </a:r>
          <a:r>
            <a:rPr lang="en-US" sz="4400" kern="1200" dirty="0"/>
            <a:t> </a:t>
          </a:r>
          <a:r>
            <a:rPr lang="en-US" sz="4400" kern="1200" dirty="0" err="1"/>
            <a:t>relacionadas</a:t>
          </a:r>
          <a:r>
            <a:rPr lang="en-US" sz="4400" kern="1200" dirty="0"/>
            <a:t> con el </a:t>
          </a:r>
          <a:r>
            <a:rPr lang="en-US" sz="4400" kern="1200" dirty="0" err="1"/>
            <a:t>manejo</a:t>
          </a:r>
          <a:r>
            <a:rPr lang="en-US" sz="4400" kern="1200" dirty="0"/>
            <a:t> de </a:t>
          </a:r>
          <a:r>
            <a:rPr lang="en-US" sz="4400" kern="1200" dirty="0" err="1"/>
            <a:t>datos</a:t>
          </a:r>
          <a:endParaRPr lang="en-US" sz="4400" kern="1200" dirty="0"/>
        </a:p>
      </dsp:txBody>
      <dsp:txXfrm>
        <a:off x="150783" y="165452"/>
        <a:ext cx="6529002" cy="2787234"/>
      </dsp:txXfrm>
    </dsp:sp>
    <dsp:sp modelId="{1CF8DF5F-B27A-5647-88D7-8416E7A23569}">
      <dsp:nvSpPr>
        <dsp:cNvPr id="0" name=""/>
        <dsp:cNvSpPr/>
      </dsp:nvSpPr>
      <dsp:spPr>
        <a:xfrm>
          <a:off x="0" y="3103470"/>
          <a:ext cx="6830568" cy="2322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871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 err="1"/>
            <a:t>Numpy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/>
            <a:t>Pandas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 err="1"/>
            <a:t>Scipy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/>
            <a:t>Matplotlib</a:t>
          </a:r>
        </a:p>
      </dsp:txBody>
      <dsp:txXfrm>
        <a:off x="0" y="3103470"/>
        <a:ext cx="6830568" cy="23225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5B621F-8E62-E243-AC49-D49C45210688}">
      <dsp:nvSpPr>
        <dsp:cNvPr id="0" name=""/>
        <dsp:cNvSpPr/>
      </dsp:nvSpPr>
      <dsp:spPr>
        <a:xfrm>
          <a:off x="0" y="93549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3D36C-63F5-9140-A120-C75F826E3596}">
      <dsp:nvSpPr>
        <dsp:cNvPr id="0" name=""/>
        <dsp:cNvSpPr/>
      </dsp:nvSpPr>
      <dsp:spPr>
        <a:xfrm>
          <a:off x="328612" y="124767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Con argumentos</a:t>
          </a:r>
        </a:p>
      </dsp:txBody>
      <dsp:txXfrm>
        <a:off x="383617" y="1302682"/>
        <a:ext cx="2847502" cy="1768010"/>
      </dsp:txXfrm>
    </dsp:sp>
    <dsp:sp modelId="{022FABB8-C9B0-E44E-B108-7917CD987876}">
      <dsp:nvSpPr>
        <dsp:cNvPr id="0" name=""/>
        <dsp:cNvSpPr/>
      </dsp:nvSpPr>
      <dsp:spPr>
        <a:xfrm>
          <a:off x="3614737" y="93549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B4E00B-B449-4C4D-A96F-E870E867BFA0}">
      <dsp:nvSpPr>
        <dsp:cNvPr id="0" name=""/>
        <dsp:cNvSpPr/>
      </dsp:nvSpPr>
      <dsp:spPr>
        <a:xfrm>
          <a:off x="3943350" y="124767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Sin argumentos</a:t>
          </a:r>
        </a:p>
      </dsp:txBody>
      <dsp:txXfrm>
        <a:off x="3998355" y="1302682"/>
        <a:ext cx="2847502" cy="1768010"/>
      </dsp:txXfrm>
    </dsp:sp>
    <dsp:sp modelId="{F1F64795-8639-274E-A203-C94C76D600B5}">
      <dsp:nvSpPr>
        <dsp:cNvPr id="0" name=""/>
        <dsp:cNvSpPr/>
      </dsp:nvSpPr>
      <dsp:spPr>
        <a:xfrm>
          <a:off x="7229475" y="93549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6AC9B-7F4F-0049-AFF6-4A2A3671C16D}">
      <dsp:nvSpPr>
        <dsp:cNvPr id="0" name=""/>
        <dsp:cNvSpPr/>
      </dsp:nvSpPr>
      <dsp:spPr>
        <a:xfrm>
          <a:off x="7558087" y="1247677"/>
          <a:ext cx="2957512" cy="1878020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AMBAS </a:t>
          </a:r>
          <a:r>
            <a:rPr lang="en-US" sz="2700" kern="1200" dirty="0" err="1"/>
            <a:t>incluyen</a:t>
          </a:r>
          <a:r>
            <a:rPr lang="en-US" sz="2700" kern="1200" dirty="0"/>
            <a:t> un </a:t>
          </a:r>
          <a:r>
            <a:rPr lang="en-US" sz="2700" kern="1200" dirty="0" err="1"/>
            <a:t>retorno</a:t>
          </a:r>
          <a:r>
            <a:rPr lang="en-US" sz="2700" kern="1200" dirty="0"/>
            <a:t> (salvo </a:t>
          </a:r>
          <a:r>
            <a:rPr lang="en-US" sz="2700" kern="1200" dirty="0" err="1"/>
            <a:t>contadas</a:t>
          </a:r>
          <a:r>
            <a:rPr lang="en-US" sz="2700" kern="1200" dirty="0"/>
            <a:t> </a:t>
          </a:r>
          <a:r>
            <a:rPr lang="en-US" sz="2700" kern="1200" dirty="0" err="1"/>
            <a:t>excepciones</a:t>
          </a:r>
          <a:r>
            <a:rPr lang="en-US" sz="2700" kern="1200" dirty="0"/>
            <a:t>)</a:t>
          </a:r>
        </a:p>
      </dsp:txBody>
      <dsp:txXfrm>
        <a:off x="7613092" y="1302682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C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4C362-942D-1B48-8EA4-EA3402994FEA}" type="datetimeFigureOut">
              <a:rPr lang="en-EC" smtClean="0"/>
              <a:t>5/21/20</a:t>
            </a:fld>
            <a:endParaRPr lang="en-EC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C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1DB41-A6DA-214C-9279-9277CE9A6BF7}" type="slidenum">
              <a:rPr lang="en-EC" smtClean="0"/>
              <a:t>‹#›</a:t>
            </a:fld>
            <a:endParaRPr lang="en-EC"/>
          </a:p>
        </p:txBody>
      </p:sp>
    </p:spTree>
    <p:extLst>
      <p:ext uri="{BB962C8B-B14F-4D97-AF65-F5344CB8AC3E}">
        <p14:creationId xmlns:p14="http://schemas.microsoft.com/office/powerpoint/2010/main" val="4095525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C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1DB41-A6DA-214C-9279-9277CE9A6BF7}" type="slidenum">
              <a:rPr lang="en-EC" smtClean="0"/>
              <a:t>1</a:t>
            </a:fld>
            <a:endParaRPr lang="en-EC"/>
          </a:p>
        </p:txBody>
      </p:sp>
    </p:spTree>
    <p:extLst>
      <p:ext uri="{BB962C8B-B14F-4D97-AF65-F5344CB8AC3E}">
        <p14:creationId xmlns:p14="http://schemas.microsoft.com/office/powerpoint/2010/main" val="1367520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C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1DB41-A6DA-214C-9279-9277CE9A6BF7}" type="slidenum">
              <a:rPr lang="en-EC" smtClean="0"/>
              <a:t>11</a:t>
            </a:fld>
            <a:endParaRPr lang="en-EC"/>
          </a:p>
        </p:txBody>
      </p:sp>
    </p:spTree>
    <p:extLst>
      <p:ext uri="{BB962C8B-B14F-4D97-AF65-F5344CB8AC3E}">
        <p14:creationId xmlns:p14="http://schemas.microsoft.com/office/powerpoint/2010/main" val="29380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87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3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3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4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9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3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9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5/21/20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1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3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7" r:id="rId6"/>
    <p:sldLayoutId id="2147483712" r:id="rId7"/>
    <p:sldLayoutId id="2147483713" r:id="rId8"/>
    <p:sldLayoutId id="2147483714" r:id="rId9"/>
    <p:sldLayoutId id="2147483716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E43D32D8-3269-4BD2-948E-7CF14CD41A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7" t="9091" r="19803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6E290-6B84-5C48-A17D-89689D2AD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EC" sz="4800" dirty="0"/>
              <a:t>Python: Curso Introductorio</a:t>
            </a:r>
            <a:br>
              <a:rPr lang="en-EC" sz="4800" dirty="0"/>
            </a:br>
            <a:r>
              <a:rPr lang="en-EC" sz="4800" dirty="0"/>
              <a:t>Parte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D38AF-8083-7C46-9DB5-0467BA436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EC" sz="2000"/>
              <a:t>Kevin Rojas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8344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42D18-476F-344C-A5FF-B3FF4AE08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 err="1"/>
              <a:t>Clases</a:t>
            </a:r>
            <a:endParaRPr lang="en-US" sz="7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44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F5609-D8FC-6F42-B9AE-EDD117712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 err="1"/>
              <a:t>Creación</a:t>
            </a:r>
            <a:r>
              <a:rPr lang="en-US" sz="8000" dirty="0"/>
              <a:t> de </a:t>
            </a:r>
            <a:r>
              <a:rPr lang="en-US" sz="8000" dirty="0" err="1"/>
              <a:t>objetos</a:t>
            </a:r>
            <a:r>
              <a:rPr lang="en-US" sz="8000" dirty="0"/>
              <a:t> (</a:t>
            </a:r>
            <a:r>
              <a:rPr lang="en-US" sz="8000" dirty="0" err="1"/>
              <a:t>instancia</a:t>
            </a:r>
            <a:r>
              <a:rPr lang="en-US" sz="8000" dirty="0"/>
              <a:t>)</a:t>
            </a: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056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Rectangle 38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Rectangle 40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38D69-0E59-F74F-A9EF-BBDAEC0C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Son como plantillas</a:t>
            </a:r>
          </a:p>
        </p:txBody>
      </p:sp>
      <p:sp>
        <p:nvSpPr>
          <p:cNvPr id="49" name="Rectangle: Rounded Corners 42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69E257-39B5-D940-9A00-F21DBD05A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72" y="2879645"/>
            <a:ext cx="5596128" cy="26161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7D7878-2035-0F41-899E-F9F5550FD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2" y="3003632"/>
            <a:ext cx="5596128" cy="236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56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39B38-9190-934D-9618-0EF42948B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Constructores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7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3AC1E9-4352-7D4A-97AC-A0333BE4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EC" dirty="0"/>
              <a:t>Funciones base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E7C92BAE-6200-49E8-9338-F6E74E330E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9452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128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5373F-1BF0-A249-A987-7A7081545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Librerías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49F98-781D-FD48-91BC-0D1E99D85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/>
              <a:t>Las librerías son código que puede utilizarse en python, elaborado por una tercera parte con el propósito de hacernos más fácil la vida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578848-AB0B-144F-A6CF-990BC1A40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719128"/>
            <a:ext cx="6846363" cy="526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A4E6E-7DB2-0143-8C1F-7D1714A9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n-EC" sz="3200" dirty="0"/>
              <a:t>Cuales son las librerías más comúnes que se utiliza en python 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521346-2684-4F6E-A2FC-5FC61820EC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188165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4566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6DB37-94C4-534C-A667-3EFB507E2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 err="1"/>
              <a:t>Funciones</a:t>
            </a:r>
            <a:endParaRPr lang="en-US" sz="7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5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FE438-C3DA-CC44-9261-EB1EE3D0A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Concepto inicial desde la matemática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7556F7-6831-F243-A482-CC08F8AC9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799153"/>
            <a:ext cx="6846363" cy="510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70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F14C1-8A8E-544E-8C61-54DB01B60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def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2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83800-B1A1-FF4A-8AFF-E12B7AFE4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EC" dirty="0"/>
              <a:t>Existen dos formas principales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EA54A9-CC5A-43BB-87D4-1E40FF4308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985677"/>
              </p:ext>
            </p:extLst>
          </p:nvPr>
        </p:nvGraphicFramePr>
        <p:xfrm>
          <a:off x="838200" y="2184158"/>
          <a:ext cx="10515600" cy="4061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867142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413424"/>
      </a:dk2>
      <a:lt2>
        <a:srgbClr val="E6E2E8"/>
      </a:lt2>
      <a:accent1>
        <a:srgbClr val="7DAC6C"/>
      </a:accent1>
      <a:accent2>
        <a:srgbClr val="8FA958"/>
      </a:accent2>
      <a:accent3>
        <a:srgbClr val="A9A36A"/>
      </a:accent3>
      <a:accent4>
        <a:srgbClr val="CB9665"/>
      </a:accent4>
      <a:accent5>
        <a:srgbClr val="D68B86"/>
      </a:accent5>
      <a:accent6>
        <a:srgbClr val="CD6B8E"/>
      </a:accent6>
      <a:hlink>
        <a:srgbClr val="9E6DB0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Macintosh PowerPoint</Application>
  <PresentationFormat>Widescreen</PresentationFormat>
  <Paragraphs>29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Calibri</vt:lpstr>
      <vt:lpstr>AccentBoxVTI</vt:lpstr>
      <vt:lpstr>Python: Curso Introductorio Parte II</vt:lpstr>
      <vt:lpstr>Funciones base</vt:lpstr>
      <vt:lpstr>Librerías</vt:lpstr>
      <vt:lpstr>Las librerías son código que puede utilizarse en python, elaborado por una tercera parte con el propósito de hacernos más fácil la vida</vt:lpstr>
      <vt:lpstr>Cuales son las librerías más comúnes que se utiliza en python ?</vt:lpstr>
      <vt:lpstr>Funciones</vt:lpstr>
      <vt:lpstr>Concepto inicial desde la matemática</vt:lpstr>
      <vt:lpstr>def</vt:lpstr>
      <vt:lpstr>Existen dos formas principales</vt:lpstr>
      <vt:lpstr>Clases</vt:lpstr>
      <vt:lpstr>Creación de objetos (instancia)</vt:lpstr>
      <vt:lpstr>Son como plantillas</vt:lpstr>
      <vt:lpstr>Constructores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Python: Curso Introductorio Parte II</dc:title>
  <dc:creator>Kevin Ricardo Rojas Satian</dc:creator>
  <cp:lastModifiedBy>Kevin Ricardo Rojas Satian</cp:lastModifiedBy>
  <cp:revision>1</cp:revision>
  <dcterms:created xsi:type="dcterms:W3CDTF">2020-05-22T02:29:24Z</dcterms:created>
  <dcterms:modified xsi:type="dcterms:W3CDTF">2020-05-22T02:29:46Z</dcterms:modified>
</cp:coreProperties>
</file>