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E9E1-910D-4479-85D2-57E52A87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73BF1-9CAF-4018-BE79-19470E49A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91C3-F0C5-441A-A72D-715C3185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F6D-D26A-4B5B-B95A-0CC4EFB885E8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CF65-E5C4-4B42-8BD8-16B950D9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1CBF-B475-4943-9584-916B925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A81-A790-4D44-87A9-C21A2B02D3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319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4EA7-25AB-487C-84A3-4A6DFE6D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A5B15-2E7D-4D47-95B8-3F2FE004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C4D9-B78F-4D48-A980-22C9B2A7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F6D-D26A-4B5B-B95A-0CC4EFB885E8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656E-3534-4AB0-B254-EC29B68C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C704-1997-4769-88F6-8CEAB18E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A81-A790-4D44-87A9-C21A2B02D3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23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C265B-40F3-4A2D-BD7A-7F92E4F9A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BFF3A-F052-4EB7-A53F-83D07D8D0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03C4-40BE-4D5A-B28D-762BAC94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F6D-D26A-4B5B-B95A-0CC4EFB885E8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5FD5-03E7-4A82-98E2-A759DD32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586E-E1C9-4208-8B5B-36B06D45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A81-A790-4D44-87A9-C21A2B02D3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85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322E-9DB4-4B48-B959-633341C4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D65F-F42F-475C-99CC-085AAB43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655A-DAA5-4835-B4F5-D4F34738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F6D-D26A-4B5B-B95A-0CC4EFB885E8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2ED06-324C-41DE-B0A3-66D8817F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8459-9974-4844-A9BD-E3E5EBF7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A81-A790-4D44-87A9-C21A2B02D3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09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A537-334F-4363-AE46-B582AB70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3B1D-C76C-4449-A745-90CCB086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071F8-04BD-4B22-8EAE-F9A1AB7A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F6D-D26A-4B5B-B95A-0CC4EFB885E8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9F380-F386-471D-84FA-1C193402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7A07-EBCA-445F-B9BB-3760B938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A81-A790-4D44-87A9-C21A2B02D3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394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A5E6-D48B-47A2-9177-BE05CF9D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BEA1-FAD8-4EA4-BF81-3812D532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DC7BE-9979-473B-9CE1-5CE4FFD0D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0783A-85CB-4E62-B849-75A706CA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F6D-D26A-4B5B-B95A-0CC4EFB885E8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8153E-90F8-42B2-A4D4-D21FBC62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E681D-DE7B-4029-8061-236D784C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A81-A790-4D44-87A9-C21A2B02D3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878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7989-90F1-40EB-A1F8-E264ECFD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F6C5D-9752-458B-8C0A-408EE219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D0CC-5CF8-4EC6-AEAA-3557F617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4A22E-4EAC-4592-BC28-8B5761B2A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03A92-B9A8-4BF6-A3B1-C7A05F66D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D1FCF-B0B3-4CFA-B71F-E868E221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F6D-D26A-4B5B-B95A-0CC4EFB885E8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EE1AA-1E4A-4100-9310-7D520865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7A599-6BE4-4A46-9621-90A2E8C1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A81-A790-4D44-87A9-C21A2B02D3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5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A19C-905B-43E6-8660-52BE7DA0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33FAF-AF53-4460-BB51-681BFF62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F6D-D26A-4B5B-B95A-0CC4EFB885E8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7EA3A-68F5-48BB-B7CA-8074BEE8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F4030-A1C7-42B7-9A46-802ACA03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A81-A790-4D44-87A9-C21A2B02D3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84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C280F-69BC-47B4-9071-5619C6EE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F6D-D26A-4B5B-B95A-0CC4EFB885E8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5B587-06CE-4298-9A5E-04307EEC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527A2-9C30-4126-AF43-E56112FC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A81-A790-4D44-87A9-C21A2B02D3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057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B57E-D540-4B8B-B8D6-40CDE9D7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DD76-3448-4AAA-8A42-D8AE596D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8A486-33D1-4725-BA49-76CE9C5F1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3B688-6359-4CA7-A582-92105936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F6D-D26A-4B5B-B95A-0CC4EFB885E8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236B7-82ED-4089-B98D-E025EB57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8096F-7833-43EE-BD29-55F4B0A8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A81-A790-4D44-87A9-C21A2B02D3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857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8D5B-505B-40CD-B70C-2FF86FF8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A440C-9E9F-48B9-9040-65A947FC7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9E899-13E0-48FB-8790-2ACDD4DD3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B1FC9-1B3D-4069-8D2F-C45DB355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F6D-D26A-4B5B-B95A-0CC4EFB885E8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37724-5D9F-4771-A416-E9DBD175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52544-68CC-4222-A372-240CC8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A81-A790-4D44-87A9-C21A2B02D3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438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2EE7F-4331-4C1D-9523-8D326448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33F0-A2D2-4A8D-A71B-172CB842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EB74-A016-43CA-B6E8-4BE0B555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AF6D-D26A-4B5B-B95A-0CC4EFB885E8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DD97-9F40-454D-9634-19E772363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6226E-0B45-4025-96BC-1D0A90504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FA81-A790-4D44-87A9-C21A2B02D3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694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C50D-2A2F-414D-B69D-0E3065DE2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Eläinklinikka luokkakaaviot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F3432-FAFF-4CAE-8F27-1F782645A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052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301E8D-5666-4BA2-8F3B-FFFA10399495}"/>
              </a:ext>
            </a:extLst>
          </p:cNvPr>
          <p:cNvSpPr/>
          <p:nvPr/>
        </p:nvSpPr>
        <p:spPr>
          <a:xfrm>
            <a:off x="705852" y="1820862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Lääkäri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9D5727-66DC-4BB9-8E5C-B96BDE4A2449}"/>
              </a:ext>
            </a:extLst>
          </p:cNvPr>
          <p:cNvSpPr/>
          <p:nvPr/>
        </p:nvSpPr>
        <p:spPr>
          <a:xfrm>
            <a:off x="4483768" y="1820861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Sihteeri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6744F2-DC8F-4A82-8E07-9A7C9E5A74F2}"/>
              </a:ext>
            </a:extLst>
          </p:cNvPr>
          <p:cNvSpPr/>
          <p:nvPr/>
        </p:nvSpPr>
        <p:spPr>
          <a:xfrm>
            <a:off x="8085222" y="1820861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Hoitaja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D5558F-191B-4DAD-8C60-279D8BFB7696}"/>
              </a:ext>
            </a:extLst>
          </p:cNvPr>
          <p:cNvSpPr/>
          <p:nvPr/>
        </p:nvSpPr>
        <p:spPr>
          <a:xfrm>
            <a:off x="4483767" y="170113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Työntekijä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4E642-AE0D-46FF-94FA-5200BBDF4594}"/>
              </a:ext>
            </a:extLst>
          </p:cNvPr>
          <p:cNvCxnSpPr/>
          <p:nvPr/>
        </p:nvCxnSpPr>
        <p:spPr>
          <a:xfrm flipV="1">
            <a:off x="2903621" y="978568"/>
            <a:ext cx="1700463" cy="84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537F09-B3A3-4F9E-ADCE-073C47B3C4CD}"/>
              </a:ext>
            </a:extLst>
          </p:cNvPr>
          <p:cNvCxnSpPr>
            <a:cxnSpLocks/>
          </p:cNvCxnSpPr>
          <p:nvPr/>
        </p:nvCxnSpPr>
        <p:spPr>
          <a:xfrm flipV="1">
            <a:off x="5903493" y="1169487"/>
            <a:ext cx="24063" cy="80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C8F3B7-53EA-40B0-90C0-3DD20B375122}"/>
              </a:ext>
            </a:extLst>
          </p:cNvPr>
          <p:cNvCxnSpPr/>
          <p:nvPr/>
        </p:nvCxnSpPr>
        <p:spPr>
          <a:xfrm flipH="1" flipV="1">
            <a:off x="7106653" y="978568"/>
            <a:ext cx="2422358" cy="101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5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9B72A9-57B8-4F48-B442-00539CEB93E6}"/>
              </a:ext>
            </a:extLst>
          </p:cNvPr>
          <p:cNvSpPr/>
          <p:nvPr/>
        </p:nvSpPr>
        <p:spPr>
          <a:xfrm>
            <a:off x="4652210" y="250323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Eläimet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4BD5C5-5AA2-4EBF-84F8-1E164336801B}"/>
              </a:ext>
            </a:extLst>
          </p:cNvPr>
          <p:cNvSpPr/>
          <p:nvPr/>
        </p:nvSpPr>
        <p:spPr>
          <a:xfrm>
            <a:off x="1026694" y="1724609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Omistaja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C2CD85-5493-4D5E-84AD-21D0B11EB19F}"/>
              </a:ext>
            </a:extLst>
          </p:cNvPr>
          <p:cNvSpPr/>
          <p:nvPr/>
        </p:nvSpPr>
        <p:spPr>
          <a:xfrm>
            <a:off x="4652209" y="1710155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Laji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74DBFD-28D4-43C3-ACC5-ACCAC7AE4CDB}"/>
              </a:ext>
            </a:extLst>
          </p:cNvPr>
          <p:cNvSpPr/>
          <p:nvPr/>
        </p:nvSpPr>
        <p:spPr>
          <a:xfrm>
            <a:off x="1026694" y="3429000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Kissa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CFA5A4-5ADB-4A5E-BE80-7D5998CFF81A}"/>
              </a:ext>
            </a:extLst>
          </p:cNvPr>
          <p:cNvSpPr/>
          <p:nvPr/>
        </p:nvSpPr>
        <p:spPr>
          <a:xfrm>
            <a:off x="4652209" y="3429000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Koira</a:t>
            </a:r>
            <a:endParaRPr lang="LID4096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A72E7D-06D9-4A34-B50C-7257D3145764}"/>
              </a:ext>
            </a:extLst>
          </p:cNvPr>
          <p:cNvSpPr/>
          <p:nvPr/>
        </p:nvSpPr>
        <p:spPr>
          <a:xfrm>
            <a:off x="4652209" y="5147845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Rotu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DA801D-448F-4366-B7E9-4A7A6C16294E}"/>
              </a:ext>
            </a:extLst>
          </p:cNvPr>
          <p:cNvCxnSpPr/>
          <p:nvPr/>
        </p:nvCxnSpPr>
        <p:spPr>
          <a:xfrm flipV="1">
            <a:off x="3128211" y="980239"/>
            <a:ext cx="1523998" cy="74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3A2FF-B73A-4213-BD40-083AFF9C1404}"/>
              </a:ext>
            </a:extLst>
          </p:cNvPr>
          <p:cNvCxnSpPr>
            <a:cxnSpLocks/>
          </p:cNvCxnSpPr>
          <p:nvPr/>
        </p:nvCxnSpPr>
        <p:spPr>
          <a:xfrm flipV="1">
            <a:off x="6095998" y="1181601"/>
            <a:ext cx="0" cy="75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438569-E4CD-4C31-B9E7-E31160F19945}"/>
              </a:ext>
            </a:extLst>
          </p:cNvPr>
          <p:cNvCxnSpPr/>
          <p:nvPr/>
        </p:nvCxnSpPr>
        <p:spPr>
          <a:xfrm flipV="1">
            <a:off x="3344779" y="2780047"/>
            <a:ext cx="1523998" cy="74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F3B90B-319A-47EF-BB0C-0981F7DF8B64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6095999" y="2900446"/>
            <a:ext cx="0" cy="52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27464D-90D4-4619-B7E3-262FC145757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095998" y="4619291"/>
            <a:ext cx="1" cy="70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876C7C-9F79-42F4-9AE4-B17778D2E363}"/>
              </a:ext>
            </a:extLst>
          </p:cNvPr>
          <p:cNvCxnSpPr>
            <a:cxnSpLocks/>
          </p:cNvCxnSpPr>
          <p:nvPr/>
        </p:nvCxnSpPr>
        <p:spPr>
          <a:xfrm flipH="1" flipV="1">
            <a:off x="2861510" y="4465617"/>
            <a:ext cx="2181725" cy="83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8B7368C-3FFB-4BAC-BEB9-10431ABD740F}"/>
              </a:ext>
            </a:extLst>
          </p:cNvPr>
          <p:cNvSpPr/>
          <p:nvPr/>
        </p:nvSpPr>
        <p:spPr>
          <a:xfrm>
            <a:off x="7892715" y="3438650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Kani</a:t>
            </a:r>
            <a:endParaRPr lang="LID4096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211451-9F8B-4B11-A79A-73B211F32096}"/>
              </a:ext>
            </a:extLst>
          </p:cNvPr>
          <p:cNvCxnSpPr>
            <a:cxnSpLocks/>
          </p:cNvCxnSpPr>
          <p:nvPr/>
        </p:nvCxnSpPr>
        <p:spPr>
          <a:xfrm flipV="1">
            <a:off x="6172198" y="4619291"/>
            <a:ext cx="1720517" cy="70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2A88D1-A9B4-48B8-8C48-31C36B5E55CD}"/>
              </a:ext>
            </a:extLst>
          </p:cNvPr>
          <p:cNvSpPr/>
          <p:nvPr/>
        </p:nvSpPr>
        <p:spPr>
          <a:xfrm>
            <a:off x="3940337" y="98001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Eläimen terveystiedot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068B78-F4D7-49E9-B1D9-BCAEE22DAF80}"/>
              </a:ext>
            </a:extLst>
          </p:cNvPr>
          <p:cNvSpPr/>
          <p:nvPr/>
        </p:nvSpPr>
        <p:spPr>
          <a:xfrm>
            <a:off x="475246" y="2238706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Paino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C0D427-5F84-48E9-9215-FADFDAD472E9}"/>
              </a:ext>
            </a:extLst>
          </p:cNvPr>
          <p:cNvSpPr/>
          <p:nvPr/>
        </p:nvSpPr>
        <p:spPr>
          <a:xfrm>
            <a:off x="3940340" y="2238705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Ikä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8D7A9D-1520-4CC8-8313-C34E041D297E}"/>
              </a:ext>
            </a:extLst>
          </p:cNvPr>
          <p:cNvSpPr/>
          <p:nvPr/>
        </p:nvSpPr>
        <p:spPr>
          <a:xfrm>
            <a:off x="475246" y="3784265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Käyntihistoria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C3837E-A95E-4F5F-963E-2EAE21AC21FB}"/>
              </a:ext>
            </a:extLst>
          </p:cNvPr>
          <p:cNvSpPr/>
          <p:nvPr/>
        </p:nvSpPr>
        <p:spPr>
          <a:xfrm>
            <a:off x="3940339" y="3784264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Rokotukset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C20E4B-2D04-4B59-8586-0D548B19EDB9}"/>
              </a:ext>
            </a:extLst>
          </p:cNvPr>
          <p:cNvSpPr/>
          <p:nvPr/>
        </p:nvSpPr>
        <p:spPr>
          <a:xfrm>
            <a:off x="7405434" y="2238704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Sairaushistoria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CE1C7F-CFF0-4C67-A4B6-0F3AB1C39821}"/>
              </a:ext>
            </a:extLst>
          </p:cNvPr>
          <p:cNvSpPr/>
          <p:nvPr/>
        </p:nvSpPr>
        <p:spPr>
          <a:xfrm>
            <a:off x="7427494" y="3784263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Lääkitys ja ruokavalio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31F486-D753-4072-9F19-73E217BC145D}"/>
              </a:ext>
            </a:extLst>
          </p:cNvPr>
          <p:cNvSpPr/>
          <p:nvPr/>
        </p:nvSpPr>
        <p:spPr>
          <a:xfrm>
            <a:off x="192505" y="1465926"/>
            <a:ext cx="10972800" cy="4774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D23B9-EB9F-454B-89E0-1EED786B8BC4}"/>
              </a:ext>
            </a:extLst>
          </p:cNvPr>
          <p:cNvCxnSpPr/>
          <p:nvPr/>
        </p:nvCxnSpPr>
        <p:spPr>
          <a:xfrm flipV="1">
            <a:off x="3064042" y="972881"/>
            <a:ext cx="876297" cy="49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7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F8CEF5-36A8-4391-BA78-8F9072DF5FE4}"/>
              </a:ext>
            </a:extLst>
          </p:cNvPr>
          <p:cNvSpPr/>
          <p:nvPr/>
        </p:nvSpPr>
        <p:spPr>
          <a:xfrm>
            <a:off x="4652210" y="479591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Käynti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25C0D2-6F54-48C4-939D-F68354E91C0B}"/>
              </a:ext>
            </a:extLst>
          </p:cNvPr>
          <p:cNvSpPr/>
          <p:nvPr/>
        </p:nvSpPr>
        <p:spPr>
          <a:xfrm>
            <a:off x="731920" y="2237037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Syy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C2B05F-1914-4DEE-A356-27246A55C6A1}"/>
              </a:ext>
            </a:extLst>
          </p:cNvPr>
          <p:cNvSpPr/>
          <p:nvPr/>
        </p:nvSpPr>
        <p:spPr>
          <a:xfrm>
            <a:off x="4652209" y="2238709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Laskutus- ja maksuhistoria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5B30C7-9B09-47E2-A1D6-504ED4667CD1}"/>
              </a:ext>
            </a:extLst>
          </p:cNvPr>
          <p:cNvSpPr/>
          <p:nvPr/>
        </p:nvSpPr>
        <p:spPr>
          <a:xfrm>
            <a:off x="8572501" y="2237036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Asiakas (lemmikki)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384F2A-DE5C-40BA-9634-1489D0068F28}"/>
              </a:ext>
            </a:extLst>
          </p:cNvPr>
          <p:cNvSpPr/>
          <p:nvPr/>
        </p:nvSpPr>
        <p:spPr>
          <a:xfrm>
            <a:off x="4652209" y="3997827"/>
            <a:ext cx="2887579" cy="119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Toimenpide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39A9AF-016F-468A-A49A-935DF4400C67}"/>
              </a:ext>
            </a:extLst>
          </p:cNvPr>
          <p:cNvCxnSpPr/>
          <p:nvPr/>
        </p:nvCxnSpPr>
        <p:spPr>
          <a:xfrm flipV="1">
            <a:off x="2759242" y="1359150"/>
            <a:ext cx="1892967" cy="87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FE8C12-E515-4ED9-89F3-268BC7DA1D81}"/>
              </a:ext>
            </a:extLst>
          </p:cNvPr>
          <p:cNvCxnSpPr/>
          <p:nvPr/>
        </p:nvCxnSpPr>
        <p:spPr>
          <a:xfrm flipV="1">
            <a:off x="5013158" y="1469441"/>
            <a:ext cx="1892967" cy="87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83B75-C299-4FF7-BC39-90FC01F73CA6}"/>
              </a:ext>
            </a:extLst>
          </p:cNvPr>
          <p:cNvCxnSpPr>
            <a:cxnSpLocks/>
          </p:cNvCxnSpPr>
          <p:nvPr/>
        </p:nvCxnSpPr>
        <p:spPr>
          <a:xfrm flipH="1" flipV="1">
            <a:off x="6906125" y="1359150"/>
            <a:ext cx="2163681" cy="118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639B71-031E-4CBB-A520-BFD39F74AF5A}"/>
              </a:ext>
            </a:extLst>
          </p:cNvPr>
          <p:cNvCxnSpPr>
            <a:cxnSpLocks/>
          </p:cNvCxnSpPr>
          <p:nvPr/>
        </p:nvCxnSpPr>
        <p:spPr>
          <a:xfrm flipV="1">
            <a:off x="4066674" y="1571876"/>
            <a:ext cx="1219201" cy="12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F8CFA0-1229-4D07-AA66-5534B66CDE27}"/>
              </a:ext>
            </a:extLst>
          </p:cNvPr>
          <p:cNvCxnSpPr>
            <a:cxnSpLocks/>
          </p:cNvCxnSpPr>
          <p:nvPr/>
        </p:nvCxnSpPr>
        <p:spPr>
          <a:xfrm flipH="1" flipV="1">
            <a:off x="4066674" y="2805863"/>
            <a:ext cx="946485" cy="138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9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0F1FDCA1254044AF2FB834DDF904F0" ma:contentTypeVersion="12" ma:contentTypeDescription="Create a new document." ma:contentTypeScope="" ma:versionID="b250b22492394256bf7ce423d8b5b3e6">
  <xsd:schema xmlns:xsd="http://www.w3.org/2001/XMLSchema" xmlns:xs="http://www.w3.org/2001/XMLSchema" xmlns:p="http://schemas.microsoft.com/office/2006/metadata/properties" xmlns:ns3="e75424c5-1de1-4937-9c8e-9b06271a4a8e" xmlns:ns4="5986ae5e-b626-4e2a-9fcf-dbb3cee5cd84" targetNamespace="http://schemas.microsoft.com/office/2006/metadata/properties" ma:root="true" ma:fieldsID="17b299948495a70fff65baafd0f3f07d" ns3:_="" ns4:_="">
    <xsd:import namespace="e75424c5-1de1-4937-9c8e-9b06271a4a8e"/>
    <xsd:import namespace="5986ae5e-b626-4e2a-9fcf-dbb3cee5cd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424c5-1de1-4937-9c8e-9b06271a4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6ae5e-b626-4e2a-9fcf-dbb3cee5cd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6BF7A0-45B5-4F73-B6AF-5327132507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5424c5-1de1-4937-9c8e-9b06271a4a8e"/>
    <ds:schemaRef ds:uri="5986ae5e-b626-4e2a-9fcf-dbb3cee5cd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5F1A89-3B18-4EF7-8426-C1603C1115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22F0C9-DEBC-4206-97EA-B771D037A8D8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e75424c5-1de1-4937-9c8e-9b06271a4a8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986ae5e-b626-4e2a-9fcf-dbb3cee5cd8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Eläinklinikka luokkakaaviot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Eläinklinikka luokkakaaviot</dc:title>
  <dc:creator>Holopainen, Helena</dc:creator>
  <cp:lastModifiedBy>Holopainen, Helena</cp:lastModifiedBy>
  <cp:revision>3</cp:revision>
  <dcterms:created xsi:type="dcterms:W3CDTF">2022-04-06T05:31:05Z</dcterms:created>
  <dcterms:modified xsi:type="dcterms:W3CDTF">2022-04-06T05:40:40Z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0x010100800F1FDCA1254044AF2FB834DDF904F0</vt:lpwstr>
  </property>
</Properties>
</file>