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0FE"/>
    <a:srgbClr val="F6E2FE"/>
    <a:srgbClr val="EEC6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70CE91-F67E-43BF-8FA5-80B126A39D55}" v="3" dt="2022-05-23T19:59:10.8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äki, Marika" userId="f0c7718a-105a-493b-a71d-507f39049ff5" providerId="ADAL" clId="{90CBD36E-C901-4842-B06E-6E06477D9EA5}"/>
    <pc:docChg chg="undo custSel addSld modSld sldOrd">
      <pc:chgData name="Mäki, Marika" userId="f0c7718a-105a-493b-a71d-507f39049ff5" providerId="ADAL" clId="{90CBD36E-C901-4842-B06E-6E06477D9EA5}" dt="2022-04-28T08:28:18.454" v="622" actId="1076"/>
      <pc:docMkLst>
        <pc:docMk/>
      </pc:docMkLst>
      <pc:sldChg chg="modSp mod">
        <pc:chgData name="Mäki, Marika" userId="f0c7718a-105a-493b-a71d-507f39049ff5" providerId="ADAL" clId="{90CBD36E-C901-4842-B06E-6E06477D9EA5}" dt="2022-04-28T08:20:27.271" v="603" actId="20577"/>
        <pc:sldMkLst>
          <pc:docMk/>
          <pc:sldMk cId="2473263627" sldId="256"/>
        </pc:sldMkLst>
        <pc:spChg chg="mod">
          <ac:chgData name="Mäki, Marika" userId="f0c7718a-105a-493b-a71d-507f39049ff5" providerId="ADAL" clId="{90CBD36E-C901-4842-B06E-6E06477D9EA5}" dt="2022-04-28T08:20:27.271" v="603" actId="20577"/>
          <ac:spMkLst>
            <pc:docMk/>
            <pc:sldMk cId="2473263627" sldId="256"/>
            <ac:spMk id="2" creationId="{A3D1331C-37C4-41A7-A832-9CA78DF76F50}"/>
          </ac:spMkLst>
        </pc:spChg>
      </pc:sldChg>
      <pc:sldChg chg="modSp">
        <pc:chgData name="Mäki, Marika" userId="f0c7718a-105a-493b-a71d-507f39049ff5" providerId="ADAL" clId="{90CBD36E-C901-4842-B06E-6E06477D9EA5}" dt="2022-04-25T08:02:57.836" v="132" actId="20577"/>
        <pc:sldMkLst>
          <pc:docMk/>
          <pc:sldMk cId="3787434887" sldId="257"/>
        </pc:sldMkLst>
        <pc:graphicFrameChg chg="mod">
          <ac:chgData name="Mäki, Marika" userId="f0c7718a-105a-493b-a71d-507f39049ff5" providerId="ADAL" clId="{90CBD36E-C901-4842-B06E-6E06477D9EA5}" dt="2022-04-25T08:02:57.836" v="132" actId="20577"/>
          <ac:graphicFrameMkLst>
            <pc:docMk/>
            <pc:sldMk cId="3787434887" sldId="257"/>
            <ac:graphicFrameMk id="2" creationId="{E798BA50-E8DC-4322-9C6A-0EDD253BB5E1}"/>
          </ac:graphicFrameMkLst>
        </pc:graphicFrameChg>
      </pc:sldChg>
      <pc:sldChg chg="addSp delSp modSp new mod ord">
        <pc:chgData name="Mäki, Marika" userId="f0c7718a-105a-493b-a71d-507f39049ff5" providerId="ADAL" clId="{90CBD36E-C901-4842-B06E-6E06477D9EA5}" dt="2022-04-28T08:28:18.454" v="622" actId="1076"/>
        <pc:sldMkLst>
          <pc:docMk/>
          <pc:sldMk cId="3866890313" sldId="258"/>
        </pc:sldMkLst>
        <pc:spChg chg="add mod">
          <ac:chgData name="Mäki, Marika" userId="f0c7718a-105a-493b-a71d-507f39049ff5" providerId="ADAL" clId="{90CBD36E-C901-4842-B06E-6E06477D9EA5}" dt="2022-04-28T08:19:33.801" v="581" actId="3062"/>
          <ac:spMkLst>
            <pc:docMk/>
            <pc:sldMk cId="3866890313" sldId="258"/>
            <ac:spMk id="2" creationId="{F2D931B1-F302-48ED-A026-E777099D3ED4}"/>
          </ac:spMkLst>
        </pc:spChg>
        <pc:spChg chg="add mod">
          <ac:chgData name="Mäki, Marika" userId="f0c7718a-105a-493b-a71d-507f39049ff5" providerId="ADAL" clId="{90CBD36E-C901-4842-B06E-6E06477D9EA5}" dt="2022-04-28T08:19:50.419" v="582" actId="3062"/>
          <ac:spMkLst>
            <pc:docMk/>
            <pc:sldMk cId="3866890313" sldId="258"/>
            <ac:spMk id="3" creationId="{CE730986-800D-4A41-B5D4-6B6BF7115BA8}"/>
          </ac:spMkLst>
        </pc:spChg>
        <pc:spChg chg="add del">
          <ac:chgData name="Mäki, Marika" userId="f0c7718a-105a-493b-a71d-507f39049ff5" providerId="ADAL" clId="{90CBD36E-C901-4842-B06E-6E06477D9EA5}" dt="2022-04-28T07:55:30.890" v="140" actId="11529"/>
          <ac:spMkLst>
            <pc:docMk/>
            <pc:sldMk cId="3866890313" sldId="258"/>
            <ac:spMk id="4" creationId="{085E7FBC-2606-4131-81F0-455989A464CE}"/>
          </ac:spMkLst>
        </pc:spChg>
        <pc:spChg chg="add mod">
          <ac:chgData name="Mäki, Marika" userId="f0c7718a-105a-493b-a71d-507f39049ff5" providerId="ADAL" clId="{90CBD36E-C901-4842-B06E-6E06477D9EA5}" dt="2022-04-28T08:19:53.329" v="583" actId="3062"/>
          <ac:spMkLst>
            <pc:docMk/>
            <pc:sldMk cId="3866890313" sldId="258"/>
            <ac:spMk id="5" creationId="{7A6A9C4F-F210-44EC-B86A-9BDC5D7F6BD1}"/>
          </ac:spMkLst>
        </pc:spChg>
        <pc:spChg chg="add mod">
          <ac:chgData name="Mäki, Marika" userId="f0c7718a-105a-493b-a71d-507f39049ff5" providerId="ADAL" clId="{90CBD36E-C901-4842-B06E-6E06477D9EA5}" dt="2022-04-28T08:28:18.454" v="622" actId="1076"/>
          <ac:spMkLst>
            <pc:docMk/>
            <pc:sldMk cId="3866890313" sldId="258"/>
            <ac:spMk id="6" creationId="{0A8B2DD0-D1B7-4A5E-BE69-122CDBEA7268}"/>
          </ac:spMkLst>
        </pc:spChg>
      </pc:sldChg>
      <pc:sldChg chg="addSp modSp new mod">
        <pc:chgData name="Mäki, Marika" userId="f0c7718a-105a-493b-a71d-507f39049ff5" providerId="ADAL" clId="{90CBD36E-C901-4842-B06E-6E06477D9EA5}" dt="2022-04-28T08:25:44.409" v="621" actId="207"/>
        <pc:sldMkLst>
          <pc:docMk/>
          <pc:sldMk cId="4046719805" sldId="259"/>
        </pc:sldMkLst>
        <pc:spChg chg="add mod">
          <ac:chgData name="Mäki, Marika" userId="f0c7718a-105a-493b-a71d-507f39049ff5" providerId="ADAL" clId="{90CBD36E-C901-4842-B06E-6E06477D9EA5}" dt="2022-04-28T08:18:27.219" v="568" actId="3062"/>
          <ac:spMkLst>
            <pc:docMk/>
            <pc:sldMk cId="4046719805" sldId="259"/>
            <ac:spMk id="2" creationId="{3178CA34-BF62-428C-8254-A79461AEEA27}"/>
          </ac:spMkLst>
        </pc:spChg>
        <pc:spChg chg="add mod">
          <ac:chgData name="Mäki, Marika" userId="f0c7718a-105a-493b-a71d-507f39049ff5" providerId="ADAL" clId="{90CBD36E-C901-4842-B06E-6E06477D9EA5}" dt="2022-04-28T08:18:33.972" v="571" actId="3062"/>
          <ac:spMkLst>
            <pc:docMk/>
            <pc:sldMk cId="4046719805" sldId="259"/>
            <ac:spMk id="3" creationId="{E7454545-6740-43A6-8799-14A68E77F1FA}"/>
          </ac:spMkLst>
        </pc:spChg>
        <pc:spChg chg="add mod">
          <ac:chgData name="Mäki, Marika" userId="f0c7718a-105a-493b-a71d-507f39049ff5" providerId="ADAL" clId="{90CBD36E-C901-4842-B06E-6E06477D9EA5}" dt="2022-04-28T08:18:37.103" v="573" actId="3062"/>
          <ac:spMkLst>
            <pc:docMk/>
            <pc:sldMk cId="4046719805" sldId="259"/>
            <ac:spMk id="4" creationId="{6E75508C-9A7A-47C1-BF26-B0FC73AB6C71}"/>
          </ac:spMkLst>
        </pc:spChg>
        <pc:spChg chg="add mod">
          <ac:chgData name="Mäki, Marika" userId="f0c7718a-105a-493b-a71d-507f39049ff5" providerId="ADAL" clId="{90CBD36E-C901-4842-B06E-6E06477D9EA5}" dt="2022-04-28T08:18:32.312" v="570" actId="3062"/>
          <ac:spMkLst>
            <pc:docMk/>
            <pc:sldMk cId="4046719805" sldId="259"/>
            <ac:spMk id="5" creationId="{E53D96AF-0583-4F22-ABBE-0FB9ACF1C772}"/>
          </ac:spMkLst>
        </pc:spChg>
        <pc:spChg chg="add mod">
          <ac:chgData name="Mäki, Marika" userId="f0c7718a-105a-493b-a71d-507f39049ff5" providerId="ADAL" clId="{90CBD36E-C901-4842-B06E-6E06477D9EA5}" dt="2022-04-28T08:18:29.338" v="569" actId="3062"/>
          <ac:spMkLst>
            <pc:docMk/>
            <pc:sldMk cId="4046719805" sldId="259"/>
            <ac:spMk id="6" creationId="{79E36E63-2869-4F57-BDAB-1F60F37C9D23}"/>
          </ac:spMkLst>
        </pc:spChg>
        <pc:spChg chg="add mod">
          <ac:chgData name="Mäki, Marika" userId="f0c7718a-105a-493b-a71d-507f39049ff5" providerId="ADAL" clId="{90CBD36E-C901-4842-B06E-6E06477D9EA5}" dt="2022-04-28T08:18:35.611" v="572" actId="3062"/>
          <ac:spMkLst>
            <pc:docMk/>
            <pc:sldMk cId="4046719805" sldId="259"/>
            <ac:spMk id="7" creationId="{371EA34C-CF47-4633-BB72-70B4FDAE8D27}"/>
          </ac:spMkLst>
        </pc:spChg>
        <pc:spChg chg="add mod ord">
          <ac:chgData name="Mäki, Marika" userId="f0c7718a-105a-493b-a71d-507f39049ff5" providerId="ADAL" clId="{90CBD36E-C901-4842-B06E-6E06477D9EA5}" dt="2022-04-28T08:25:44.409" v="621" actId="207"/>
          <ac:spMkLst>
            <pc:docMk/>
            <pc:sldMk cId="4046719805" sldId="259"/>
            <ac:spMk id="8" creationId="{F9314909-435C-473C-8AE2-943826A716A0}"/>
          </ac:spMkLst>
        </pc:spChg>
        <pc:spChg chg="add mod">
          <ac:chgData name="Mäki, Marika" userId="f0c7718a-105a-493b-a71d-507f39049ff5" providerId="ADAL" clId="{90CBD36E-C901-4842-B06E-6E06477D9EA5}" dt="2022-04-28T08:21:42.767" v="617" actId="207"/>
          <ac:spMkLst>
            <pc:docMk/>
            <pc:sldMk cId="4046719805" sldId="259"/>
            <ac:spMk id="9" creationId="{60C71277-224C-49F5-9C50-E040F83BB495}"/>
          </ac:spMkLst>
        </pc:spChg>
      </pc:sldChg>
      <pc:sldChg chg="addSp delSp modSp new mod">
        <pc:chgData name="Mäki, Marika" userId="f0c7718a-105a-493b-a71d-507f39049ff5" providerId="ADAL" clId="{90CBD36E-C901-4842-B06E-6E06477D9EA5}" dt="2022-04-28T08:25:39.731" v="620" actId="207"/>
        <pc:sldMkLst>
          <pc:docMk/>
          <pc:sldMk cId="3579828912" sldId="260"/>
        </pc:sldMkLst>
        <pc:spChg chg="add mod">
          <ac:chgData name="Mäki, Marika" userId="f0c7718a-105a-493b-a71d-507f39049ff5" providerId="ADAL" clId="{90CBD36E-C901-4842-B06E-6E06477D9EA5}" dt="2022-04-28T08:25:39.731" v="620" actId="207"/>
          <ac:spMkLst>
            <pc:docMk/>
            <pc:sldMk cId="3579828912" sldId="260"/>
            <ac:spMk id="2" creationId="{48ABE3BF-25B5-4033-83D1-280FFBCFF26E}"/>
          </ac:spMkLst>
        </pc:spChg>
        <pc:spChg chg="add mod">
          <ac:chgData name="Mäki, Marika" userId="f0c7718a-105a-493b-a71d-507f39049ff5" providerId="ADAL" clId="{90CBD36E-C901-4842-B06E-6E06477D9EA5}" dt="2022-04-28T08:19:24.159" v="577" actId="3062"/>
          <ac:spMkLst>
            <pc:docMk/>
            <pc:sldMk cId="3579828912" sldId="260"/>
            <ac:spMk id="3" creationId="{9C81A689-6383-4885-ABC1-FB30DF14B53C}"/>
          </ac:spMkLst>
        </pc:spChg>
        <pc:spChg chg="add mod">
          <ac:chgData name="Mäki, Marika" userId="f0c7718a-105a-493b-a71d-507f39049ff5" providerId="ADAL" clId="{90CBD36E-C901-4842-B06E-6E06477D9EA5}" dt="2022-04-28T08:19:26.772" v="579" actId="3062"/>
          <ac:spMkLst>
            <pc:docMk/>
            <pc:sldMk cId="3579828912" sldId="260"/>
            <ac:spMk id="4" creationId="{37892EBB-77F1-477F-96B0-D46DB0AC710B}"/>
          </ac:spMkLst>
        </pc:spChg>
        <pc:spChg chg="add del mod">
          <ac:chgData name="Mäki, Marika" userId="f0c7718a-105a-493b-a71d-507f39049ff5" providerId="ADAL" clId="{90CBD36E-C901-4842-B06E-6E06477D9EA5}" dt="2022-04-28T08:14:29.981" v="505" actId="478"/>
          <ac:spMkLst>
            <pc:docMk/>
            <pc:sldMk cId="3579828912" sldId="260"/>
            <ac:spMk id="5" creationId="{9729E57A-FFF9-4662-A33E-0B57B88907C4}"/>
          </ac:spMkLst>
        </pc:spChg>
        <pc:spChg chg="add mod">
          <ac:chgData name="Mäki, Marika" userId="f0c7718a-105a-493b-a71d-507f39049ff5" providerId="ADAL" clId="{90CBD36E-C901-4842-B06E-6E06477D9EA5}" dt="2022-04-28T08:19:28.109" v="580" actId="3062"/>
          <ac:spMkLst>
            <pc:docMk/>
            <pc:sldMk cId="3579828912" sldId="260"/>
            <ac:spMk id="6" creationId="{BA81C981-CEE7-49CE-B49B-1AFE18FDB5E5}"/>
          </ac:spMkLst>
        </pc:spChg>
        <pc:spChg chg="add mod">
          <ac:chgData name="Mäki, Marika" userId="f0c7718a-105a-493b-a71d-507f39049ff5" providerId="ADAL" clId="{90CBD36E-C901-4842-B06E-6E06477D9EA5}" dt="2022-04-28T08:19:25.461" v="578" actId="3062"/>
          <ac:spMkLst>
            <pc:docMk/>
            <pc:sldMk cId="3579828912" sldId="260"/>
            <ac:spMk id="7" creationId="{EC8EFBFC-7947-4E02-A3D8-955B60CB812E}"/>
          </ac:spMkLst>
        </pc:spChg>
        <pc:spChg chg="add del mod">
          <ac:chgData name="Mäki, Marika" userId="f0c7718a-105a-493b-a71d-507f39049ff5" providerId="ADAL" clId="{90CBD36E-C901-4842-B06E-6E06477D9EA5}" dt="2022-04-28T08:14:29.337" v="504" actId="478"/>
          <ac:spMkLst>
            <pc:docMk/>
            <pc:sldMk cId="3579828912" sldId="260"/>
            <ac:spMk id="8" creationId="{766D2510-23B8-4BBE-8032-B1507841AD20}"/>
          </ac:spMkLst>
        </pc:spChg>
        <pc:spChg chg="add mod">
          <ac:chgData name="Mäki, Marika" userId="f0c7718a-105a-493b-a71d-507f39049ff5" providerId="ADAL" clId="{90CBD36E-C901-4842-B06E-6E06477D9EA5}" dt="2022-04-28T08:21:34.443" v="616" actId="207"/>
          <ac:spMkLst>
            <pc:docMk/>
            <pc:sldMk cId="3579828912" sldId="260"/>
            <ac:spMk id="9" creationId="{898AF1AE-5EBF-4283-AA58-39B68CD5A832}"/>
          </ac:spMkLst>
        </pc:spChg>
      </pc:sldChg>
    </pc:docChg>
  </pc:docChgLst>
  <pc:docChgLst>
    <pc:chgData name="Mäki, Marika" userId="S::e2101751@edu.vamk.fi::f0c7718a-105a-493b-a71d-507f39049ff5" providerId="AD" clId="Web-{E239F07F-5F93-5453-8B2B-1FBF07045C49}"/>
    <pc:docChg chg="addSld delSld">
      <pc:chgData name="Mäki, Marika" userId="S::e2101751@edu.vamk.fi::f0c7718a-105a-493b-a71d-507f39049ff5" providerId="AD" clId="Web-{E239F07F-5F93-5453-8B2B-1FBF07045C49}" dt="2022-04-28T15:44:46.250" v="1"/>
      <pc:docMkLst>
        <pc:docMk/>
      </pc:docMkLst>
      <pc:sldChg chg="new del">
        <pc:chgData name="Mäki, Marika" userId="S::e2101751@edu.vamk.fi::f0c7718a-105a-493b-a71d-507f39049ff5" providerId="AD" clId="Web-{E239F07F-5F93-5453-8B2B-1FBF07045C49}" dt="2022-04-28T15:44:46.250" v="1"/>
        <pc:sldMkLst>
          <pc:docMk/>
          <pc:sldMk cId="374288927" sldId="261"/>
        </pc:sldMkLst>
      </pc:sldChg>
    </pc:docChg>
  </pc:docChgLst>
  <pc:docChgLst>
    <pc:chgData name="Mäki, Marika" userId="f0c7718a-105a-493b-a71d-507f39049ff5" providerId="ADAL" clId="{AC70CE91-F67E-43BF-8FA5-80B126A39D55}"/>
    <pc:docChg chg="addSld delSld modSld">
      <pc:chgData name="Mäki, Marika" userId="f0c7718a-105a-493b-a71d-507f39049ff5" providerId="ADAL" clId="{AC70CE91-F67E-43BF-8FA5-80B126A39D55}" dt="2022-05-23T19:59:18.118" v="19" actId="1076"/>
      <pc:docMkLst>
        <pc:docMk/>
      </pc:docMkLst>
      <pc:sldChg chg="del">
        <pc:chgData name="Mäki, Marika" userId="f0c7718a-105a-493b-a71d-507f39049ff5" providerId="ADAL" clId="{AC70CE91-F67E-43BF-8FA5-80B126A39D55}" dt="2022-05-23T19:58:34.891" v="1" actId="47"/>
        <pc:sldMkLst>
          <pc:docMk/>
          <pc:sldMk cId="3866890313" sldId="258"/>
        </pc:sldMkLst>
      </pc:sldChg>
      <pc:sldChg chg="addSp modSp new mod">
        <pc:chgData name="Mäki, Marika" userId="f0c7718a-105a-493b-a71d-507f39049ff5" providerId="ADAL" clId="{AC70CE91-F67E-43BF-8FA5-80B126A39D55}" dt="2022-05-23T19:59:18.118" v="19" actId="1076"/>
        <pc:sldMkLst>
          <pc:docMk/>
          <pc:sldMk cId="831782199" sldId="261"/>
        </pc:sldMkLst>
        <pc:picChg chg="add mod">
          <ac:chgData name="Mäki, Marika" userId="f0c7718a-105a-493b-a71d-507f39049ff5" providerId="ADAL" clId="{AC70CE91-F67E-43BF-8FA5-80B126A39D55}" dt="2022-05-23T19:58:48.472" v="6" actId="14100"/>
          <ac:picMkLst>
            <pc:docMk/>
            <pc:sldMk cId="831782199" sldId="261"/>
            <ac:picMk id="3" creationId="{FDCC253B-37A0-AC56-8B62-018466F8B37D}"/>
          </ac:picMkLst>
        </pc:picChg>
        <pc:picChg chg="add mod">
          <ac:chgData name="Mäki, Marika" userId="f0c7718a-105a-493b-a71d-507f39049ff5" providerId="ADAL" clId="{AC70CE91-F67E-43BF-8FA5-80B126A39D55}" dt="2022-05-23T19:59:07.077" v="12" actId="14100"/>
          <ac:picMkLst>
            <pc:docMk/>
            <pc:sldMk cId="831782199" sldId="261"/>
            <ac:picMk id="5" creationId="{807EB0FA-1E2B-3F49-F430-3B4588C62FB4}"/>
          </ac:picMkLst>
        </pc:picChg>
        <pc:picChg chg="add mod">
          <ac:chgData name="Mäki, Marika" userId="f0c7718a-105a-493b-a71d-507f39049ff5" providerId="ADAL" clId="{AC70CE91-F67E-43BF-8FA5-80B126A39D55}" dt="2022-05-23T19:59:18.118" v="19" actId="1076"/>
          <ac:picMkLst>
            <pc:docMk/>
            <pc:sldMk cId="831782199" sldId="261"/>
            <ac:picMk id="7" creationId="{1857651C-6DCE-20C8-930C-E03A489BD597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885CA8-81CA-4E40-A14E-3B9E07A4D19E}" type="doc">
      <dgm:prSet loTypeId="urn:microsoft.com/office/officeart/2005/8/layout/default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311E3704-C462-4E5B-8DED-E35468E5A08B}">
      <dgm:prSet phldrT="[Text]"/>
      <dgm:spPr/>
      <dgm:t>
        <a:bodyPr/>
        <a:lstStyle/>
        <a:p>
          <a:r>
            <a:rPr lang="fi-FI" dirty="0"/>
            <a:t>Työntekijä</a:t>
          </a:r>
          <a:endParaRPr lang="en-GB" dirty="0"/>
        </a:p>
      </dgm:t>
    </dgm:pt>
    <dgm:pt modelId="{AD7484F8-A749-4143-B7F1-E71203D4A9DF}" type="parTrans" cxnId="{7440CBD8-2163-4CF6-B99A-77B95934DC0F}">
      <dgm:prSet/>
      <dgm:spPr/>
      <dgm:t>
        <a:bodyPr/>
        <a:lstStyle/>
        <a:p>
          <a:endParaRPr lang="en-GB"/>
        </a:p>
      </dgm:t>
    </dgm:pt>
    <dgm:pt modelId="{750C52D9-7BBE-4E01-BCBC-F9C12C06A571}" type="sibTrans" cxnId="{7440CBD8-2163-4CF6-B99A-77B95934DC0F}">
      <dgm:prSet/>
      <dgm:spPr/>
      <dgm:t>
        <a:bodyPr/>
        <a:lstStyle/>
        <a:p>
          <a:endParaRPr lang="en-GB"/>
        </a:p>
      </dgm:t>
    </dgm:pt>
    <dgm:pt modelId="{B4E14066-2D9D-4E11-A52F-004EAA27E267}">
      <dgm:prSet phldrT="[Text]"/>
      <dgm:spPr/>
      <dgm:t>
        <a:bodyPr/>
        <a:lstStyle/>
        <a:p>
          <a:r>
            <a:rPr lang="fi-FI" dirty="0"/>
            <a:t>Omistajien tiedot</a:t>
          </a:r>
          <a:endParaRPr lang="en-GB" dirty="0"/>
        </a:p>
      </dgm:t>
    </dgm:pt>
    <dgm:pt modelId="{5EB36B08-EE46-4005-81D8-85C8C1EF8CC8}" type="parTrans" cxnId="{50700F73-EAE3-444B-B4A7-191ED3BCE94F}">
      <dgm:prSet/>
      <dgm:spPr/>
      <dgm:t>
        <a:bodyPr/>
        <a:lstStyle/>
        <a:p>
          <a:endParaRPr lang="en-GB"/>
        </a:p>
      </dgm:t>
    </dgm:pt>
    <dgm:pt modelId="{DDE87479-38D3-4351-90E6-DAD15A3CE165}" type="sibTrans" cxnId="{50700F73-EAE3-444B-B4A7-191ED3BCE94F}">
      <dgm:prSet/>
      <dgm:spPr/>
      <dgm:t>
        <a:bodyPr/>
        <a:lstStyle/>
        <a:p>
          <a:endParaRPr lang="en-GB"/>
        </a:p>
      </dgm:t>
    </dgm:pt>
    <dgm:pt modelId="{8D1B161D-839D-4919-8332-15A9B4107423}">
      <dgm:prSet phldrT="[Text]"/>
      <dgm:spPr/>
      <dgm:t>
        <a:bodyPr/>
        <a:lstStyle/>
        <a:p>
          <a:r>
            <a:rPr lang="fi-FI" dirty="0"/>
            <a:t>Asiakas</a:t>
          </a:r>
          <a:endParaRPr lang="en-GB" dirty="0"/>
        </a:p>
      </dgm:t>
    </dgm:pt>
    <dgm:pt modelId="{E1B7B66E-D33A-481C-9395-61457B2D6A80}" type="parTrans" cxnId="{720A8A24-3CF0-49DC-B32D-47DD3CD4FC49}">
      <dgm:prSet/>
      <dgm:spPr/>
      <dgm:t>
        <a:bodyPr/>
        <a:lstStyle/>
        <a:p>
          <a:endParaRPr lang="en-GB"/>
        </a:p>
      </dgm:t>
    </dgm:pt>
    <dgm:pt modelId="{AAEFF4BE-75E9-474A-9FC9-8CBB1EA1A6C2}" type="sibTrans" cxnId="{720A8A24-3CF0-49DC-B32D-47DD3CD4FC49}">
      <dgm:prSet/>
      <dgm:spPr/>
      <dgm:t>
        <a:bodyPr/>
        <a:lstStyle/>
        <a:p>
          <a:endParaRPr lang="en-GB"/>
        </a:p>
      </dgm:t>
    </dgm:pt>
    <dgm:pt modelId="{0B1B0503-213F-4697-B61E-322A68880AAA}">
      <dgm:prSet phldrT="[Text]"/>
      <dgm:spPr/>
      <dgm:t>
        <a:bodyPr/>
        <a:lstStyle/>
        <a:p>
          <a:r>
            <a:rPr lang="fi-FI" dirty="0"/>
            <a:t>Eläimet</a:t>
          </a:r>
          <a:endParaRPr lang="en-GB" dirty="0"/>
        </a:p>
      </dgm:t>
    </dgm:pt>
    <dgm:pt modelId="{D426960E-A369-4F22-9D12-34ED821372BA}" type="sibTrans" cxnId="{48454399-AF58-4865-A71A-CE4DA0A279A2}">
      <dgm:prSet/>
      <dgm:spPr/>
      <dgm:t>
        <a:bodyPr/>
        <a:lstStyle/>
        <a:p>
          <a:endParaRPr lang="en-GB"/>
        </a:p>
      </dgm:t>
    </dgm:pt>
    <dgm:pt modelId="{D12DC9C5-CFEC-461F-8828-2FD4B35477D2}" type="parTrans" cxnId="{48454399-AF58-4865-A71A-CE4DA0A279A2}">
      <dgm:prSet/>
      <dgm:spPr/>
      <dgm:t>
        <a:bodyPr/>
        <a:lstStyle/>
        <a:p>
          <a:endParaRPr lang="en-GB"/>
        </a:p>
      </dgm:t>
    </dgm:pt>
    <dgm:pt modelId="{0BDE306A-B1C4-4D5C-9F95-0505F2C628A7}">
      <dgm:prSet phldrT="[Text]"/>
      <dgm:spPr/>
      <dgm:t>
        <a:bodyPr/>
        <a:lstStyle/>
        <a:p>
          <a:r>
            <a:rPr lang="fi-FI" dirty="0"/>
            <a:t>Eläinten tiedot</a:t>
          </a:r>
          <a:endParaRPr lang="en-GB" dirty="0"/>
        </a:p>
      </dgm:t>
    </dgm:pt>
    <dgm:pt modelId="{F933C50B-E628-4FBD-878A-8874253FF3E3}" type="parTrans" cxnId="{4D8A0E69-B062-427B-B0A9-B0265289ACDF}">
      <dgm:prSet/>
      <dgm:spPr/>
      <dgm:t>
        <a:bodyPr/>
        <a:lstStyle/>
        <a:p>
          <a:endParaRPr lang="en-GB"/>
        </a:p>
      </dgm:t>
    </dgm:pt>
    <dgm:pt modelId="{7685A097-4DE9-4701-BC24-FE84B24139FB}" type="sibTrans" cxnId="{4D8A0E69-B062-427B-B0A9-B0265289ACDF}">
      <dgm:prSet/>
      <dgm:spPr/>
      <dgm:t>
        <a:bodyPr/>
        <a:lstStyle/>
        <a:p>
          <a:endParaRPr lang="en-GB"/>
        </a:p>
      </dgm:t>
    </dgm:pt>
    <dgm:pt modelId="{010040D2-6913-4068-B2E6-8C3D091B2DA6}">
      <dgm:prSet phldrT="[Text]"/>
      <dgm:spPr/>
      <dgm:t>
        <a:bodyPr/>
        <a:lstStyle/>
        <a:p>
          <a:r>
            <a:rPr lang="fi-FI" dirty="0"/>
            <a:t>Käyntitiedot</a:t>
          </a:r>
          <a:endParaRPr lang="en-GB" dirty="0"/>
        </a:p>
      </dgm:t>
    </dgm:pt>
    <dgm:pt modelId="{8D4DDA99-F2AA-4629-B6F1-D5A252DBA9E8}" type="parTrans" cxnId="{00588BC4-B50A-4C6B-B7DB-A8F34386D81C}">
      <dgm:prSet/>
      <dgm:spPr/>
      <dgm:t>
        <a:bodyPr/>
        <a:lstStyle/>
        <a:p>
          <a:endParaRPr lang="en-GB"/>
        </a:p>
      </dgm:t>
    </dgm:pt>
    <dgm:pt modelId="{228A6844-9380-4424-A16E-F74AC4EB8AB7}" type="sibTrans" cxnId="{00588BC4-B50A-4C6B-B7DB-A8F34386D81C}">
      <dgm:prSet/>
      <dgm:spPr/>
      <dgm:t>
        <a:bodyPr/>
        <a:lstStyle/>
        <a:p>
          <a:endParaRPr lang="en-GB"/>
        </a:p>
      </dgm:t>
    </dgm:pt>
    <dgm:pt modelId="{309E0EF3-403B-44A3-B021-50601FA763CC}">
      <dgm:prSet phldrT="[Text]"/>
      <dgm:spPr/>
      <dgm:t>
        <a:bodyPr/>
        <a:lstStyle/>
        <a:p>
          <a:r>
            <a:rPr lang="fi-FI" dirty="0"/>
            <a:t>Laskutus</a:t>
          </a:r>
          <a:endParaRPr lang="en-GB" dirty="0"/>
        </a:p>
      </dgm:t>
    </dgm:pt>
    <dgm:pt modelId="{92DDDB27-94DF-47DA-BC23-DD30B78E4CE1}" type="parTrans" cxnId="{13F1F110-50CE-4D3F-B6FA-7F34FBC0EC11}">
      <dgm:prSet/>
      <dgm:spPr/>
      <dgm:t>
        <a:bodyPr/>
        <a:lstStyle/>
        <a:p>
          <a:endParaRPr lang="en-GB"/>
        </a:p>
      </dgm:t>
    </dgm:pt>
    <dgm:pt modelId="{5FBFB4EC-A1A9-4EAC-8928-832CD7F6A6AA}" type="sibTrans" cxnId="{13F1F110-50CE-4D3F-B6FA-7F34FBC0EC11}">
      <dgm:prSet/>
      <dgm:spPr/>
      <dgm:t>
        <a:bodyPr/>
        <a:lstStyle/>
        <a:p>
          <a:endParaRPr lang="en-GB"/>
        </a:p>
      </dgm:t>
    </dgm:pt>
    <dgm:pt modelId="{081F2203-15A9-4EB9-B618-BC495A41F1BB}">
      <dgm:prSet phldrT="[Text]"/>
      <dgm:spPr/>
      <dgm:t>
        <a:bodyPr/>
        <a:lstStyle/>
        <a:p>
          <a:r>
            <a:rPr lang="fi-FI" dirty="0"/>
            <a:t>Lemmikkien terveystiedot</a:t>
          </a:r>
          <a:endParaRPr lang="en-GB" dirty="0"/>
        </a:p>
      </dgm:t>
    </dgm:pt>
    <dgm:pt modelId="{E27B7D82-3030-4003-9F98-82E3D7796207}" type="parTrans" cxnId="{53BCFE1C-A326-4417-8B49-DD27E7E9FD12}">
      <dgm:prSet/>
      <dgm:spPr/>
      <dgm:t>
        <a:bodyPr/>
        <a:lstStyle/>
        <a:p>
          <a:endParaRPr lang="en-GB"/>
        </a:p>
      </dgm:t>
    </dgm:pt>
    <dgm:pt modelId="{22BD0E1B-7AC6-48E2-98E0-9F229A8DDC32}" type="sibTrans" cxnId="{53BCFE1C-A326-4417-8B49-DD27E7E9FD12}">
      <dgm:prSet/>
      <dgm:spPr/>
      <dgm:t>
        <a:bodyPr/>
        <a:lstStyle/>
        <a:p>
          <a:endParaRPr lang="en-GB"/>
        </a:p>
      </dgm:t>
    </dgm:pt>
    <dgm:pt modelId="{077F4886-0085-4F8E-BCA1-912604E1D3D2}">
      <dgm:prSet phldrT="[Text]"/>
      <dgm:spPr/>
      <dgm:t>
        <a:bodyPr/>
        <a:lstStyle/>
        <a:p>
          <a:r>
            <a:rPr lang="fi-FI" dirty="0"/>
            <a:t>Laji</a:t>
          </a:r>
          <a:endParaRPr lang="en-GB" dirty="0"/>
        </a:p>
      </dgm:t>
    </dgm:pt>
    <dgm:pt modelId="{9899789D-F21B-492D-8D1A-B93514C1E9F7}" type="parTrans" cxnId="{60AF4840-9EF6-4281-83DE-66521276D6AD}">
      <dgm:prSet/>
      <dgm:spPr/>
      <dgm:t>
        <a:bodyPr/>
        <a:lstStyle/>
        <a:p>
          <a:endParaRPr lang="en-GB"/>
        </a:p>
      </dgm:t>
    </dgm:pt>
    <dgm:pt modelId="{723797B2-C317-48B4-A667-2753480EF5A8}" type="sibTrans" cxnId="{60AF4840-9EF6-4281-83DE-66521276D6AD}">
      <dgm:prSet/>
      <dgm:spPr/>
      <dgm:t>
        <a:bodyPr/>
        <a:lstStyle/>
        <a:p>
          <a:endParaRPr lang="en-GB"/>
        </a:p>
      </dgm:t>
    </dgm:pt>
    <dgm:pt modelId="{12F43DEE-832B-4974-A752-59CAFC99EE03}">
      <dgm:prSet phldrT="[Text]"/>
      <dgm:spPr/>
      <dgm:t>
        <a:bodyPr/>
        <a:lstStyle/>
        <a:p>
          <a:r>
            <a:rPr lang="fi-FI" dirty="0"/>
            <a:t>Omistaja</a:t>
          </a:r>
          <a:endParaRPr lang="en-GB" dirty="0"/>
        </a:p>
      </dgm:t>
    </dgm:pt>
    <dgm:pt modelId="{CD638E77-3026-4204-A0A4-A6CF2079AA8D}" type="parTrans" cxnId="{F9B69124-7062-4BF8-942D-A799A253E4CB}">
      <dgm:prSet/>
      <dgm:spPr/>
      <dgm:t>
        <a:bodyPr/>
        <a:lstStyle/>
        <a:p>
          <a:endParaRPr lang="en-GB"/>
        </a:p>
      </dgm:t>
    </dgm:pt>
    <dgm:pt modelId="{E6F48804-CD0D-4A50-A9C4-06F1482CA3CF}" type="sibTrans" cxnId="{F9B69124-7062-4BF8-942D-A799A253E4CB}">
      <dgm:prSet/>
      <dgm:spPr/>
      <dgm:t>
        <a:bodyPr/>
        <a:lstStyle/>
        <a:p>
          <a:endParaRPr lang="en-GB"/>
        </a:p>
      </dgm:t>
    </dgm:pt>
    <dgm:pt modelId="{03851363-8223-4CFE-8047-65643D1FCF81}">
      <dgm:prSet phldrT="[Text]"/>
      <dgm:spPr/>
      <dgm:t>
        <a:bodyPr/>
        <a:lstStyle/>
        <a:p>
          <a:r>
            <a:rPr lang="fi-FI" dirty="0"/>
            <a:t>Rotu</a:t>
          </a:r>
          <a:endParaRPr lang="en-GB" dirty="0"/>
        </a:p>
      </dgm:t>
    </dgm:pt>
    <dgm:pt modelId="{F1820D11-97D3-494D-A927-21DFE2844744}" type="parTrans" cxnId="{F1DF5E56-D871-4856-91BB-E113767D57E5}">
      <dgm:prSet/>
      <dgm:spPr/>
      <dgm:t>
        <a:bodyPr/>
        <a:lstStyle/>
        <a:p>
          <a:endParaRPr lang="en-GB"/>
        </a:p>
      </dgm:t>
    </dgm:pt>
    <dgm:pt modelId="{CE1451F4-DDEB-4766-A4DE-5CDD3CB83021}" type="sibTrans" cxnId="{F1DF5E56-D871-4856-91BB-E113767D57E5}">
      <dgm:prSet/>
      <dgm:spPr/>
      <dgm:t>
        <a:bodyPr/>
        <a:lstStyle/>
        <a:p>
          <a:endParaRPr lang="en-GB"/>
        </a:p>
      </dgm:t>
    </dgm:pt>
    <dgm:pt modelId="{BC36F611-A264-4396-A9E2-16A6F72B499D}">
      <dgm:prSet phldrT="[Text]"/>
      <dgm:spPr/>
      <dgm:t>
        <a:bodyPr/>
        <a:lstStyle/>
        <a:p>
          <a:r>
            <a:rPr lang="fi-FI" dirty="0"/>
            <a:t>Lääkitys</a:t>
          </a:r>
          <a:endParaRPr lang="en-GB" dirty="0"/>
        </a:p>
      </dgm:t>
    </dgm:pt>
    <dgm:pt modelId="{62540345-2A2A-403F-93D8-DEA98E9A49D8}" type="parTrans" cxnId="{7D17E4F3-ED67-4C5D-A56F-63D0D2F1D81F}">
      <dgm:prSet/>
      <dgm:spPr/>
      <dgm:t>
        <a:bodyPr/>
        <a:lstStyle/>
        <a:p>
          <a:endParaRPr lang="en-GB"/>
        </a:p>
      </dgm:t>
    </dgm:pt>
    <dgm:pt modelId="{04BCBD99-B0F6-4333-9C08-1D89729FF935}" type="sibTrans" cxnId="{7D17E4F3-ED67-4C5D-A56F-63D0D2F1D81F}">
      <dgm:prSet/>
      <dgm:spPr/>
      <dgm:t>
        <a:bodyPr/>
        <a:lstStyle/>
        <a:p>
          <a:endParaRPr lang="en-GB"/>
        </a:p>
      </dgm:t>
    </dgm:pt>
    <dgm:pt modelId="{F9024E8C-C571-4403-ACBA-44F898684186}">
      <dgm:prSet phldrT="[Text]"/>
      <dgm:spPr/>
      <dgm:t>
        <a:bodyPr/>
        <a:lstStyle/>
        <a:p>
          <a:r>
            <a:rPr lang="fi-FI" dirty="0"/>
            <a:t>Sairaudet</a:t>
          </a:r>
          <a:endParaRPr lang="en-GB" dirty="0"/>
        </a:p>
      </dgm:t>
    </dgm:pt>
    <dgm:pt modelId="{8FE40F54-8FB9-4DFA-B7CC-606ED5982A35}" type="parTrans" cxnId="{5788AD77-0749-4B68-9739-C636C71B24B7}">
      <dgm:prSet/>
      <dgm:spPr/>
      <dgm:t>
        <a:bodyPr/>
        <a:lstStyle/>
        <a:p>
          <a:endParaRPr lang="en-GB"/>
        </a:p>
      </dgm:t>
    </dgm:pt>
    <dgm:pt modelId="{80BBF2A4-19A6-470F-BD4E-16C67DDF07A4}" type="sibTrans" cxnId="{5788AD77-0749-4B68-9739-C636C71B24B7}">
      <dgm:prSet/>
      <dgm:spPr/>
      <dgm:t>
        <a:bodyPr/>
        <a:lstStyle/>
        <a:p>
          <a:endParaRPr lang="en-GB"/>
        </a:p>
      </dgm:t>
    </dgm:pt>
    <dgm:pt modelId="{EC7AA0A2-C55A-4165-BD52-FE47CBC1B96E}">
      <dgm:prSet phldrT="[Text]"/>
      <dgm:spPr/>
      <dgm:t>
        <a:bodyPr/>
        <a:lstStyle/>
        <a:p>
          <a:r>
            <a:rPr lang="fi-FI" dirty="0"/>
            <a:t>Elossa/kuollut</a:t>
          </a:r>
          <a:endParaRPr lang="en-GB" dirty="0"/>
        </a:p>
      </dgm:t>
    </dgm:pt>
    <dgm:pt modelId="{55EA6666-47DB-4CDA-BFF0-2477AF46EC99}" type="parTrans" cxnId="{95C09AE5-12CE-42F4-96BA-772C12197D0A}">
      <dgm:prSet/>
      <dgm:spPr/>
      <dgm:t>
        <a:bodyPr/>
        <a:lstStyle/>
        <a:p>
          <a:endParaRPr lang="en-GB"/>
        </a:p>
      </dgm:t>
    </dgm:pt>
    <dgm:pt modelId="{B746279B-BF1D-4924-AE1F-CAC1978797BC}" type="sibTrans" cxnId="{95C09AE5-12CE-42F4-96BA-772C12197D0A}">
      <dgm:prSet/>
      <dgm:spPr/>
      <dgm:t>
        <a:bodyPr/>
        <a:lstStyle/>
        <a:p>
          <a:endParaRPr lang="en-GB"/>
        </a:p>
      </dgm:t>
    </dgm:pt>
    <dgm:pt modelId="{6E31204E-DD19-40EE-AF00-A2E95B2F77D0}">
      <dgm:prSet phldrT="[Text]"/>
      <dgm:spPr/>
      <dgm:t>
        <a:bodyPr/>
        <a:lstStyle/>
        <a:p>
          <a:r>
            <a:rPr lang="fi-FI" dirty="0"/>
            <a:t>Ajanvaraus</a:t>
          </a:r>
          <a:endParaRPr lang="en-GB" dirty="0"/>
        </a:p>
      </dgm:t>
    </dgm:pt>
    <dgm:pt modelId="{DA3FD9D9-16F8-444C-9497-0B62DD0D27E6}" type="parTrans" cxnId="{EA93DB25-083C-48AE-951C-FC48F3805C27}">
      <dgm:prSet/>
      <dgm:spPr/>
      <dgm:t>
        <a:bodyPr/>
        <a:lstStyle/>
        <a:p>
          <a:endParaRPr lang="en-GB"/>
        </a:p>
      </dgm:t>
    </dgm:pt>
    <dgm:pt modelId="{E429BDF3-48B1-490A-A613-EDCD118D4C7E}" type="sibTrans" cxnId="{EA93DB25-083C-48AE-951C-FC48F3805C27}">
      <dgm:prSet/>
      <dgm:spPr/>
      <dgm:t>
        <a:bodyPr/>
        <a:lstStyle/>
        <a:p>
          <a:endParaRPr lang="en-GB"/>
        </a:p>
      </dgm:t>
    </dgm:pt>
    <dgm:pt modelId="{392AD801-84EC-4DAD-A166-0EF465936211}">
      <dgm:prSet phldrT="[Text]"/>
      <dgm:spPr/>
      <dgm:t>
        <a:bodyPr/>
        <a:lstStyle/>
        <a:p>
          <a:r>
            <a:rPr lang="fi-FI" dirty="0"/>
            <a:t>Ajanvaraus</a:t>
          </a:r>
          <a:endParaRPr lang="en-GB" dirty="0"/>
        </a:p>
      </dgm:t>
    </dgm:pt>
    <dgm:pt modelId="{90928C80-971C-416B-916A-B3DF243D922B}" type="parTrans" cxnId="{0DD870E3-7244-43D7-890E-3A7AF0890B1A}">
      <dgm:prSet/>
      <dgm:spPr/>
      <dgm:t>
        <a:bodyPr/>
        <a:lstStyle/>
        <a:p>
          <a:endParaRPr lang="en-GB"/>
        </a:p>
      </dgm:t>
    </dgm:pt>
    <dgm:pt modelId="{BD693372-23DE-49CF-9A53-3C4F5AE17E8F}" type="sibTrans" cxnId="{0DD870E3-7244-43D7-890E-3A7AF0890B1A}">
      <dgm:prSet/>
      <dgm:spPr/>
      <dgm:t>
        <a:bodyPr/>
        <a:lstStyle/>
        <a:p>
          <a:endParaRPr lang="en-GB"/>
        </a:p>
      </dgm:t>
    </dgm:pt>
    <dgm:pt modelId="{5876690D-F332-44BB-B0F2-310D89FF47E2}">
      <dgm:prSet phldrT="[Text]"/>
      <dgm:spPr/>
      <dgm:t>
        <a:bodyPr/>
        <a:lstStyle/>
        <a:p>
          <a:r>
            <a:rPr lang="fi-FI" dirty="0"/>
            <a:t>Varatut ajat</a:t>
          </a:r>
          <a:endParaRPr lang="en-GB" dirty="0"/>
        </a:p>
      </dgm:t>
    </dgm:pt>
    <dgm:pt modelId="{283BF528-1351-4F37-A1B4-D7B0A8621F26}" type="parTrans" cxnId="{46FDA83B-98E2-4AB3-B21B-0BE3A4F40E8E}">
      <dgm:prSet/>
      <dgm:spPr/>
      <dgm:t>
        <a:bodyPr/>
        <a:lstStyle/>
        <a:p>
          <a:endParaRPr lang="en-GB"/>
        </a:p>
      </dgm:t>
    </dgm:pt>
    <dgm:pt modelId="{A8A76A8B-EFAF-4C09-ACB7-A8A9E571681A}" type="sibTrans" cxnId="{46FDA83B-98E2-4AB3-B21B-0BE3A4F40E8E}">
      <dgm:prSet/>
      <dgm:spPr/>
      <dgm:t>
        <a:bodyPr/>
        <a:lstStyle/>
        <a:p>
          <a:endParaRPr lang="en-GB"/>
        </a:p>
      </dgm:t>
    </dgm:pt>
    <dgm:pt modelId="{E1EB5564-D832-49FB-AD8F-CD7286554DB6}">
      <dgm:prSet phldrT="[Text]"/>
      <dgm:spPr/>
      <dgm:t>
        <a:bodyPr/>
        <a:lstStyle/>
        <a:p>
          <a:r>
            <a:rPr lang="fi-FI" dirty="0"/>
            <a:t>Käyntihistoria</a:t>
          </a:r>
          <a:endParaRPr lang="en-GB" dirty="0"/>
        </a:p>
      </dgm:t>
    </dgm:pt>
    <dgm:pt modelId="{8306FE36-BC82-4A6E-9A0C-F954EC1FB6F0}" type="parTrans" cxnId="{D24943A9-38C9-45E3-B698-45B94F4C2FFB}">
      <dgm:prSet/>
      <dgm:spPr/>
      <dgm:t>
        <a:bodyPr/>
        <a:lstStyle/>
        <a:p>
          <a:endParaRPr lang="en-GB"/>
        </a:p>
      </dgm:t>
    </dgm:pt>
    <dgm:pt modelId="{D4F3B0E5-DE7C-4D08-AB49-EDDCEDADED4D}" type="sibTrans" cxnId="{D24943A9-38C9-45E3-B698-45B94F4C2FFB}">
      <dgm:prSet/>
      <dgm:spPr/>
      <dgm:t>
        <a:bodyPr/>
        <a:lstStyle/>
        <a:p>
          <a:endParaRPr lang="en-GB"/>
        </a:p>
      </dgm:t>
    </dgm:pt>
    <dgm:pt modelId="{BD6C1780-C1FE-4B84-A1B3-4DC43F7322EF}">
      <dgm:prSet phldrT="[Text]"/>
      <dgm:spPr/>
      <dgm:t>
        <a:bodyPr/>
        <a:lstStyle/>
        <a:p>
          <a:r>
            <a:rPr lang="fi-FI" dirty="0"/>
            <a:t>Hinnasto</a:t>
          </a:r>
          <a:endParaRPr lang="en-GB" dirty="0"/>
        </a:p>
      </dgm:t>
    </dgm:pt>
    <dgm:pt modelId="{71490A66-919F-4590-A990-4A6663190EA6}" type="parTrans" cxnId="{023AA024-5E84-439A-99EF-464880E90AA1}">
      <dgm:prSet/>
      <dgm:spPr/>
      <dgm:t>
        <a:bodyPr/>
        <a:lstStyle/>
        <a:p>
          <a:endParaRPr lang="en-GB"/>
        </a:p>
      </dgm:t>
    </dgm:pt>
    <dgm:pt modelId="{346E3EC2-3DFF-47E1-9059-0D5E9CC75439}" type="sibTrans" cxnId="{023AA024-5E84-439A-99EF-464880E90AA1}">
      <dgm:prSet/>
      <dgm:spPr/>
      <dgm:t>
        <a:bodyPr/>
        <a:lstStyle/>
        <a:p>
          <a:endParaRPr lang="en-GB"/>
        </a:p>
      </dgm:t>
    </dgm:pt>
    <dgm:pt modelId="{91C34361-31CC-4FA1-A9D2-D42C2C41996F}" type="pres">
      <dgm:prSet presAssocID="{0C885CA8-81CA-4E40-A14E-3B9E07A4D19E}" presName="diagram" presStyleCnt="0">
        <dgm:presLayoutVars>
          <dgm:dir/>
          <dgm:resizeHandles val="exact"/>
        </dgm:presLayoutVars>
      </dgm:prSet>
      <dgm:spPr/>
    </dgm:pt>
    <dgm:pt modelId="{D1F69F7E-3951-407F-8BD5-1CD76C510513}" type="pres">
      <dgm:prSet presAssocID="{311E3704-C462-4E5B-8DED-E35468E5A08B}" presName="node" presStyleLbl="node1" presStyleIdx="0" presStyleCnt="3">
        <dgm:presLayoutVars>
          <dgm:bulletEnabled val="1"/>
        </dgm:presLayoutVars>
      </dgm:prSet>
      <dgm:spPr/>
    </dgm:pt>
    <dgm:pt modelId="{8322FAC0-7082-41C5-941A-DB04C539FEFE}" type="pres">
      <dgm:prSet presAssocID="{750C52D9-7BBE-4E01-BCBC-F9C12C06A571}" presName="sibTrans" presStyleCnt="0"/>
      <dgm:spPr/>
    </dgm:pt>
    <dgm:pt modelId="{417A2B92-7370-4DCF-B5EA-407A81C7FBE5}" type="pres">
      <dgm:prSet presAssocID="{0B1B0503-213F-4697-B61E-322A68880AAA}" presName="node" presStyleLbl="node1" presStyleIdx="1" presStyleCnt="3">
        <dgm:presLayoutVars>
          <dgm:bulletEnabled val="1"/>
        </dgm:presLayoutVars>
      </dgm:prSet>
      <dgm:spPr/>
    </dgm:pt>
    <dgm:pt modelId="{FEE682C7-8382-430A-955D-EBC2D26C02ED}" type="pres">
      <dgm:prSet presAssocID="{D426960E-A369-4F22-9D12-34ED821372BA}" presName="sibTrans" presStyleCnt="0"/>
      <dgm:spPr/>
    </dgm:pt>
    <dgm:pt modelId="{04BC942B-F566-4353-AB90-D7BE914F2322}" type="pres">
      <dgm:prSet presAssocID="{8D1B161D-839D-4919-8332-15A9B4107423}" presName="node" presStyleLbl="node1" presStyleIdx="2" presStyleCnt="3">
        <dgm:presLayoutVars>
          <dgm:bulletEnabled val="1"/>
        </dgm:presLayoutVars>
      </dgm:prSet>
      <dgm:spPr/>
    </dgm:pt>
  </dgm:ptLst>
  <dgm:cxnLst>
    <dgm:cxn modelId="{BAD38101-2B9D-4A40-93E3-F02FC429F08E}" type="presOf" srcId="{03851363-8223-4CFE-8047-65643D1FCF81}" destId="{417A2B92-7370-4DCF-B5EA-407A81C7FBE5}" srcOrd="0" destOrd="3" presId="urn:microsoft.com/office/officeart/2005/8/layout/default"/>
    <dgm:cxn modelId="{13272408-6D91-4D6C-98FA-E09F6E195FF2}" type="presOf" srcId="{081F2203-15A9-4EB9-B618-BC495A41F1BB}" destId="{04BC942B-F566-4353-AB90-D7BE914F2322}" srcOrd="0" destOrd="1" presId="urn:microsoft.com/office/officeart/2005/8/layout/default"/>
    <dgm:cxn modelId="{13F1F110-50CE-4D3F-B6FA-7F34FBC0EC11}" srcId="{311E3704-C462-4E5B-8DED-E35468E5A08B}" destId="{309E0EF3-403B-44A3-B021-50601FA763CC}" srcOrd="3" destOrd="0" parTransId="{92DDDB27-94DF-47DA-BC23-DD30B78E4CE1}" sibTransId="{5FBFB4EC-A1A9-4EAC-8928-832CD7F6A6AA}"/>
    <dgm:cxn modelId="{53BCFE1C-A326-4417-8B49-DD27E7E9FD12}" srcId="{8D1B161D-839D-4919-8332-15A9B4107423}" destId="{081F2203-15A9-4EB9-B618-BC495A41F1BB}" srcOrd="0" destOrd="0" parTransId="{E27B7D82-3030-4003-9F98-82E3D7796207}" sibTransId="{22BD0E1B-7AC6-48E2-98E0-9F229A8DDC32}"/>
    <dgm:cxn modelId="{F3BEA71D-1A56-47D2-8AA6-968182D029BE}" type="presOf" srcId="{0B1B0503-213F-4697-B61E-322A68880AAA}" destId="{417A2B92-7370-4DCF-B5EA-407A81C7FBE5}" srcOrd="0" destOrd="0" presId="urn:microsoft.com/office/officeart/2005/8/layout/default"/>
    <dgm:cxn modelId="{720A8A24-3CF0-49DC-B32D-47DD3CD4FC49}" srcId="{0C885CA8-81CA-4E40-A14E-3B9E07A4D19E}" destId="{8D1B161D-839D-4919-8332-15A9B4107423}" srcOrd="2" destOrd="0" parTransId="{E1B7B66E-D33A-481C-9395-61457B2D6A80}" sibTransId="{AAEFF4BE-75E9-474A-9FC9-8CBB1EA1A6C2}"/>
    <dgm:cxn modelId="{F9B69124-7062-4BF8-942D-A799A253E4CB}" srcId="{0B1B0503-213F-4697-B61E-322A68880AAA}" destId="{12F43DEE-832B-4974-A752-59CAFC99EE03}" srcOrd="0" destOrd="0" parTransId="{CD638E77-3026-4204-A0A4-A6CF2079AA8D}" sibTransId="{E6F48804-CD0D-4A50-A9C4-06F1482CA3CF}"/>
    <dgm:cxn modelId="{023AA024-5E84-439A-99EF-464880E90AA1}" srcId="{311E3704-C462-4E5B-8DED-E35468E5A08B}" destId="{BD6C1780-C1FE-4B84-A1B3-4DC43F7322EF}" srcOrd="5" destOrd="0" parTransId="{71490A66-919F-4590-A990-4A6663190EA6}" sibTransId="{346E3EC2-3DFF-47E1-9059-0D5E9CC75439}"/>
    <dgm:cxn modelId="{EA93DB25-083C-48AE-951C-FC48F3805C27}" srcId="{8D1B161D-839D-4919-8332-15A9B4107423}" destId="{6E31204E-DD19-40EE-AF00-A2E95B2F77D0}" srcOrd="1" destOrd="0" parTransId="{DA3FD9D9-16F8-444C-9497-0B62DD0D27E6}" sibTransId="{E429BDF3-48B1-490A-A613-EDCD118D4C7E}"/>
    <dgm:cxn modelId="{F4DCEF26-3D8A-4EE8-A122-E8D868B27CAF}" type="presOf" srcId="{12F43DEE-832B-4974-A752-59CAFC99EE03}" destId="{417A2B92-7370-4DCF-B5EA-407A81C7FBE5}" srcOrd="0" destOrd="1" presId="urn:microsoft.com/office/officeart/2005/8/layout/default"/>
    <dgm:cxn modelId="{EA4CF229-D241-40BC-9800-4614594B16EF}" type="presOf" srcId="{010040D2-6913-4068-B2E6-8C3D091B2DA6}" destId="{D1F69F7E-3951-407F-8BD5-1CD76C510513}" srcOrd="0" destOrd="3" presId="urn:microsoft.com/office/officeart/2005/8/layout/default"/>
    <dgm:cxn modelId="{98C3643A-4B10-4C12-BAC0-319489023EDA}" type="presOf" srcId="{B4E14066-2D9D-4E11-A52F-004EAA27E267}" destId="{D1F69F7E-3951-407F-8BD5-1CD76C510513}" srcOrd="0" destOrd="1" presId="urn:microsoft.com/office/officeart/2005/8/layout/default"/>
    <dgm:cxn modelId="{46FDA83B-98E2-4AB3-B21B-0BE3A4F40E8E}" srcId="{8D1B161D-839D-4919-8332-15A9B4107423}" destId="{5876690D-F332-44BB-B0F2-310D89FF47E2}" srcOrd="2" destOrd="0" parTransId="{283BF528-1351-4F37-A1B4-D7B0A8621F26}" sibTransId="{A8A76A8B-EFAF-4C09-ACB7-A8A9E571681A}"/>
    <dgm:cxn modelId="{60AF4840-9EF6-4281-83DE-66521276D6AD}" srcId="{0B1B0503-213F-4697-B61E-322A68880AAA}" destId="{077F4886-0085-4F8E-BCA1-912604E1D3D2}" srcOrd="1" destOrd="0" parTransId="{9899789D-F21B-492D-8D1A-B93514C1E9F7}" sibTransId="{723797B2-C317-48B4-A667-2753480EF5A8}"/>
    <dgm:cxn modelId="{4F886A47-3F65-4472-AC2F-11E3932F1BC3}" type="presOf" srcId="{392AD801-84EC-4DAD-A166-0EF465936211}" destId="{D1F69F7E-3951-407F-8BD5-1CD76C510513}" srcOrd="0" destOrd="5" presId="urn:microsoft.com/office/officeart/2005/8/layout/default"/>
    <dgm:cxn modelId="{88D6AE47-1890-4EF5-9551-D10C800A46DA}" type="presOf" srcId="{BD6C1780-C1FE-4B84-A1B3-4DC43F7322EF}" destId="{D1F69F7E-3951-407F-8BD5-1CD76C510513}" srcOrd="0" destOrd="6" presId="urn:microsoft.com/office/officeart/2005/8/layout/default"/>
    <dgm:cxn modelId="{CAB5B648-A0A4-4AAE-94AB-1AB5B5E9501B}" type="presOf" srcId="{E1EB5564-D832-49FB-AD8F-CD7286554DB6}" destId="{04BC942B-F566-4353-AB90-D7BE914F2322}" srcOrd="0" destOrd="4" presId="urn:microsoft.com/office/officeart/2005/8/layout/default"/>
    <dgm:cxn modelId="{4D8A0E69-B062-427B-B0A9-B0265289ACDF}" srcId="{311E3704-C462-4E5B-8DED-E35468E5A08B}" destId="{0BDE306A-B1C4-4D5C-9F95-0505F2C628A7}" srcOrd="1" destOrd="0" parTransId="{F933C50B-E628-4FBD-878A-8874253FF3E3}" sibTransId="{7685A097-4DE9-4701-BC24-FE84B24139FB}"/>
    <dgm:cxn modelId="{50700F73-EAE3-444B-B4A7-191ED3BCE94F}" srcId="{311E3704-C462-4E5B-8DED-E35468E5A08B}" destId="{B4E14066-2D9D-4E11-A52F-004EAA27E267}" srcOrd="0" destOrd="0" parTransId="{5EB36B08-EE46-4005-81D8-85C8C1EF8CC8}" sibTransId="{DDE87479-38D3-4351-90E6-DAD15A3CE165}"/>
    <dgm:cxn modelId="{3FE54B54-FF69-414C-B175-8A4A12EE4329}" type="presOf" srcId="{EC7AA0A2-C55A-4165-BD52-FE47CBC1B96E}" destId="{417A2B92-7370-4DCF-B5EA-407A81C7FBE5}" srcOrd="0" destOrd="6" presId="urn:microsoft.com/office/officeart/2005/8/layout/default"/>
    <dgm:cxn modelId="{F1DF5E56-D871-4856-91BB-E113767D57E5}" srcId="{0B1B0503-213F-4697-B61E-322A68880AAA}" destId="{03851363-8223-4CFE-8047-65643D1FCF81}" srcOrd="2" destOrd="0" parTransId="{F1820D11-97D3-494D-A927-21DFE2844744}" sibTransId="{CE1451F4-DDEB-4766-A4DE-5CDD3CB83021}"/>
    <dgm:cxn modelId="{5788AD77-0749-4B68-9739-C636C71B24B7}" srcId="{0B1B0503-213F-4697-B61E-322A68880AAA}" destId="{F9024E8C-C571-4403-ACBA-44F898684186}" srcOrd="4" destOrd="0" parTransId="{8FE40F54-8FB9-4DFA-B7CC-606ED5982A35}" sibTransId="{80BBF2A4-19A6-470F-BD4E-16C67DDF07A4}"/>
    <dgm:cxn modelId="{A197A479-4779-4ADF-BC4C-AEC939EB7398}" type="presOf" srcId="{BC36F611-A264-4396-A9E2-16A6F72B499D}" destId="{417A2B92-7370-4DCF-B5EA-407A81C7FBE5}" srcOrd="0" destOrd="4" presId="urn:microsoft.com/office/officeart/2005/8/layout/default"/>
    <dgm:cxn modelId="{0683507B-3158-4A6E-A7FF-C73C1CB51A64}" type="presOf" srcId="{309E0EF3-403B-44A3-B021-50601FA763CC}" destId="{D1F69F7E-3951-407F-8BD5-1CD76C510513}" srcOrd="0" destOrd="4" presId="urn:microsoft.com/office/officeart/2005/8/layout/default"/>
    <dgm:cxn modelId="{2E125B8C-DE5B-4599-A9C0-1A30E7F111B2}" type="presOf" srcId="{5876690D-F332-44BB-B0F2-310D89FF47E2}" destId="{04BC942B-F566-4353-AB90-D7BE914F2322}" srcOrd="0" destOrd="3" presId="urn:microsoft.com/office/officeart/2005/8/layout/default"/>
    <dgm:cxn modelId="{48454399-AF58-4865-A71A-CE4DA0A279A2}" srcId="{0C885CA8-81CA-4E40-A14E-3B9E07A4D19E}" destId="{0B1B0503-213F-4697-B61E-322A68880AAA}" srcOrd="1" destOrd="0" parTransId="{D12DC9C5-CFEC-461F-8828-2FD4B35477D2}" sibTransId="{D426960E-A369-4F22-9D12-34ED821372BA}"/>
    <dgm:cxn modelId="{7CC81E9A-C5E8-4806-8568-4A34348FD61A}" type="presOf" srcId="{8D1B161D-839D-4919-8332-15A9B4107423}" destId="{04BC942B-F566-4353-AB90-D7BE914F2322}" srcOrd="0" destOrd="0" presId="urn:microsoft.com/office/officeart/2005/8/layout/default"/>
    <dgm:cxn modelId="{D24943A9-38C9-45E3-B698-45B94F4C2FFB}" srcId="{8D1B161D-839D-4919-8332-15A9B4107423}" destId="{E1EB5564-D832-49FB-AD8F-CD7286554DB6}" srcOrd="3" destOrd="0" parTransId="{8306FE36-BC82-4A6E-9A0C-F954EC1FB6F0}" sibTransId="{D4F3B0E5-DE7C-4D08-AB49-EDDCEDADED4D}"/>
    <dgm:cxn modelId="{B69B8EA9-DCC5-4A07-BA7B-B6FF8D590DA2}" type="presOf" srcId="{311E3704-C462-4E5B-8DED-E35468E5A08B}" destId="{D1F69F7E-3951-407F-8BD5-1CD76C510513}" srcOrd="0" destOrd="0" presId="urn:microsoft.com/office/officeart/2005/8/layout/default"/>
    <dgm:cxn modelId="{4A9B8DB4-15BA-4D7D-94FC-AA21758401E5}" type="presOf" srcId="{0BDE306A-B1C4-4D5C-9F95-0505F2C628A7}" destId="{D1F69F7E-3951-407F-8BD5-1CD76C510513}" srcOrd="0" destOrd="2" presId="urn:microsoft.com/office/officeart/2005/8/layout/default"/>
    <dgm:cxn modelId="{00588BC4-B50A-4C6B-B7DB-A8F34386D81C}" srcId="{311E3704-C462-4E5B-8DED-E35468E5A08B}" destId="{010040D2-6913-4068-B2E6-8C3D091B2DA6}" srcOrd="2" destOrd="0" parTransId="{8D4DDA99-F2AA-4629-B6F1-D5A252DBA9E8}" sibTransId="{228A6844-9380-4424-A16E-F74AC4EB8AB7}"/>
    <dgm:cxn modelId="{C2DE38CF-E3DD-4AE5-94FE-05110A40EBE5}" type="presOf" srcId="{077F4886-0085-4F8E-BCA1-912604E1D3D2}" destId="{417A2B92-7370-4DCF-B5EA-407A81C7FBE5}" srcOrd="0" destOrd="2" presId="urn:microsoft.com/office/officeart/2005/8/layout/default"/>
    <dgm:cxn modelId="{402549D5-4AFE-441F-8C77-FC15FD2CE6FB}" type="presOf" srcId="{F9024E8C-C571-4403-ACBA-44F898684186}" destId="{417A2B92-7370-4DCF-B5EA-407A81C7FBE5}" srcOrd="0" destOrd="5" presId="urn:microsoft.com/office/officeart/2005/8/layout/default"/>
    <dgm:cxn modelId="{7440CBD8-2163-4CF6-B99A-77B95934DC0F}" srcId="{0C885CA8-81CA-4E40-A14E-3B9E07A4D19E}" destId="{311E3704-C462-4E5B-8DED-E35468E5A08B}" srcOrd="0" destOrd="0" parTransId="{AD7484F8-A749-4143-B7F1-E71203D4A9DF}" sibTransId="{750C52D9-7BBE-4E01-BCBC-F9C12C06A571}"/>
    <dgm:cxn modelId="{DBBDCCDC-7385-40F9-B2D4-479B0FB20FFE}" type="presOf" srcId="{6E31204E-DD19-40EE-AF00-A2E95B2F77D0}" destId="{04BC942B-F566-4353-AB90-D7BE914F2322}" srcOrd="0" destOrd="2" presId="urn:microsoft.com/office/officeart/2005/8/layout/default"/>
    <dgm:cxn modelId="{0DD870E3-7244-43D7-890E-3A7AF0890B1A}" srcId="{311E3704-C462-4E5B-8DED-E35468E5A08B}" destId="{392AD801-84EC-4DAD-A166-0EF465936211}" srcOrd="4" destOrd="0" parTransId="{90928C80-971C-416B-916A-B3DF243D922B}" sibTransId="{BD693372-23DE-49CF-9A53-3C4F5AE17E8F}"/>
    <dgm:cxn modelId="{95C09AE5-12CE-42F4-96BA-772C12197D0A}" srcId="{0B1B0503-213F-4697-B61E-322A68880AAA}" destId="{EC7AA0A2-C55A-4165-BD52-FE47CBC1B96E}" srcOrd="5" destOrd="0" parTransId="{55EA6666-47DB-4CDA-BFF0-2477AF46EC99}" sibTransId="{B746279B-BF1D-4924-AE1F-CAC1978797BC}"/>
    <dgm:cxn modelId="{7D17E4F3-ED67-4C5D-A56F-63D0D2F1D81F}" srcId="{0B1B0503-213F-4697-B61E-322A68880AAA}" destId="{BC36F611-A264-4396-A9E2-16A6F72B499D}" srcOrd="3" destOrd="0" parTransId="{62540345-2A2A-403F-93D8-DEA98E9A49D8}" sibTransId="{04BCBD99-B0F6-4333-9C08-1D89729FF935}"/>
    <dgm:cxn modelId="{96A59AFF-BCE2-485F-80C9-323D42AB782F}" type="presOf" srcId="{0C885CA8-81CA-4E40-A14E-3B9E07A4D19E}" destId="{91C34361-31CC-4FA1-A9D2-D42C2C41996F}" srcOrd="0" destOrd="0" presId="urn:microsoft.com/office/officeart/2005/8/layout/default"/>
    <dgm:cxn modelId="{1BA1180F-502A-4360-9E39-0DBEE4249C27}" type="presParOf" srcId="{91C34361-31CC-4FA1-A9D2-D42C2C41996F}" destId="{D1F69F7E-3951-407F-8BD5-1CD76C510513}" srcOrd="0" destOrd="0" presId="urn:microsoft.com/office/officeart/2005/8/layout/default"/>
    <dgm:cxn modelId="{4C64248C-93CC-49DB-A063-F2FCECE44B48}" type="presParOf" srcId="{91C34361-31CC-4FA1-A9D2-D42C2C41996F}" destId="{8322FAC0-7082-41C5-941A-DB04C539FEFE}" srcOrd="1" destOrd="0" presId="urn:microsoft.com/office/officeart/2005/8/layout/default"/>
    <dgm:cxn modelId="{B308B4BE-5370-47C5-BD3A-038C93DC0CD7}" type="presParOf" srcId="{91C34361-31CC-4FA1-A9D2-D42C2C41996F}" destId="{417A2B92-7370-4DCF-B5EA-407A81C7FBE5}" srcOrd="2" destOrd="0" presId="urn:microsoft.com/office/officeart/2005/8/layout/default"/>
    <dgm:cxn modelId="{0E213150-E484-473D-99A2-F6CE196D7C39}" type="presParOf" srcId="{91C34361-31CC-4FA1-A9D2-D42C2C41996F}" destId="{FEE682C7-8382-430A-955D-EBC2D26C02ED}" srcOrd="3" destOrd="0" presId="urn:microsoft.com/office/officeart/2005/8/layout/default"/>
    <dgm:cxn modelId="{ACDB5023-127E-43B8-A4FE-DE7BFCBA196D}" type="presParOf" srcId="{91C34361-31CC-4FA1-A9D2-D42C2C41996F}" destId="{04BC942B-F566-4353-AB90-D7BE914F2322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F69F7E-3951-407F-8BD5-1CD76C510513}">
      <dsp:nvSpPr>
        <dsp:cNvPr id="0" name=""/>
        <dsp:cNvSpPr/>
      </dsp:nvSpPr>
      <dsp:spPr>
        <a:xfrm>
          <a:off x="992" y="194138"/>
          <a:ext cx="3869531" cy="232171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200" kern="1200" dirty="0"/>
            <a:t>Työntekijä</a:t>
          </a:r>
          <a:endParaRPr lang="en-GB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700" kern="1200" dirty="0"/>
            <a:t>Omistajien tiedot</a:t>
          </a:r>
          <a:endParaRPr lang="en-GB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700" kern="1200" dirty="0"/>
            <a:t>Eläinten tiedot</a:t>
          </a:r>
          <a:endParaRPr lang="en-GB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700" kern="1200" dirty="0"/>
            <a:t>Käyntitiedot</a:t>
          </a:r>
          <a:endParaRPr lang="en-GB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700" kern="1200" dirty="0"/>
            <a:t>Laskutus</a:t>
          </a:r>
          <a:endParaRPr lang="en-GB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700" kern="1200" dirty="0"/>
            <a:t>Ajanvaraus</a:t>
          </a:r>
          <a:endParaRPr lang="en-GB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700" kern="1200" dirty="0"/>
            <a:t>Hinnasto</a:t>
          </a:r>
          <a:endParaRPr lang="en-GB" sz="1700" kern="1200" dirty="0"/>
        </a:p>
      </dsp:txBody>
      <dsp:txXfrm>
        <a:off x="992" y="194138"/>
        <a:ext cx="3869531" cy="2321718"/>
      </dsp:txXfrm>
    </dsp:sp>
    <dsp:sp modelId="{417A2B92-7370-4DCF-B5EA-407A81C7FBE5}">
      <dsp:nvSpPr>
        <dsp:cNvPr id="0" name=""/>
        <dsp:cNvSpPr/>
      </dsp:nvSpPr>
      <dsp:spPr>
        <a:xfrm>
          <a:off x="4257476" y="194138"/>
          <a:ext cx="3869531" cy="2321718"/>
        </a:xfrm>
        <a:prstGeom prst="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200" kern="1200" dirty="0"/>
            <a:t>Eläimet</a:t>
          </a:r>
          <a:endParaRPr lang="en-GB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700" kern="1200" dirty="0"/>
            <a:t>Omistaja</a:t>
          </a:r>
          <a:endParaRPr lang="en-GB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700" kern="1200" dirty="0"/>
            <a:t>Laji</a:t>
          </a:r>
          <a:endParaRPr lang="en-GB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700" kern="1200" dirty="0"/>
            <a:t>Rotu</a:t>
          </a:r>
          <a:endParaRPr lang="en-GB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700" kern="1200" dirty="0"/>
            <a:t>Lääkitys</a:t>
          </a:r>
          <a:endParaRPr lang="en-GB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700" kern="1200" dirty="0"/>
            <a:t>Sairaudet</a:t>
          </a:r>
          <a:endParaRPr lang="en-GB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700" kern="1200" dirty="0"/>
            <a:t>Elossa/kuollut</a:t>
          </a:r>
          <a:endParaRPr lang="en-GB" sz="1700" kern="1200" dirty="0"/>
        </a:p>
      </dsp:txBody>
      <dsp:txXfrm>
        <a:off x="4257476" y="194138"/>
        <a:ext cx="3869531" cy="2321718"/>
      </dsp:txXfrm>
    </dsp:sp>
    <dsp:sp modelId="{04BC942B-F566-4353-AB90-D7BE914F2322}">
      <dsp:nvSpPr>
        <dsp:cNvPr id="0" name=""/>
        <dsp:cNvSpPr/>
      </dsp:nvSpPr>
      <dsp:spPr>
        <a:xfrm>
          <a:off x="2129234" y="2902810"/>
          <a:ext cx="3869531" cy="2321718"/>
        </a:xfrm>
        <a:prstGeom prst="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200" kern="1200" dirty="0"/>
            <a:t>Asiakas</a:t>
          </a:r>
          <a:endParaRPr lang="en-GB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700" kern="1200" dirty="0"/>
            <a:t>Lemmikkien terveystiedot</a:t>
          </a:r>
          <a:endParaRPr lang="en-GB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700" kern="1200" dirty="0"/>
            <a:t>Ajanvaraus</a:t>
          </a:r>
          <a:endParaRPr lang="en-GB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700" kern="1200" dirty="0"/>
            <a:t>Varatut ajat</a:t>
          </a:r>
          <a:endParaRPr lang="en-GB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700" kern="1200" dirty="0"/>
            <a:t>Käyntihistoria</a:t>
          </a:r>
          <a:endParaRPr lang="en-GB" sz="1700" kern="1200" dirty="0"/>
        </a:p>
      </dsp:txBody>
      <dsp:txXfrm>
        <a:off x="2129234" y="2902810"/>
        <a:ext cx="3869531" cy="2321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56A6-69FB-4784-AF9C-C9D71273D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86C05-5BE2-4E4B-BD28-4F8D71890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D8539-CC38-4DEA-8787-47B813FD3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DACC-8049-41AA-BFAE-E918E17191C5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8FFC8-143E-4591-BC74-DDE04B227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9920C-AFC5-490D-A697-D0F42C437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A6E6-5E02-4633-B87F-15A0637748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622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19E73-B525-4A4D-8BD2-1594BF40A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20018-B741-44C6-92D8-B48AA429A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1A7F7-8C47-422C-A69D-391BDC2D4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DACC-8049-41AA-BFAE-E918E17191C5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69146-929F-4CEC-A8EB-DB9D941C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99A67-C722-4D59-97F0-E132F6DF3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A6E6-5E02-4633-B87F-15A0637748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809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E1A15E-36CC-45EE-A56B-7B698CF8E3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A5E5DA-13E0-40A3-A08E-BB1052E31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154E1-D7CA-4756-8A33-75E76D828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DACC-8049-41AA-BFAE-E918E17191C5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D275A-D0E0-4F5F-AC9B-729C21BD8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CE382-B424-4379-8B5D-58B428BA4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A6E6-5E02-4633-B87F-15A0637748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77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461E9-94DD-494E-A5D9-E243B29ED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59BE7-D356-46F8-859C-9CAAD05AC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974C0-261A-4C6C-86B1-DF142D022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DACC-8049-41AA-BFAE-E918E17191C5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E7FB0-5051-416E-A602-138180C6E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D31DA-01BA-4BE0-931A-BF8ACEE3F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A6E6-5E02-4633-B87F-15A0637748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429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9DA97-9DE2-49CB-B068-2BC218AF4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10CFC-2893-4028-9E5F-DAC36828D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B0DB0-3F78-426E-BBF4-E88C7753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DACC-8049-41AA-BFAE-E918E17191C5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1F9F4-B272-4102-A9C5-ADAE850D2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EA9A7-3341-470F-9A6D-523321CED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A6E6-5E02-4633-B87F-15A0637748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860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8A701-5E50-4CF9-B3B5-99D075313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A31C4-889F-4DA5-9883-FB75621561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C9DFDB-67DA-4047-AC2E-A33773DFA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761E0-630C-41FC-BB2B-B5D1F3920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DACC-8049-41AA-BFAE-E918E17191C5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12561C-929F-408C-8AA4-95A682C94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75E57-3DBD-4D71-9513-9E383DF7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A6E6-5E02-4633-B87F-15A0637748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869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1D891-A8BA-4E4D-944E-A04E1266C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7B7D2-DC92-42E0-A524-6B90CADB6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2B35A0-30EB-4197-A818-75E794CA3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0AC6A0-2135-4DC6-88AC-F4080DC8A5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864184-05A8-4963-AC52-0D6892760B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3E837B-B47E-4EA1-A3F6-84400C5EF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DACC-8049-41AA-BFAE-E918E17191C5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8B93F8-3F59-410D-A627-E09FF9080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DE1297-22D9-4F98-BFFC-B2F537D02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A6E6-5E02-4633-B87F-15A0637748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82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9BA89-4A68-4D0F-A389-0A1C11FB8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FA786C-6285-4137-B4FC-06E6CAC59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DACC-8049-41AA-BFAE-E918E17191C5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E52AF0-BC39-45CA-B7A8-9840D970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8E461-5F57-452E-AE06-B7EFBAB43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A6E6-5E02-4633-B87F-15A0637748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17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1DE1C0-7F4F-4637-8EFD-6D31313CE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DACC-8049-41AA-BFAE-E918E17191C5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ACA2D3-EA7A-49BA-A6A9-404A862DA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68252-9BCE-4694-AE64-B575BF58B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A6E6-5E02-4633-B87F-15A0637748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40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E4AD6-2952-40FC-8312-66F2E423D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EF0EF-0231-488B-9D11-475F14332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DF472-72CE-4FBE-816D-DA0FEA5D9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6C4DD-D675-42C2-B909-63C241F3D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DACC-8049-41AA-BFAE-E918E17191C5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6D18F-2D4F-4031-AA8B-C5D1118A8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4E98-D285-4A70-B703-BCDFA1727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A6E6-5E02-4633-B87F-15A0637748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010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90BD6-8392-4BB1-B054-77A3FA233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3EFF07-B3E7-49F9-887E-6C41C4E91B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25159-BF3E-4691-8A0A-F524BF211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8EE01-C0BD-45D1-858C-2E24D3AAF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DACC-8049-41AA-BFAE-E918E17191C5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49963-0E1F-436B-B428-388A96857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FB76E-B117-406F-8B2B-49FCE23BC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A6E6-5E02-4633-B87F-15A0637748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007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F3CF6D-B20D-4E96-858F-5A52CAFF7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FF882-8A36-4A59-999A-39ED2EF96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92C47-128A-4BF7-8C9E-D1E1D84086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9DACC-8049-41AA-BFAE-E918E17191C5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8D083-8404-4220-B17C-8770076AA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E725D-99BF-4430-8A0C-907959D9EA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DA6E6-5E02-4633-B87F-15A0637748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76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1331C-37C4-41A7-A832-9CA78DF76F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Näyttömallit ja suunnittelut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326217-F481-4292-8E10-02AF5C347D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263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798BA50-E8DC-4322-9C6A-0EDD253BB5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927989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7434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314909-435C-473C-8AE2-943826A716A0}"/>
              </a:ext>
            </a:extLst>
          </p:cNvPr>
          <p:cNvSpPr/>
          <p:nvPr/>
        </p:nvSpPr>
        <p:spPr>
          <a:xfrm>
            <a:off x="709454" y="373812"/>
            <a:ext cx="5279866" cy="5862395"/>
          </a:xfrm>
          <a:prstGeom prst="rect">
            <a:avLst/>
          </a:prstGeom>
          <a:solidFill>
            <a:srgbClr val="FAF0FE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178CA34-BF62-428C-8254-A79461AEEA27}"/>
              </a:ext>
            </a:extLst>
          </p:cNvPr>
          <p:cNvSpPr/>
          <p:nvPr/>
        </p:nvSpPr>
        <p:spPr>
          <a:xfrm>
            <a:off x="1015065" y="1567399"/>
            <a:ext cx="2332139" cy="87245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Omistajien tiedot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7454545-6740-43A6-8799-14A68E77F1FA}"/>
              </a:ext>
            </a:extLst>
          </p:cNvPr>
          <p:cNvSpPr/>
          <p:nvPr/>
        </p:nvSpPr>
        <p:spPr>
          <a:xfrm>
            <a:off x="3464648" y="2627556"/>
            <a:ext cx="2332139" cy="87245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Käyntitiedot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E75508C-9A7A-47C1-BF26-B0FC73AB6C71}"/>
              </a:ext>
            </a:extLst>
          </p:cNvPr>
          <p:cNvSpPr/>
          <p:nvPr/>
        </p:nvSpPr>
        <p:spPr>
          <a:xfrm>
            <a:off x="1015064" y="3687716"/>
            <a:ext cx="2332139" cy="87245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Laskutus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53D96AF-0583-4F22-ABBE-0FB9ACF1C772}"/>
              </a:ext>
            </a:extLst>
          </p:cNvPr>
          <p:cNvSpPr/>
          <p:nvPr/>
        </p:nvSpPr>
        <p:spPr>
          <a:xfrm>
            <a:off x="1015063" y="2627557"/>
            <a:ext cx="2332139" cy="87245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Ajanvaraus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9E36E63-2869-4F57-BDAB-1F60F37C9D23}"/>
              </a:ext>
            </a:extLst>
          </p:cNvPr>
          <p:cNvSpPr/>
          <p:nvPr/>
        </p:nvSpPr>
        <p:spPr>
          <a:xfrm>
            <a:off x="3464648" y="1567396"/>
            <a:ext cx="2332139" cy="87245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Eläinten tiedot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71EA34C-CF47-4633-BB72-70B4FDAE8D27}"/>
              </a:ext>
            </a:extLst>
          </p:cNvPr>
          <p:cNvSpPr/>
          <p:nvPr/>
        </p:nvSpPr>
        <p:spPr>
          <a:xfrm>
            <a:off x="3464649" y="3687716"/>
            <a:ext cx="2332139" cy="87245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Hinnasto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C71277-224C-49F5-9C50-E040F83BB495}"/>
              </a:ext>
            </a:extLst>
          </p:cNvPr>
          <p:cNvSpPr/>
          <p:nvPr/>
        </p:nvSpPr>
        <p:spPr>
          <a:xfrm>
            <a:off x="3821683" y="5597724"/>
            <a:ext cx="1975104" cy="4206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ln w="0"/>
                <a:solidFill>
                  <a:schemeClr val="tx1"/>
                </a:solidFill>
              </a:rPr>
              <a:t>Kirjaudu ulos</a:t>
            </a:r>
            <a:endParaRPr lang="en-GB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719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ABE3BF-25B5-4033-83D1-280FFBCFF26E}"/>
              </a:ext>
            </a:extLst>
          </p:cNvPr>
          <p:cNvSpPr/>
          <p:nvPr/>
        </p:nvSpPr>
        <p:spPr>
          <a:xfrm>
            <a:off x="709454" y="373812"/>
            <a:ext cx="5279866" cy="5862395"/>
          </a:xfrm>
          <a:prstGeom prst="rect">
            <a:avLst/>
          </a:prstGeom>
          <a:solidFill>
            <a:srgbClr val="FAF0FE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C81A689-6383-4885-ABC1-FB30DF14B53C}"/>
              </a:ext>
            </a:extLst>
          </p:cNvPr>
          <p:cNvSpPr/>
          <p:nvPr/>
        </p:nvSpPr>
        <p:spPr>
          <a:xfrm>
            <a:off x="1015065" y="1567399"/>
            <a:ext cx="2332139" cy="8724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Lemmikin tiedot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7892EBB-77F1-477F-96B0-D46DB0AC710B}"/>
              </a:ext>
            </a:extLst>
          </p:cNvPr>
          <p:cNvSpPr/>
          <p:nvPr/>
        </p:nvSpPr>
        <p:spPr>
          <a:xfrm>
            <a:off x="3464648" y="2627556"/>
            <a:ext cx="2332139" cy="8724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Käyntitiedot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A81C981-CEE7-49CE-B49B-1AFE18FDB5E5}"/>
              </a:ext>
            </a:extLst>
          </p:cNvPr>
          <p:cNvSpPr/>
          <p:nvPr/>
        </p:nvSpPr>
        <p:spPr>
          <a:xfrm>
            <a:off x="1015063" y="2627557"/>
            <a:ext cx="2332139" cy="8724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Ajanvaraus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C8EFBFC-7947-4E02-A3D8-955B60CB812E}"/>
              </a:ext>
            </a:extLst>
          </p:cNvPr>
          <p:cNvSpPr/>
          <p:nvPr/>
        </p:nvSpPr>
        <p:spPr>
          <a:xfrm>
            <a:off x="3464648" y="1567396"/>
            <a:ext cx="2332139" cy="8724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Varatut ajat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8AF1AE-5EBF-4283-AA58-39B68CD5A832}"/>
              </a:ext>
            </a:extLst>
          </p:cNvPr>
          <p:cNvSpPr/>
          <p:nvPr/>
        </p:nvSpPr>
        <p:spPr>
          <a:xfrm>
            <a:off x="3821683" y="5597724"/>
            <a:ext cx="1975104" cy="4206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ln w="0"/>
                <a:solidFill>
                  <a:schemeClr val="tx1"/>
                </a:solidFill>
              </a:rPr>
              <a:t>Kirjaudu ulos</a:t>
            </a:r>
            <a:endParaRPr lang="en-GB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828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, rectangle, square&#10;&#10;Description automatically generated">
            <a:extLst>
              <a:ext uri="{FF2B5EF4-FFF2-40B4-BE49-F238E27FC236}">
                <a16:creationId xmlns:a16="http://schemas.microsoft.com/office/drawing/2014/main" id="{FDCC253B-37A0-AC56-8B62-018466F8B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16" y="241311"/>
            <a:ext cx="5270222" cy="3229717"/>
          </a:xfrm>
          <a:prstGeom prst="rect">
            <a:avLst/>
          </a:prstGeom>
        </p:spPr>
      </p:pic>
      <p:pic>
        <p:nvPicPr>
          <p:cNvPr id="5" name="Picture 4" descr="Shape, rectangle&#10;&#10;Description automatically generated">
            <a:extLst>
              <a:ext uri="{FF2B5EF4-FFF2-40B4-BE49-F238E27FC236}">
                <a16:creationId xmlns:a16="http://schemas.microsoft.com/office/drawing/2014/main" id="{807EB0FA-1E2B-3F49-F430-3B4588C62F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038" y="175299"/>
            <a:ext cx="5710333" cy="3499428"/>
          </a:xfrm>
          <a:prstGeom prst="rect">
            <a:avLst/>
          </a:prstGeom>
        </p:spPr>
      </p:pic>
      <p:pic>
        <p:nvPicPr>
          <p:cNvPr id="7" name="Picture 6" descr="Shape, rectangle&#10;&#10;Description automatically generated">
            <a:extLst>
              <a:ext uri="{FF2B5EF4-FFF2-40B4-BE49-F238E27FC236}">
                <a16:creationId xmlns:a16="http://schemas.microsoft.com/office/drawing/2014/main" id="{1857651C-6DCE-20C8-930C-E03A489BD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927" y="3471028"/>
            <a:ext cx="5270222" cy="322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782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5DD555E6510147810568EFF235D816" ma:contentTypeVersion="12" ma:contentTypeDescription="Create a new document." ma:contentTypeScope="" ma:versionID="2b5707e4e1f1b0b126273796a21a47ca">
  <xsd:schema xmlns:xsd="http://www.w3.org/2001/XMLSchema" xmlns:xs="http://www.w3.org/2001/XMLSchema" xmlns:p="http://schemas.microsoft.com/office/2006/metadata/properties" xmlns:ns3="21e2c279-7431-41b8-9bee-2493d6160818" xmlns:ns4="c5d4d2ac-86c7-423c-930d-1c902b4e3bd3" targetNamespace="http://schemas.microsoft.com/office/2006/metadata/properties" ma:root="true" ma:fieldsID="d6748a62eabb50b3dc065b6bb798e64f" ns3:_="" ns4:_="">
    <xsd:import namespace="21e2c279-7431-41b8-9bee-2493d6160818"/>
    <xsd:import namespace="c5d4d2ac-86c7-423c-930d-1c902b4e3bd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e2c279-7431-41b8-9bee-2493d61608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d4d2ac-86c7-423c-930d-1c902b4e3bd3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5FB2E0B-C0F3-49C9-85A1-97DDAB0F109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EA001D-780C-45D3-9D44-A9F5FC29B5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e2c279-7431-41b8-9bee-2493d6160818"/>
    <ds:schemaRef ds:uri="c5d4d2ac-86c7-423c-930d-1c902b4e3bd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EF1654-6DC2-4B1E-B476-2820C68B9408}">
  <ds:schemaRefs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c5d4d2ac-86c7-423c-930d-1c902b4e3bd3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dcmitype/"/>
    <ds:schemaRef ds:uri="21e2c279-7431-41b8-9bee-2493d616081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46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Näyttömallit ja suunnittelut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Näyttömallit</dc:title>
  <dc:creator>Mäki, Marika</dc:creator>
  <cp:lastModifiedBy>Mäki, Marika</cp:lastModifiedBy>
  <cp:revision>3</cp:revision>
  <dcterms:created xsi:type="dcterms:W3CDTF">2022-04-25T07:30:38Z</dcterms:created>
  <dcterms:modified xsi:type="dcterms:W3CDTF">2022-05-23T19:59:18Z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0x010100DE5DD555E6510147810568EFF235D816</vt:lpwstr>
  </property>
</Properties>
</file>