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7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52076" autoAdjust="0"/>
  </p:normalViewPr>
  <p:slideViewPr>
    <p:cSldViewPr snapToGrid="0">
      <p:cViewPr varScale="1">
        <p:scale>
          <a:sx n="59" d="100"/>
          <a:sy n="59" d="100"/>
        </p:scale>
        <p:origin x="185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38ADA7-322C-4E76-8EE7-00EC2AAC47D2}" type="datetimeFigureOut">
              <a:rPr lang="en-ZA" smtClean="0"/>
              <a:t>2024/06/17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A5E5A6-6F9F-40B6-BBFD-1FC27224419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39873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PNA, a renowned provider of stationery products, is seeking to establish its online presence through an e-commerce platform.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proposal outlines the plan to develop and launch an efficient, user-friendly website that will enable PNA to reach a wider customer base and enhance its sales channels.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5E5A6-6F9F-40B6-BBFD-1FC272244191}" type="slidenum">
              <a:rPr lang="en-ZA" smtClean="0"/>
              <a:t>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47200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Despite being a well-established brand in physical retail, PNA lacks an efficient platform to cater to the growing demand for convenient shopping experiences.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absence of a </a:t>
            </a:r>
            <a:r>
              <a:rPr lang="en-US" dirty="0" err="1"/>
              <a:t>propper</a:t>
            </a:r>
            <a:r>
              <a:rPr lang="en-US" dirty="0"/>
              <a:t> e-commerce website restricts PNA's ability to tap into the digital market and compete effectively with online stationery retailers.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5E5A6-6F9F-40B6-BBFD-1FC272244191}" type="slidenum">
              <a:rPr lang="en-ZA" smtClean="0"/>
              <a:t>3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553053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Develop a fully functional e-commerce website for PNA, offering a wide range of stationery products.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Enhance customer experience through intuitive navigation, secure transactions, and personalized recommendations.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Increase sales revenue by attracting new customers and retaining existing ones through online promotions and discounts.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Establish PNA as a leading player in the online stationery market, leveraging its reputation and product quality.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5E5A6-6F9F-40B6-BBFD-1FC272244191}" type="slidenum">
              <a:rPr lang="en-ZA" smtClean="0"/>
              <a:t>4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28228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Conduct market research to identify customer preferences and competitor strategies.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Design and develop a responsive website with user-friendly interfaces and seamless checkout processes.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Integrate secure payment gateways and implement robust security measures to protect customer data.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Create an inventory management system to track stock levels and facilitate timely restocking.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Implement analytics tools to monitor website performance, analyze user behavior, and optimize marketing strategies.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Provide training and support to PNA staff for managing the e-commerce platform efficiently.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5E5A6-6F9F-40B6-BBFD-1FC272244191}" type="slidenum">
              <a:rPr lang="en-ZA" smtClean="0"/>
              <a:t>5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661139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Market Research and Analysis: 1 month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Website Design and Development: 3 months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Testing and Quality Assurance: 1 month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Launch and Marketing Campaign: 1 month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Post-launch Monitoring and Optimization: Ongoing</a:t>
            </a:r>
            <a:endParaRPr lang="en-ZA" dirty="0"/>
          </a:p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5E5A6-6F9F-40B6-BBFD-1FC272244191}" type="slidenum">
              <a:rPr lang="en-ZA" smtClean="0"/>
              <a:t>6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30763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estimated budget for this project is R1 500 000, covering expenses such as: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Website development and design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Payment gateway integration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Marketing and advertising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Staff training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Maintenance and support</a:t>
            </a:r>
          </a:p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5E5A6-6F9F-40B6-BBFD-1FC272244191}" type="slidenum">
              <a:rPr lang="en-ZA" smtClean="0"/>
              <a:t>7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600868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Project Manager: Responsible for overseeing the entire project, managing timelines, and ensuring deliverables meet quality standards.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Web Developer/Designer: Tasked with creating a visually appealing and functional website that aligns with PNA's brand identity.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Marketing Specialist: In charge of developing and executing promotional strategies to drive traffic and sales to the e-commerce platform.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IT Support: Provides technical assistance and troubleshooting for any issues related to website functionality or security.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5E5A6-6F9F-40B6-BBFD-1FC272244191}" type="slidenum">
              <a:rPr lang="en-ZA" smtClean="0"/>
              <a:t>8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994466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5E5A6-6F9F-40B6-BBFD-1FC272244191}" type="slidenum">
              <a:rPr lang="en-ZA" smtClean="0"/>
              <a:t>9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068281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implementation of an e-commerce website for PNA presents an exciting opportunity to expand its market reach and elevate the shopping experience for customers.</a:t>
            </a:r>
          </a:p>
          <a:p>
            <a:r>
              <a:rPr lang="en-US" dirty="0"/>
              <a:t>By leveraging technology and embracing digital trends, PNA can stay competitive in the ever-evolving retail landscape.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5E5A6-6F9F-40B6-BBFD-1FC272244191}" type="slidenum">
              <a:rPr lang="en-ZA" smtClean="0"/>
              <a:t>10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8629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11A6662E-FAF4-44BC-88B5-85A7CBFB6D30}" type="datetime1">
              <a:rPr lang="en-US" smtClean="0"/>
              <a:pPr/>
              <a:t>6/17/2024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859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6/17/2024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56892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7E0CF6C-748E-4B7A-BC8B-3011EF78ED13}" type="datetime1">
              <a:rPr lang="en-US" smtClean="0"/>
              <a:pPr/>
              <a:t>6/17/2024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6129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7E0CF6C-748E-4B7A-BC8B-3011EF78ED13}" type="datetime1">
              <a:rPr lang="en-US" smtClean="0"/>
              <a:pPr/>
              <a:t>6/17/2024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3226504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7E0CF6C-748E-4B7A-BC8B-3011EF78ED13}" type="datetime1">
              <a:rPr lang="en-US" smtClean="0"/>
              <a:pPr/>
              <a:t>6/17/2024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56344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6/17/2024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67801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6/17/2024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91575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7028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C4A6868-2568-4CC9-B302-F37117B01A6E}" type="datetime1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68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6/17/2024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078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5417D9E-721A-44BB-8863-9873FE64DA75}" type="datetime1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754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6/17/2024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295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6/17/2024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719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6/17/2024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902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6/17/2024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344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6/17/2024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902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6/17/2024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763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0CF6C-748E-4B7A-BC8B-3011EF78ED13}" type="datetime1">
              <a:rPr lang="en-US" smtClean="0"/>
              <a:pPr/>
              <a:t>6/17/2024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350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  <p:sldLayoutId id="2147483859" r:id="rId12"/>
    <p:sldLayoutId id="2147483860" r:id="rId13"/>
    <p:sldLayoutId id="2147483861" r:id="rId14"/>
    <p:sldLayoutId id="2147483862" r:id="rId15"/>
    <p:sldLayoutId id="2147483863" r:id="rId16"/>
    <p:sldLayoutId id="2147483864" r:id="rId17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plash of colors on a white surface">
            <a:extLst>
              <a:ext uri="{FF2B5EF4-FFF2-40B4-BE49-F238E27FC236}">
                <a16:creationId xmlns:a16="http://schemas.microsoft.com/office/drawing/2014/main" id="{C5EEE07A-EDFE-5401-B3B1-358A7123DD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2500" b="125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F891EF-0F37-5A0E-B16B-93956F88B4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3014139"/>
            <a:ext cx="9448800" cy="1825096"/>
          </a:xfrm>
        </p:spPr>
        <p:txBody>
          <a:bodyPr>
            <a:normAutofit/>
          </a:bodyPr>
          <a:lstStyle/>
          <a:p>
            <a:r>
              <a:rPr lang="en-ZA"/>
              <a:t>PNA E-commerce Platform Proposal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AB792F-263B-150E-DBD9-B59BAD1495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842935"/>
            <a:ext cx="9448800" cy="685800"/>
          </a:xfrm>
        </p:spPr>
        <p:txBody>
          <a:bodyPr>
            <a:normAutofit/>
          </a:bodyPr>
          <a:lstStyle/>
          <a:p>
            <a:r>
              <a:rPr lang="en-US" dirty="0"/>
              <a:t>Alec Wasserfall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22475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F185A-787E-10C9-0FEB-6C07E94CA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707936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7626C8E-FB50-4909-8D9D-09E34A8DBF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ED006F-534E-46AA-A794-9DAA58BAB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589FA2D-2770-509A-A62C-3726CC957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7410" y="1803405"/>
            <a:ext cx="6132990" cy="18250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000"/>
              <a:t>Introduction</a:t>
            </a:r>
          </a:p>
        </p:txBody>
      </p:sp>
      <p:pic>
        <p:nvPicPr>
          <p:cNvPr id="5" name="Content Placeholder 4" descr="A red circle with white text&#10;&#10;Description automatically generated">
            <a:extLst>
              <a:ext uri="{FF2B5EF4-FFF2-40B4-BE49-F238E27FC236}">
                <a16:creationId xmlns:a16="http://schemas.microsoft.com/office/drawing/2014/main" id="{8A87AA89-3355-68D8-A91D-A21A21B072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752" y="1943283"/>
            <a:ext cx="2660904" cy="2377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750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19FEE-4D4A-DD39-26A8-0C62C8C0F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Needs/Problem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FCBA5-ACF9-98B1-214F-328EE7BC7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Online Platform</a:t>
            </a:r>
          </a:p>
          <a:p>
            <a:r>
              <a:rPr lang="en-US" dirty="0"/>
              <a:t>Digital Market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018398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BF9F1-9766-F053-5C7E-9AB4A5EE5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82FDB-8759-F993-43F7-1CBD55C5B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 Website</a:t>
            </a:r>
          </a:p>
          <a:p>
            <a:r>
              <a:rPr lang="en-US" dirty="0"/>
              <a:t>Enhance customer experience</a:t>
            </a:r>
          </a:p>
          <a:p>
            <a:r>
              <a:rPr lang="en-US" dirty="0"/>
              <a:t>Increase revenue</a:t>
            </a:r>
          </a:p>
          <a:p>
            <a:r>
              <a:rPr lang="en-US" dirty="0"/>
              <a:t>Establish PNA 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198360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949F9-19F6-3111-B3A8-6FB019843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Procedures/Scope of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145F4-FD91-D5C8-BFA7-AC4C1E005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Market Research</a:t>
            </a:r>
          </a:p>
          <a:p>
            <a:r>
              <a:rPr lang="en-US" dirty="0"/>
              <a:t>Secure payment gateways</a:t>
            </a:r>
          </a:p>
          <a:p>
            <a:r>
              <a:rPr lang="en-US" dirty="0"/>
              <a:t>Inventory Management system</a:t>
            </a:r>
          </a:p>
          <a:p>
            <a:r>
              <a:rPr lang="en-US" dirty="0"/>
              <a:t>Training and support </a:t>
            </a:r>
          </a:p>
        </p:txBody>
      </p:sp>
    </p:spTree>
    <p:extLst>
      <p:ext uri="{BB962C8B-B14F-4D97-AF65-F5344CB8AC3E}">
        <p14:creationId xmlns:p14="http://schemas.microsoft.com/office/powerpoint/2010/main" val="407267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DF1A5-DEBC-49E7-057D-D1DAC41C5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Timetable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C5733-B648-EF1F-BC60-D71562737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Market Research and Analysis: 1 month</a:t>
            </a:r>
          </a:p>
          <a:p>
            <a:r>
              <a:rPr lang="en-US" dirty="0"/>
              <a:t>Website Design and Development: 3 months</a:t>
            </a:r>
          </a:p>
          <a:p>
            <a:r>
              <a:rPr lang="en-US" dirty="0"/>
              <a:t>Testing and Quality Assurance: 1 month</a:t>
            </a:r>
          </a:p>
          <a:p>
            <a:r>
              <a:rPr lang="en-US" dirty="0"/>
              <a:t>Launch and Marketing Campaign: 1 month</a:t>
            </a:r>
          </a:p>
          <a:p>
            <a:r>
              <a:rPr lang="en-US" dirty="0"/>
              <a:t>Post-launch Monitoring and Optimization: Ongoing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793945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1388E-015A-86B1-847B-E79234ECB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Budget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4C17C-EC06-A1AE-1EC7-0906479A4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Website development and design</a:t>
            </a:r>
          </a:p>
          <a:p>
            <a:r>
              <a:rPr lang="en-US" dirty="0"/>
              <a:t>Payment gateway integration</a:t>
            </a:r>
          </a:p>
          <a:p>
            <a:r>
              <a:rPr lang="en-US" dirty="0"/>
              <a:t>Marketing and advertising</a:t>
            </a:r>
          </a:p>
          <a:p>
            <a:r>
              <a:rPr lang="en-US" dirty="0"/>
              <a:t>Staff training</a:t>
            </a:r>
          </a:p>
          <a:p>
            <a:r>
              <a:rPr lang="en-US" dirty="0"/>
              <a:t>Maintenance and support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013443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18AB6-F3D5-A5B7-4C61-7C1C158E1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Key Personnel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21B55-8CAE-0F52-2E8A-8B6EB06FA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Manager</a:t>
            </a:r>
          </a:p>
          <a:p>
            <a:r>
              <a:rPr lang="en-US" dirty="0"/>
              <a:t>Web Developer</a:t>
            </a:r>
          </a:p>
          <a:p>
            <a:r>
              <a:rPr lang="en-US" dirty="0"/>
              <a:t>Marketing Specialist</a:t>
            </a:r>
          </a:p>
          <a:p>
            <a:r>
              <a:rPr lang="en-US" dirty="0"/>
              <a:t>IT Support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23478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F16A9-CE0D-7177-3609-70746052D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87410" y="1803405"/>
            <a:ext cx="6132990" cy="1825096"/>
          </a:xfrm>
        </p:spPr>
        <p:txBody>
          <a:bodyPr>
            <a:normAutofit/>
          </a:bodyPr>
          <a:lstStyle/>
          <a:p>
            <a:r>
              <a:rPr lang="en-ZA" dirty="0"/>
              <a:t>User Manual </a:t>
            </a:r>
          </a:p>
        </p:txBody>
      </p:sp>
      <p:pic>
        <p:nvPicPr>
          <p:cNvPr id="9" name="Graphic 8" descr="Context Menu">
            <a:extLst>
              <a:ext uri="{FF2B5EF4-FFF2-40B4-BE49-F238E27FC236}">
                <a16:creationId xmlns:a16="http://schemas.microsoft.com/office/drawing/2014/main" id="{D5E8325A-4A78-E1F4-4FDA-F4514A5D5C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44752" y="1801368"/>
            <a:ext cx="2660904" cy="2660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5723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61</TotalTime>
  <Words>552</Words>
  <Application>Microsoft Office PowerPoint</Application>
  <PresentationFormat>Widescreen</PresentationFormat>
  <Paragraphs>75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Arial</vt:lpstr>
      <vt:lpstr>Century Gothic</vt:lpstr>
      <vt:lpstr>Vapor Trail</vt:lpstr>
      <vt:lpstr>PNA E-commerce Platform Proposal</vt:lpstr>
      <vt:lpstr>Introduction</vt:lpstr>
      <vt:lpstr>Needs/Problem</vt:lpstr>
      <vt:lpstr>Content</vt:lpstr>
      <vt:lpstr>Procedures/Scope of Work</vt:lpstr>
      <vt:lpstr>Timetable</vt:lpstr>
      <vt:lpstr>Budget</vt:lpstr>
      <vt:lpstr>Key Personnel</vt:lpstr>
      <vt:lpstr>User Manual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Wasserfall, Alec</dc:creator>
  <cp:lastModifiedBy>Wasserfall, Alec</cp:lastModifiedBy>
  <cp:revision>2</cp:revision>
  <dcterms:created xsi:type="dcterms:W3CDTF">2024-06-17T12:49:50Z</dcterms:created>
  <dcterms:modified xsi:type="dcterms:W3CDTF">2024-06-17T13:51:30Z</dcterms:modified>
</cp:coreProperties>
</file>