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4" r:id="rId4"/>
    <p:sldId id="265" r:id="rId5"/>
    <p:sldId id="261" r:id="rId6"/>
    <p:sldId id="273" r:id="rId7"/>
    <p:sldId id="268" r:id="rId8"/>
    <p:sldId id="269" r:id="rId9"/>
    <p:sldId id="270" r:id="rId10"/>
    <p:sldId id="271" r:id="rId11"/>
    <p:sldId id="263" r:id="rId12"/>
    <p:sldId id="272" r:id="rId13"/>
    <p:sldId id="27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8C4EC-E04D-514E-9B0C-33EC34F183DD}" v="176" dt="2023-10-03T09:42:57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52"/>
    <p:restoredTop sz="96327"/>
  </p:normalViewPr>
  <p:slideViewPr>
    <p:cSldViewPr snapToGrid="0">
      <p:cViewPr varScale="1">
        <p:scale>
          <a:sx n="224" d="100"/>
          <a:sy n="22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EC409-F1F8-3248-93AB-275114DCE6C5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1CB24-C1BF-0841-B183-4195A60F9E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620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1CB24-C1BF-0841-B183-4195A60F9E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098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 err="1">
                <a:effectLst/>
                <a:latin typeface="Söhne"/>
              </a:rPr>
              <a:t>Geschichte</a:t>
            </a:r>
            <a:r>
              <a:rPr lang="en-GB" b="1" i="0" dirty="0">
                <a:effectLst/>
                <a:latin typeface="Söhne"/>
              </a:rPr>
              <a:t> von Zork</a:t>
            </a:r>
          </a:p>
          <a:p>
            <a:pPr algn="l"/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Entstehung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und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Frühe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Entwicklung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1977-1979: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Zork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wurde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in den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späten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1970er Jahren von Tim Anderson, Bruce Daniels, Dave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Lebling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und Marc Blank am MIT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entwickelt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1980: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Das Spiel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wurde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von Infocom,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einem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ersten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Unternehmen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sich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auf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Textadventure-Spiele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spezialisierten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veröffentlicht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Spiel-Engine: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Zork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wurde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auf der ZIL (Zork Implementation Language)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entwickelt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die 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ermöglichte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komplexe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und immersive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Welten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reinem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Text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darzustellen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Zork Trilogy und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Ausbau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Universums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1980-1982: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ersten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drei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Spiele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Zork I: The Great Underground Empire, Zork II: The Wizard of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Frobozz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und Zork III: The Dungeon Master,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bildeten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ursprüngliche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Zork-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Trilogie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Erweiterungen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und Spin-offs: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Später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wurden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weitere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Spiele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veröffentlicht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die das Zork-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Universum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erweiterten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darunter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Beyond Zork, Zork Zero und Zork: Nemesis.</a:t>
            </a:r>
          </a:p>
          <a:p>
            <a:pPr algn="l"/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Einfluss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auf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Textadventure-Spiele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Wegbereiter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des Genres: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Zork gilt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als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ersten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einflussreichsten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Textadventure-Spiele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die das Genre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populär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machten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Spielmechanik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Einführung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von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Textbefehlen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die es den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Spielern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ermöglichten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Spielwelt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interagieren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war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bahnbrechend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Kultstatus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und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Modernes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Erbe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Kultstatus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Zork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erlangte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schnell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Kultstatus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unter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Computerspielfans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etablierte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Humor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und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Erzählweise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später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für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Textadventure-Spiele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charakteristisch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wurden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Modernes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Erbe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Obwohl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ursprünglichen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Zork-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Spiele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nicht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mehr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aktiv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entwickelt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werden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lebt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ihr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Erbe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modernen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Spielen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Büchern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anderen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Medienformen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fort.</a:t>
            </a:r>
          </a:p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Zork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nicht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nur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Spiel,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sondern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wichtiger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Meilenstein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in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Geschichte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Computerspiele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der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Grundlagen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für das Genre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Textadventure-Spiele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legte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und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Vorstellungskraft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von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Spielern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weltweit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beflügelte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1CB24-C1BF-0841-B183-4195A60F9EA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078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C0D94-097A-A223-5B55-DBD1CDBE8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481DB-8A05-A70D-70F0-DEBDE479C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1B87C1-0D3D-9691-99DD-6B894746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DDFF88-ACA0-B479-90F3-AB69A56F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DD897-7C25-A54F-5446-47947E0C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88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94F3-BFFC-C9FC-D86A-14DC2831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C93EDD-ECC9-5ED0-C19E-FD24C3EF4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455C0-41E5-F1BA-38E2-29CC8D39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EE6B57-F94E-469D-6A42-766ECB57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645FA-14C5-4B79-80D7-101173CA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24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986D2C-8D02-A943-69D9-17E0E0580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E3798B-FBCE-BAF5-DFFD-CF8C97843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E42908-1AC3-B9D3-AF73-C1B19DF0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E9699-D2D5-8958-26BD-9D072299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E1E5C-5007-80FB-2F2C-6447FAD0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030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FAD7B-5FED-E080-60CC-35940CA5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88CEA7-B64D-75F4-FDB1-F5579DFF3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F1772-28F1-1015-3233-075DB2F2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65DC5-A426-CC22-E590-A5C03842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95D91-FACA-9D9D-8FF9-ECD2AA41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60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753BB-AF1D-4052-5359-71078161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36EB65-1311-E61C-A14F-7437E33CD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A5BB24-550A-0FD7-BBDB-4938F490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427DC-4F2F-4F59-46DE-67F55915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38074F-7BDE-79F2-7F41-08C0C772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69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6B6AB-341B-56A2-F7E4-8AC63713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B0FF6-7DE3-592D-9F7E-F364023AF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298EFF-71D9-2218-581C-34E5D8280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980188-75A2-87C8-2612-6374E8D0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2E3BEF-2516-E0DB-5E7B-659633D0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73F6D9-6FB8-33CB-236A-DA95ECAB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3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3670D-4E6B-169E-93A1-2657A3CB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D28173-C74A-3C49-C2BE-CE6A639F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BC553B-7D22-3636-8EB8-A9A97431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A1B932-BB03-2643-41A8-5DCD473C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0B4656-6557-D46C-56B4-24C488400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3AD6A4-CA27-CFE7-AF89-7A6B09BC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88EE13-6567-7AD7-E373-75AF4A1E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B263A8-E23C-3AFE-9FBC-C3B976BC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338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A5607-5805-8258-D117-1A885824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36BD23-3314-778B-5AF7-0FA08AAA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C00B12-1AB2-878D-8000-34F7AA2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5E5E37-0CE8-9816-64DA-FE00B3F9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734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D0B613-D934-DD68-F993-A1692969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3D79D7-98AA-4020-B9D0-FDDD451F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19DCE6-5C1B-24B9-8A99-79EF356C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625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4FCE4-5D2C-9D5E-0BD2-6B9622E2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B02DC9-A2B6-96FA-E8F0-87C4F34F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8CB868-C6AA-00F7-C35B-065B73EBC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3D84F6-8F6A-9A9C-C89F-15019D93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FA1802-2B3B-8C8D-F610-FFD043E2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D85A06-485D-217C-C9BA-4C1253EB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87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C353E-F750-5827-DDF1-153ABAB8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8E7C1A-326F-3E14-FBA7-CEE900C04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B8B279-959A-1C8F-F873-32AF7E5AE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35508A-41EC-1D90-C6A4-FF1A9435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D77FAD-9698-0200-5252-AD4A3A5E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1EE255-2A2E-81F5-92C1-7C97AB46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016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1E9A20-F979-5DC9-B07B-29369A8F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E6543D-9855-FC65-185B-0A1443F1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531B55-9FB7-756B-5F77-76FEFD957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F653-69F5-4343-802C-83D896EF8C1B}" type="datetimeFigureOut">
              <a:rPr lang="de-CH" smtClean="0"/>
              <a:t>03.10.23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5D126-ABEF-9602-6DEA-E4430ADA5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43A13-5EF9-218D-B597-0D57E046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DD05-9642-E34A-87EF-586BD6014C5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40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9A0FDF-7295-E0CD-6253-E3CCBC20A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40391"/>
            <a:ext cx="10021446" cy="2944457"/>
          </a:xfrm>
        </p:spPr>
        <p:txBody>
          <a:bodyPr anchor="b">
            <a:normAutofit/>
          </a:bodyPr>
          <a:lstStyle/>
          <a:p>
            <a:pPr algn="l"/>
            <a:r>
              <a:rPr lang="de-CH" sz="5400" dirty="0" err="1">
                <a:solidFill>
                  <a:schemeClr val="tx2"/>
                </a:solidFill>
              </a:rPr>
              <a:t>Abandoned</a:t>
            </a:r>
            <a:r>
              <a:rPr lang="de-CH" sz="5400" dirty="0">
                <a:solidFill>
                  <a:schemeClr val="tx2"/>
                </a:solidFill>
              </a:rPr>
              <a:t> Hotel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E6E670-D4F9-EA87-EB8F-E90355192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23688"/>
            <a:ext cx="9416898" cy="723670"/>
          </a:xfrm>
        </p:spPr>
        <p:txBody>
          <a:bodyPr anchor="ctr">
            <a:normAutofit/>
          </a:bodyPr>
          <a:lstStyle/>
          <a:p>
            <a:pPr algn="l"/>
            <a:r>
              <a:rPr lang="de-CH">
                <a:solidFill>
                  <a:schemeClr val="tx2"/>
                </a:solidFill>
              </a:rPr>
              <a:t>Zork Game von Oliver und Yanis</a:t>
            </a:r>
          </a:p>
        </p:txBody>
      </p: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Freeform: Shape 104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Bett - Kostenlose möbel und haushalt Icons">
            <a:extLst>
              <a:ext uri="{FF2B5EF4-FFF2-40B4-BE49-F238E27FC236}">
                <a16:creationId xmlns:a16="http://schemas.microsoft.com/office/drawing/2014/main" id="{8B090183-3B2E-D076-58D6-4B20F4C9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224" y="2634123"/>
            <a:ext cx="2540999" cy="254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3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CD055-8B51-82B9-154B-327729B1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CH" sz="3600">
                <a:solidFill>
                  <a:schemeClr val="tx2"/>
                </a:solidFill>
              </a:rPr>
              <a:t>Lektion 7 &amp;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3201-F93E-2E48-46B5-AC8C5C0D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Finalisierung des Zork-Spiels basierend auf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Optimierung der Präsentationsmaterialien.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Probelauf der Präsentation und Verbesserung der Präsentationstechniken.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Überarbeitung der PowerPoint-Präsentation für Klarheit und Präzision.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Teamtreffen für die letzten Absprachen zur Präsentation.</a:t>
            </a:r>
          </a:p>
          <a:p>
            <a:endParaRPr lang="en-CH" sz="1800">
              <a:solidFill>
                <a:schemeClr val="tx2"/>
              </a:solidFill>
            </a:endParaRPr>
          </a:p>
        </p:txBody>
      </p:sp>
      <p:grpSp>
        <p:nvGrpSpPr>
          <p:cNvPr id="7179" name="Group 717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180" name="Freeform: Shape 717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1" name="Freeform: Shape 718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2" name="Freeform: Shape 718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3" name="Freeform: Shape 718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 descr="Vortragende Ikone Vektor Weibliche Lehrerin Person Mit Weißem Brett Symbol  in Einer Flachen Farbe Symbol Piktogramm Vektor Abbildung - Illustration  von farbe, avatara: 223402493">
            <a:extLst>
              <a:ext uri="{FF2B5EF4-FFF2-40B4-BE49-F238E27FC236}">
                <a16:creationId xmlns:a16="http://schemas.microsoft.com/office/drawing/2014/main" id="{F174A849-C5C9-2B90-6AF3-7931966CC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8130" y="1700784"/>
            <a:ext cx="3682755" cy="43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8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tel Belvédère: Zeuge einer vergangenen Zeit - 20 Minuten">
            <a:extLst>
              <a:ext uri="{FF2B5EF4-FFF2-40B4-BE49-F238E27FC236}">
                <a16:creationId xmlns:a16="http://schemas.microsoft.com/office/drawing/2014/main" id="{F310F764-516F-045E-D197-AF15333BC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Rectangle 206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D08C7-3146-47D7-4625-5F3EA711D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469963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CH" dirty="0"/>
              <a:t>Spielvorschau</a:t>
            </a:r>
            <a:endParaRPr lang="en-CH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98881-7BBB-492E-C86B-DDD612497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012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22FBA-6C4D-A5D1-6186-C94FAA1E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CH" sz="3600">
                <a:solidFill>
                  <a:schemeClr val="tx2"/>
                </a:solidFill>
              </a:rPr>
              <a:t>Zusammenfassung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5372-4770-0685-2FC7-E17378D3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100" b="1" i="0">
                <a:solidFill>
                  <a:schemeClr val="tx2"/>
                </a:solidFill>
                <a:effectLst/>
                <a:latin typeface="Söhne"/>
              </a:rPr>
              <a:t>Erfolgreiches Zork-Spiel</a:t>
            </a: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: </a:t>
            </a:r>
          </a:p>
          <a:p>
            <a:pPr marL="0" indent="0">
              <a:buNone/>
            </a:pP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Vollständig entwickelt und umgesetzt.</a:t>
            </a:r>
          </a:p>
          <a:p>
            <a:pPr marL="0" indent="0">
              <a:buNone/>
            </a:pPr>
            <a:r>
              <a:rPr lang="en-GB" sz="1100" b="1" i="0">
                <a:solidFill>
                  <a:schemeClr val="tx2"/>
                </a:solidFill>
                <a:effectLst/>
                <a:latin typeface="Söhne"/>
              </a:rPr>
              <a:t>Effiziente Teamarbeit</a:t>
            </a: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: </a:t>
            </a:r>
          </a:p>
          <a:p>
            <a:pPr marL="0" indent="0">
              <a:buNone/>
            </a:pP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Nutzung von "Code with me" für kollaboratives Programmieren.</a:t>
            </a:r>
          </a:p>
          <a:p>
            <a:pPr marL="0" indent="0">
              <a:buNone/>
            </a:pPr>
            <a:r>
              <a:rPr lang="en-GB" sz="1100" b="1" i="0">
                <a:solidFill>
                  <a:schemeClr val="tx2"/>
                </a:solidFill>
                <a:effectLst/>
                <a:latin typeface="Söhne"/>
              </a:rPr>
              <a:t>Klare Kommunikation</a:t>
            </a: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: </a:t>
            </a:r>
          </a:p>
          <a:p>
            <a:pPr marL="0" indent="0">
              <a:buNone/>
            </a:pP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Lehrer-Genehmigung erhalten.</a:t>
            </a:r>
          </a:p>
          <a:p>
            <a:pPr marL="0" indent="0">
              <a:buNone/>
            </a:pPr>
            <a:r>
              <a:rPr lang="en-GB" sz="1100" b="1" i="0">
                <a:solidFill>
                  <a:schemeClr val="tx2"/>
                </a:solidFill>
                <a:effectLst/>
                <a:latin typeface="Söhne"/>
              </a:rPr>
              <a:t>Kompakte Dokumentation</a:t>
            </a: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: </a:t>
            </a:r>
          </a:p>
          <a:p>
            <a:pPr marL="0" indent="0">
              <a:buNone/>
            </a:pP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Prägnante Projektdokumentation erstellt.</a:t>
            </a:r>
          </a:p>
          <a:p>
            <a:pPr marL="0" indent="0">
              <a:buNone/>
            </a:pPr>
            <a:r>
              <a:rPr lang="en-GB" sz="1100" b="1" i="0">
                <a:solidFill>
                  <a:schemeClr val="tx2"/>
                </a:solidFill>
                <a:effectLst/>
                <a:latin typeface="Söhne"/>
              </a:rPr>
              <a:t>Wertvolle Erfahrung</a:t>
            </a: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: </a:t>
            </a:r>
          </a:p>
          <a:p>
            <a:pPr marL="0" indent="0">
              <a:buNone/>
            </a:pP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Verbesserte Programmierkenntnisse erworben.</a:t>
            </a:r>
          </a:p>
          <a:p>
            <a:pPr marL="0" indent="0">
              <a:buNone/>
            </a:pPr>
            <a:r>
              <a:rPr lang="en-GB" sz="1100" b="1" i="0">
                <a:solidFill>
                  <a:schemeClr val="tx2"/>
                </a:solidFill>
                <a:effectLst/>
                <a:latin typeface="Söhne"/>
              </a:rPr>
              <a:t>Herausforderungen gemeistert</a:t>
            </a: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: </a:t>
            </a:r>
          </a:p>
          <a:p>
            <a:pPr marL="0" indent="0">
              <a:buNone/>
            </a:pPr>
            <a:r>
              <a:rPr lang="en-GB" sz="1100" b="0" i="0">
                <a:solidFill>
                  <a:schemeClr val="tx2"/>
                </a:solidFill>
                <a:effectLst/>
                <a:latin typeface="Söhne"/>
              </a:rPr>
              <a:t>Lösungen für verschiedene Probleme gefunden.</a:t>
            </a:r>
          </a:p>
          <a:p>
            <a:endParaRPr lang="en-CH" sz="1100">
              <a:solidFill>
                <a:schemeClr val="tx2"/>
              </a:solidFill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Zusammenfassung - Kostenlose daten und ordner Icons">
            <a:extLst>
              <a:ext uri="{FF2B5EF4-FFF2-40B4-BE49-F238E27FC236}">
                <a16:creationId xmlns:a16="http://schemas.microsoft.com/office/drawing/2014/main" id="{3DCA1917-AABF-6F43-8D5E-886F6CB96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819656"/>
            <a:ext cx="4142232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4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C7995-BB9A-C1C0-E05A-33B48DC9F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CH" sz="4000">
                <a:solidFill>
                  <a:schemeClr val="tx2"/>
                </a:solidFill>
              </a:rPr>
              <a:t>Danke fürs Zuhören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E0C23-B408-AD12-F212-A61C19EC1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CH" sz="2000">
                <a:solidFill>
                  <a:schemeClr val="tx2"/>
                </a:solidFill>
              </a:rPr>
              <a:t>Habt ihr noch Fragen?</a:t>
            </a:r>
          </a:p>
        </p:txBody>
      </p:sp>
      <p:pic>
        <p:nvPicPr>
          <p:cNvPr id="26" name="Graphic 25" descr="Smiling Face with No Fill">
            <a:extLst>
              <a:ext uri="{FF2B5EF4-FFF2-40B4-BE49-F238E27FC236}">
                <a16:creationId xmlns:a16="http://schemas.microsoft.com/office/drawing/2014/main" id="{657FC311-A71A-BB50-E376-C530B4798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994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0D7C9E-1FDD-E9AB-AD67-2598741A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CH" sz="3600">
                <a:solidFill>
                  <a:schemeClr val="tx2"/>
                </a:solidFill>
              </a:rPr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C0FD-9A3C-73A7-5AC8-6DB74C21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CH" sz="2400" dirty="0">
                <a:solidFill>
                  <a:schemeClr val="tx2"/>
                </a:solidFill>
              </a:rPr>
              <a:t>Einleitung</a:t>
            </a:r>
          </a:p>
          <a:p>
            <a:r>
              <a:rPr lang="en-CH" sz="2400" dirty="0">
                <a:solidFill>
                  <a:schemeClr val="tx2"/>
                </a:solidFill>
              </a:rPr>
              <a:t>Geschichte von Zork</a:t>
            </a:r>
          </a:p>
          <a:p>
            <a:r>
              <a:rPr lang="en-CH" sz="2400" dirty="0">
                <a:solidFill>
                  <a:schemeClr val="tx2"/>
                </a:solidFill>
              </a:rPr>
              <a:t>Entwicklungsprozess</a:t>
            </a:r>
          </a:p>
          <a:p>
            <a:pPr lvl="1"/>
            <a:r>
              <a:rPr lang="en-CH" sz="2000" dirty="0">
                <a:solidFill>
                  <a:schemeClr val="tx2"/>
                </a:solidFill>
              </a:rPr>
              <a:t>Lektion 1&amp;2</a:t>
            </a:r>
          </a:p>
          <a:p>
            <a:pPr lvl="1"/>
            <a:r>
              <a:rPr lang="en-CH" sz="2000" dirty="0">
                <a:solidFill>
                  <a:schemeClr val="tx2"/>
                </a:solidFill>
              </a:rPr>
              <a:t>Lektion 3&amp;4</a:t>
            </a:r>
          </a:p>
          <a:p>
            <a:pPr lvl="1"/>
            <a:r>
              <a:rPr lang="en-CH" sz="2000" dirty="0">
                <a:solidFill>
                  <a:schemeClr val="tx2"/>
                </a:solidFill>
              </a:rPr>
              <a:t>Lektion 5&amp;6</a:t>
            </a:r>
          </a:p>
          <a:p>
            <a:pPr lvl="1"/>
            <a:r>
              <a:rPr lang="en-CH" sz="2000" dirty="0">
                <a:solidFill>
                  <a:schemeClr val="tx2"/>
                </a:solidFill>
              </a:rPr>
              <a:t>Lektion 7&amp;8</a:t>
            </a:r>
          </a:p>
          <a:p>
            <a:r>
              <a:rPr lang="en-CH" sz="2400" dirty="0">
                <a:solidFill>
                  <a:schemeClr val="tx2"/>
                </a:solidFill>
              </a:rPr>
              <a:t>Spielvorschau</a:t>
            </a:r>
          </a:p>
          <a:p>
            <a:r>
              <a:rPr lang="en-CH" sz="2400" dirty="0">
                <a:solidFill>
                  <a:schemeClr val="tx2"/>
                </a:solidFill>
              </a:rPr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79679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otel Detailed Rounded Lineal icon">
            <a:extLst>
              <a:ext uri="{FF2B5EF4-FFF2-40B4-BE49-F238E27FC236}">
                <a16:creationId xmlns:a16="http://schemas.microsoft.com/office/drawing/2014/main" id="{B5FA65B4-F5A3-E1EB-9406-2381F54D3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10367"/>
            <a:ext cx="1839686" cy="18396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BDAA1D-4BD9-5F7E-86FC-CBE9FA778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71" y="3460978"/>
            <a:ext cx="7876714" cy="1959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0058B6-C19B-6A4B-1949-EA25B104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63435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7ACEF-4B6B-5AEE-6995-F5DFD53D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CH" sz="3600">
                <a:solidFill>
                  <a:schemeClr val="tx2"/>
                </a:solidFill>
              </a:rPr>
              <a:t>Geschichte von Zork</a:t>
            </a:r>
          </a:p>
        </p:txBody>
      </p:sp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4108" name="Freeform: Shape 4107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9" name="Freeform: Shape 4108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0" name="Freeform: Shape 4109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Zork II: The Wizard of Frobozz | Play game online!">
            <a:extLst>
              <a:ext uri="{FF2B5EF4-FFF2-40B4-BE49-F238E27FC236}">
                <a16:creationId xmlns:a16="http://schemas.microsoft.com/office/drawing/2014/main" id="{FEDAE0EC-78D0-B9BC-CA74-44E7864F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436" y="1700784"/>
            <a:ext cx="2977618" cy="378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EB18-066F-0F79-1B9D-FDDE11B1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GB" sz="1900" dirty="0" err="1">
                <a:solidFill>
                  <a:schemeClr val="tx2"/>
                </a:solidFill>
              </a:rPr>
              <a:t>Ursprung</a:t>
            </a:r>
            <a:r>
              <a:rPr lang="en-GB" sz="1900" dirty="0">
                <a:solidFill>
                  <a:schemeClr val="tx2"/>
                </a:solidFill>
              </a:rPr>
              <a:t> und </a:t>
            </a:r>
            <a:r>
              <a:rPr lang="en-GB" sz="1900" dirty="0" err="1">
                <a:solidFill>
                  <a:schemeClr val="tx2"/>
                </a:solidFill>
              </a:rPr>
              <a:t>Pionierarbeit</a:t>
            </a:r>
            <a:r>
              <a:rPr lang="en-GB" sz="1900" dirty="0">
                <a:solidFill>
                  <a:schemeClr val="tx2"/>
                </a:solidFill>
              </a:rPr>
              <a:t>:</a:t>
            </a:r>
          </a:p>
          <a:p>
            <a:r>
              <a:rPr lang="en-GB" sz="1900" dirty="0" err="1">
                <a:solidFill>
                  <a:schemeClr val="tx2"/>
                </a:solidFill>
              </a:rPr>
              <a:t>Pionierarbeit</a:t>
            </a:r>
            <a:r>
              <a:rPr lang="en-GB" sz="1900" dirty="0">
                <a:solidFill>
                  <a:schemeClr val="tx2"/>
                </a:solidFill>
              </a:rPr>
              <a:t> in den </a:t>
            </a:r>
            <a:r>
              <a:rPr lang="en-GB" sz="1900" dirty="0" err="1">
                <a:solidFill>
                  <a:schemeClr val="tx2"/>
                </a:solidFill>
              </a:rPr>
              <a:t>späten</a:t>
            </a:r>
            <a:r>
              <a:rPr lang="en-GB" sz="1900" dirty="0">
                <a:solidFill>
                  <a:schemeClr val="tx2"/>
                </a:solidFill>
              </a:rPr>
              <a:t> 1970er Jahren von MIT-</a:t>
            </a:r>
            <a:r>
              <a:rPr lang="en-GB" sz="1900" dirty="0" err="1">
                <a:solidFill>
                  <a:schemeClr val="tx2"/>
                </a:solidFill>
              </a:rPr>
              <a:t>Studenten</a:t>
            </a:r>
            <a:r>
              <a:rPr lang="en-GB" sz="1900" dirty="0">
                <a:solidFill>
                  <a:schemeClr val="tx2"/>
                </a:solidFill>
              </a:rPr>
              <a:t>.</a:t>
            </a:r>
          </a:p>
          <a:p>
            <a:r>
              <a:rPr lang="en-GB" sz="1900" dirty="0" err="1">
                <a:solidFill>
                  <a:schemeClr val="tx2"/>
                </a:solidFill>
              </a:rPr>
              <a:t>Veröffentlicht</a:t>
            </a:r>
            <a:r>
              <a:rPr lang="en-GB" sz="1900" dirty="0">
                <a:solidFill>
                  <a:schemeClr val="tx2"/>
                </a:solidFill>
              </a:rPr>
              <a:t> von Infocom </a:t>
            </a:r>
            <a:r>
              <a:rPr lang="en-GB" sz="1900" dirty="0" err="1">
                <a:solidFill>
                  <a:schemeClr val="tx2"/>
                </a:solidFill>
              </a:rPr>
              <a:t>im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 err="1">
                <a:solidFill>
                  <a:schemeClr val="tx2"/>
                </a:solidFill>
              </a:rPr>
              <a:t>Jahr</a:t>
            </a:r>
            <a:r>
              <a:rPr lang="en-GB" sz="1900" dirty="0">
                <a:solidFill>
                  <a:schemeClr val="tx2"/>
                </a:solidFill>
              </a:rPr>
              <a:t> 1980.</a:t>
            </a:r>
          </a:p>
          <a:p>
            <a:pPr marL="0" indent="0">
              <a:buNone/>
            </a:pPr>
            <a:r>
              <a:rPr lang="en-GB" sz="1900" dirty="0" err="1">
                <a:solidFill>
                  <a:schemeClr val="tx2"/>
                </a:solidFill>
              </a:rPr>
              <a:t>Kultstatus</a:t>
            </a:r>
            <a:r>
              <a:rPr lang="en-GB" sz="1900" dirty="0">
                <a:solidFill>
                  <a:schemeClr val="tx2"/>
                </a:solidFill>
              </a:rPr>
              <a:t> und </a:t>
            </a:r>
            <a:r>
              <a:rPr lang="en-GB" sz="1900" dirty="0" err="1">
                <a:solidFill>
                  <a:schemeClr val="tx2"/>
                </a:solidFill>
              </a:rPr>
              <a:t>Einfluss</a:t>
            </a:r>
            <a:r>
              <a:rPr lang="en-GB" sz="1900" dirty="0">
                <a:solidFill>
                  <a:schemeClr val="tx2"/>
                </a:solidFill>
              </a:rPr>
              <a:t>:</a:t>
            </a:r>
          </a:p>
          <a:p>
            <a:r>
              <a:rPr lang="en-GB" sz="1900" dirty="0">
                <a:solidFill>
                  <a:schemeClr val="tx2"/>
                </a:solidFill>
              </a:rPr>
              <a:t>Schneller </a:t>
            </a:r>
            <a:r>
              <a:rPr lang="en-GB" sz="1900" dirty="0" err="1">
                <a:solidFill>
                  <a:schemeClr val="tx2"/>
                </a:solidFill>
              </a:rPr>
              <a:t>Kultstatus</a:t>
            </a:r>
            <a:r>
              <a:rPr lang="en-GB" sz="1900" dirty="0">
                <a:solidFill>
                  <a:schemeClr val="tx2"/>
                </a:solidFill>
              </a:rPr>
              <a:t> in der Gaming-Community.</a:t>
            </a:r>
          </a:p>
          <a:p>
            <a:r>
              <a:rPr lang="en-GB" sz="1900" dirty="0" err="1">
                <a:solidFill>
                  <a:schemeClr val="tx2"/>
                </a:solidFill>
              </a:rPr>
              <a:t>Einführung</a:t>
            </a:r>
            <a:r>
              <a:rPr lang="en-GB" sz="1900" dirty="0">
                <a:solidFill>
                  <a:schemeClr val="tx2"/>
                </a:solidFill>
              </a:rPr>
              <a:t> von </a:t>
            </a:r>
            <a:r>
              <a:rPr lang="en-GB" sz="1900" dirty="0" err="1">
                <a:solidFill>
                  <a:schemeClr val="tx2"/>
                </a:solidFill>
              </a:rPr>
              <a:t>Textbefehlen</a:t>
            </a:r>
            <a:r>
              <a:rPr lang="en-GB" sz="1900" dirty="0">
                <a:solidFill>
                  <a:schemeClr val="tx2"/>
                </a:solidFill>
              </a:rPr>
              <a:t> für die </a:t>
            </a:r>
            <a:r>
              <a:rPr lang="en-GB" sz="1900" dirty="0" err="1">
                <a:solidFill>
                  <a:schemeClr val="tx2"/>
                </a:solidFill>
              </a:rPr>
              <a:t>Interaktion</a:t>
            </a:r>
            <a:r>
              <a:rPr lang="en-GB" sz="19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en-GB" sz="1900" dirty="0" err="1">
                <a:solidFill>
                  <a:schemeClr val="tx2"/>
                </a:solidFill>
              </a:rPr>
              <a:t>Modernes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 err="1">
                <a:solidFill>
                  <a:schemeClr val="tx2"/>
                </a:solidFill>
              </a:rPr>
              <a:t>Erbe</a:t>
            </a:r>
            <a:r>
              <a:rPr lang="en-GB" sz="1900" dirty="0">
                <a:solidFill>
                  <a:schemeClr val="tx2"/>
                </a:solidFill>
              </a:rPr>
              <a:t>:</a:t>
            </a:r>
          </a:p>
          <a:p>
            <a:r>
              <a:rPr lang="en-GB" sz="1900" dirty="0" err="1">
                <a:solidFill>
                  <a:schemeClr val="tx2"/>
                </a:solidFill>
              </a:rPr>
              <a:t>Beeinflusste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 err="1">
                <a:solidFill>
                  <a:schemeClr val="tx2"/>
                </a:solidFill>
              </a:rPr>
              <a:t>moderne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 err="1">
                <a:solidFill>
                  <a:schemeClr val="tx2"/>
                </a:solidFill>
              </a:rPr>
              <a:t>Textadventure-Spiele</a:t>
            </a:r>
            <a:r>
              <a:rPr lang="en-GB" sz="1900" dirty="0">
                <a:solidFill>
                  <a:schemeClr val="tx2"/>
                </a:solidFill>
              </a:rPr>
              <a:t> und </a:t>
            </a:r>
            <a:r>
              <a:rPr lang="en-GB" sz="1900" dirty="0" err="1">
                <a:solidFill>
                  <a:schemeClr val="tx2"/>
                </a:solidFill>
              </a:rPr>
              <a:t>Humor</a:t>
            </a:r>
            <a:r>
              <a:rPr lang="en-GB" sz="1900" dirty="0">
                <a:solidFill>
                  <a:schemeClr val="tx2"/>
                </a:solidFill>
              </a:rPr>
              <a:t>.</a:t>
            </a:r>
          </a:p>
          <a:p>
            <a:r>
              <a:rPr lang="en-GB" sz="1900" dirty="0" err="1">
                <a:solidFill>
                  <a:schemeClr val="tx2"/>
                </a:solidFill>
              </a:rPr>
              <a:t>Fortdauernder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 err="1">
                <a:solidFill>
                  <a:schemeClr val="tx2"/>
                </a:solidFill>
              </a:rPr>
              <a:t>Einfluss</a:t>
            </a:r>
            <a:r>
              <a:rPr lang="en-GB" sz="1900" dirty="0">
                <a:solidFill>
                  <a:schemeClr val="tx2"/>
                </a:solidFill>
              </a:rPr>
              <a:t> in </a:t>
            </a:r>
            <a:r>
              <a:rPr lang="en-GB" sz="1900" dirty="0" err="1">
                <a:solidFill>
                  <a:schemeClr val="tx2"/>
                </a:solidFill>
              </a:rPr>
              <a:t>Spielen</a:t>
            </a:r>
            <a:r>
              <a:rPr lang="en-GB" sz="1900" dirty="0">
                <a:solidFill>
                  <a:schemeClr val="tx2"/>
                </a:solidFill>
              </a:rPr>
              <a:t> und </a:t>
            </a:r>
            <a:r>
              <a:rPr lang="en-GB" sz="1900" dirty="0" err="1">
                <a:solidFill>
                  <a:schemeClr val="tx2"/>
                </a:solidFill>
              </a:rPr>
              <a:t>anderen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 err="1">
                <a:solidFill>
                  <a:schemeClr val="tx2"/>
                </a:solidFill>
              </a:rPr>
              <a:t>Medien</a:t>
            </a:r>
            <a:r>
              <a:rPr lang="en-GB" sz="19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br>
              <a:rPr lang="en-GB" sz="1300" dirty="0">
                <a:solidFill>
                  <a:schemeClr val="tx2"/>
                </a:solidFill>
              </a:rPr>
            </a:br>
            <a:endParaRPr lang="en-CH" sz="1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63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5B484-C5AC-F14B-79C6-A7831BE0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Unsere Idee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5B7C2-4F39-1348-80B0-B984585AD98D}"/>
              </a:ext>
            </a:extLst>
          </p:cNvPr>
          <p:cNvSpPr txBox="1"/>
          <p:nvPr/>
        </p:nvSpPr>
        <p:spPr>
          <a:xfrm>
            <a:off x="804671" y="2421682"/>
            <a:ext cx="5056198" cy="3734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 err="1">
                <a:solidFill>
                  <a:schemeClr val="tx2"/>
                </a:solidFill>
                <a:effectLst/>
              </a:rPr>
              <a:t>Einzigartige</a:t>
            </a:r>
            <a:r>
              <a:rPr lang="en-US" sz="1600" b="1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1" i="0" dirty="0" err="1">
                <a:solidFill>
                  <a:schemeClr val="tx2"/>
                </a:solidFill>
                <a:effectLst/>
              </a:rPr>
              <a:t>Steuerung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i="0" dirty="0">
                <a:solidFill>
                  <a:schemeClr val="tx2"/>
                </a:solidFill>
                <a:effectLst/>
              </a:rPr>
              <a:t>Intuitive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Tastatureingaben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für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einzigartige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Kampfmanöver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2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>
                <a:solidFill>
                  <a:schemeClr val="tx2"/>
                </a:solidFill>
                <a:effectLst/>
              </a:rPr>
              <a:t>Star Wars-Thema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i="0" dirty="0" err="1">
                <a:solidFill>
                  <a:schemeClr val="tx2"/>
                </a:solidFill>
                <a:effectLst/>
              </a:rPr>
              <a:t>Lichtschwerter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und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beliebte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Charaktere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für Star Wars-Fans.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2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 err="1">
                <a:solidFill>
                  <a:schemeClr val="tx2"/>
                </a:solidFill>
                <a:effectLst/>
              </a:rPr>
              <a:t>Einfache</a:t>
            </a:r>
            <a:r>
              <a:rPr lang="en-US" sz="1600" b="1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1" i="0" dirty="0" err="1">
                <a:solidFill>
                  <a:schemeClr val="tx2"/>
                </a:solidFill>
                <a:effectLst/>
              </a:rPr>
              <a:t>Bedienung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i="0" dirty="0" err="1">
                <a:solidFill>
                  <a:schemeClr val="tx2"/>
                </a:solidFill>
                <a:effectLst/>
              </a:rPr>
              <a:t>Minimale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Tasten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für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ein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unkompliziertes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Spielerlebnis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2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 err="1">
                <a:solidFill>
                  <a:schemeClr val="tx2"/>
                </a:solidFill>
                <a:effectLst/>
              </a:rPr>
              <a:t>Realistische</a:t>
            </a:r>
            <a:r>
              <a:rPr lang="en-US" sz="1600" b="1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1" i="0" dirty="0" err="1">
                <a:solidFill>
                  <a:schemeClr val="tx2"/>
                </a:solidFill>
                <a:effectLst/>
              </a:rPr>
              <a:t>Bewegungen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i="0" dirty="0" err="1">
                <a:solidFill>
                  <a:schemeClr val="tx2"/>
                </a:solidFill>
                <a:effectLst/>
              </a:rPr>
              <a:t>Natürliche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Bewegungen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für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maximale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Immersion.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2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0" dirty="0" err="1">
                <a:solidFill>
                  <a:schemeClr val="tx2"/>
                </a:solidFill>
                <a:effectLst/>
              </a:rPr>
              <a:t>Kreatives</a:t>
            </a:r>
            <a:r>
              <a:rPr lang="en-US" sz="1600" b="1" i="0" dirty="0">
                <a:solidFill>
                  <a:schemeClr val="tx2"/>
                </a:solidFill>
                <a:effectLst/>
              </a:rPr>
              <a:t> Teamwork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i="0" dirty="0" err="1">
                <a:solidFill>
                  <a:schemeClr val="tx2"/>
                </a:solidFill>
                <a:effectLst/>
              </a:rPr>
              <a:t>Gemeinschaftliche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Entwicklung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für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Originalität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und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Spaß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.</a:t>
            </a:r>
          </a:p>
        </p:txBody>
      </p:sp>
      <p:pic>
        <p:nvPicPr>
          <p:cNvPr id="1034" name="Picture 10" descr="Star Wars">
            <a:extLst>
              <a:ext uri="{FF2B5EF4-FFF2-40B4-BE49-F238E27FC236}">
                <a16:creationId xmlns:a16="http://schemas.microsoft.com/office/drawing/2014/main" id="{AFFD7F7D-EC68-92BA-13E1-4C49C4D35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8316" y="2311986"/>
            <a:ext cx="1476644" cy="147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chtschwert - Kostenlose gaming Icons">
            <a:extLst>
              <a:ext uri="{FF2B5EF4-FFF2-40B4-BE49-F238E27FC236}">
                <a16:creationId xmlns:a16="http://schemas.microsoft.com/office/drawing/2014/main" id="{84CFA302-3E08-06A6-016D-6FEB79173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3074" y="4348657"/>
            <a:ext cx="1807128" cy="18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asd - Free gaming icons">
            <a:extLst>
              <a:ext uri="{FF2B5EF4-FFF2-40B4-BE49-F238E27FC236}">
                <a16:creationId xmlns:a16="http://schemas.microsoft.com/office/drawing/2014/main" id="{BBBBEB14-8B68-0EBE-5BBA-4D275190F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5906" y="2102887"/>
            <a:ext cx="1894842" cy="189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68A9A2-EDE0-4EE7-F5D0-30524B36E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117" y="4284617"/>
            <a:ext cx="2036650" cy="193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3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FB2BA-3924-D599-34AC-1C6B31DD7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22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1CB3A-0B18-FFF6-5FA0-A87F7D93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en-CH" sz="7200" dirty="0">
                <a:ln w="22225">
                  <a:solidFill>
                    <a:schemeClr val="tx1"/>
                  </a:solidFill>
                  <a:miter lim="800000"/>
                </a:ln>
              </a:rPr>
              <a:t>Entwicklungsprozess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85034-481E-B174-F762-264C9D804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214191"/>
            <a:ext cx="6953250" cy="1360919"/>
          </a:xfrm>
        </p:spPr>
        <p:txBody>
          <a:bodyPr anchor="t">
            <a:normAutofit/>
          </a:bodyPr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8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B0DD0-0BBF-AFD1-1ED9-C963EACD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CH" sz="4000"/>
              <a:t>Lektion 1 &amp;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A9E9-35C1-1E8F-C7F8-7C231596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047" y="1676400"/>
            <a:ext cx="6775267" cy="40190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1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Entscheidung</a:t>
            </a:r>
            <a:r>
              <a:rPr lang="en-GB" sz="1800" b="1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für das Zork-Spiel</a:t>
            </a:r>
            <a:endParaRPr lang="en-GB" sz="1800" b="0" i="0" dirty="0">
              <a:solidFill>
                <a:schemeClr val="tx1">
                  <a:alpha val="55000"/>
                </a:schemeClr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Ursprüngliche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Idee für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ein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Star Wars Fighting Game.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Umschwenken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zur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Entwicklung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eines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Zork-Spiels.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Spielidee</a:t>
            </a:r>
            <a:r>
              <a:rPr lang="en-GB" sz="1800" b="1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und </a:t>
            </a:r>
            <a:r>
              <a:rPr lang="en-GB" sz="1800" b="1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Konzeptualisierung</a:t>
            </a:r>
            <a:endParaRPr lang="en-GB" sz="1800" b="0" i="0" dirty="0">
              <a:solidFill>
                <a:schemeClr val="tx1">
                  <a:alpha val="55000"/>
                </a:schemeClr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Beginn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der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Ausarbeitung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der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Spielidee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für das Zork-Spiel.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Erstellung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eines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detaillierten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Konzepts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für das Spiel.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Kommunikation</a:t>
            </a:r>
            <a:r>
              <a:rPr lang="en-GB" sz="1800" b="1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1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mit</a:t>
            </a:r>
            <a:r>
              <a:rPr lang="en-GB" sz="1800" b="1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1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dem</a:t>
            </a:r>
            <a:r>
              <a:rPr lang="en-GB" sz="1800" b="1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Lehrer</a:t>
            </a:r>
            <a:endParaRPr lang="en-GB" sz="1800" b="0" i="0" dirty="0">
              <a:solidFill>
                <a:schemeClr val="tx1">
                  <a:alpha val="55000"/>
                </a:schemeClr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Vorbereitung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der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Spielidee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für die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Präsentation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Versenden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des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Konzepts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an Herr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Cavuoti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zur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Genehmigung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Erhalt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des "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Oke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" (Okay) von Herr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Cavuoti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 für die </a:t>
            </a:r>
            <a:r>
              <a:rPr lang="en-GB" sz="1800" b="0" i="0" dirty="0" err="1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Umsetzung</a:t>
            </a:r>
            <a:r>
              <a:rPr lang="en-GB" sz="1800" b="0" i="0" dirty="0">
                <a:solidFill>
                  <a:schemeClr val="tx1">
                    <a:alpha val="55000"/>
                  </a:schemeClr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CH" sz="15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2881A-29E3-0DD8-AE3E-1EED8E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CH" sz="3600">
                <a:solidFill>
                  <a:schemeClr val="tx2"/>
                </a:solidFill>
              </a:rPr>
              <a:t>Lektion 3 &amp; 4</a:t>
            </a:r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5132" name="Freeform: Shape 5131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Freeform: Shape 5132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4" name="Freeform: Shape 5133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 descr="Coding Basic Rounded Lineal icon">
            <a:extLst>
              <a:ext uri="{FF2B5EF4-FFF2-40B4-BE49-F238E27FC236}">
                <a16:creationId xmlns:a16="http://schemas.microsoft.com/office/drawing/2014/main" id="{E1AA7ED2-7885-8B0A-D5BA-41597B9C0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437" y="1700784"/>
            <a:ext cx="3785616" cy="378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E66B-26FE-7974-8A77-3F7BC9BD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Start der Programmierarbeit am Zork-Spiel.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Verwendung von Intellij's "Code with me" für gemeinsame Programmierung.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Implementierung von Spiellogik und Interaktionen.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Debugging und kontinuierliche Verbesserungen basierend auf Tests und Feedback.</a:t>
            </a:r>
          </a:p>
          <a:p>
            <a:endParaRPr lang="en-CH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4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F7FEC-5B55-0DAF-8A02-2E77BF95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CH" sz="3600">
                <a:solidFill>
                  <a:schemeClr val="tx2"/>
                </a:solidFill>
              </a:rPr>
              <a:t>Lektion 5 &amp;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6CAC-E018-EB06-88A7-ECFB7607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Fortgesetzte Programmierung des Zork-Spiels.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Erstellung der Spielregeln und Anleitungen.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Vorbereitung der Abschlusspräsentation mit PowerPoint.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Grafik- und Benutzeroberflächenoptimierungen.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Teamkoordination und Aufgabenverteilung.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tx2"/>
                </a:solidFill>
                <a:effectLst/>
                <a:latin typeface="Söhne"/>
              </a:rPr>
              <a:t>Codeoptimierung für Leistung und Stabilität.</a:t>
            </a:r>
          </a:p>
          <a:p>
            <a:endParaRPr lang="en-CH" sz="1800">
              <a:solidFill>
                <a:schemeClr val="tx2"/>
              </a:solidFill>
            </a:endParaRPr>
          </a:p>
        </p:txBody>
      </p:sp>
      <p:grpSp>
        <p:nvGrpSpPr>
          <p:cNvPr id="6155" name="Group 615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156" name="Freeform: Shape 615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7" name="Freeform: Shape 615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8" name="Freeform: Shape 615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9" name="Freeform: Shape 615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Document Good Ware Lineal icon">
            <a:extLst>
              <a:ext uri="{FF2B5EF4-FFF2-40B4-BE49-F238E27FC236}">
                <a16:creationId xmlns:a16="http://schemas.microsoft.com/office/drawing/2014/main" id="{F10B4152-04B5-8E7A-FE80-52997D950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819656"/>
            <a:ext cx="4142232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07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andoned Hotel" id="{F5F64F97-6F5B-CF4D-A2FD-6A7A6414267D}" vid="{EDD74160-16F2-FF46-AA1F-C7FA0B372C2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113</TotalTime>
  <Words>671</Words>
  <Application>Microsoft Macintosh PowerPoint</Application>
  <PresentationFormat>Widescreen</PresentationFormat>
  <Paragraphs>102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Meiryo</vt:lpstr>
      <vt:lpstr>Arial</vt:lpstr>
      <vt:lpstr>Calibri</vt:lpstr>
      <vt:lpstr>Calibri Light</vt:lpstr>
      <vt:lpstr>Söhne</vt:lpstr>
      <vt:lpstr>Office</vt:lpstr>
      <vt:lpstr>Abandoned Hotel</vt:lpstr>
      <vt:lpstr>Inhalt</vt:lpstr>
      <vt:lpstr>Einleitung</vt:lpstr>
      <vt:lpstr>Geschichte von Zork</vt:lpstr>
      <vt:lpstr>Unsere Idee</vt:lpstr>
      <vt:lpstr>Entwicklungsprozess</vt:lpstr>
      <vt:lpstr>Lektion 1 &amp; 2</vt:lpstr>
      <vt:lpstr>Lektion 3 &amp; 4</vt:lpstr>
      <vt:lpstr>Lektion 5 &amp; 6</vt:lpstr>
      <vt:lpstr>Lektion 7 &amp; 8</vt:lpstr>
      <vt:lpstr>Spielvorschau</vt:lpstr>
      <vt:lpstr>Zusammenfassung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Abandoned Hotel</dc:title>
  <dc:creator>Yanis Meichtry</dc:creator>
  <cp:lastModifiedBy>Yanis Meichtry</cp:lastModifiedBy>
  <cp:revision>2</cp:revision>
  <dcterms:created xsi:type="dcterms:W3CDTF">2023-10-03T10:00:28Z</dcterms:created>
  <dcterms:modified xsi:type="dcterms:W3CDTF">2023-10-03T13:55:19Z</dcterms:modified>
</cp:coreProperties>
</file>