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71" r:id="rId7"/>
    <p:sldId id="268" r:id="rId8"/>
    <p:sldId id="269" r:id="rId9"/>
    <p:sldId id="270" r:id="rId10"/>
    <p:sldId id="261" r:id="rId11"/>
    <p:sldId id="272" r:id="rId12"/>
    <p:sldId id="273" r:id="rId13"/>
    <p:sldId id="274" r:id="rId14"/>
    <p:sldId id="267" r:id="rId15"/>
    <p:sldId id="275" r:id="rId16"/>
    <p:sldId id="276" r:id="rId17"/>
    <p:sldId id="277" r:id="rId18"/>
    <p:sldId id="278" r:id="rId19"/>
    <p:sldId id="280" r:id="rId20"/>
    <p:sldId id="283" r:id="rId21"/>
    <p:sldId id="284" r:id="rId22"/>
    <p:sldId id="285" r:id="rId23"/>
    <p:sldId id="286" r:id="rId24"/>
    <p:sldId id="262" r:id="rId25"/>
    <p:sldId id="263" r:id="rId26"/>
    <p:sldId id="264" r:id="rId27"/>
    <p:sldId id="26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2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Оборудование </c:v>
                </c:pt>
                <c:pt idx="1">
                  <c:v>Оборотные средства</c:v>
                </c:pt>
                <c:pt idx="2">
                  <c:v>Услуги консультанта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1707</c:v>
                </c:pt>
                <c:pt idx="1">
                  <c:v>1300</c:v>
                </c:pt>
                <c:pt idx="2">
                  <c:v>5600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503077563560387"/>
          <c:y val="0.23988688574631462"/>
          <c:w val="0.2981103153712179"/>
          <c:h val="0.6204856926323767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55576" y="2132856"/>
            <a:ext cx="7772400" cy="1470025"/>
          </a:xfrm>
        </p:spPr>
        <p:txBody>
          <a:bodyPr/>
          <a:lstStyle/>
          <a:p>
            <a:r>
              <a:rPr lang="ru-RU" dirty="0"/>
              <a:t>Сегрис </a:t>
            </a:r>
            <a:r>
              <a:rPr lang="ru-RU" dirty="0" smtClean="0"/>
              <a:t>ИИТ</a:t>
            </a:r>
            <a:br>
              <a:rPr lang="ru-RU" dirty="0" smtClean="0"/>
            </a:br>
            <a:r>
              <a:rPr lang="ru-RU" dirty="0" smtClean="0"/>
              <a:t>Расчёт ежедневного бюджета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>
                <a:cs typeface="Aharoni" pitchFamily="2" charset="-79"/>
              </a:rPr>
              <a:t>Выполнил: </a:t>
            </a:r>
            <a:endParaRPr lang="ru-RU" dirty="0" smtClean="0">
              <a:cs typeface="Aharoni" pitchFamily="2" charset="-79"/>
            </a:endParaRPr>
          </a:p>
          <a:p>
            <a:pPr marL="0" indent="0" algn="r">
              <a:buNone/>
            </a:pPr>
            <a:r>
              <a:rPr lang="ru-RU" dirty="0" smtClean="0">
                <a:cs typeface="Aharoni" pitchFamily="2" charset="-79"/>
              </a:rPr>
              <a:t>Кардаильский Алексей</a:t>
            </a:r>
            <a:endParaRPr lang="ru-RU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99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2051" name="Picture 3" descr="H:\SegrysProject\Pictures\П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3479"/>
            <a:ext cx="7691243" cy="576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83462"/>
            <a:ext cx="7056784" cy="564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1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1"/>
            <a:ext cx="7056784" cy="564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67" y="1218526"/>
            <a:ext cx="7076559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9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027" name="Picture 3" descr="H:\SegrysProject\Pictures\П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7636"/>
            <a:ext cx="777686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4405"/>
            <a:ext cx="7056784" cy="56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2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5697"/>
            <a:ext cx="7056784" cy="564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2116"/>
            <a:ext cx="707656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72879"/>
            <a:ext cx="707656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5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71600"/>
            <a:ext cx="7108001" cy="56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3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проблемы.</a:t>
            </a:r>
          </a:p>
          <a:p>
            <a:r>
              <a:rPr lang="ru-RU" dirty="0" smtClean="0"/>
              <a:t>Описание способа решения проблемы.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76560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07656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3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76560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076561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Экономическое обоснование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Себестоимость разработки </a:t>
            </a:r>
            <a:r>
              <a:rPr lang="ru-RU" sz="2800" dirty="0" smtClean="0"/>
              <a:t>составила 8607 рублей</a:t>
            </a:r>
          </a:p>
          <a:p>
            <a:pPr marL="0" indent="0">
              <a:buNone/>
            </a:pPr>
            <a:endParaRPr lang="ru-RU" sz="28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66158456"/>
              </p:ext>
            </p:extLst>
          </p:nvPr>
        </p:nvGraphicFramePr>
        <p:xfrm>
          <a:off x="1475656" y="2132856"/>
          <a:ext cx="6072336" cy="304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4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Справочник </a:t>
            </a:r>
            <a:r>
              <a:rPr lang="en-US" sz="2800" dirty="0"/>
              <a:t>JavaScript</a:t>
            </a:r>
            <a:r>
              <a:rPr lang="ru-RU" sz="2800" dirty="0"/>
              <a:t>: [Электронный ресурс]</a:t>
            </a:r>
            <a:r>
              <a:rPr lang="en-US" sz="2800" dirty="0"/>
              <a:t>URL</a:t>
            </a:r>
            <a:r>
              <a:rPr lang="ru-RU" sz="2800" dirty="0"/>
              <a:t>: </a:t>
            </a:r>
            <a:r>
              <a:rPr lang="en-US" sz="2800" dirty="0"/>
              <a:t>https</a:t>
            </a:r>
            <a:r>
              <a:rPr lang="ru-RU" sz="2800" dirty="0"/>
              <a:t>://</a:t>
            </a:r>
            <a:r>
              <a:rPr lang="en-US" sz="2800" dirty="0"/>
              <a:t>developer</a:t>
            </a:r>
            <a:r>
              <a:rPr lang="ru-RU" sz="2800" dirty="0"/>
              <a:t>.</a:t>
            </a:r>
            <a:r>
              <a:rPr lang="en-US" sz="2800" dirty="0"/>
              <a:t>mozilla</a:t>
            </a:r>
            <a:r>
              <a:rPr lang="ru-RU" sz="2800" dirty="0"/>
              <a:t>.</a:t>
            </a:r>
            <a:r>
              <a:rPr lang="en-US" sz="2800" dirty="0"/>
              <a:t>org</a:t>
            </a:r>
            <a:r>
              <a:rPr lang="ru-RU" sz="2800" dirty="0"/>
              <a:t>/</a:t>
            </a:r>
            <a:r>
              <a:rPr lang="en-US" sz="2800" dirty="0"/>
              <a:t>ru</a:t>
            </a:r>
            <a:r>
              <a:rPr lang="ru-RU" sz="2800" dirty="0"/>
              <a:t>/</a:t>
            </a:r>
            <a:r>
              <a:rPr lang="en-US" sz="2800" dirty="0"/>
              <a:t>docs</a:t>
            </a:r>
            <a:r>
              <a:rPr lang="ru-RU" sz="2800" dirty="0"/>
              <a:t>/</a:t>
            </a:r>
            <a:r>
              <a:rPr lang="en-US" sz="2800" dirty="0"/>
              <a:t>Web</a:t>
            </a:r>
            <a:r>
              <a:rPr lang="ru-RU" sz="2800" dirty="0"/>
              <a:t>/</a:t>
            </a:r>
            <a:r>
              <a:rPr lang="en-US" sz="2800" dirty="0"/>
              <a:t>JavaScript</a:t>
            </a:r>
            <a:endParaRPr lang="ru-RU" sz="2800" dirty="0"/>
          </a:p>
          <a:p>
            <a:r>
              <a:rPr lang="ru-RU" sz="2800" dirty="0" smtClean="0"/>
              <a:t>Справочник </a:t>
            </a:r>
            <a:r>
              <a:rPr lang="en-US" sz="2800" dirty="0"/>
              <a:t>JavaScript</a:t>
            </a:r>
            <a:r>
              <a:rPr lang="ru-RU" sz="2800" dirty="0"/>
              <a:t>: [Электронный ресурс]</a:t>
            </a:r>
            <a:r>
              <a:rPr lang="en-US" sz="2800" dirty="0"/>
              <a:t>URL</a:t>
            </a:r>
            <a:r>
              <a:rPr lang="ru-RU" sz="2800" dirty="0"/>
              <a:t>: </a:t>
            </a:r>
            <a:r>
              <a:rPr lang="en-US" sz="2800" dirty="0"/>
              <a:t>https</a:t>
            </a:r>
            <a:r>
              <a:rPr lang="ru-RU" sz="2800" dirty="0"/>
              <a:t>://</a:t>
            </a:r>
            <a:r>
              <a:rPr lang="en-US" sz="2800" dirty="0"/>
              <a:t>learn</a:t>
            </a:r>
            <a:r>
              <a:rPr lang="ru-RU" sz="2800" dirty="0"/>
              <a:t>.</a:t>
            </a:r>
            <a:r>
              <a:rPr lang="en-US" sz="2800" dirty="0"/>
              <a:t>javascript</a:t>
            </a:r>
            <a:r>
              <a:rPr lang="ru-RU" sz="2800" dirty="0"/>
              <a:t>.</a:t>
            </a:r>
            <a:r>
              <a:rPr lang="en-US" sz="2800" dirty="0"/>
              <a:t>ru</a:t>
            </a:r>
            <a:endParaRPr lang="ru-RU" sz="2800" dirty="0"/>
          </a:p>
          <a:p>
            <a:r>
              <a:rPr lang="ru-RU" sz="2800" dirty="0" smtClean="0"/>
              <a:t>Справочник </a:t>
            </a:r>
            <a:r>
              <a:rPr lang="en-US" sz="2800" dirty="0"/>
              <a:t>JavaScript</a:t>
            </a:r>
            <a:r>
              <a:rPr lang="ru-RU" sz="2800" dirty="0"/>
              <a:t>: [Электронный ресурс]</a:t>
            </a:r>
            <a:r>
              <a:rPr lang="en-US" sz="2800" dirty="0"/>
              <a:t>URL</a:t>
            </a:r>
            <a:r>
              <a:rPr lang="ru-RU" sz="2800" dirty="0"/>
              <a:t>: </a:t>
            </a:r>
            <a:r>
              <a:rPr lang="en-US" sz="2800" dirty="0"/>
              <a:t>https</a:t>
            </a:r>
            <a:r>
              <a:rPr lang="ru-RU" sz="2800" dirty="0"/>
              <a:t>://</a:t>
            </a:r>
            <a:r>
              <a:rPr lang="en-US" sz="2800" dirty="0"/>
              <a:t>javascript</a:t>
            </a:r>
            <a:r>
              <a:rPr lang="ru-RU" sz="2800" dirty="0"/>
              <a:t>.</a:t>
            </a:r>
            <a:r>
              <a:rPr lang="en-US" sz="2800" dirty="0"/>
              <a:t>ru</a:t>
            </a:r>
            <a:endParaRPr lang="ru-RU" sz="2800" dirty="0"/>
          </a:p>
          <a:p>
            <a:r>
              <a:rPr lang="ru-RU" sz="2800" dirty="0" smtClean="0"/>
              <a:t>Аналог </a:t>
            </a:r>
            <a:r>
              <a:rPr lang="ru-RU" sz="2800" dirty="0"/>
              <a:t>моего сайта: [Электронный ресурс]</a:t>
            </a:r>
            <a:r>
              <a:rPr lang="en-US" sz="2800" dirty="0"/>
              <a:t>URL</a:t>
            </a:r>
            <a:r>
              <a:rPr lang="ru-RU" sz="2800" dirty="0"/>
              <a:t>: </a:t>
            </a:r>
            <a:r>
              <a:rPr lang="en-US" sz="2800" dirty="0"/>
              <a:t>http</a:t>
            </a:r>
            <a:r>
              <a:rPr lang="ru-RU" sz="2800" dirty="0"/>
              <a:t>://</a:t>
            </a:r>
            <a:r>
              <a:rPr lang="en-US" sz="2800" dirty="0"/>
              <a:t>www</a:t>
            </a:r>
            <a:r>
              <a:rPr lang="ru-RU" sz="2800" dirty="0"/>
              <a:t>.</a:t>
            </a:r>
            <a:r>
              <a:rPr lang="en-US" sz="2800" dirty="0"/>
              <a:t>fuckgrechka</a:t>
            </a:r>
            <a:r>
              <a:rPr lang="ru-RU" sz="2800" dirty="0"/>
              <a:t>.</a:t>
            </a:r>
            <a:r>
              <a:rPr lang="en-US" sz="2800" dirty="0"/>
              <a:t>ru</a:t>
            </a:r>
            <a:r>
              <a:rPr lang="ru-RU" sz="2800" dirty="0"/>
              <a:t>/</a:t>
            </a:r>
            <a:r>
              <a:rPr lang="en-US" sz="2800" dirty="0"/>
              <a:t>tzlvt</a:t>
            </a:r>
            <a:r>
              <a:rPr lang="ru-RU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772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300" dirty="0"/>
              <a:t>В процессе разработки проекта были решены следующие задачи:</a:t>
            </a:r>
          </a:p>
          <a:p>
            <a:pPr lvl="0"/>
            <a:r>
              <a:rPr lang="ru-RU" sz="2800" dirty="0"/>
              <a:t>сформулирована задача</a:t>
            </a:r>
            <a:r>
              <a:rPr lang="en-US" sz="2800" dirty="0"/>
              <a:t>;</a:t>
            </a:r>
            <a:endParaRPr lang="ru-RU" sz="2800" dirty="0"/>
          </a:p>
          <a:p>
            <a:pPr lvl="0"/>
            <a:r>
              <a:rPr lang="ru-RU" sz="2800" dirty="0"/>
              <a:t>изучена предметная область;</a:t>
            </a:r>
          </a:p>
          <a:p>
            <a:pPr lvl="0"/>
            <a:r>
              <a:rPr lang="ru-RU" sz="2800" dirty="0"/>
              <a:t>рассмотрены аналогичные решения;</a:t>
            </a:r>
          </a:p>
          <a:p>
            <a:pPr lvl="0"/>
            <a:r>
              <a:rPr lang="ru-RU" sz="2800" dirty="0"/>
              <a:t>сформулированы функциональные требования </a:t>
            </a:r>
            <a:r>
              <a:rPr lang="ru-RU" sz="2800" dirty="0" smtClean="0"/>
              <a:t>к разработке</a:t>
            </a:r>
            <a:r>
              <a:rPr lang="ru-RU" sz="2800" dirty="0"/>
              <a:t>;</a:t>
            </a:r>
          </a:p>
          <a:p>
            <a:pPr lvl="0"/>
            <a:r>
              <a:rPr lang="ru-RU" sz="2800" dirty="0"/>
              <a:t>разработано техническое задание на разработку;</a:t>
            </a:r>
          </a:p>
          <a:p>
            <a:pPr lvl="0"/>
            <a:r>
              <a:rPr lang="ru-RU" sz="2800" dirty="0"/>
              <a:t>проведена экономическая оценка</a:t>
            </a:r>
            <a:r>
              <a:rPr lang="en-US" sz="2800" dirty="0"/>
              <a:t>;</a:t>
            </a:r>
            <a:endParaRPr lang="ru-RU" sz="2800" dirty="0"/>
          </a:p>
          <a:p>
            <a:pPr lvl="0"/>
            <a:r>
              <a:rPr lang="ru-RU" sz="2800" dirty="0"/>
              <a:t>разработан программный продукт</a:t>
            </a:r>
            <a:r>
              <a:rPr lang="en-US" sz="2800" dirty="0"/>
              <a:t>;</a:t>
            </a:r>
            <a:endParaRPr lang="ru-RU" sz="2800" dirty="0"/>
          </a:p>
          <a:p>
            <a:pPr lvl="0"/>
            <a:r>
              <a:rPr lang="ru-RU" sz="2800" dirty="0"/>
              <a:t>сформировано техническое описание разработки</a:t>
            </a:r>
            <a:r>
              <a:rPr lang="en-US" sz="2800" dirty="0"/>
              <a:t>;</a:t>
            </a:r>
            <a:endParaRPr lang="ru-RU" sz="2800" dirty="0"/>
          </a:p>
          <a:p>
            <a:pPr marL="0" indent="0">
              <a:buNone/>
            </a:pPr>
            <a:endParaRPr lang="ru-RU" sz="4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6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664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разработки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endParaRPr lang="ru-RU" dirty="0" smtClean="0"/>
          </a:p>
          <a:p>
            <a:r>
              <a:rPr lang="ru-RU" dirty="0" smtClean="0"/>
              <a:t>Программная </a:t>
            </a:r>
            <a:r>
              <a:rPr lang="ru-RU" dirty="0"/>
              <a:t>реализация </a:t>
            </a:r>
            <a:endParaRPr lang="ru-RU" dirty="0" smtClean="0"/>
          </a:p>
          <a:p>
            <a:r>
              <a:rPr lang="ru-RU" dirty="0" smtClean="0"/>
              <a:t>Функциональные </a:t>
            </a:r>
            <a:r>
              <a:rPr lang="ru-RU" dirty="0"/>
              <a:t>возможности </a:t>
            </a:r>
            <a:endParaRPr lang="ru-RU" dirty="0" smtClean="0"/>
          </a:p>
          <a:p>
            <a:r>
              <a:rPr lang="ru-RU" dirty="0" smtClean="0"/>
              <a:t>Структура </a:t>
            </a:r>
            <a:r>
              <a:rPr lang="ru-RU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91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4099" name="Picture 3" descr="H:\SegrysProject\Pictures\П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7679161" cy="57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1026" name="Picture 2" descr="D:\SegrysProject\Pictures\П.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9" y="1196752"/>
            <a:ext cx="7076561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3075" name="Picture 3" descr="H:\SegrysProject\Pictures\П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0" y="1183646"/>
            <a:ext cx="7565804" cy="56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2050" name="Picture 2" descr="D:\SegrysProject\Pictures\П.2.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69" y="1187407"/>
            <a:ext cx="707656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3074" name="Picture 2" descr="D:\SegrysProject\Pictures\П.2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20" y="1211597"/>
            <a:ext cx="7056784" cy="5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разработка</a:t>
            </a:r>
          </a:p>
        </p:txBody>
      </p:sp>
      <p:pic>
        <p:nvPicPr>
          <p:cNvPr id="4098" name="Picture 2" descr="D:\SegrysProject\Pictures\П.2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076560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195</Words>
  <Application>Microsoft Office PowerPoint</Application>
  <PresentationFormat>Экран (4:3)</PresentationFormat>
  <Paragraphs>49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Сегрис ИИТ Расчёт ежедневного бюджета</vt:lpstr>
      <vt:lpstr>Исследование предметной области</vt:lpstr>
      <vt:lpstr>Проектирование разработки 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Реализованная разработка</vt:lpstr>
      <vt:lpstr>Экономическое обоснование</vt:lpstr>
      <vt:lpstr>Список источников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Сегрис ИИТ Генератор паролей</dc:title>
  <dc:creator>UMC</dc:creator>
  <cp:lastModifiedBy>Алексей</cp:lastModifiedBy>
  <cp:revision>34</cp:revision>
  <dcterms:created xsi:type="dcterms:W3CDTF">2018-06-14T16:01:09Z</dcterms:created>
  <dcterms:modified xsi:type="dcterms:W3CDTF">2018-06-26T20:29:57Z</dcterms:modified>
</cp:coreProperties>
</file>