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8716633-6C4D-410E-BE6E-C435D85D4648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BED7579-9981-472F-A9DE-6FDAA60EAB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01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your convenience, as you choose a point in the graph, that point will be shown in </a:t>
            </a:r>
            <a:r>
              <a:rPr lang="en-US" b="1" dirty="0" smtClean="0"/>
              <a:t>black</a:t>
            </a:r>
            <a:r>
              <a:rPr lang="en-US" dirty="0" smtClean="0"/>
              <a:t>, and in relevance to that point we will suggest you others (according to previous users labeling) which will be shown in yellow.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Notice</a:t>
            </a:r>
            <a:r>
              <a:rPr lang="en-US" dirty="0" smtClean="0"/>
              <a:t>: the start point and the end point of the graph are already marked for you.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579-9981-472F-A9DE-6FDAA60EAB1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08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5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9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74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66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1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67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6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277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6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84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CD63-01C2-4C02-BBE7-5755D9A5182F}" type="datetimeFigureOut">
              <a:rPr lang="he-IL" smtClean="0"/>
              <a:t>ט"ו/תשרי/תשע"ט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6CD9-9EEB-421D-987D-1091439E08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89541"/>
            <a:ext cx="84969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Welcome to Mirror-Game!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849486"/>
            <a:ext cx="83529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We will now present you to </a:t>
            </a:r>
            <a:r>
              <a:rPr lang="en-US" dirty="0" smtClean="0"/>
              <a:t>some </a:t>
            </a:r>
            <a:r>
              <a:rPr lang="en-US" dirty="0" smtClean="0"/>
              <a:t>graphs. You should divide each graph into segments, such that each segment represents something “interesting” in the graph, according to your opinion. For example, in the following graph, a possible segmentation might be -</a:t>
            </a:r>
            <a:endParaRPr lang="he-IL" dirty="0"/>
          </a:p>
        </p:txBody>
      </p:sp>
      <p:pic>
        <p:nvPicPr>
          <p:cNvPr id="1026" name="Picture 2" descr="C:\Users\a\Documents\TECHNION\SEMESTER 6\096260-AdvancedTopics_IE\Final project\GUI\labeling_GUI\All_Experts_Velocities\Figures\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60848"/>
            <a:ext cx="762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מחבר ישר 7"/>
          <p:cNvCxnSpPr/>
          <p:nvPr/>
        </p:nvCxnSpPr>
        <p:spPr>
          <a:xfrm>
            <a:off x="4716016" y="2564904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>
            <a:off x="5652120" y="2564904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6372200" y="2564904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/>
          <p:cNvSpPr/>
          <p:nvPr/>
        </p:nvSpPr>
        <p:spPr>
          <a:xfrm>
            <a:off x="4644008" y="2888940"/>
            <a:ext cx="108012" cy="1080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/>
          <p:cNvSpPr/>
          <p:nvPr/>
        </p:nvSpPr>
        <p:spPr>
          <a:xfrm>
            <a:off x="5580112" y="2924944"/>
            <a:ext cx="108012" cy="1080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/>
          <p:cNvSpPr/>
          <p:nvPr/>
        </p:nvSpPr>
        <p:spPr>
          <a:xfrm>
            <a:off x="6336196" y="3041340"/>
            <a:ext cx="108012" cy="1080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501778" y="4293095"/>
            <a:ext cx="76328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and the proper choose of </a:t>
            </a:r>
            <a:r>
              <a:rPr lang="en-US" dirty="0" smtClean="0"/>
              <a:t>cut-points </a:t>
            </a:r>
            <a:r>
              <a:rPr lang="en-US" dirty="0" smtClean="0"/>
              <a:t>is done by clicking the proper points (the yellow ones) on the graph.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18117" y="5348244"/>
            <a:ext cx="7050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Note: there is not “right” or “wrong” labeling,  you should label the graph as you see it.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015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9082" y="361687"/>
                <a:ext cx="8352928" cy="3416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       Points you clicked on the graph will be marked in black.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Notice</a:t>
                </a:r>
                <a:r>
                  <a:rPr lang="en-US" dirty="0"/>
                  <a:t>: the start point and </a:t>
                </a:r>
                <a:r>
                  <a:rPr lang="en-US" dirty="0" smtClean="0"/>
                  <a:t>  </a:t>
                </a:r>
              </a:p>
              <a:p>
                <a:pPr algn="l" rtl="0"/>
                <a:r>
                  <a:rPr lang="en-US" dirty="0" smtClean="0"/>
                  <a:t>       the </a:t>
                </a:r>
                <a:r>
                  <a:rPr lang="en-US" dirty="0"/>
                  <a:t>end </a:t>
                </a:r>
                <a:r>
                  <a:rPr lang="en-US" dirty="0" smtClean="0"/>
                  <a:t>point </a:t>
                </a:r>
                <a:r>
                  <a:rPr lang="en-US" dirty="0"/>
                  <a:t>of the graph are already marked for </a:t>
                </a:r>
                <a:r>
                  <a:rPr lang="en-US" dirty="0" smtClean="0"/>
                  <a:t>you)</a:t>
                </a:r>
                <a:endParaRPr lang="en-US" dirty="0" smtClean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       As you choose a point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, and you are not sure how to keep going, you can click on  </a:t>
                </a:r>
              </a:p>
              <a:p>
                <a:pPr algn="l" rtl="0"/>
                <a:r>
                  <a:rPr lang="en-US" dirty="0" smtClean="0"/>
                  <a:t>       the       button to get a list of suggested points that other users chose to their </a:t>
                </a:r>
              </a:p>
              <a:p>
                <a:pPr algn="l" rtl="0"/>
                <a:r>
                  <a:rPr lang="en-US" dirty="0" smtClean="0"/>
                  <a:t>       labeling together with </a:t>
                </a:r>
                <a14:m>
                  <m:oMath xmlns:m="http://schemas.openxmlformats.org/officeDocument/2006/math">
                    <m:r>
                      <a:rPr 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. These points will be marked in yellow.</a:t>
                </a:r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       If </a:t>
                </a:r>
                <a:r>
                  <a:rPr lang="en-US" dirty="0" smtClean="0"/>
                  <a:t>you finished labeling a graph, you can move on to the next one by </a:t>
                </a:r>
                <a:r>
                  <a:rPr lang="en-US" dirty="0" smtClean="0"/>
                  <a:t>clicking on the   </a:t>
                </a:r>
              </a:p>
              <a:p>
                <a:pPr algn="l" rtl="0"/>
                <a:r>
                  <a:rPr lang="en-US" dirty="0" smtClean="0"/>
                  <a:t>       blue arrow button. </a:t>
                </a:r>
                <a:r>
                  <a:rPr lang="en-US" dirty="0" smtClean="0"/>
                  <a:t>If you regret your labeling for the current graph, you can reset it </a:t>
                </a:r>
                <a:endParaRPr lang="en-US" dirty="0" smtClean="0"/>
              </a:p>
              <a:p>
                <a:pPr algn="l" rtl="0"/>
                <a:r>
                  <a:rPr lang="en-US" dirty="0" smtClean="0"/>
                  <a:t>       by clicking on the black-round arrow button.</a:t>
                </a:r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82" y="361687"/>
                <a:ext cx="8352928" cy="3416320"/>
              </a:xfrm>
              <a:prstGeom prst="rect">
                <a:avLst/>
              </a:prstGeom>
              <a:blipFill rotWithShape="1">
                <a:blip r:embed="rId3"/>
                <a:stretch>
                  <a:fillRect t="-891" r="-10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9082" y="3345959"/>
            <a:ext cx="705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At the bottom of each graph, you will find the following buttons:</a:t>
            </a:r>
            <a:endParaRPr lang="he-IL" dirty="0"/>
          </a:p>
        </p:txBody>
      </p:sp>
      <p:pic>
        <p:nvPicPr>
          <p:cNvPr id="2050" name="Picture 2" descr="C:\Users\a\Documents\TECHNION\SEMESTER 6\096260-AdvancedTopics_IE\Final project\GUI\labeling_GUI\pics_for_instruction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3" y="3989437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\Documents\TECHNION\SEMESTER 6\096260-AdvancedTopics_IE\Final project\GUI\labeling_GUI\pics_for_instructions\right_arr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13" y="4581128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\Documents\TECHNION\SEMESTER 6\096260-AdvancedTopics_IE\Final project\GUI\labeling_GUI\pics_for_instructions\left_arr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3" y="4581128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\Documents\TECHNION\SEMESTER 6\096260-AdvancedTopics_IE\Final project\GUI\labeling_GUI\pics_for_instructions\pan_ax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2" y="5157192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\Documents\TECHNION\SEMESTER 6\096260-AdvancedTopics_IE\Final project\GUI\labeling_GUI\pics_for_instructions\zo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8" y="5733256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3995772"/>
            <a:ext cx="63367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resets to original view (after zooming)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547664" y="4581128"/>
            <a:ext cx="63367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toggling between zoom reviews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5157192"/>
            <a:ext cx="63367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pan axes with left mouse, zoom with right (not recommended)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1564567" y="5733256"/>
            <a:ext cx="63367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zoom to rectangle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430299" y="6165304"/>
            <a:ext cx="63367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/>
              <a:t>GOOD LUCK!</a:t>
            </a:r>
            <a:endParaRPr lang="he-IL" sz="2800" dirty="0"/>
          </a:p>
        </p:txBody>
      </p:sp>
      <p:sp>
        <p:nvSpPr>
          <p:cNvPr id="3" name="אליפסה 2"/>
          <p:cNvSpPr/>
          <p:nvPr/>
        </p:nvSpPr>
        <p:spPr>
          <a:xfrm>
            <a:off x="395536" y="560218"/>
            <a:ext cx="276494" cy="2764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390093" y="1496322"/>
            <a:ext cx="276494" cy="27649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 descr="C:\Users\a\Documents\TECHNION\SEMESTER 6\096260-AdvancedTopics_IE\Final project\GUI\labeling_GUI\pics_for_instructions\rese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8" y="2636912"/>
            <a:ext cx="536624" cy="5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ocuments\TECHNION\SEMESTER 6\096260-AdvancedTopics_IE\Final project\GUI\labeling_GUI\pics_for_instructions\Toggle_nex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2" y="2285815"/>
            <a:ext cx="527037" cy="5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ocuments\TECHNION\SEMESTER 6\096260-AdvancedTopics_IE\Final project\GUI\labeling_GUI\pics_for_instructions\hin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34" y="1516186"/>
            <a:ext cx="256630" cy="2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2813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12854</TotalTime>
  <Words>342</Words>
  <Application>Microsoft Office PowerPoint</Application>
  <PresentationFormat>‫הצגה על המסך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Office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a</cp:lastModifiedBy>
  <cp:revision>25</cp:revision>
  <dcterms:created xsi:type="dcterms:W3CDTF">2018-09-18T14:25:02Z</dcterms:created>
  <dcterms:modified xsi:type="dcterms:W3CDTF">2018-10-02T11:45:43Z</dcterms:modified>
</cp:coreProperties>
</file>