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E726B-3548-4127-A23F-A06CFFCA08B0}" v="1" dt="2025-05-04T14:54:05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B110-EFDC-BDA0-279E-B038BC7C5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3DF88-5B44-99DB-BB31-ECE0CC61C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DF46-DDE4-1095-C944-B6A510A0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444B-8850-A616-B305-72960EE1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3FD6-A0FD-DC95-E098-2550BAD4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24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558E-2F19-8321-AAA2-01E93DE6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55072-2090-00D2-1824-DF1D6D9D1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45D2-F6CD-145A-EBE8-3D61DFAF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8A16-05F4-FDD9-0A89-CD9F3A6A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0A4A-ED2D-1B68-749B-C63C5E88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06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A76E9-1F8D-33DE-7D0F-689B2AC19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FC7C2-C0C3-1321-2414-5813B3BE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C5F1-CCC0-9A5A-79D0-0B8469BD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6E77-D114-B1F9-75C9-61E0088D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0491-601F-0434-E74C-3D5EA54F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C214-252F-0937-9844-448A4135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8B51-9B66-DCEF-61FC-708116A7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6CD2-12C3-74E6-F9DB-97725AE6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85A5-39E0-9E5F-9827-5E08253F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7590-B856-FA97-E2F9-BB036222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5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3547-5EB4-AB88-9E6A-BC88903B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12BD9-4E0C-1B03-E357-9D8BA81F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AAC5-9598-5BF9-7979-D4367351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C7C51-3CC7-2BB5-176D-234F9D38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945A-21DA-48D5-8A07-B5BDF1B2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3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4883-AC92-1064-EAAF-C5A3D034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A050-324C-0EFD-CF6E-EEE36A546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A0D0B-CD87-4CAA-8167-658A6E70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8D82B-B817-5837-5C00-9DFDA85C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7378-9F96-B4DA-5AA0-4668F67A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8910-63C5-D80F-6FF0-7DEB7B8C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0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3C9F-1335-C3E7-03C7-9F76E583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34FEA-5621-31AD-DB13-1840CA7C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6FFF7-A6BD-713E-594E-81743F64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14A51-5382-75F4-4364-F9E2923A2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E1CE7-5DA5-38F7-40C1-4F424261A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FE265-7437-7FD2-5C3D-51033790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BFE0D-71DF-899B-66AA-6F9A6F90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CCE10-0E05-1779-1FD5-7CA36C1D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78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D976-C608-0AD2-F9F7-4BE2E52C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B30E9-3D1B-1796-E957-CC402FB3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9C81A-8F17-7CFF-2CC3-7ECA7053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372D2-3A4B-D874-0219-15330D24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6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0858-F1E3-77F8-FE01-B2236643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832-2E78-3E16-9660-EA422049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53F37-F8E5-C4CC-BD7C-228377D3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55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2775-5CD2-8E02-B4E6-0E53D7C6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A712-0B32-A836-808F-33F492399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4D5C9-7B4E-B03A-956D-FB1658A56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0329-FE79-EBA4-E2E5-51EE1EA2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57BDD-057F-72FB-3913-0C3EA536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3814-FC96-58CC-32FB-973AC58D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4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7A78-98E7-72E2-91BE-5464ECC9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4BEF3-A1F6-00FB-D6D8-0C5C23CCA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98A84-1F8E-610A-1DC0-358DABE5B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F089B-7045-3F87-2240-D162423D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81DC6-9F9B-1EDE-FE33-59AC2F68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9DB9E-63A2-CDA9-0966-6679F99D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CC68C-FE17-46CF-3B32-56C33042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27C62-D7F3-D8CA-E860-435547117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F965F-44DF-88F5-7EA7-2F38FC44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B39968-B121-44A6-947D-A78403E62DEB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332-E270-36DB-AB8C-428106411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C98B-E4C8-9F23-9A32-F83389E02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5C4F5-C3D0-4D8E-A9BF-335C9C77C5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6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CE20-821E-1B2D-433B-033AD89BB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E9B3E-8F83-901F-194A-E5475152D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85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8A8C-17E7-1EEC-3A40-A2DA63E4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603A-C8C0-41F2-E37C-E04C30D4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BM25</a:t>
            </a:r>
          </a:p>
          <a:p>
            <a:r>
              <a:rPr lang="en-GB" dirty="0"/>
              <a:t>Reranked using all-MiniLM-L6-v2</a:t>
            </a:r>
          </a:p>
          <a:p>
            <a:r>
              <a:rPr lang="en-GB" dirty="0"/>
              <a:t>Outputs the most relevant wiki-style summary</a:t>
            </a:r>
          </a:p>
          <a:p>
            <a:r>
              <a:rPr lang="en-GB" dirty="0"/>
              <a:t>Returns “not confident” if top score is not relevant enough</a:t>
            </a:r>
          </a:p>
          <a:p>
            <a:endParaRPr lang="en-GB" dirty="0"/>
          </a:p>
          <a:p>
            <a:r>
              <a:rPr lang="en-GB" dirty="0" err="1"/>
              <a:t>Qulac</a:t>
            </a:r>
            <a:r>
              <a:rPr lang="en-GB" dirty="0"/>
              <a:t> → Query → BM25 → Top 5 → </a:t>
            </a:r>
            <a:r>
              <a:rPr lang="en-GB" dirty="0" err="1"/>
              <a:t>MiniLM</a:t>
            </a:r>
            <a:r>
              <a:rPr lang="en-GB" dirty="0"/>
              <a:t> </a:t>
            </a:r>
            <a:r>
              <a:rPr lang="en-GB" dirty="0" err="1"/>
              <a:t>Reranker</a:t>
            </a:r>
            <a:r>
              <a:rPr lang="en-GB" dirty="0"/>
              <a:t> → Top Summary → Confidence Check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5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B2D2-5301-6CA4-946E-5F910803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BM25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0A28-3158-B87D-3F24-9C12E60D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Uses Bag-of-Words and term frequency to rank summaries</a:t>
            </a:r>
          </a:p>
          <a:p>
            <a:r>
              <a:rPr lang="en-GB" dirty="0"/>
              <a:t>Each summary is assigned a BM25 relevance score</a:t>
            </a:r>
          </a:p>
          <a:p>
            <a:r>
              <a:rPr lang="en-GB" dirty="0"/>
              <a:t>Retrieves the top 5 most lexically relevant summaries</a:t>
            </a:r>
          </a:p>
          <a:p>
            <a:r>
              <a:rPr lang="en-GB" dirty="0"/>
              <a:t>“President” and “Leader” are considered completely different</a:t>
            </a:r>
          </a:p>
          <a:p>
            <a:r>
              <a:rPr lang="en-GB" dirty="0"/>
              <a:t>Scores are not comparable across different queries</a:t>
            </a:r>
          </a:p>
        </p:txBody>
      </p:sp>
    </p:spTree>
    <p:extLst>
      <p:ext uri="{BB962C8B-B14F-4D97-AF65-F5344CB8AC3E}">
        <p14:creationId xmlns:p14="http://schemas.microsoft.com/office/powerpoint/2010/main" val="283370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6222-0CBF-E785-D6B2-5565E60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all-MiniLM-L6-v2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21F9-A2E2-36F7-9E27-6DE3D284E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Reranks</a:t>
            </a:r>
            <a:r>
              <a:rPr lang="en-GB" dirty="0"/>
              <a:t> the top 5 summaries from BM25 using semantic similarity</a:t>
            </a:r>
          </a:p>
          <a:p>
            <a:r>
              <a:rPr lang="en-GB" dirty="0"/>
              <a:t>Converts queries and summaries into vector embeddings and compares them using cosine similarity</a:t>
            </a:r>
          </a:p>
          <a:p>
            <a:r>
              <a:rPr lang="en-GB" dirty="0"/>
              <a:t>Can identify relevance even if the wording is different</a:t>
            </a:r>
          </a:p>
          <a:p>
            <a:r>
              <a:rPr lang="en-GB" dirty="0"/>
              <a:t>Lightweight transformer model from </a:t>
            </a:r>
            <a:r>
              <a:rPr lang="en-GB" dirty="0" err="1"/>
              <a:t>SentenceTransformers</a:t>
            </a:r>
            <a:r>
              <a:rPr lang="en-GB" dirty="0"/>
              <a:t> - fast and efficient for reranking</a:t>
            </a:r>
          </a:p>
          <a:p>
            <a:r>
              <a:rPr lang="en-GB" dirty="0"/>
              <a:t>Cosine similarity higher or lower than 0.4</a:t>
            </a:r>
          </a:p>
        </p:txBody>
      </p:sp>
    </p:spTree>
    <p:extLst>
      <p:ext uri="{BB962C8B-B14F-4D97-AF65-F5344CB8AC3E}">
        <p14:creationId xmlns:p14="http://schemas.microsoft.com/office/powerpoint/2010/main" val="378381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807-C3DE-548C-233F-1544452C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of Retrieval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02C0-2955-52A7-F14F-BDE65C00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Tested with 150 GPT-4-generated queries</a:t>
            </a:r>
          </a:p>
          <a:p>
            <a:r>
              <a:rPr lang="en-GB" dirty="0"/>
              <a:t>50 matching, 50 ambiguous, 50 non-matching</a:t>
            </a:r>
          </a:p>
          <a:p>
            <a:r>
              <a:rPr lang="en-GB" dirty="0"/>
              <a:t>Matching queries, 92% accuracy, 100% precision, 95.56% F1 score, </a:t>
            </a:r>
            <a:r>
              <a:rPr lang="en-GB" dirty="0" err="1"/>
              <a:t>avg</a:t>
            </a:r>
            <a:r>
              <a:rPr lang="en-GB" dirty="0"/>
              <a:t> cosine similarity: 0.5882</a:t>
            </a:r>
          </a:p>
          <a:p>
            <a:r>
              <a:rPr lang="en-GB" dirty="0"/>
              <a:t>Ambiguous queries: 42% confident predictions, </a:t>
            </a:r>
            <a:r>
              <a:rPr lang="en-GB" dirty="0" err="1"/>
              <a:t>avg</a:t>
            </a:r>
            <a:r>
              <a:rPr lang="en-GB" dirty="0"/>
              <a:t> cosine similarity: 0.3584</a:t>
            </a:r>
          </a:p>
          <a:p>
            <a:r>
              <a:rPr lang="en-GB" dirty="0"/>
              <a:t>Non-matching queries: 80% correctly flagged as not confident, </a:t>
            </a:r>
            <a:r>
              <a:rPr lang="en-GB" dirty="0" err="1"/>
              <a:t>avg</a:t>
            </a:r>
            <a:r>
              <a:rPr lang="en-GB" dirty="0"/>
              <a:t> cosine similarity: 0.2839</a:t>
            </a:r>
          </a:p>
        </p:txBody>
      </p:sp>
    </p:spTree>
    <p:extLst>
      <p:ext uri="{BB962C8B-B14F-4D97-AF65-F5344CB8AC3E}">
        <p14:creationId xmlns:p14="http://schemas.microsoft.com/office/powerpoint/2010/main" val="215078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25B5-5A30-51FD-1E03-A6489D4D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3863-C8AB-2A2A-53B0-C4EA3300B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36FE2875-0FB5-83D2-25EC-104C8B32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0"/>
            <a:ext cx="10339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64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Retrieval Pipeline</vt:lpstr>
      <vt:lpstr>BM25</vt:lpstr>
      <vt:lpstr>all-MiniLM-L6-v2</vt:lpstr>
      <vt:lpstr>Evaluation of Retrieval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Lazell, Ruben</dc:creator>
  <cp:lastModifiedBy>Lazell, Ruben</cp:lastModifiedBy>
  <cp:revision>2</cp:revision>
  <dcterms:created xsi:type="dcterms:W3CDTF">2025-05-04T14:22:19Z</dcterms:created>
  <dcterms:modified xsi:type="dcterms:W3CDTF">2025-05-04T14:57:30Z</dcterms:modified>
</cp:coreProperties>
</file>