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67" r:id="rId2"/>
    <p:sldId id="269" r:id="rId3"/>
    <p:sldId id="268" r:id="rId4"/>
    <p:sldId id="282" r:id="rId5"/>
    <p:sldId id="270" r:id="rId6"/>
    <p:sldId id="272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1" r:id="rId15"/>
    <p:sldId id="273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581B8-7000-4CF5-9068-D30DA384FC69}" v="1" dt="2025-05-07T13:10:2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76" autoAdjust="0"/>
  </p:normalViewPr>
  <p:slideViewPr>
    <p:cSldViewPr snapToGrid="0">
      <p:cViewPr varScale="1">
        <p:scale>
          <a:sx n="44" d="100"/>
          <a:sy n="44" d="100"/>
        </p:scale>
        <p:origin x="1500" y="2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Dickson" userId="6871d531-9081-4ecc-9a38-a94cdb257e90" providerId="ADAL" clId="{47E581B8-7000-4CF5-9068-D30DA384FC69}"/>
    <pc:docChg chg="undo custSel addSld modSld sldOrd">
      <pc:chgData name="Jordan Dickson" userId="6871d531-9081-4ecc-9a38-a94cdb257e90" providerId="ADAL" clId="{47E581B8-7000-4CF5-9068-D30DA384FC69}" dt="2025-05-07T14:28:31.833" v="664" actId="20577"/>
      <pc:docMkLst>
        <pc:docMk/>
      </pc:docMkLst>
      <pc:sldChg chg="addSp delSp modSp mod">
        <pc:chgData name="Jordan Dickson" userId="6871d531-9081-4ecc-9a38-a94cdb257e90" providerId="ADAL" clId="{47E581B8-7000-4CF5-9068-D30DA384FC69}" dt="2025-05-07T14:28:31.833" v="664" actId="20577"/>
        <pc:sldMkLst>
          <pc:docMk/>
          <pc:sldMk cId="3515751108" sldId="268"/>
        </pc:sldMkLst>
        <pc:spChg chg="del mod">
          <ac:chgData name="Jordan Dickson" userId="6871d531-9081-4ecc-9a38-a94cdb257e90" providerId="ADAL" clId="{47E581B8-7000-4CF5-9068-D30DA384FC69}" dt="2025-05-07T13:10:27.323" v="2" actId="931"/>
          <ac:spMkLst>
            <pc:docMk/>
            <pc:sldMk cId="3515751108" sldId="268"/>
            <ac:spMk id="3" creationId="{A25E93F6-F302-D0B2-18B7-162E0C14BA46}"/>
          </ac:spMkLst>
        </pc:spChg>
        <pc:spChg chg="add mod">
          <ac:chgData name="Jordan Dickson" userId="6871d531-9081-4ecc-9a38-a94cdb257e90" providerId="ADAL" clId="{47E581B8-7000-4CF5-9068-D30DA384FC69}" dt="2025-05-07T14:28:31.833" v="664" actId="20577"/>
          <ac:spMkLst>
            <pc:docMk/>
            <pc:sldMk cId="3515751108" sldId="268"/>
            <ac:spMk id="7" creationId="{AC61B43B-418C-FD9E-BAE3-2B096C1C1A9F}"/>
          </ac:spMkLst>
        </pc:spChg>
        <pc:picChg chg="add del mod">
          <ac:chgData name="Jordan Dickson" userId="6871d531-9081-4ecc-9a38-a94cdb257e90" providerId="ADAL" clId="{47E581B8-7000-4CF5-9068-D30DA384FC69}" dt="2025-05-07T13:11:05.165" v="4" actId="478"/>
          <ac:picMkLst>
            <pc:docMk/>
            <pc:sldMk cId="3515751108" sldId="268"/>
            <ac:picMk id="5" creationId="{9533570D-5270-E7D7-7A7B-819A0B9B6949}"/>
          </ac:picMkLst>
        </pc:picChg>
      </pc:sldChg>
      <pc:sldChg chg="modSp mod ord">
        <pc:chgData name="Jordan Dickson" userId="6871d531-9081-4ecc-9a38-a94cdb257e90" providerId="ADAL" clId="{47E581B8-7000-4CF5-9068-D30DA384FC69}" dt="2025-05-07T13:18:15.513" v="75"/>
        <pc:sldMkLst>
          <pc:docMk/>
          <pc:sldMk cId="679181042" sldId="269"/>
        </pc:sldMkLst>
        <pc:spChg chg="mod">
          <ac:chgData name="Jordan Dickson" userId="6871d531-9081-4ecc-9a38-a94cdb257e90" providerId="ADAL" clId="{47E581B8-7000-4CF5-9068-D30DA384FC69}" dt="2025-05-07T13:17:49.888" v="73" actId="20577"/>
          <ac:spMkLst>
            <pc:docMk/>
            <pc:sldMk cId="679181042" sldId="269"/>
            <ac:spMk id="3" creationId="{59E66A38-D53F-D660-EE33-80DDB364ADDA}"/>
          </ac:spMkLst>
        </pc:spChg>
      </pc:sldChg>
      <pc:sldChg chg="addSp delSp modSp add mod ord setBg setClrOvrMap">
        <pc:chgData name="Jordan Dickson" userId="6871d531-9081-4ecc-9a38-a94cdb257e90" providerId="ADAL" clId="{47E581B8-7000-4CF5-9068-D30DA384FC69}" dt="2025-05-07T13:14:35.162" v="63"/>
        <pc:sldMkLst>
          <pc:docMk/>
          <pc:sldMk cId="1352042157" sldId="282"/>
        </pc:sldMkLst>
        <pc:spChg chg="del mod">
          <ac:chgData name="Jordan Dickson" userId="6871d531-9081-4ecc-9a38-a94cdb257e90" providerId="ADAL" clId="{47E581B8-7000-4CF5-9068-D30DA384FC69}" dt="2025-05-07T13:13:21.963" v="50" actId="478"/>
          <ac:spMkLst>
            <pc:docMk/>
            <pc:sldMk cId="1352042157" sldId="282"/>
            <ac:spMk id="2" creationId="{E8F5DE2F-C57D-3D24-50E4-428CC3D91D44}"/>
          </ac:spMkLst>
        </pc:spChg>
        <pc:spChg chg="add del mod">
          <ac:chgData name="Jordan Dickson" userId="6871d531-9081-4ecc-9a38-a94cdb257e90" providerId="ADAL" clId="{47E581B8-7000-4CF5-9068-D30DA384FC69}" dt="2025-05-07T13:14:07.668" v="55" actId="26606"/>
          <ac:spMkLst>
            <pc:docMk/>
            <pc:sldMk cId="1352042157" sldId="282"/>
            <ac:spMk id="7" creationId="{D4EAC72F-8EE6-649A-3CDB-7C2BD7B027FE}"/>
          </ac:spMkLst>
        </pc:spChg>
        <pc:spChg chg="add del">
          <ac:chgData name="Jordan Dickson" userId="6871d531-9081-4ecc-9a38-a94cdb257e90" providerId="ADAL" clId="{47E581B8-7000-4CF5-9068-D30DA384FC69}" dt="2025-05-07T13:13:17.069" v="48" actId="478"/>
          <ac:spMkLst>
            <pc:docMk/>
            <pc:sldMk cId="1352042157" sldId="282"/>
            <ac:spMk id="9" creationId="{E0A7437D-B09D-434E-BABC-C17F5049E8E9}"/>
          </ac:spMkLst>
        </pc:spChg>
        <pc:spChg chg="add mod">
          <ac:chgData name="Jordan Dickson" userId="6871d531-9081-4ecc-9a38-a94cdb257e90" providerId="ADAL" clId="{47E581B8-7000-4CF5-9068-D30DA384FC69}" dt="2025-05-07T13:14:20.815" v="58" actId="1076"/>
          <ac:spMkLst>
            <pc:docMk/>
            <pc:sldMk cId="1352042157" sldId="282"/>
            <ac:spMk id="10" creationId="{1F41A14C-ED99-2271-6D8A-6895703953CF}"/>
          </ac:spMkLst>
        </pc:spChg>
        <pc:spChg chg="add del">
          <ac:chgData name="Jordan Dickson" userId="6871d531-9081-4ecc-9a38-a94cdb257e90" providerId="ADAL" clId="{47E581B8-7000-4CF5-9068-D30DA384FC69}" dt="2025-05-07T13:14:07.668" v="55" actId="26606"/>
          <ac:spMkLst>
            <pc:docMk/>
            <pc:sldMk cId="1352042157" sldId="282"/>
            <ac:spMk id="12" creationId="{03FFF8D3-2EF3-4286-935A-D01BE3C85333}"/>
          </ac:spMkLst>
        </pc:spChg>
        <pc:spChg chg="add del">
          <ac:chgData name="Jordan Dickson" userId="6871d531-9081-4ecc-9a38-a94cdb257e90" providerId="ADAL" clId="{47E581B8-7000-4CF5-9068-D30DA384FC69}" dt="2025-05-07T13:14:07.668" v="55" actId="26606"/>
          <ac:spMkLst>
            <pc:docMk/>
            <pc:sldMk cId="1352042157" sldId="282"/>
            <ac:spMk id="16" creationId="{E6C57836-126B-4938-8C7A-3C3BCB59D383}"/>
          </ac:spMkLst>
        </pc:spChg>
        <pc:spChg chg="add">
          <ac:chgData name="Jordan Dickson" userId="6871d531-9081-4ecc-9a38-a94cdb257e90" providerId="ADAL" clId="{47E581B8-7000-4CF5-9068-D30DA384FC69}" dt="2025-05-07T13:14:07.668" v="55" actId="26606"/>
          <ac:spMkLst>
            <pc:docMk/>
            <pc:sldMk cId="1352042157" sldId="282"/>
            <ac:spMk id="25" creationId="{8A0AE57C-30AD-4D4E-9855-B5FBEAD6619D}"/>
          </ac:spMkLst>
        </pc:spChg>
        <pc:picChg chg="mod ord">
          <ac:chgData name="Jordan Dickson" userId="6871d531-9081-4ecc-9a38-a94cdb257e90" providerId="ADAL" clId="{47E581B8-7000-4CF5-9068-D30DA384FC69}" dt="2025-05-07T13:14:30.073" v="61" actId="14100"/>
          <ac:picMkLst>
            <pc:docMk/>
            <pc:sldMk cId="1352042157" sldId="282"/>
            <ac:picMk id="5" creationId="{4F006E52-DC6F-B239-E0CA-DA2A4A73FC2C}"/>
          </ac:picMkLst>
        </pc:picChg>
        <pc:picChg chg="add del">
          <ac:chgData name="Jordan Dickson" userId="6871d531-9081-4ecc-9a38-a94cdb257e90" providerId="ADAL" clId="{47E581B8-7000-4CF5-9068-D30DA384FC69}" dt="2025-05-07T13:14:07.668" v="55" actId="26606"/>
          <ac:picMkLst>
            <pc:docMk/>
            <pc:sldMk cId="1352042157" sldId="282"/>
            <ac:picMk id="14" creationId="{CD8CCB43-545E-4064-8BB8-5C492D0F5F57}"/>
          </ac:picMkLst>
        </pc:picChg>
        <pc:picChg chg="add">
          <ac:chgData name="Jordan Dickson" userId="6871d531-9081-4ecc-9a38-a94cdb257e90" providerId="ADAL" clId="{47E581B8-7000-4CF5-9068-D30DA384FC69}" dt="2025-05-07T13:14:07.668" v="55" actId="26606"/>
          <ac:picMkLst>
            <pc:docMk/>
            <pc:sldMk cId="1352042157" sldId="282"/>
            <ac:picMk id="21" creationId="{BDFADFB3-3D44-49A8-AE3B-A87C61607F7E}"/>
          </ac:picMkLst>
        </pc:picChg>
        <pc:picChg chg="add">
          <ac:chgData name="Jordan Dickson" userId="6871d531-9081-4ecc-9a38-a94cdb257e90" providerId="ADAL" clId="{47E581B8-7000-4CF5-9068-D30DA384FC69}" dt="2025-05-07T13:14:07.668" v="55" actId="26606"/>
          <ac:picMkLst>
            <pc:docMk/>
            <pc:sldMk cId="1352042157" sldId="282"/>
            <ac:picMk id="23" creationId="{BB912AE0-CAD9-4F8F-A2A2-BDF07D4EDD2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1A1C2-9E95-43C6-84D3-5C353B2BA3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647FA-FC16-4088-8781-5DF395C7980B}">
      <dgm:prSet/>
      <dgm:spPr/>
      <dgm:t>
        <a:bodyPr/>
        <a:lstStyle/>
        <a:p>
          <a:endParaRPr lang="en-US" dirty="0"/>
        </a:p>
      </dgm:t>
    </dgm:pt>
    <dgm:pt modelId="{63EF1F10-D557-4F10-B999-06D3BD92DC15}" type="parTrans" cxnId="{1887557E-35FE-46FA-8BA0-FBA65FF74552}">
      <dgm:prSet/>
      <dgm:spPr/>
      <dgm:t>
        <a:bodyPr/>
        <a:lstStyle/>
        <a:p>
          <a:endParaRPr lang="en-US"/>
        </a:p>
      </dgm:t>
    </dgm:pt>
    <dgm:pt modelId="{95DFB8A9-A8F2-44C9-B0F5-C0F85B6E87DD}" type="sibTrans" cxnId="{1887557E-35FE-46FA-8BA0-FBA65FF74552}">
      <dgm:prSet/>
      <dgm:spPr/>
      <dgm:t>
        <a:bodyPr/>
        <a:lstStyle/>
        <a:p>
          <a:endParaRPr lang="en-US"/>
        </a:p>
      </dgm:t>
    </dgm:pt>
    <dgm:pt modelId="{7020CCAD-93BA-4EF1-9AAE-39471372D13D}">
      <dgm:prSet/>
      <dgm:spPr/>
      <dgm:t>
        <a:bodyPr/>
        <a:lstStyle/>
        <a:p>
          <a:endParaRPr lang="en-US" dirty="0"/>
        </a:p>
      </dgm:t>
    </dgm:pt>
    <dgm:pt modelId="{C334F9B7-F099-49ED-AA1D-FCA4505C4399}" type="parTrans" cxnId="{0B5A0169-D9C1-446E-82F7-E8D3D9228710}">
      <dgm:prSet/>
      <dgm:spPr/>
      <dgm:t>
        <a:bodyPr/>
        <a:lstStyle/>
        <a:p>
          <a:endParaRPr lang="en-US"/>
        </a:p>
      </dgm:t>
    </dgm:pt>
    <dgm:pt modelId="{3CC89F7E-4D5D-4704-9E72-7E86AD25575A}" type="sibTrans" cxnId="{0B5A0169-D9C1-446E-82F7-E8D3D9228710}">
      <dgm:prSet/>
      <dgm:spPr/>
      <dgm:t>
        <a:bodyPr/>
        <a:lstStyle/>
        <a:p>
          <a:endParaRPr lang="en-US"/>
        </a:p>
      </dgm:t>
    </dgm:pt>
    <dgm:pt modelId="{23553C81-26F7-4E18-94BE-C9452D746B9B}">
      <dgm:prSet/>
      <dgm:spPr/>
      <dgm:t>
        <a:bodyPr/>
        <a:lstStyle/>
        <a:p>
          <a:endParaRPr lang="en-US" dirty="0"/>
        </a:p>
      </dgm:t>
    </dgm:pt>
    <dgm:pt modelId="{0A4FE284-2861-478E-997B-01411C9D44D0}" type="parTrans" cxnId="{2251E6E0-6376-4D48-BBF6-71A74BEBCA98}">
      <dgm:prSet/>
      <dgm:spPr/>
      <dgm:t>
        <a:bodyPr/>
        <a:lstStyle/>
        <a:p>
          <a:endParaRPr lang="en-US"/>
        </a:p>
      </dgm:t>
    </dgm:pt>
    <dgm:pt modelId="{00553CB4-3FC3-41B8-887F-6E51B0C44C2B}" type="sibTrans" cxnId="{2251E6E0-6376-4D48-BBF6-71A74BEBCA98}">
      <dgm:prSet/>
      <dgm:spPr/>
      <dgm:t>
        <a:bodyPr/>
        <a:lstStyle/>
        <a:p>
          <a:endParaRPr lang="en-US"/>
        </a:p>
      </dgm:t>
    </dgm:pt>
    <dgm:pt modelId="{E8F1A2F6-B71C-4950-B94B-47EEE5D8D187}">
      <dgm:prSet/>
      <dgm:spPr/>
      <dgm:t>
        <a:bodyPr/>
        <a:lstStyle/>
        <a:p>
          <a:endParaRPr lang="en-US" dirty="0"/>
        </a:p>
      </dgm:t>
    </dgm:pt>
    <dgm:pt modelId="{917EEC95-329A-4867-95C9-303CAFBE7BC3}" type="parTrans" cxnId="{B57AE466-A0A1-40EE-9061-E2706C172114}">
      <dgm:prSet/>
      <dgm:spPr/>
      <dgm:t>
        <a:bodyPr/>
        <a:lstStyle/>
        <a:p>
          <a:endParaRPr lang="en-US"/>
        </a:p>
      </dgm:t>
    </dgm:pt>
    <dgm:pt modelId="{FA944B4D-6B91-493E-93C4-4AFBA652ED21}" type="sibTrans" cxnId="{B57AE466-A0A1-40EE-9061-E2706C172114}">
      <dgm:prSet/>
      <dgm:spPr/>
      <dgm:t>
        <a:bodyPr/>
        <a:lstStyle/>
        <a:p>
          <a:endParaRPr lang="en-US"/>
        </a:p>
      </dgm:t>
    </dgm:pt>
    <dgm:pt modelId="{1A552DB5-8A00-4471-940C-06DAEF5D7598}">
      <dgm:prSet/>
      <dgm:spPr/>
      <dgm:t>
        <a:bodyPr/>
        <a:lstStyle/>
        <a:p>
          <a:pPr algn="ctr"/>
          <a:endParaRPr lang="en-US" dirty="0"/>
        </a:p>
      </dgm:t>
    </dgm:pt>
    <dgm:pt modelId="{02A5A747-96DD-4BC0-94CB-F4F19514DDD6}" type="sibTrans" cxnId="{C0661B17-35EA-484A-B3AC-B2B011B73B45}">
      <dgm:prSet/>
      <dgm:spPr/>
      <dgm:t>
        <a:bodyPr/>
        <a:lstStyle/>
        <a:p>
          <a:endParaRPr lang="en-US"/>
        </a:p>
      </dgm:t>
    </dgm:pt>
    <dgm:pt modelId="{C4E06E00-488D-46C6-B719-B834F94B36C5}" type="parTrans" cxnId="{C0661B17-35EA-484A-B3AC-B2B011B73B45}">
      <dgm:prSet/>
      <dgm:spPr/>
      <dgm:t>
        <a:bodyPr/>
        <a:lstStyle/>
        <a:p>
          <a:endParaRPr lang="en-US"/>
        </a:p>
      </dgm:t>
    </dgm:pt>
    <dgm:pt modelId="{A9312221-7DB9-4CD0-8999-86E663B10108}" type="pres">
      <dgm:prSet presAssocID="{21E1A1C2-9E95-43C6-84D3-5C353B2BA3A6}" presName="root" presStyleCnt="0">
        <dgm:presLayoutVars>
          <dgm:dir/>
          <dgm:resizeHandles val="exact"/>
        </dgm:presLayoutVars>
      </dgm:prSet>
      <dgm:spPr/>
    </dgm:pt>
    <dgm:pt modelId="{510F5CE2-E379-43DE-95C9-404149258CDA}" type="pres">
      <dgm:prSet presAssocID="{BC1647FA-FC16-4088-8781-5DF395C7980B}" presName="compNode" presStyleCnt="0"/>
      <dgm:spPr/>
    </dgm:pt>
    <dgm:pt modelId="{8D713087-BFBB-4240-AD58-8715C20A8E6E}" type="pres">
      <dgm:prSet presAssocID="{BC1647FA-FC16-4088-8781-5DF395C798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orities outline"/>
        </a:ext>
      </dgm:extLst>
    </dgm:pt>
    <dgm:pt modelId="{494BDD52-8303-451B-9097-16F1C72964B4}" type="pres">
      <dgm:prSet presAssocID="{BC1647FA-FC16-4088-8781-5DF395C7980B}" presName="spaceRect" presStyleCnt="0"/>
      <dgm:spPr/>
    </dgm:pt>
    <dgm:pt modelId="{9C4611F3-68EF-458D-8555-33E83AAC8194}" type="pres">
      <dgm:prSet presAssocID="{BC1647FA-FC16-4088-8781-5DF395C7980B}" presName="textRect" presStyleLbl="revTx" presStyleIdx="0" presStyleCnt="5">
        <dgm:presLayoutVars>
          <dgm:chMax val="1"/>
          <dgm:chPref val="1"/>
        </dgm:presLayoutVars>
      </dgm:prSet>
      <dgm:spPr/>
    </dgm:pt>
    <dgm:pt modelId="{B3E2B716-7B40-4B3E-A71E-3A7A90FA6A23}" type="pres">
      <dgm:prSet presAssocID="{95DFB8A9-A8F2-44C9-B0F5-C0F85B6E87DD}" presName="sibTrans" presStyleCnt="0"/>
      <dgm:spPr/>
    </dgm:pt>
    <dgm:pt modelId="{42CF95A7-44CD-4C95-A29F-05C16C2E4EAE}" type="pres">
      <dgm:prSet presAssocID="{7020CCAD-93BA-4EF1-9AAE-39471372D13D}" presName="compNode" presStyleCnt="0"/>
      <dgm:spPr/>
    </dgm:pt>
    <dgm:pt modelId="{108E2A86-CF45-489F-9B09-9E0FEB793BEC}" type="pres">
      <dgm:prSet presAssocID="{7020CCAD-93BA-4EF1-9AAE-39471372D1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FF1E9579-879E-4D83-A4FD-84B492C0B9BF}" type="pres">
      <dgm:prSet presAssocID="{7020CCAD-93BA-4EF1-9AAE-39471372D13D}" presName="spaceRect" presStyleCnt="0"/>
      <dgm:spPr/>
    </dgm:pt>
    <dgm:pt modelId="{E9CB981E-2F25-4C85-9911-B7AE7C9277A0}" type="pres">
      <dgm:prSet presAssocID="{7020CCAD-93BA-4EF1-9AAE-39471372D13D}" presName="textRect" presStyleLbl="revTx" presStyleIdx="1" presStyleCnt="5">
        <dgm:presLayoutVars>
          <dgm:chMax val="1"/>
          <dgm:chPref val="1"/>
        </dgm:presLayoutVars>
      </dgm:prSet>
      <dgm:spPr/>
    </dgm:pt>
    <dgm:pt modelId="{AF9928D6-829D-42DB-B176-CAB43522F69D}" type="pres">
      <dgm:prSet presAssocID="{3CC89F7E-4D5D-4704-9E72-7E86AD25575A}" presName="sibTrans" presStyleCnt="0"/>
      <dgm:spPr/>
    </dgm:pt>
    <dgm:pt modelId="{682DBB5D-F40C-4077-A49E-2BD88F251BDD}" type="pres">
      <dgm:prSet presAssocID="{23553C81-26F7-4E18-94BE-C9452D746B9B}" presName="compNode" presStyleCnt="0"/>
      <dgm:spPr/>
    </dgm:pt>
    <dgm:pt modelId="{8FB2C474-F8DE-4B18-AB47-D4D0D3899577}" type="pres">
      <dgm:prSet presAssocID="{23553C81-26F7-4E18-94BE-C9452D746B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male outline"/>
        </a:ext>
      </dgm:extLst>
    </dgm:pt>
    <dgm:pt modelId="{1249EE5C-5FF0-4BB7-9927-25C775AF6221}" type="pres">
      <dgm:prSet presAssocID="{23553C81-26F7-4E18-94BE-C9452D746B9B}" presName="spaceRect" presStyleCnt="0"/>
      <dgm:spPr/>
    </dgm:pt>
    <dgm:pt modelId="{78815FF0-0AB9-4ED6-B92A-5932A1203B53}" type="pres">
      <dgm:prSet presAssocID="{23553C81-26F7-4E18-94BE-C9452D746B9B}" presName="textRect" presStyleLbl="revTx" presStyleIdx="2" presStyleCnt="5">
        <dgm:presLayoutVars>
          <dgm:chMax val="1"/>
          <dgm:chPref val="1"/>
        </dgm:presLayoutVars>
      </dgm:prSet>
      <dgm:spPr/>
    </dgm:pt>
    <dgm:pt modelId="{C9B3B157-5B15-4D0F-911B-A79D041950E6}" type="pres">
      <dgm:prSet presAssocID="{00553CB4-3FC3-41B8-887F-6E51B0C44C2B}" presName="sibTrans" presStyleCnt="0"/>
      <dgm:spPr/>
    </dgm:pt>
    <dgm:pt modelId="{7BE143BB-3375-45F3-B7A1-62B17E0AB4D9}" type="pres">
      <dgm:prSet presAssocID="{1A552DB5-8A00-4471-940C-06DAEF5D7598}" presName="compNode" presStyleCnt="0"/>
      <dgm:spPr/>
    </dgm:pt>
    <dgm:pt modelId="{95F47AF0-81E1-45AF-BDB2-4F805A16DE7D}" type="pres">
      <dgm:prSet presAssocID="{1A552DB5-8A00-4471-940C-06DAEF5D75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outline"/>
        </a:ext>
      </dgm:extLst>
    </dgm:pt>
    <dgm:pt modelId="{4D71A2C1-BE75-4AC4-8E5B-EBA30A11B042}" type="pres">
      <dgm:prSet presAssocID="{1A552DB5-8A00-4471-940C-06DAEF5D7598}" presName="spaceRect" presStyleCnt="0"/>
      <dgm:spPr/>
    </dgm:pt>
    <dgm:pt modelId="{16379CC7-27AC-4F67-B39E-72F49904C51C}" type="pres">
      <dgm:prSet presAssocID="{1A552DB5-8A00-4471-940C-06DAEF5D7598}" presName="textRect" presStyleLbl="revTx" presStyleIdx="3" presStyleCnt="5">
        <dgm:presLayoutVars>
          <dgm:chMax val="1"/>
          <dgm:chPref val="1"/>
        </dgm:presLayoutVars>
      </dgm:prSet>
      <dgm:spPr/>
    </dgm:pt>
    <dgm:pt modelId="{3ED71837-91FC-4B69-A268-FE34F03C44AB}" type="pres">
      <dgm:prSet presAssocID="{02A5A747-96DD-4BC0-94CB-F4F19514DDD6}" presName="sibTrans" presStyleCnt="0"/>
      <dgm:spPr/>
    </dgm:pt>
    <dgm:pt modelId="{72CEA82B-1A75-44C1-B8CD-638BADA50EA8}" type="pres">
      <dgm:prSet presAssocID="{E8F1A2F6-B71C-4950-B94B-47EEE5D8D187}" presName="compNode" presStyleCnt="0"/>
      <dgm:spPr/>
    </dgm:pt>
    <dgm:pt modelId="{59F41051-F2AF-482B-88AD-9374922D5350}" type="pres">
      <dgm:prSet presAssocID="{E8F1A2F6-B71C-4950-B94B-47EEE5D8D1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Partially Checked outline"/>
        </a:ext>
      </dgm:extLst>
    </dgm:pt>
    <dgm:pt modelId="{3F16BFD6-C755-4313-A13E-C2868AABB4C5}" type="pres">
      <dgm:prSet presAssocID="{E8F1A2F6-B71C-4950-B94B-47EEE5D8D187}" presName="spaceRect" presStyleCnt="0"/>
      <dgm:spPr/>
    </dgm:pt>
    <dgm:pt modelId="{C7EF37BD-D239-4780-BC02-ED102033B001}" type="pres">
      <dgm:prSet presAssocID="{E8F1A2F6-B71C-4950-B94B-47EEE5D8D1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6FDD02-D477-4DE2-A286-36FF34BDF9C3}" type="presOf" srcId="{23553C81-26F7-4E18-94BE-C9452D746B9B}" destId="{78815FF0-0AB9-4ED6-B92A-5932A1203B53}" srcOrd="0" destOrd="0" presId="urn:microsoft.com/office/officeart/2018/2/layout/IconLabelList"/>
    <dgm:cxn modelId="{C0661B17-35EA-484A-B3AC-B2B011B73B45}" srcId="{21E1A1C2-9E95-43C6-84D3-5C353B2BA3A6}" destId="{1A552DB5-8A00-4471-940C-06DAEF5D7598}" srcOrd="3" destOrd="0" parTransId="{C4E06E00-488D-46C6-B719-B834F94B36C5}" sibTransId="{02A5A747-96DD-4BC0-94CB-F4F19514DDD6}"/>
    <dgm:cxn modelId="{E58B0219-5435-4BCA-B378-2BCC7B6DD450}" type="presOf" srcId="{7020CCAD-93BA-4EF1-9AAE-39471372D13D}" destId="{E9CB981E-2F25-4C85-9911-B7AE7C9277A0}" srcOrd="0" destOrd="0" presId="urn:microsoft.com/office/officeart/2018/2/layout/IconLabelList"/>
    <dgm:cxn modelId="{F96B9F23-50EF-453C-BD95-36920E34A390}" type="presOf" srcId="{21E1A1C2-9E95-43C6-84D3-5C353B2BA3A6}" destId="{A9312221-7DB9-4CD0-8999-86E663B10108}" srcOrd="0" destOrd="0" presId="urn:microsoft.com/office/officeart/2018/2/layout/IconLabelList"/>
    <dgm:cxn modelId="{D4748127-03CE-4F30-8B4B-4C6A388C6DB0}" type="presOf" srcId="{1A552DB5-8A00-4471-940C-06DAEF5D7598}" destId="{16379CC7-27AC-4F67-B39E-72F49904C51C}" srcOrd="0" destOrd="0" presId="urn:microsoft.com/office/officeart/2018/2/layout/IconLabelList"/>
    <dgm:cxn modelId="{B57AE466-A0A1-40EE-9061-E2706C172114}" srcId="{21E1A1C2-9E95-43C6-84D3-5C353B2BA3A6}" destId="{E8F1A2F6-B71C-4950-B94B-47EEE5D8D187}" srcOrd="4" destOrd="0" parTransId="{917EEC95-329A-4867-95C9-303CAFBE7BC3}" sibTransId="{FA944B4D-6B91-493E-93C4-4AFBA652ED21}"/>
    <dgm:cxn modelId="{0B5A0169-D9C1-446E-82F7-E8D3D9228710}" srcId="{21E1A1C2-9E95-43C6-84D3-5C353B2BA3A6}" destId="{7020CCAD-93BA-4EF1-9AAE-39471372D13D}" srcOrd="1" destOrd="0" parTransId="{C334F9B7-F099-49ED-AA1D-FCA4505C4399}" sibTransId="{3CC89F7E-4D5D-4704-9E72-7E86AD25575A}"/>
    <dgm:cxn modelId="{34B68C4C-1861-44B9-ACC5-9BB3E0949AD8}" type="presOf" srcId="{BC1647FA-FC16-4088-8781-5DF395C7980B}" destId="{9C4611F3-68EF-458D-8555-33E83AAC8194}" srcOrd="0" destOrd="0" presId="urn:microsoft.com/office/officeart/2018/2/layout/IconLabelList"/>
    <dgm:cxn modelId="{1887557E-35FE-46FA-8BA0-FBA65FF74552}" srcId="{21E1A1C2-9E95-43C6-84D3-5C353B2BA3A6}" destId="{BC1647FA-FC16-4088-8781-5DF395C7980B}" srcOrd="0" destOrd="0" parTransId="{63EF1F10-D557-4F10-B999-06D3BD92DC15}" sibTransId="{95DFB8A9-A8F2-44C9-B0F5-C0F85B6E87DD}"/>
    <dgm:cxn modelId="{55137CD3-536D-4C26-A0EF-3049BD3ED815}" type="presOf" srcId="{E8F1A2F6-B71C-4950-B94B-47EEE5D8D187}" destId="{C7EF37BD-D239-4780-BC02-ED102033B001}" srcOrd="0" destOrd="0" presId="urn:microsoft.com/office/officeart/2018/2/layout/IconLabelList"/>
    <dgm:cxn modelId="{2251E6E0-6376-4D48-BBF6-71A74BEBCA98}" srcId="{21E1A1C2-9E95-43C6-84D3-5C353B2BA3A6}" destId="{23553C81-26F7-4E18-94BE-C9452D746B9B}" srcOrd="2" destOrd="0" parTransId="{0A4FE284-2861-478E-997B-01411C9D44D0}" sibTransId="{00553CB4-3FC3-41B8-887F-6E51B0C44C2B}"/>
    <dgm:cxn modelId="{7A2D4CD5-05A4-4CE3-8F37-72BA31E17D7F}" type="presParOf" srcId="{A9312221-7DB9-4CD0-8999-86E663B10108}" destId="{510F5CE2-E379-43DE-95C9-404149258CDA}" srcOrd="0" destOrd="0" presId="urn:microsoft.com/office/officeart/2018/2/layout/IconLabelList"/>
    <dgm:cxn modelId="{F7D6A916-D03F-425E-BD49-F6976CAE829B}" type="presParOf" srcId="{510F5CE2-E379-43DE-95C9-404149258CDA}" destId="{8D713087-BFBB-4240-AD58-8715C20A8E6E}" srcOrd="0" destOrd="0" presId="urn:microsoft.com/office/officeart/2018/2/layout/IconLabelList"/>
    <dgm:cxn modelId="{B0514BB6-19E5-480A-8DD6-53FC9D0B3D39}" type="presParOf" srcId="{510F5CE2-E379-43DE-95C9-404149258CDA}" destId="{494BDD52-8303-451B-9097-16F1C72964B4}" srcOrd="1" destOrd="0" presId="urn:microsoft.com/office/officeart/2018/2/layout/IconLabelList"/>
    <dgm:cxn modelId="{7D9A1B9B-F854-4BD9-93F4-307783AB248D}" type="presParOf" srcId="{510F5CE2-E379-43DE-95C9-404149258CDA}" destId="{9C4611F3-68EF-458D-8555-33E83AAC8194}" srcOrd="2" destOrd="0" presId="urn:microsoft.com/office/officeart/2018/2/layout/IconLabelList"/>
    <dgm:cxn modelId="{AB793BBD-BF5D-44D9-8535-4AEAF3630294}" type="presParOf" srcId="{A9312221-7DB9-4CD0-8999-86E663B10108}" destId="{B3E2B716-7B40-4B3E-A71E-3A7A90FA6A23}" srcOrd="1" destOrd="0" presId="urn:microsoft.com/office/officeart/2018/2/layout/IconLabelList"/>
    <dgm:cxn modelId="{599D6CFB-DAFF-4ABA-8924-CAB85DDB1691}" type="presParOf" srcId="{A9312221-7DB9-4CD0-8999-86E663B10108}" destId="{42CF95A7-44CD-4C95-A29F-05C16C2E4EAE}" srcOrd="2" destOrd="0" presId="urn:microsoft.com/office/officeart/2018/2/layout/IconLabelList"/>
    <dgm:cxn modelId="{DF94D346-942A-4B00-8D2C-4B9C17CA815E}" type="presParOf" srcId="{42CF95A7-44CD-4C95-A29F-05C16C2E4EAE}" destId="{108E2A86-CF45-489F-9B09-9E0FEB793BEC}" srcOrd="0" destOrd="0" presId="urn:microsoft.com/office/officeart/2018/2/layout/IconLabelList"/>
    <dgm:cxn modelId="{F3D0330E-749B-4F7E-B670-696192D452D1}" type="presParOf" srcId="{42CF95A7-44CD-4C95-A29F-05C16C2E4EAE}" destId="{FF1E9579-879E-4D83-A4FD-84B492C0B9BF}" srcOrd="1" destOrd="0" presId="urn:microsoft.com/office/officeart/2018/2/layout/IconLabelList"/>
    <dgm:cxn modelId="{BFFBC9C0-98D4-4C30-8006-42998365D23C}" type="presParOf" srcId="{42CF95A7-44CD-4C95-A29F-05C16C2E4EAE}" destId="{E9CB981E-2F25-4C85-9911-B7AE7C9277A0}" srcOrd="2" destOrd="0" presId="urn:microsoft.com/office/officeart/2018/2/layout/IconLabelList"/>
    <dgm:cxn modelId="{87357235-98A7-41A0-8395-BE379A2BD296}" type="presParOf" srcId="{A9312221-7DB9-4CD0-8999-86E663B10108}" destId="{AF9928D6-829D-42DB-B176-CAB43522F69D}" srcOrd="3" destOrd="0" presId="urn:microsoft.com/office/officeart/2018/2/layout/IconLabelList"/>
    <dgm:cxn modelId="{848E1A85-3900-4976-A6D7-D7D4069B828A}" type="presParOf" srcId="{A9312221-7DB9-4CD0-8999-86E663B10108}" destId="{682DBB5D-F40C-4077-A49E-2BD88F251BDD}" srcOrd="4" destOrd="0" presId="urn:microsoft.com/office/officeart/2018/2/layout/IconLabelList"/>
    <dgm:cxn modelId="{92388F56-286F-453F-B82A-A26B91C63FC4}" type="presParOf" srcId="{682DBB5D-F40C-4077-A49E-2BD88F251BDD}" destId="{8FB2C474-F8DE-4B18-AB47-D4D0D3899577}" srcOrd="0" destOrd="0" presId="urn:microsoft.com/office/officeart/2018/2/layout/IconLabelList"/>
    <dgm:cxn modelId="{CFA4BC1D-50DA-4FD8-B904-6D049C55520E}" type="presParOf" srcId="{682DBB5D-F40C-4077-A49E-2BD88F251BDD}" destId="{1249EE5C-5FF0-4BB7-9927-25C775AF6221}" srcOrd="1" destOrd="0" presId="urn:microsoft.com/office/officeart/2018/2/layout/IconLabelList"/>
    <dgm:cxn modelId="{CFEE2B86-01B7-4A53-87D3-6655E1969027}" type="presParOf" srcId="{682DBB5D-F40C-4077-A49E-2BD88F251BDD}" destId="{78815FF0-0AB9-4ED6-B92A-5932A1203B53}" srcOrd="2" destOrd="0" presId="urn:microsoft.com/office/officeart/2018/2/layout/IconLabelList"/>
    <dgm:cxn modelId="{4E49DD25-301D-464D-AEDE-77FB8169F5E1}" type="presParOf" srcId="{A9312221-7DB9-4CD0-8999-86E663B10108}" destId="{C9B3B157-5B15-4D0F-911B-A79D041950E6}" srcOrd="5" destOrd="0" presId="urn:microsoft.com/office/officeart/2018/2/layout/IconLabelList"/>
    <dgm:cxn modelId="{4D0E0987-5AC0-4E66-A093-28325F86DAC1}" type="presParOf" srcId="{A9312221-7DB9-4CD0-8999-86E663B10108}" destId="{7BE143BB-3375-45F3-B7A1-62B17E0AB4D9}" srcOrd="6" destOrd="0" presId="urn:microsoft.com/office/officeart/2018/2/layout/IconLabelList"/>
    <dgm:cxn modelId="{D549DB57-8FE6-445B-B86F-DF86BB8E193E}" type="presParOf" srcId="{7BE143BB-3375-45F3-B7A1-62B17E0AB4D9}" destId="{95F47AF0-81E1-45AF-BDB2-4F805A16DE7D}" srcOrd="0" destOrd="0" presId="urn:microsoft.com/office/officeart/2018/2/layout/IconLabelList"/>
    <dgm:cxn modelId="{6CECD674-F1F7-4D3F-B921-10DBE974FCB7}" type="presParOf" srcId="{7BE143BB-3375-45F3-B7A1-62B17E0AB4D9}" destId="{4D71A2C1-BE75-4AC4-8E5B-EBA30A11B042}" srcOrd="1" destOrd="0" presId="urn:microsoft.com/office/officeart/2018/2/layout/IconLabelList"/>
    <dgm:cxn modelId="{5581292E-2894-4087-AFC6-047D7D7D91BC}" type="presParOf" srcId="{7BE143BB-3375-45F3-B7A1-62B17E0AB4D9}" destId="{16379CC7-27AC-4F67-B39E-72F49904C51C}" srcOrd="2" destOrd="0" presId="urn:microsoft.com/office/officeart/2018/2/layout/IconLabelList"/>
    <dgm:cxn modelId="{9A3369F6-92CD-4EA1-B0CC-3C6002F19433}" type="presParOf" srcId="{A9312221-7DB9-4CD0-8999-86E663B10108}" destId="{3ED71837-91FC-4B69-A268-FE34F03C44AB}" srcOrd="7" destOrd="0" presId="urn:microsoft.com/office/officeart/2018/2/layout/IconLabelList"/>
    <dgm:cxn modelId="{3DA63F15-586C-46C3-8CED-62464F943296}" type="presParOf" srcId="{A9312221-7DB9-4CD0-8999-86E663B10108}" destId="{72CEA82B-1A75-44C1-B8CD-638BADA50EA8}" srcOrd="8" destOrd="0" presId="urn:microsoft.com/office/officeart/2018/2/layout/IconLabelList"/>
    <dgm:cxn modelId="{970B5785-B266-4A81-9B5E-C104F15B3CCE}" type="presParOf" srcId="{72CEA82B-1A75-44C1-B8CD-638BADA50EA8}" destId="{59F41051-F2AF-482B-88AD-9374922D5350}" srcOrd="0" destOrd="0" presId="urn:microsoft.com/office/officeart/2018/2/layout/IconLabelList"/>
    <dgm:cxn modelId="{DDC56D1D-90B2-4D20-9377-327B01FED123}" type="presParOf" srcId="{72CEA82B-1A75-44C1-B8CD-638BADA50EA8}" destId="{3F16BFD6-C755-4313-A13E-C2868AABB4C5}" srcOrd="1" destOrd="0" presId="urn:microsoft.com/office/officeart/2018/2/layout/IconLabelList"/>
    <dgm:cxn modelId="{9B929540-79EA-43AA-9EDC-86D84CFAAC4F}" type="presParOf" srcId="{72CEA82B-1A75-44C1-B8CD-638BADA50EA8}" destId="{C7EF37BD-D239-4780-BC02-ED102033B0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13087-BFBB-4240-AD58-8715C20A8E6E}">
      <dsp:nvSpPr>
        <dsp:cNvPr id="0" name=""/>
        <dsp:cNvSpPr/>
      </dsp:nvSpPr>
      <dsp:spPr>
        <a:xfrm>
          <a:off x="77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611F3-68EF-458D-8555-33E83AAC8194}">
      <dsp:nvSpPr>
        <dsp:cNvPr id="0" name=""/>
        <dsp:cNvSpPr/>
      </dsp:nvSpPr>
      <dsp:spPr>
        <a:xfrm>
          <a:off x="280199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80199" y="1945097"/>
        <a:ext cx="1800000" cy="720000"/>
      </dsp:txXfrm>
    </dsp:sp>
    <dsp:sp modelId="{108E2A86-CF45-489F-9B09-9E0FEB793BEC}">
      <dsp:nvSpPr>
        <dsp:cNvPr id="0" name=""/>
        <dsp:cNvSpPr/>
      </dsp:nvSpPr>
      <dsp:spPr>
        <a:xfrm>
          <a:off x="289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981E-2F25-4C85-9911-B7AE7C9277A0}">
      <dsp:nvSpPr>
        <dsp:cNvPr id="0" name=""/>
        <dsp:cNvSpPr/>
      </dsp:nvSpPr>
      <dsp:spPr>
        <a:xfrm>
          <a:off x="239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95200" y="1945097"/>
        <a:ext cx="1800000" cy="720000"/>
      </dsp:txXfrm>
    </dsp:sp>
    <dsp:sp modelId="{8FB2C474-F8DE-4B18-AB47-D4D0D3899577}">
      <dsp:nvSpPr>
        <dsp:cNvPr id="0" name=""/>
        <dsp:cNvSpPr/>
      </dsp:nvSpPr>
      <dsp:spPr>
        <a:xfrm>
          <a:off x="5005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5FF0-0AB9-4ED6-B92A-5932A1203B53}">
      <dsp:nvSpPr>
        <dsp:cNvPr id="0" name=""/>
        <dsp:cNvSpPr/>
      </dsp:nvSpPr>
      <dsp:spPr>
        <a:xfrm>
          <a:off x="451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10200" y="1945097"/>
        <a:ext cx="1800000" cy="720000"/>
      </dsp:txXfrm>
    </dsp:sp>
    <dsp:sp modelId="{95F47AF0-81E1-45AF-BDB2-4F805A16DE7D}">
      <dsp:nvSpPr>
        <dsp:cNvPr id="0" name=""/>
        <dsp:cNvSpPr/>
      </dsp:nvSpPr>
      <dsp:spPr>
        <a:xfrm>
          <a:off x="7120200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9CC7-27AC-4F67-B39E-72F49904C51C}">
      <dsp:nvSpPr>
        <dsp:cNvPr id="0" name=""/>
        <dsp:cNvSpPr/>
      </dsp:nvSpPr>
      <dsp:spPr>
        <a:xfrm>
          <a:off x="6625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25200" y="1945097"/>
        <a:ext cx="1800000" cy="720000"/>
      </dsp:txXfrm>
    </dsp:sp>
    <dsp:sp modelId="{59F41051-F2AF-482B-88AD-9374922D5350}">
      <dsp:nvSpPr>
        <dsp:cNvPr id="0" name=""/>
        <dsp:cNvSpPr/>
      </dsp:nvSpPr>
      <dsp:spPr>
        <a:xfrm>
          <a:off x="9235199" y="86496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37BD-D239-4780-BC02-ED102033B001}">
      <dsp:nvSpPr>
        <dsp:cNvPr id="0" name=""/>
        <dsp:cNvSpPr/>
      </dsp:nvSpPr>
      <dsp:spPr>
        <a:xfrm>
          <a:off x="8740200" y="194509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8740200" y="194509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2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50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7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74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19B69-70C4-1E25-E41D-415486E77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1B84D-1DE1-A21A-23DF-A534595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79202-8B85-4723-2571-3C227283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BAAAA-4D49-417E-BBE4-E3232BFC1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E68FA-4CE9-4E49-9680-76DC0DFBA01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07/05/2025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vnrC7HAQzQ&amp;feature=youtu.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5246-B77A-E968-16EB-FEFF26EB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SBERT Clarification Ranking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D6C3-DA6C-3C27-7DC9-3DBDE19C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Purpose: </a:t>
            </a:r>
            <a:r>
              <a:rPr lang="en-GB" sz="2400" dirty="0"/>
              <a:t>Designed to handle ambiguous queries in the conversation system by suggesting a relevant clarifying question</a:t>
            </a:r>
          </a:p>
          <a:p>
            <a:r>
              <a:rPr lang="en-GB" sz="2400" b="1" dirty="0"/>
              <a:t>Model used: </a:t>
            </a:r>
            <a:r>
              <a:rPr lang="en-GB" sz="2400" i="1" dirty="0"/>
              <a:t>all-MiniLM-L6-v2- A compact, efficient sentence embedding model.</a:t>
            </a:r>
          </a:p>
          <a:p>
            <a:r>
              <a:rPr lang="en-GB" sz="2400" b="1" dirty="0"/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 </a:t>
            </a:r>
            <a:r>
              <a:rPr lang="en-GB" sz="2400" dirty="0"/>
              <a:t>The Model has high inference and semantic accuracy, making it ideal for clarifying question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Compatible with a retrieval-based ranking system like RASA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8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3940-C1C2-F263-228A-2A52FA8E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</a:t>
            </a:r>
            <a:r>
              <a:rPr lang="en-GB" sz="4000" b="1" dirty="0"/>
              <a:t>Main Objective</a:t>
            </a:r>
            <a:br>
              <a:rPr lang="en-GB" sz="4000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A7E6-3246-D90C-7B4B-F76D3BE6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To enable semantic clarification in the dialogue system. It also prevents misinterpretation of the user’s intent</a:t>
            </a:r>
          </a:p>
          <a:p>
            <a:pPr marL="0" indent="0">
              <a:buNone/>
            </a:pPr>
            <a:r>
              <a:rPr lang="en-GB" b="1" dirty="0"/>
              <a:t>Integration with the system </a:t>
            </a:r>
          </a:p>
          <a:p>
            <a:r>
              <a:rPr lang="en-GB" dirty="0"/>
              <a:t>This connects directly to RASA as a fallback module.</a:t>
            </a:r>
          </a:p>
          <a:p>
            <a:r>
              <a:rPr lang="en-GB" dirty="0"/>
              <a:t>IT gets triggered when the main BM25 fails to produce a confidence score.</a:t>
            </a:r>
          </a:p>
          <a:p>
            <a:r>
              <a:rPr lang="en-GB" dirty="0"/>
              <a:t>And sends the top-ranking clarifying question back to the conversational flow.</a:t>
            </a:r>
          </a:p>
          <a:p>
            <a:pPr marL="0" indent="0">
              <a:buNone/>
            </a:pPr>
            <a:r>
              <a:rPr lang="en-GB" b="1" dirty="0"/>
              <a:t>Training</a:t>
            </a:r>
          </a:p>
          <a:p>
            <a:r>
              <a:rPr lang="en-GB" dirty="0"/>
              <a:t> Fine-tuned on 196 query-clarification pairs for </a:t>
            </a:r>
            <a:r>
              <a:rPr lang="en-GB" b="1" dirty="0"/>
              <a:t>QULAC dataset </a:t>
            </a:r>
            <a:r>
              <a:rPr lang="en-GB" dirty="0"/>
              <a:t>using </a:t>
            </a:r>
            <a:r>
              <a:rPr lang="en-GB" i="1" dirty="0" err="1"/>
              <a:t>MultipleNegativeRankingLoss</a:t>
            </a:r>
            <a:r>
              <a:rPr lang="en-GB" i="1" dirty="0"/>
              <a:t> for effective semantic learning.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28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1B0-92E6-A455-8C7A-1B891B4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📊Evaluation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6B7C-3FF5-D81E-9D7A-8C106856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Dataset used</a:t>
            </a:r>
          </a:p>
          <a:p>
            <a:r>
              <a:rPr lang="en-GB" dirty="0"/>
              <a:t>The model is evaluated with 75 ambiguous queries across diverse domains such as tech, medical, education, etc.</a:t>
            </a:r>
          </a:p>
          <a:p>
            <a:r>
              <a:rPr lang="en-GB" dirty="0"/>
              <a:t>Each query/intent contains 4 clarifying questions.</a:t>
            </a:r>
          </a:p>
          <a:p>
            <a:r>
              <a:rPr lang="en-GB" dirty="0"/>
              <a:t>This evaluation is designed to test the model’s generalization </a:t>
            </a:r>
          </a:p>
          <a:p>
            <a:pPr marL="0" indent="0">
              <a:buNone/>
            </a:pPr>
            <a:r>
              <a:rPr lang="en-GB" dirty="0"/>
              <a:t>beyond the initial dataset of 196(ambiguous pairs).</a:t>
            </a:r>
          </a:p>
          <a:p>
            <a:pPr marL="0" indent="0">
              <a:buNone/>
            </a:pPr>
            <a:r>
              <a:rPr lang="en-GB" b="1" dirty="0"/>
              <a:t>Process</a:t>
            </a:r>
          </a:p>
          <a:p>
            <a:r>
              <a:rPr lang="en-GB" dirty="0"/>
              <a:t>The SBERT model ranks the clarification by the cosine similarity.</a:t>
            </a:r>
          </a:p>
          <a:p>
            <a:r>
              <a:rPr lang="en-GB" dirty="0"/>
              <a:t>The top clarification is selected for each query and,</a:t>
            </a:r>
          </a:p>
          <a:p>
            <a:pPr marL="0" indent="0">
              <a:buNone/>
            </a:pPr>
            <a:r>
              <a:rPr lang="en-GB" dirty="0"/>
              <a:t>The prediction is considered confident if the similarity ≥ 0.40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44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C87E-A8F9-8F88-2B80-D85F651F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D728-94C7-9249-4D80-91DAC978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Confident Prediction</a:t>
            </a:r>
            <a:r>
              <a:rPr lang="en-GB" dirty="0"/>
              <a:t>: 63/75(84%)</a:t>
            </a:r>
          </a:p>
          <a:p>
            <a:pPr marL="0" indent="0">
              <a:buNone/>
            </a:pPr>
            <a:r>
              <a:rPr lang="en-GB" dirty="0"/>
              <a:t>Average </a:t>
            </a:r>
            <a:r>
              <a:rPr lang="en-GB" b="1" dirty="0"/>
              <a:t>confidence</a:t>
            </a:r>
            <a:r>
              <a:rPr lang="en-GB" dirty="0"/>
              <a:t> </a:t>
            </a:r>
            <a:r>
              <a:rPr lang="en-GB" u="sng" dirty="0"/>
              <a:t>similarity score</a:t>
            </a:r>
            <a:r>
              <a:rPr lang="en-GB" dirty="0"/>
              <a:t>: 0.563</a:t>
            </a:r>
          </a:p>
          <a:p>
            <a:pPr marL="0" indent="0">
              <a:buNone/>
            </a:pPr>
            <a:r>
              <a:rPr lang="en-GB" dirty="0"/>
              <a:t>Percent of </a:t>
            </a:r>
            <a:r>
              <a:rPr lang="en-GB" b="1" dirty="0"/>
              <a:t>non-confident </a:t>
            </a:r>
            <a:r>
              <a:rPr lang="en-GB" dirty="0"/>
              <a:t>prediction:16%(</a:t>
            </a:r>
            <a:r>
              <a:rPr lang="en-GB" dirty="0" err="1"/>
              <a:t>avg</a:t>
            </a:r>
            <a:r>
              <a:rPr lang="en-GB" dirty="0"/>
              <a:t> 0.38)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threshold</a:t>
            </a:r>
            <a:r>
              <a:rPr lang="en-GB" dirty="0"/>
              <a:t> was set at 0.4</a:t>
            </a:r>
          </a:p>
          <a:p>
            <a:pPr marL="0" indent="0">
              <a:buNone/>
            </a:pPr>
            <a:r>
              <a:rPr lang="en-GB" b="1" dirty="0"/>
              <a:t>Key insight:</a:t>
            </a:r>
          </a:p>
          <a:p>
            <a:r>
              <a:rPr lang="en-GB" dirty="0"/>
              <a:t>The model achieves a </a:t>
            </a:r>
            <a:r>
              <a:rPr lang="en-GB" b="1" dirty="0"/>
              <a:t>high semantic score </a:t>
            </a:r>
            <a:r>
              <a:rPr lang="en-GB" dirty="0"/>
              <a:t>across various topics. Showing a strong semantic match across unseen and ambiguous inputs. </a:t>
            </a:r>
          </a:p>
          <a:p>
            <a:r>
              <a:rPr lang="en-GB" dirty="0"/>
              <a:t>Showed </a:t>
            </a:r>
            <a:r>
              <a:rPr lang="en-GB" b="1" dirty="0"/>
              <a:t>appropriate uncertainty </a:t>
            </a:r>
            <a:r>
              <a:rPr lang="en-GB" dirty="0"/>
              <a:t>near threshold(0.4). Overall, it demonstrates a robust understanding of the query intent pair.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6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will showcase system mean features:</a:t>
            </a:r>
          </a:p>
          <a:p>
            <a:endParaRPr lang="en-GB" dirty="0"/>
          </a:p>
          <a:p>
            <a:r>
              <a:rPr lang="en-GB" dirty="0"/>
              <a:t>Bm25: working independently with RASA</a:t>
            </a:r>
          </a:p>
          <a:p>
            <a:r>
              <a:rPr lang="en-GB" dirty="0"/>
              <a:t>SBERT: working alongside bm25 and RASA</a:t>
            </a:r>
          </a:p>
          <a:p>
            <a:r>
              <a:rPr lang="en-GB" dirty="0"/>
              <a:t> Will contain a brief explanation of how each part works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93319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Demo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17389-D991-A8DD-12F0-6A29D3FB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Demo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Investigate and implement methods for generating clarifying questions for the system.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b="1" dirty="0"/>
              <a:t>Replace the Wikipedia summaries with a system that directly responds to users’ queries.</a:t>
            </a:r>
          </a:p>
          <a:p>
            <a:endParaRPr lang="en-GB" b="1" dirty="0"/>
          </a:p>
          <a:p>
            <a:r>
              <a:rPr lang="en-GB" b="1" dirty="0"/>
              <a:t>Conduct significantly more extensive research into other systems.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6952-01F2-D240-56C7-70D01E32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028B3D-FE24-1AAA-B17B-4E5E4A5F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271128"/>
            <a:ext cx="3529263" cy="1293028"/>
          </a:xfrm>
        </p:spPr>
        <p:txBody>
          <a:bodyPr>
            <a:normAutofit/>
          </a:bodyPr>
          <a:lstStyle/>
          <a:p>
            <a:r>
              <a:rPr lang="en-GB" dirty="0">
                <a:latin typeface="Georgia" panose="02040502050405020303" pitchFamily="18" charset="0"/>
              </a:rPr>
              <a:t>Team Roles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C3F9713-237F-B21D-06C7-E66E55357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5625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C0775-FDFD-E07C-C586-7F0B4A0119B4}"/>
              </a:ext>
            </a:extLst>
          </p:cNvPr>
          <p:cNvSpPr txBox="1"/>
          <p:nvPr/>
        </p:nvSpPr>
        <p:spPr>
          <a:xfrm>
            <a:off x="4951317" y="1802413"/>
            <a:ext cx="22098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Lead Developer &amp;</a:t>
            </a:r>
            <a:br>
              <a:rPr lang="en-GB" dirty="0"/>
            </a:br>
            <a:r>
              <a:rPr lang="en-GB" dirty="0"/>
              <a:t>System Integrator: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Jack Harrison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0713F-7607-F14C-D44C-8B93FD1ADCE3}"/>
              </a:ext>
            </a:extLst>
          </p:cNvPr>
          <p:cNvSpPr txBox="1"/>
          <p:nvPr/>
        </p:nvSpPr>
        <p:spPr>
          <a:xfrm>
            <a:off x="7216100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Information Retrieval Engineer: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Ruben Lazell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3607-C2F7-458F-0EA7-90372B79B705}"/>
              </a:ext>
            </a:extLst>
          </p:cNvPr>
          <p:cNvSpPr txBox="1"/>
          <p:nvPr/>
        </p:nvSpPr>
        <p:spPr>
          <a:xfrm>
            <a:off x="525702" y="1764858"/>
            <a:ext cx="25928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SBERT Clarifying Questions Retrieval Specialist: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Ansh Bisht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33F52-4B98-0521-072C-BA51569C25BC}"/>
              </a:ext>
            </a:extLst>
          </p:cNvPr>
          <p:cNvSpPr txBox="1"/>
          <p:nvPr/>
        </p:nvSpPr>
        <p:spPr>
          <a:xfrm>
            <a:off x="9194819" y="1802414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Scrum Master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System Designer:</a:t>
            </a:r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Andrew Taison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16AA8-2F7D-8869-B9A8-F9B20232ABD9}"/>
              </a:ext>
            </a:extLst>
          </p:cNvPr>
          <p:cNvSpPr txBox="1"/>
          <p:nvPr/>
        </p:nvSpPr>
        <p:spPr>
          <a:xfrm>
            <a:off x="2892171" y="1764858"/>
            <a:ext cx="21175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dirty="0"/>
              <a:t>Project </a:t>
            </a:r>
            <a:br>
              <a:rPr lang="en-GB" dirty="0"/>
            </a:br>
            <a:r>
              <a:rPr lang="en-GB" dirty="0"/>
              <a:t>Manager:</a:t>
            </a:r>
            <a:br>
              <a:rPr lang="en-GB" dirty="0"/>
            </a:br>
            <a:endParaRPr lang="en-GB" dirty="0"/>
          </a:p>
          <a:p>
            <a:pPr lvl="0" algn="ctr"/>
            <a:endParaRPr lang="en-GB" sz="800" i="1" dirty="0"/>
          </a:p>
          <a:p>
            <a:pPr lvl="0" algn="ctr"/>
            <a:r>
              <a:rPr lang="en-GB" sz="1500" i="1" dirty="0"/>
              <a:t>Jordan Dickson 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73F13E4-695E-ABD2-09A5-A9628F7DFA9F}"/>
              </a:ext>
            </a:extLst>
          </p:cNvPr>
          <p:cNvSpPr txBox="1">
            <a:spLocks/>
          </p:cNvSpPr>
          <p:nvPr/>
        </p:nvSpPr>
        <p:spPr>
          <a:xfrm>
            <a:off x="4291585" y="5731252"/>
            <a:ext cx="3529263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500" dirty="0">
                <a:latin typeface="Georgia" panose="02040502050405020303" pitchFamily="18" charset="0"/>
              </a:rPr>
              <a:t>Responsibilities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6771B4-F1C8-3B2B-706B-2D4CC3790D9F}"/>
              </a:ext>
            </a:extLst>
          </p:cNvPr>
          <p:cNvSpPr txBox="1"/>
          <p:nvPr/>
        </p:nvSpPr>
        <p:spPr>
          <a:xfrm>
            <a:off x="9293275" y="4248000"/>
            <a:ext cx="2215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Led team meetings and tracked weekly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Designed the initial system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and pre-processed the </a:t>
            </a:r>
            <a:r>
              <a:rPr lang="en-GB" sz="1200" dirty="0" err="1"/>
              <a:t>Qulac</a:t>
            </a:r>
            <a:r>
              <a:rPr lang="en-GB" sz="1200" dirty="0"/>
              <a:t>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Created templates for the report and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D24B-2D9E-758B-010F-94D6A9458AB3}"/>
              </a:ext>
            </a:extLst>
          </p:cNvPr>
          <p:cNvSpPr txBox="1"/>
          <p:nvPr/>
        </p:nvSpPr>
        <p:spPr>
          <a:xfrm>
            <a:off x="2820014" y="4248403"/>
            <a:ext cx="2215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Managed project tools including Kanban board and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Organised team meetings.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Sourced Wikipedia summaries for retrieval.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83E88-F80A-02C2-C1F0-7E01883045AD}"/>
              </a:ext>
            </a:extLst>
          </p:cNvPr>
          <p:cNvSpPr txBox="1"/>
          <p:nvPr/>
        </p:nvSpPr>
        <p:spPr>
          <a:xfrm>
            <a:off x="813130" y="4248562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the SBERT model for sentence similarity.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tuning and evaluation of the question ranking module.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EF116-1341-7991-7254-85EB571252E9}"/>
              </a:ext>
            </a:extLst>
          </p:cNvPr>
          <p:cNvSpPr txBox="1"/>
          <p:nvPr/>
        </p:nvSpPr>
        <p:spPr>
          <a:xfrm>
            <a:off x="4948638" y="4248562"/>
            <a:ext cx="221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Led implementation and integration of system modules.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Set up Rasa and handled communication between components.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dirty="0"/>
              <a:t>Produced the system demonstration video.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3690C-0F65-387B-85AE-BC59A030F0F3}"/>
              </a:ext>
            </a:extLst>
          </p:cNvPr>
          <p:cNvSpPr txBox="1"/>
          <p:nvPr/>
        </p:nvSpPr>
        <p:spPr>
          <a:xfrm>
            <a:off x="7156827" y="4248000"/>
            <a:ext cx="2215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Developed and tested the BM25 retrieval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Supported module integration and retrieval tuning.</a:t>
            </a:r>
          </a:p>
        </p:txBody>
      </p:sp>
    </p:spTree>
    <p:extLst>
      <p:ext uri="{BB962C8B-B14F-4D97-AF65-F5344CB8AC3E}">
        <p14:creationId xmlns:p14="http://schemas.microsoft.com/office/powerpoint/2010/main" val="27686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RQ1: When to ask clarifying questions during conversations? </a:t>
            </a:r>
          </a:p>
          <a:p>
            <a:endParaRPr lang="en-GB" dirty="0"/>
          </a:p>
          <a:p>
            <a:r>
              <a:rPr lang="en-GB" dirty="0"/>
              <a:t>RQ2: How to select or generate the clarifying questions? </a:t>
            </a:r>
          </a:p>
          <a:p>
            <a:endParaRPr lang="en-GB" dirty="0"/>
          </a:p>
          <a:p>
            <a:r>
              <a:rPr lang="en-GB" dirty="0"/>
              <a:t>RQ3: How to evaluate a clarifying question-answering systems? 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Concept and AIMS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61B43B-418C-FD9E-BAE3-2B096C1C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577286" cy="40241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Build a system which can identify, and ask clarifying questions based on the </a:t>
            </a:r>
            <a:r>
              <a:rPr lang="en-GB" dirty="0" err="1"/>
              <a:t>qulac</a:t>
            </a:r>
            <a:r>
              <a:rPr lang="en-GB" dirty="0"/>
              <a:t> dataset. System Features: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Returns relevant Wikipedia Summaries if user query is clear.</a:t>
            </a:r>
          </a:p>
          <a:p>
            <a:pPr marL="457200" indent="-457200">
              <a:buAutoNum type="arabicPeriod"/>
            </a:pPr>
            <a:r>
              <a:rPr lang="en-GB" dirty="0"/>
              <a:t>Utilises RASA to tie together other system modules – SBERT and BM25</a:t>
            </a:r>
          </a:p>
          <a:p>
            <a:pPr marL="457200" indent="-457200">
              <a:buAutoNum type="arabicPeriod"/>
            </a:pPr>
            <a:r>
              <a:rPr lang="en-GB" dirty="0"/>
              <a:t>BM25 – Match Wikipedia Summaries with </a:t>
            </a:r>
            <a:r>
              <a:rPr lang="en-GB"/>
              <a:t>user queries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/>
              <a:t>SBERT – Rank Results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AD7AC-A681-6AFA-DB30-EE4555DF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F41A14C-ED99-2271-6D8A-6895703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743" y="251691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System Architecture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06E52-DC6F-B239-E0CA-DA2A4A73F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7599" y="1532077"/>
            <a:ext cx="10522857" cy="5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4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BM25 -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BM25</a:t>
            </a:r>
          </a:p>
          <a:p>
            <a:r>
              <a:rPr lang="en-GB" dirty="0"/>
              <a:t>Reranked using all-MiniLM-L6-v2</a:t>
            </a:r>
          </a:p>
          <a:p>
            <a:r>
              <a:rPr lang="en-GB" dirty="0"/>
              <a:t>Outputs the most relevant wiki-style summary</a:t>
            </a:r>
          </a:p>
          <a:p>
            <a:r>
              <a:rPr lang="en-GB" dirty="0"/>
              <a:t>Returns “not confident” if top score is not relevant enough</a:t>
            </a:r>
          </a:p>
          <a:p>
            <a:endParaRPr lang="en-GB" dirty="0"/>
          </a:p>
          <a:p>
            <a:r>
              <a:rPr lang="en-GB" dirty="0" err="1"/>
              <a:t>Qulac</a:t>
            </a:r>
            <a:r>
              <a:rPr lang="en-GB" dirty="0"/>
              <a:t> → Query → BM25 → Top 5 → </a:t>
            </a:r>
            <a:r>
              <a:rPr lang="en-GB" dirty="0" err="1"/>
              <a:t>MiniLM</a:t>
            </a:r>
            <a:r>
              <a:rPr lang="en-GB" dirty="0"/>
              <a:t> </a:t>
            </a:r>
            <a:r>
              <a:rPr lang="en-GB" dirty="0" err="1"/>
              <a:t>Reranker</a:t>
            </a:r>
            <a:r>
              <a:rPr lang="en-GB" dirty="0"/>
              <a:t> → Top Summary → Confidence Check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Bag-of-Words and term frequency to rank summaries</a:t>
            </a:r>
          </a:p>
          <a:p>
            <a:r>
              <a:rPr lang="en-GB" dirty="0"/>
              <a:t>Each summary is assigned a BM25 relevance score</a:t>
            </a:r>
          </a:p>
          <a:p>
            <a:r>
              <a:rPr lang="en-GB" dirty="0"/>
              <a:t>Retrieves the top 5 most lexically relevant summaries</a:t>
            </a:r>
          </a:p>
          <a:p>
            <a:r>
              <a:rPr lang="en-GB" dirty="0"/>
              <a:t>“President” and “Leader” are considered completely different</a:t>
            </a:r>
          </a:p>
          <a:p>
            <a:r>
              <a:rPr lang="en-GB" dirty="0"/>
              <a:t>Scores are not comparable across different queries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6EF9-B7F8-D26B-228F-2BA84990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all-MiniLM-L6-v2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5382-B4CC-8D7F-D718-372F8097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Reranks</a:t>
            </a:r>
            <a:r>
              <a:rPr lang="en-GB" dirty="0"/>
              <a:t> the top 5 summaries from BM25 using semantic similarity</a:t>
            </a:r>
          </a:p>
          <a:p>
            <a:r>
              <a:rPr lang="en-GB" dirty="0"/>
              <a:t>Converts queries and summaries into vector embeddings and compares them using cosine similarity</a:t>
            </a:r>
          </a:p>
          <a:p>
            <a:r>
              <a:rPr lang="en-GB" dirty="0"/>
              <a:t>Can identify relevance even if the wording is different</a:t>
            </a:r>
          </a:p>
          <a:p>
            <a:r>
              <a:rPr lang="en-GB" dirty="0"/>
              <a:t>Lightweight transformer model from </a:t>
            </a:r>
            <a:r>
              <a:rPr lang="en-GB" dirty="0" err="1"/>
              <a:t>SentenceTransformers</a:t>
            </a:r>
            <a:r>
              <a:rPr lang="en-GB" dirty="0"/>
              <a:t> - fast and efficient for reranking</a:t>
            </a:r>
          </a:p>
          <a:p>
            <a:r>
              <a:rPr lang="en-GB" dirty="0"/>
              <a:t>Cosine similarity higher or lower than 0.4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6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D63E-70BE-959E-000B-8947216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E283-4D39-F002-02B0-75364CD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Tested with 150 GPT-4-generated queries</a:t>
            </a:r>
          </a:p>
          <a:p>
            <a:r>
              <a:rPr lang="en-GB" dirty="0"/>
              <a:t>50 matching, 50 ambiguous, 50 non-matching</a:t>
            </a:r>
          </a:p>
          <a:p>
            <a:r>
              <a:rPr lang="en-GB" dirty="0"/>
              <a:t>Matching queries, 92% accuracy, 100% precision, 95.56% F1 score, </a:t>
            </a:r>
            <a:r>
              <a:rPr lang="en-GB" dirty="0" err="1"/>
              <a:t>avg</a:t>
            </a:r>
            <a:r>
              <a:rPr lang="en-GB" dirty="0"/>
              <a:t> cosine similarity: 0.5882</a:t>
            </a:r>
          </a:p>
          <a:p>
            <a:r>
              <a:rPr lang="en-GB" dirty="0"/>
              <a:t>Ambiguous queries: 42% confident predictions, </a:t>
            </a:r>
            <a:r>
              <a:rPr lang="en-GB" dirty="0" err="1"/>
              <a:t>avg</a:t>
            </a:r>
            <a:r>
              <a:rPr lang="en-GB" dirty="0"/>
              <a:t> cosine similarity: 0.3584</a:t>
            </a:r>
          </a:p>
          <a:p>
            <a:r>
              <a:rPr lang="en-GB" dirty="0"/>
              <a:t>Non-matching queries: 80% correctly flagged as not confident, </a:t>
            </a:r>
            <a:r>
              <a:rPr lang="en-GB" dirty="0" err="1"/>
              <a:t>avg</a:t>
            </a:r>
            <a:r>
              <a:rPr lang="en-GB" dirty="0"/>
              <a:t> cosine similarity: 0.2839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D3A6-2EBA-D715-DF7B-A2F3D26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1BA8-D608-2025-6AF2-FF29610B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98465-8265-7E64-79A7-6ECA3784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844"/>
            <a:ext cx="12192000" cy="68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02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127</TotalTime>
  <Words>838</Words>
  <Application>Microsoft Office PowerPoint</Application>
  <PresentationFormat>Widescreen</PresentationFormat>
  <Paragraphs>125</Paragraphs>
  <Slides>17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Century Gothic</vt:lpstr>
      <vt:lpstr>Georgia</vt:lpstr>
      <vt:lpstr>Georgia Pro</vt:lpstr>
      <vt:lpstr>Vapor Trail</vt:lpstr>
      <vt:lpstr>Asking Clarifying Questions for Conversational Search</vt:lpstr>
      <vt:lpstr>System requirements</vt:lpstr>
      <vt:lpstr>Overall Concept and AIMS</vt:lpstr>
      <vt:lpstr>System Architecture </vt:lpstr>
      <vt:lpstr>BM25 - Retrieval pipeline</vt:lpstr>
      <vt:lpstr>BM25</vt:lpstr>
      <vt:lpstr>all-MiniLM-L6-v2</vt:lpstr>
      <vt:lpstr>Evaluation of Retrieval Pipeline</vt:lpstr>
      <vt:lpstr>PowerPoint Presentation</vt:lpstr>
      <vt:lpstr>SBERT Clarification Ranking Model</vt:lpstr>
      <vt:lpstr> Main Objective </vt:lpstr>
      <vt:lpstr>📊Evaluation </vt:lpstr>
      <vt:lpstr>Results</vt:lpstr>
      <vt:lpstr>Demo showcase</vt:lpstr>
      <vt:lpstr>Demo </vt:lpstr>
      <vt:lpstr>FUTURE WORKS</vt:lpstr>
      <vt:lpstr>Team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Jordan Dickson</cp:lastModifiedBy>
  <cp:revision>40</cp:revision>
  <dcterms:created xsi:type="dcterms:W3CDTF">2024-10-25T08:53:11Z</dcterms:created>
  <dcterms:modified xsi:type="dcterms:W3CDTF">2025-05-07T14:28:36Z</dcterms:modified>
</cp:coreProperties>
</file>