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1"/>
  </p:notesMasterIdLst>
  <p:sldIdLst>
    <p:sldId id="267" r:id="rId2"/>
    <p:sldId id="268" r:id="rId3"/>
    <p:sldId id="269" r:id="rId4"/>
    <p:sldId id="270" r:id="rId5"/>
    <p:sldId id="272" r:id="rId6"/>
    <p:sldId id="271" r:id="rId7"/>
    <p:sldId id="273" r:id="rId8"/>
    <p:sldId id="274" r:id="rId9"/>
    <p:sldId id="27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694EDB-1132-47E7-A873-10EEC0E5D7A1}" v="2749" dt="2025-03-07T22:10:33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2876" autoAdjust="0"/>
  </p:normalViewPr>
  <p:slideViewPr>
    <p:cSldViewPr snapToGrid="0">
      <p:cViewPr varScale="1">
        <p:scale>
          <a:sx n="52" d="100"/>
          <a:sy n="52" d="100"/>
        </p:scale>
        <p:origin x="1843" y="3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ckinson, Andrew" userId="3f4323fc-acaf-4385-8fff-2c74093aca1e" providerId="ADAL" clId="{ED7A4582-6081-4D74-8A8A-29C888679A57}"/>
    <pc:docChg chg="undo custSel addSld delSld modSld">
      <pc:chgData name="Dickinson, Andrew" userId="3f4323fc-acaf-4385-8fff-2c74093aca1e" providerId="ADAL" clId="{ED7A4582-6081-4D74-8A8A-29C888679A57}" dt="2024-11-01T10:56:29.920" v="3391" actId="20577"/>
      <pc:docMkLst>
        <pc:docMk/>
      </pc:docMkLst>
      <pc:sldChg chg="addSp modSp mod">
        <pc:chgData name="Dickinson, Andrew" userId="3f4323fc-acaf-4385-8fff-2c74093aca1e" providerId="ADAL" clId="{ED7A4582-6081-4D74-8A8A-29C888679A57}" dt="2024-11-01T10:38:50.593" v="2905" actId="20577"/>
        <pc:sldMkLst>
          <pc:docMk/>
          <pc:sldMk cId="1857242846" sldId="256"/>
        </pc:sldMkLst>
      </pc:sldChg>
      <pc:sldChg chg="del">
        <pc:chgData name="Dickinson, Andrew" userId="3f4323fc-acaf-4385-8fff-2c74093aca1e" providerId="ADAL" clId="{ED7A4582-6081-4D74-8A8A-29C888679A57}" dt="2024-11-01T09:38:20.811" v="150" actId="2696"/>
        <pc:sldMkLst>
          <pc:docMk/>
          <pc:sldMk cId="1662557268" sldId="257"/>
        </pc:sldMkLst>
      </pc:sldChg>
      <pc:sldChg chg="del">
        <pc:chgData name="Dickinson, Andrew" userId="3f4323fc-acaf-4385-8fff-2c74093aca1e" providerId="ADAL" clId="{ED7A4582-6081-4D74-8A8A-29C888679A57}" dt="2024-11-01T09:38:26.361" v="151" actId="47"/>
        <pc:sldMkLst>
          <pc:docMk/>
          <pc:sldMk cId="2966533837" sldId="258"/>
        </pc:sldMkLst>
      </pc:sldChg>
      <pc:sldChg chg="del">
        <pc:chgData name="Dickinson, Andrew" userId="3f4323fc-acaf-4385-8fff-2c74093aca1e" providerId="ADAL" clId="{ED7A4582-6081-4D74-8A8A-29C888679A57}" dt="2024-11-01T09:38:30.292" v="152" actId="47"/>
        <pc:sldMkLst>
          <pc:docMk/>
          <pc:sldMk cId="1846954216" sldId="259"/>
        </pc:sldMkLst>
      </pc:sldChg>
      <pc:sldChg chg="modSp mod">
        <pc:chgData name="Dickinson, Andrew" userId="3f4323fc-acaf-4385-8fff-2c74093aca1e" providerId="ADAL" clId="{ED7A4582-6081-4D74-8A8A-29C888679A57}" dt="2024-11-01T09:50:24.907" v="473" actId="5793"/>
        <pc:sldMkLst>
          <pc:docMk/>
          <pc:sldMk cId="2214619848" sldId="260"/>
        </pc:sldMkLst>
      </pc:sldChg>
      <pc:sldChg chg="del">
        <pc:chgData name="Dickinson, Andrew" userId="3f4323fc-acaf-4385-8fff-2c74093aca1e" providerId="ADAL" clId="{ED7A4582-6081-4D74-8A8A-29C888679A57}" dt="2024-11-01T09:44:50.128" v="324" actId="47"/>
        <pc:sldMkLst>
          <pc:docMk/>
          <pc:sldMk cId="2424470674" sldId="261"/>
        </pc:sldMkLst>
      </pc:sldChg>
      <pc:sldChg chg="modSp add del mod">
        <pc:chgData name="Dickinson, Andrew" userId="3f4323fc-acaf-4385-8fff-2c74093aca1e" providerId="ADAL" clId="{ED7A4582-6081-4D74-8A8A-29C888679A57}" dt="2024-11-01T09:49:26.393" v="461" actId="47"/>
        <pc:sldMkLst>
          <pc:docMk/>
          <pc:sldMk cId="2771376381" sldId="261"/>
        </pc:sldMkLst>
      </pc:sldChg>
      <pc:sldChg chg="modSp add mod">
        <pc:chgData name="Dickinson, Andrew" userId="3f4323fc-acaf-4385-8fff-2c74093aca1e" providerId="ADAL" clId="{ED7A4582-6081-4D74-8A8A-29C888679A57}" dt="2024-11-01T10:56:29.920" v="3391" actId="20577"/>
        <pc:sldMkLst>
          <pc:docMk/>
          <pc:sldMk cId="3446527894" sldId="262"/>
        </pc:sldMkLst>
      </pc:sldChg>
      <pc:sldChg chg="modSp add mod">
        <pc:chgData name="Dickinson, Andrew" userId="3f4323fc-acaf-4385-8fff-2c74093aca1e" providerId="ADAL" clId="{ED7A4582-6081-4D74-8A8A-29C888679A57}" dt="2024-11-01T10:55:00.536" v="3346" actId="2711"/>
        <pc:sldMkLst>
          <pc:docMk/>
          <pc:sldMk cId="4157647959" sldId="263"/>
        </pc:sldMkLst>
      </pc:sldChg>
      <pc:sldChg chg="addSp modSp add mod">
        <pc:chgData name="Dickinson, Andrew" userId="3f4323fc-acaf-4385-8fff-2c74093aca1e" providerId="ADAL" clId="{ED7A4582-6081-4D74-8A8A-29C888679A57}" dt="2024-11-01T10:44:22.873" v="3206" actId="20577"/>
        <pc:sldMkLst>
          <pc:docMk/>
          <pc:sldMk cId="3462467956" sldId="264"/>
        </pc:sldMkLst>
      </pc:sldChg>
    </pc:docChg>
  </pc:docChgLst>
  <pc:docChgLst>
    <pc:chgData name="Dickinson, Andrew" userId="3f4323fc-acaf-4385-8fff-2c74093aca1e" providerId="ADAL" clId="{0D694EDB-1132-47E7-A873-10EEC0E5D7A1}"/>
    <pc:docChg chg="undo redo custSel addSld delSld modSld sldOrd">
      <pc:chgData name="Dickinson, Andrew" userId="3f4323fc-acaf-4385-8fff-2c74093aca1e" providerId="ADAL" clId="{0D694EDB-1132-47E7-A873-10EEC0E5D7A1}" dt="2025-03-07T22:43:15.093" v="16378" actId="20577"/>
      <pc:docMkLst>
        <pc:docMk/>
      </pc:docMkLst>
      <pc:sldChg chg="addSp delSp modSp mod setBg setClrOvrMap chgLayout">
        <pc:chgData name="Dickinson, Andrew" userId="3f4323fc-acaf-4385-8fff-2c74093aca1e" providerId="ADAL" clId="{0D694EDB-1132-47E7-A873-10EEC0E5D7A1}" dt="2025-02-23T13:36:50.501" v="607" actId="255"/>
        <pc:sldMkLst>
          <pc:docMk/>
          <pc:sldMk cId="1857242846" sldId="256"/>
        </pc:sldMkLst>
        <pc:spChg chg="mod ord">
          <ac:chgData name="Dickinson, Andrew" userId="3f4323fc-acaf-4385-8fff-2c74093aca1e" providerId="ADAL" clId="{0D694EDB-1132-47E7-A873-10EEC0E5D7A1}" dt="2025-02-23T13:36:50.501" v="607" actId="255"/>
          <ac:spMkLst>
            <pc:docMk/>
            <pc:sldMk cId="1857242846" sldId="256"/>
            <ac:spMk id="5" creationId="{992B9903-3496-CC5D-93E4-6EF071029641}"/>
          </ac:spMkLst>
        </pc:spChg>
        <pc:spChg chg="add del">
          <ac:chgData name="Dickinson, Andrew" userId="3f4323fc-acaf-4385-8fff-2c74093aca1e" providerId="ADAL" clId="{0D694EDB-1132-47E7-A873-10EEC0E5D7A1}" dt="2025-02-23T13:19:24.145" v="178" actId="26606"/>
          <ac:spMkLst>
            <pc:docMk/>
            <pc:sldMk cId="1857242846" sldId="256"/>
            <ac:spMk id="12" creationId="{843DD86A-8FAA-443F-9211-42A2AE8A790C}"/>
          </ac:spMkLst>
        </pc:spChg>
        <pc:spChg chg="add del">
          <ac:chgData name="Dickinson, Andrew" userId="3f4323fc-acaf-4385-8fff-2c74093aca1e" providerId="ADAL" clId="{0D694EDB-1132-47E7-A873-10EEC0E5D7A1}" dt="2025-02-23T13:19:24.145" v="178" actId="26606"/>
          <ac:spMkLst>
            <pc:docMk/>
            <pc:sldMk cId="1857242846" sldId="256"/>
            <ac:spMk id="14" creationId="{C2A13AAE-18EB-4BDF-BAF7-F2F97B8D00D6}"/>
          </ac:spMkLst>
        </pc:spChg>
        <pc:graphicFrameChg chg="add del mod modGraphic">
          <ac:chgData name="Dickinson, Andrew" userId="3f4323fc-acaf-4385-8fff-2c74093aca1e" providerId="ADAL" clId="{0D694EDB-1132-47E7-A873-10EEC0E5D7A1}" dt="2025-02-23T13:25:33.486" v="358"/>
          <ac:graphicFrameMkLst>
            <pc:docMk/>
            <pc:sldMk cId="1857242846" sldId="256"/>
            <ac:graphicFrameMk id="8" creationId="{518CB9B7-AF0C-5B1A-D996-1214F8C53173}"/>
          </ac:graphicFrameMkLst>
        </pc:graphicFrameChg>
        <pc:picChg chg="add del">
          <ac:chgData name="Dickinson, Andrew" userId="3f4323fc-acaf-4385-8fff-2c74093aca1e" providerId="ADAL" clId="{0D694EDB-1132-47E7-A873-10EEC0E5D7A1}" dt="2025-02-23T13:19:24.145" v="178" actId="26606"/>
          <ac:picMkLst>
            <pc:docMk/>
            <pc:sldMk cId="1857242846" sldId="256"/>
            <ac:picMk id="16" creationId="{0F5C1B21-B0DB-4206-99EE-C13D67038B93}"/>
          </ac:picMkLst>
        </pc:picChg>
        <pc:picChg chg="add del">
          <ac:chgData name="Dickinson, Andrew" userId="3f4323fc-acaf-4385-8fff-2c74093aca1e" providerId="ADAL" clId="{0D694EDB-1132-47E7-A873-10EEC0E5D7A1}" dt="2025-02-23T13:19:24.145" v="178" actId="26606"/>
          <ac:picMkLst>
            <pc:docMk/>
            <pc:sldMk cId="1857242846" sldId="256"/>
            <ac:picMk id="18" creationId="{49261589-06E9-4B7C-A8F1-26648507B77B}"/>
          </ac:picMkLst>
        </pc:picChg>
      </pc:sldChg>
      <pc:sldChg chg="addSp delSp modSp add mod setBg modNotesTx">
        <pc:chgData name="Dickinson, Andrew" userId="3f4323fc-acaf-4385-8fff-2c74093aca1e" providerId="ADAL" clId="{0D694EDB-1132-47E7-A873-10EEC0E5D7A1}" dt="2025-03-07T14:39:49.280" v="8825" actId="20577"/>
        <pc:sldMkLst>
          <pc:docMk/>
          <pc:sldMk cId="2011071547" sldId="257"/>
        </pc:sldMkLst>
        <pc:spChg chg="mod">
          <ac:chgData name="Dickinson, Andrew" userId="3f4323fc-acaf-4385-8fff-2c74093aca1e" providerId="ADAL" clId="{0D694EDB-1132-47E7-A873-10EEC0E5D7A1}" dt="2025-02-23T16:02:12.665" v="3266" actId="1036"/>
          <ac:spMkLst>
            <pc:docMk/>
            <pc:sldMk cId="2011071547" sldId="257"/>
            <ac:spMk id="5" creationId="{BFE37612-30DB-BC88-7CD7-5797A2B78E05}"/>
          </ac:spMkLst>
        </pc:spChg>
        <pc:graphicFrameChg chg="add mod modGraphic">
          <ac:chgData name="Dickinson, Andrew" userId="3f4323fc-acaf-4385-8fff-2c74093aca1e" providerId="ADAL" clId="{0D694EDB-1132-47E7-A873-10EEC0E5D7A1}" dt="2025-03-07T14:39:49.280" v="8825" actId="20577"/>
          <ac:graphicFrameMkLst>
            <pc:docMk/>
            <pc:sldMk cId="2011071547" sldId="257"/>
            <ac:graphicFrameMk id="9" creationId="{4BF4F4FA-4958-5B42-ACBA-B0C57DEE813F}"/>
          </ac:graphicFrameMkLst>
        </pc:graphicFrameChg>
      </pc:sldChg>
      <pc:sldChg chg="addSp delSp modSp new del mod setBg setClrOvrMap">
        <pc:chgData name="Dickinson, Andrew" userId="3f4323fc-acaf-4385-8fff-2c74093aca1e" providerId="ADAL" clId="{0D694EDB-1132-47E7-A873-10EEC0E5D7A1}" dt="2025-02-23T14:17:58.887" v="1765" actId="47"/>
        <pc:sldMkLst>
          <pc:docMk/>
          <pc:sldMk cId="531904714" sldId="258"/>
        </pc:sldMkLst>
      </pc:sldChg>
      <pc:sldChg chg="addSp delSp modSp add mod modNotesTx">
        <pc:chgData name="Dickinson, Andrew" userId="3f4323fc-acaf-4385-8fff-2c74093aca1e" providerId="ADAL" clId="{0D694EDB-1132-47E7-A873-10EEC0E5D7A1}" dt="2025-02-23T16:02:40.804" v="3278" actId="1035"/>
        <pc:sldMkLst>
          <pc:docMk/>
          <pc:sldMk cId="824606435" sldId="259"/>
        </pc:sldMkLst>
        <pc:spChg chg="mod">
          <ac:chgData name="Dickinson, Andrew" userId="3f4323fc-acaf-4385-8fff-2c74093aca1e" providerId="ADAL" clId="{0D694EDB-1132-47E7-A873-10EEC0E5D7A1}" dt="2025-02-23T16:02:40.804" v="3278" actId="1035"/>
          <ac:spMkLst>
            <pc:docMk/>
            <pc:sldMk cId="824606435" sldId="259"/>
            <ac:spMk id="5" creationId="{41A13250-952C-516B-83D9-BD045210C7AC}"/>
          </ac:spMkLst>
        </pc:spChg>
        <pc:graphicFrameChg chg="add mod">
          <ac:chgData name="Dickinson, Andrew" userId="3f4323fc-acaf-4385-8fff-2c74093aca1e" providerId="ADAL" clId="{0D694EDB-1132-47E7-A873-10EEC0E5D7A1}" dt="2025-02-23T14:14:59.543" v="1749"/>
          <ac:graphicFrameMkLst>
            <pc:docMk/>
            <pc:sldMk cId="824606435" sldId="259"/>
            <ac:graphicFrameMk id="4" creationId="{700F08BB-F57F-C122-CACF-29E50C6C6EE7}"/>
          </ac:graphicFrameMkLst>
        </pc:graphicFrameChg>
        <pc:graphicFrameChg chg="add mod">
          <ac:chgData name="Dickinson, Andrew" userId="3f4323fc-acaf-4385-8fff-2c74093aca1e" providerId="ADAL" clId="{0D694EDB-1132-47E7-A873-10EEC0E5D7A1}" dt="2025-02-23T14:15:18.390" v="1751"/>
          <ac:graphicFrameMkLst>
            <pc:docMk/>
            <pc:sldMk cId="824606435" sldId="259"/>
            <ac:graphicFrameMk id="11" creationId="{471BB070-780B-65BD-2E45-D054BEAF7817}"/>
          </ac:graphicFrameMkLst>
        </pc:graphicFrameChg>
      </pc:sldChg>
      <pc:sldChg chg="addSp delSp modSp add mod setBg modAnim modNotesTx">
        <pc:chgData name="Dickinson, Andrew" userId="3f4323fc-acaf-4385-8fff-2c74093aca1e" providerId="ADAL" clId="{0D694EDB-1132-47E7-A873-10EEC0E5D7A1}" dt="2025-03-07T14:30:56.885" v="8476" actId="20577"/>
        <pc:sldMkLst>
          <pc:docMk/>
          <pc:sldMk cId="515522065" sldId="260"/>
        </pc:sldMkLst>
        <pc:spChg chg="add mod ord">
          <ac:chgData name="Dickinson, Andrew" userId="3f4323fc-acaf-4385-8fff-2c74093aca1e" providerId="ADAL" clId="{0D694EDB-1132-47E7-A873-10EEC0E5D7A1}" dt="2025-03-07T14:17:03.090" v="8183" actId="167"/>
          <ac:spMkLst>
            <pc:docMk/>
            <pc:sldMk cId="515522065" sldId="260"/>
            <ac:spMk id="2" creationId="{A8E962EB-D69D-EBFB-887F-56827443A9A3}"/>
          </ac:spMkLst>
        </pc:spChg>
        <pc:spChg chg="add mod ord">
          <ac:chgData name="Dickinson, Andrew" userId="3f4323fc-acaf-4385-8fff-2c74093aca1e" providerId="ADAL" clId="{0D694EDB-1132-47E7-A873-10EEC0E5D7A1}" dt="2025-03-07T14:19:02.409" v="8191" actId="20577"/>
          <ac:spMkLst>
            <pc:docMk/>
            <pc:sldMk cId="515522065" sldId="260"/>
            <ac:spMk id="3" creationId="{D733B062-45BA-D69B-FEA7-9202C81D5DA2}"/>
          </ac:spMkLst>
        </pc:spChg>
        <pc:spChg chg="add mod ord">
          <ac:chgData name="Dickinson, Andrew" userId="3f4323fc-acaf-4385-8fff-2c74093aca1e" providerId="ADAL" clId="{0D694EDB-1132-47E7-A873-10EEC0E5D7A1}" dt="2025-03-07T14:17:10.726" v="8184" actId="167"/>
          <ac:spMkLst>
            <pc:docMk/>
            <pc:sldMk cId="515522065" sldId="260"/>
            <ac:spMk id="4" creationId="{49DBDC6B-61BC-EB10-E92A-5781976E029B}"/>
          </ac:spMkLst>
        </pc:spChg>
        <pc:spChg chg="mod">
          <ac:chgData name="Dickinson, Andrew" userId="3f4323fc-acaf-4385-8fff-2c74093aca1e" providerId="ADAL" clId="{0D694EDB-1132-47E7-A873-10EEC0E5D7A1}" dt="2025-02-23T16:02:35.916" v="3274" actId="1036"/>
          <ac:spMkLst>
            <pc:docMk/>
            <pc:sldMk cId="515522065" sldId="260"/>
            <ac:spMk id="5" creationId="{9C9CBAB5-AFF7-A4BC-DE6E-71E0209C2E18}"/>
          </ac:spMkLst>
        </pc:spChg>
        <pc:spChg chg="add mod ord">
          <ac:chgData name="Dickinson, Andrew" userId="3f4323fc-acaf-4385-8fff-2c74093aca1e" providerId="ADAL" clId="{0D694EDB-1132-47E7-A873-10EEC0E5D7A1}" dt="2025-03-07T14:19:10.399" v="8194" actId="20577"/>
          <ac:spMkLst>
            <pc:docMk/>
            <pc:sldMk cId="515522065" sldId="260"/>
            <ac:spMk id="6" creationId="{913C7620-50EE-7929-F8AE-A5B0286784A2}"/>
          </ac:spMkLst>
        </pc:spChg>
        <pc:spChg chg="add mod">
          <ac:chgData name="Dickinson, Andrew" userId="3f4323fc-acaf-4385-8fff-2c74093aca1e" providerId="ADAL" clId="{0D694EDB-1132-47E7-A873-10EEC0E5D7A1}" dt="2025-03-07T14:20:35.881" v="8238" actId="1076"/>
          <ac:spMkLst>
            <pc:docMk/>
            <pc:sldMk cId="515522065" sldId="260"/>
            <ac:spMk id="7" creationId="{F15D99CC-9FC7-F216-E1C2-7E646A487263}"/>
          </ac:spMkLst>
        </pc:spChg>
        <pc:spChg chg="add">
          <ac:chgData name="Dickinson, Andrew" userId="3f4323fc-acaf-4385-8fff-2c74093aca1e" providerId="ADAL" clId="{0D694EDB-1132-47E7-A873-10EEC0E5D7A1}" dt="2025-03-07T14:06:25.140" v="7853"/>
          <ac:spMkLst>
            <pc:docMk/>
            <pc:sldMk cId="515522065" sldId="260"/>
            <ac:spMk id="8" creationId="{08A18914-3D93-DEDA-E5AF-9F0B0459FBFD}"/>
          </ac:spMkLst>
        </pc:spChg>
        <pc:spChg chg="add">
          <ac:chgData name="Dickinson, Andrew" userId="3f4323fc-acaf-4385-8fff-2c74093aca1e" providerId="ADAL" clId="{0D694EDB-1132-47E7-A873-10EEC0E5D7A1}" dt="2025-03-07T14:06:30.937" v="7855"/>
          <ac:spMkLst>
            <pc:docMk/>
            <pc:sldMk cId="515522065" sldId="260"/>
            <ac:spMk id="9" creationId="{E12A304C-1E13-B270-7882-01BC22D2FF8B}"/>
          </ac:spMkLst>
        </pc:spChg>
        <pc:spChg chg="add">
          <ac:chgData name="Dickinson, Andrew" userId="3f4323fc-acaf-4385-8fff-2c74093aca1e" providerId="ADAL" clId="{0D694EDB-1132-47E7-A873-10EEC0E5D7A1}" dt="2025-03-07T14:06:38.140" v="7856"/>
          <ac:spMkLst>
            <pc:docMk/>
            <pc:sldMk cId="515522065" sldId="260"/>
            <ac:spMk id="10" creationId="{2559583C-E1D7-A48E-A25C-8D78AE0BBAAB}"/>
          </ac:spMkLst>
        </pc:spChg>
        <pc:spChg chg="add mod ord">
          <ac:chgData name="Dickinson, Andrew" userId="3f4323fc-acaf-4385-8fff-2c74093aca1e" providerId="ADAL" clId="{0D694EDB-1132-47E7-A873-10EEC0E5D7A1}" dt="2025-03-07T14:18:52.557" v="8188" actId="20577"/>
          <ac:spMkLst>
            <pc:docMk/>
            <pc:sldMk cId="515522065" sldId="260"/>
            <ac:spMk id="15" creationId="{7172AFEE-9A7D-A438-FB9C-3F41DB3C35A2}"/>
          </ac:spMkLst>
        </pc:spChg>
      </pc:sldChg>
      <pc:sldChg chg="modSp add ord modNotesTx">
        <pc:chgData name="Dickinson, Andrew" userId="3f4323fc-acaf-4385-8fff-2c74093aca1e" providerId="ADAL" clId="{0D694EDB-1132-47E7-A873-10EEC0E5D7A1}" dt="2025-02-23T16:00:15.649" v="3231" actId="20577"/>
        <pc:sldMkLst>
          <pc:docMk/>
          <pc:sldMk cId="2768695278" sldId="261"/>
        </pc:sldMkLst>
        <pc:graphicFrameChg chg="mod">
          <ac:chgData name="Dickinson, Andrew" userId="3f4323fc-acaf-4385-8fff-2c74093aca1e" providerId="ADAL" clId="{0D694EDB-1132-47E7-A873-10EEC0E5D7A1}" dt="2025-02-23T15:58:50.752" v="3142" actId="20577"/>
          <ac:graphicFrameMkLst>
            <pc:docMk/>
            <pc:sldMk cId="2768695278" sldId="261"/>
            <ac:graphicFrameMk id="7" creationId="{0C3F9713-237F-B21D-06C7-E66E55357667}"/>
          </ac:graphicFrameMkLst>
        </pc:graphicFrameChg>
      </pc:sldChg>
      <pc:sldChg chg="addSp delSp modSp add mod delAnim modAnim modNotesTx">
        <pc:chgData name="Dickinson, Andrew" userId="3f4323fc-acaf-4385-8fff-2c74093aca1e" providerId="ADAL" clId="{0D694EDB-1132-47E7-A873-10EEC0E5D7A1}" dt="2025-03-07T21:06:00.561" v="13765" actId="113"/>
        <pc:sldMkLst>
          <pc:docMk/>
          <pc:sldMk cId="1078416277" sldId="262"/>
        </pc:sldMkLst>
        <pc:spChg chg="mod ord">
          <ac:chgData name="Dickinson, Andrew" userId="3f4323fc-acaf-4385-8fff-2c74093aca1e" providerId="ADAL" clId="{0D694EDB-1132-47E7-A873-10EEC0E5D7A1}" dt="2025-03-07T19:48:54.495" v="9941" actId="13244"/>
          <ac:spMkLst>
            <pc:docMk/>
            <pc:sldMk cId="1078416277" sldId="262"/>
            <ac:spMk id="5" creationId="{C1024F5F-042B-019F-A8FE-172071028922}"/>
          </ac:spMkLst>
        </pc:spChg>
        <pc:spChg chg="del mod">
          <ac:chgData name="Dickinson, Andrew" userId="3f4323fc-acaf-4385-8fff-2c74093aca1e" providerId="ADAL" clId="{0D694EDB-1132-47E7-A873-10EEC0E5D7A1}" dt="2025-03-07T15:52:19.395" v="8827" actId="478"/>
          <ac:spMkLst>
            <pc:docMk/>
            <pc:sldMk cId="1078416277" sldId="262"/>
            <ac:spMk id="15" creationId="{2D88B9E3-583F-11CB-6469-22C2D4804FEE}"/>
          </ac:spMkLst>
        </pc:spChg>
        <pc:spChg chg="add del mod">
          <ac:chgData name="Dickinson, Andrew" userId="3f4323fc-acaf-4385-8fff-2c74093aca1e" providerId="ADAL" clId="{0D694EDB-1132-47E7-A873-10EEC0E5D7A1}" dt="2025-03-07T17:17:48.057" v="9116" actId="478"/>
          <ac:spMkLst>
            <pc:docMk/>
            <pc:sldMk cId="1078416277" sldId="262"/>
            <ac:spMk id="16" creationId="{1E584933-C9FF-DD56-A2BD-C0550C0A6DF6}"/>
          </ac:spMkLst>
        </pc:spChg>
        <pc:spChg chg="add mod">
          <ac:chgData name="Dickinson, Andrew" userId="3f4323fc-acaf-4385-8fff-2c74093aca1e" providerId="ADAL" clId="{0D694EDB-1132-47E7-A873-10EEC0E5D7A1}" dt="2025-03-07T18:09:18.763" v="9436" actId="20577"/>
          <ac:spMkLst>
            <pc:docMk/>
            <pc:sldMk cId="1078416277" sldId="262"/>
            <ac:spMk id="17" creationId="{655DDC24-16E0-92AE-9C03-723DAE0A5C4C}"/>
          </ac:spMkLst>
        </pc:spChg>
        <pc:spChg chg="add mod">
          <ac:chgData name="Dickinson, Andrew" userId="3f4323fc-acaf-4385-8fff-2c74093aca1e" providerId="ADAL" clId="{0D694EDB-1132-47E7-A873-10EEC0E5D7A1}" dt="2025-03-07T17:33:26.698" v="9315"/>
          <ac:spMkLst>
            <pc:docMk/>
            <pc:sldMk cId="1078416277" sldId="262"/>
            <ac:spMk id="18" creationId="{9DEEB8F9-DA63-D32C-62FD-9D36F1808E28}"/>
          </ac:spMkLst>
        </pc:spChg>
        <pc:spChg chg="add mod ord">
          <ac:chgData name="Dickinson, Andrew" userId="3f4323fc-acaf-4385-8fff-2c74093aca1e" providerId="ADAL" clId="{0D694EDB-1132-47E7-A873-10EEC0E5D7A1}" dt="2025-03-07T19:55:08.841" v="9972" actId="1076"/>
          <ac:spMkLst>
            <pc:docMk/>
            <pc:sldMk cId="1078416277" sldId="262"/>
            <ac:spMk id="20" creationId="{5144C0E8-34FC-2A20-D0AE-F1FDC6C3DBF1}"/>
          </ac:spMkLst>
        </pc:spChg>
        <pc:spChg chg="add mod">
          <ac:chgData name="Dickinson, Andrew" userId="3f4323fc-acaf-4385-8fff-2c74093aca1e" providerId="ADAL" clId="{0D694EDB-1132-47E7-A873-10EEC0E5D7A1}" dt="2025-03-07T18:50:34.622" v="9727" actId="20577"/>
          <ac:spMkLst>
            <pc:docMk/>
            <pc:sldMk cId="1078416277" sldId="262"/>
            <ac:spMk id="21" creationId="{AA17D84B-32F2-916B-485E-17D07EFECBDF}"/>
          </ac:spMkLst>
        </pc:spChg>
        <pc:spChg chg="add del mod ord">
          <ac:chgData name="Dickinson, Andrew" userId="3f4323fc-acaf-4385-8fff-2c74093aca1e" providerId="ADAL" clId="{0D694EDB-1132-47E7-A873-10EEC0E5D7A1}" dt="2025-03-07T18:07:41.894" v="9431" actId="478"/>
          <ac:spMkLst>
            <pc:docMk/>
            <pc:sldMk cId="1078416277" sldId="262"/>
            <ac:spMk id="22" creationId="{66382420-CD91-FCD2-7107-B6E9F55D3E53}"/>
          </ac:spMkLst>
        </pc:spChg>
        <pc:spChg chg="add mod">
          <ac:chgData name="Dickinson, Andrew" userId="3f4323fc-acaf-4385-8fff-2c74093aca1e" providerId="ADAL" clId="{0D694EDB-1132-47E7-A873-10EEC0E5D7A1}" dt="2025-03-07T18:50:59.334" v="9728" actId="1076"/>
          <ac:spMkLst>
            <pc:docMk/>
            <pc:sldMk cId="1078416277" sldId="262"/>
            <ac:spMk id="23" creationId="{AFA06A76-4CCF-0F54-EA0E-F854B94139FA}"/>
          </ac:spMkLst>
        </pc:spChg>
        <pc:spChg chg="add mod">
          <ac:chgData name="Dickinson, Andrew" userId="3f4323fc-acaf-4385-8fff-2c74093aca1e" providerId="ADAL" clId="{0D694EDB-1132-47E7-A873-10EEC0E5D7A1}" dt="2025-03-07T18:52:17.791" v="9820" actId="20577"/>
          <ac:spMkLst>
            <pc:docMk/>
            <pc:sldMk cId="1078416277" sldId="262"/>
            <ac:spMk id="26" creationId="{ADE09E02-3914-085B-B1AD-C328C2DEDD09}"/>
          </ac:spMkLst>
        </pc:spChg>
        <pc:spChg chg="add mod">
          <ac:chgData name="Dickinson, Andrew" userId="3f4323fc-acaf-4385-8fff-2c74093aca1e" providerId="ADAL" clId="{0D694EDB-1132-47E7-A873-10EEC0E5D7A1}" dt="2025-03-07T20:45:59.650" v="13063" actId="1076"/>
          <ac:spMkLst>
            <pc:docMk/>
            <pc:sldMk cId="1078416277" sldId="262"/>
            <ac:spMk id="38" creationId="{A91E9E74-835B-C7B1-64E7-DEFE0A578323}"/>
          </ac:spMkLst>
        </pc:spChg>
        <pc:picChg chg="add del mod modCrop">
          <ac:chgData name="Dickinson, Andrew" userId="3f4323fc-acaf-4385-8fff-2c74093aca1e" providerId="ADAL" clId="{0D694EDB-1132-47E7-A873-10EEC0E5D7A1}" dt="2025-03-07T15:56:28.850" v="8842" actId="478"/>
          <ac:picMkLst>
            <pc:docMk/>
            <pc:sldMk cId="1078416277" sldId="262"/>
            <ac:picMk id="3" creationId="{53B57AEA-4DF6-EAEC-1F84-C03BF7AEA013}"/>
          </ac:picMkLst>
        </pc:picChg>
        <pc:picChg chg="add del mod ord modCrop">
          <ac:chgData name="Dickinson, Andrew" userId="3f4323fc-acaf-4385-8fff-2c74093aca1e" providerId="ADAL" clId="{0D694EDB-1132-47E7-A873-10EEC0E5D7A1}" dt="2025-03-07T18:05:21.400" v="9419" actId="478"/>
          <ac:picMkLst>
            <pc:docMk/>
            <pc:sldMk cId="1078416277" sldId="262"/>
            <ac:picMk id="6" creationId="{B29FF49A-3839-3745-52E9-9134C40FC640}"/>
          </ac:picMkLst>
        </pc:picChg>
        <pc:picChg chg="add del mod ord modCrop">
          <ac:chgData name="Dickinson, Andrew" userId="3f4323fc-acaf-4385-8fff-2c74093aca1e" providerId="ADAL" clId="{0D694EDB-1132-47E7-A873-10EEC0E5D7A1}" dt="2025-03-07T16:06:50.228" v="8861" actId="478"/>
          <ac:picMkLst>
            <pc:docMk/>
            <pc:sldMk cId="1078416277" sldId="262"/>
            <ac:picMk id="8" creationId="{8EF5E738-0772-2DE9-ECCD-3595ED81B44A}"/>
          </ac:picMkLst>
        </pc:picChg>
        <pc:picChg chg="add del mod ord modCrop">
          <ac:chgData name="Dickinson, Andrew" userId="3f4323fc-acaf-4385-8fff-2c74093aca1e" providerId="ADAL" clId="{0D694EDB-1132-47E7-A873-10EEC0E5D7A1}" dt="2025-03-07T19:47:35.186" v="9931" actId="478"/>
          <ac:picMkLst>
            <pc:docMk/>
            <pc:sldMk cId="1078416277" sldId="262"/>
            <ac:picMk id="10" creationId="{5543A5C1-0329-F4C2-A73C-46D6FA2B1EE2}"/>
          </ac:picMkLst>
        </pc:picChg>
        <pc:picChg chg="add mod ord">
          <ac:chgData name="Dickinson, Andrew" userId="3f4323fc-acaf-4385-8fff-2c74093aca1e" providerId="ADAL" clId="{0D694EDB-1132-47E7-A873-10EEC0E5D7A1}" dt="2025-03-07T19:52:46.853" v="9961" actId="1035"/>
          <ac:picMkLst>
            <pc:docMk/>
            <pc:sldMk cId="1078416277" sldId="262"/>
            <ac:picMk id="12" creationId="{9A6DA113-3327-08D0-0ADC-AEADA0670475}"/>
          </ac:picMkLst>
        </pc:picChg>
        <pc:picChg chg="add mod ord">
          <ac:chgData name="Dickinson, Andrew" userId="3f4323fc-acaf-4385-8fff-2c74093aca1e" providerId="ADAL" clId="{0D694EDB-1132-47E7-A873-10EEC0E5D7A1}" dt="2025-03-07T19:57:49.023" v="9985" actId="1038"/>
          <ac:picMkLst>
            <pc:docMk/>
            <pc:sldMk cId="1078416277" sldId="262"/>
            <ac:picMk id="14" creationId="{1B6C16BF-3426-1B79-DE3C-EFADC73C7C7C}"/>
          </ac:picMkLst>
        </pc:picChg>
        <pc:picChg chg="add mod ord">
          <ac:chgData name="Dickinson, Andrew" userId="3f4323fc-acaf-4385-8fff-2c74093aca1e" providerId="ADAL" clId="{0D694EDB-1132-47E7-A873-10EEC0E5D7A1}" dt="2025-03-07T19:52:19.578" v="9958" actId="13244"/>
          <ac:picMkLst>
            <pc:docMk/>
            <pc:sldMk cId="1078416277" sldId="262"/>
            <ac:picMk id="25" creationId="{17024828-7E93-27A5-8041-CF6FF45973AB}"/>
          </ac:picMkLst>
        </pc:picChg>
        <pc:picChg chg="add mod ord">
          <ac:chgData name="Dickinson, Andrew" userId="3f4323fc-acaf-4385-8fff-2c74093aca1e" providerId="ADAL" clId="{0D694EDB-1132-47E7-A873-10EEC0E5D7A1}" dt="2025-03-07T19:51:22.885" v="9954" actId="13244"/>
          <ac:picMkLst>
            <pc:docMk/>
            <pc:sldMk cId="1078416277" sldId="262"/>
            <ac:picMk id="28" creationId="{6A5A4D49-BBC9-BCBF-3D8F-6E15041F073F}"/>
          </ac:picMkLst>
        </pc:picChg>
        <pc:picChg chg="add del mod">
          <ac:chgData name="Dickinson, Andrew" userId="3f4323fc-acaf-4385-8fff-2c74093aca1e" providerId="ADAL" clId="{0D694EDB-1132-47E7-A873-10EEC0E5D7A1}" dt="2025-03-07T19:35:34.621" v="9856" actId="478"/>
          <ac:picMkLst>
            <pc:docMk/>
            <pc:sldMk cId="1078416277" sldId="262"/>
            <ac:picMk id="29" creationId="{73560B99-1461-05CF-D7B1-3996CC8E373E}"/>
          </ac:picMkLst>
        </pc:picChg>
        <pc:picChg chg="add del mod ord">
          <ac:chgData name="Dickinson, Andrew" userId="3f4323fc-acaf-4385-8fff-2c74093aca1e" providerId="ADAL" clId="{0D694EDB-1132-47E7-A873-10EEC0E5D7A1}" dt="2025-03-07T19:54:25.059" v="9963" actId="478"/>
          <ac:picMkLst>
            <pc:docMk/>
            <pc:sldMk cId="1078416277" sldId="262"/>
            <ac:picMk id="31" creationId="{BB485C7E-2ED4-5F66-306D-2C6AD6464245}"/>
          </ac:picMkLst>
        </pc:picChg>
        <pc:picChg chg="add mod ord">
          <ac:chgData name="Dickinson, Andrew" userId="3f4323fc-acaf-4385-8fff-2c74093aca1e" providerId="ADAL" clId="{0D694EDB-1132-47E7-A873-10EEC0E5D7A1}" dt="2025-03-07T19:50:09.653" v="9947" actId="13244"/>
          <ac:picMkLst>
            <pc:docMk/>
            <pc:sldMk cId="1078416277" sldId="262"/>
            <ac:picMk id="33" creationId="{ED0AF36D-0CE7-8D95-9E6A-C89E477F4106}"/>
          </ac:picMkLst>
        </pc:picChg>
        <pc:picChg chg="add mod ord">
          <ac:chgData name="Dickinson, Andrew" userId="3f4323fc-acaf-4385-8fff-2c74093aca1e" providerId="ADAL" clId="{0D694EDB-1132-47E7-A873-10EEC0E5D7A1}" dt="2025-03-07T19:57:20.569" v="9983" actId="1038"/>
          <ac:picMkLst>
            <pc:docMk/>
            <pc:sldMk cId="1078416277" sldId="262"/>
            <ac:picMk id="35" creationId="{24BD3D52-469E-3967-CE8B-9B2A4A7FFC2E}"/>
          </ac:picMkLst>
        </pc:picChg>
        <pc:picChg chg="add mod ord">
          <ac:chgData name="Dickinson, Andrew" userId="3f4323fc-acaf-4385-8fff-2c74093aca1e" providerId="ADAL" clId="{0D694EDB-1132-47E7-A873-10EEC0E5D7A1}" dt="2025-03-07T20:06:00.193" v="10003" actId="13244"/>
          <ac:picMkLst>
            <pc:docMk/>
            <pc:sldMk cId="1078416277" sldId="262"/>
            <ac:picMk id="37" creationId="{926E2949-5643-CAAC-F21E-F443751E7600}"/>
          </ac:picMkLst>
        </pc:picChg>
      </pc:sldChg>
      <pc:sldChg chg="modSp add del mod">
        <pc:chgData name="Dickinson, Andrew" userId="3f4323fc-acaf-4385-8fff-2c74093aca1e" providerId="ADAL" clId="{0D694EDB-1132-47E7-A873-10EEC0E5D7A1}" dt="2025-03-07T21:06:32.918" v="13766" actId="47"/>
        <pc:sldMkLst>
          <pc:docMk/>
          <pc:sldMk cId="2154636207" sldId="263"/>
        </pc:sldMkLst>
      </pc:sldChg>
      <pc:sldChg chg="addSp delSp modSp add mod modNotesTx">
        <pc:chgData name="Dickinson, Andrew" userId="3f4323fc-acaf-4385-8fff-2c74093aca1e" providerId="ADAL" clId="{0D694EDB-1132-47E7-A873-10EEC0E5D7A1}" dt="2025-03-07T22:43:15.093" v="16378" actId="20577"/>
        <pc:sldMkLst>
          <pc:docMk/>
          <pc:sldMk cId="538797881" sldId="264"/>
        </pc:sldMkLst>
        <pc:spChg chg="add del mod">
          <ac:chgData name="Dickinson, Andrew" userId="3f4323fc-acaf-4385-8fff-2c74093aca1e" providerId="ADAL" clId="{0D694EDB-1132-47E7-A873-10EEC0E5D7A1}" dt="2025-03-07T21:21:58.736" v="13772" actId="478"/>
          <ac:spMkLst>
            <pc:docMk/>
            <pc:sldMk cId="538797881" sldId="264"/>
            <ac:spMk id="3" creationId="{38F11A76-5CB6-8594-FAFC-64ABF250BB80}"/>
          </ac:spMkLst>
        </pc:spChg>
        <pc:spChg chg="add">
          <ac:chgData name="Dickinson, Andrew" userId="3f4323fc-acaf-4385-8fff-2c74093aca1e" providerId="ADAL" clId="{0D694EDB-1132-47E7-A873-10EEC0E5D7A1}" dt="2025-03-07T21:33:28.037" v="14017"/>
          <ac:spMkLst>
            <pc:docMk/>
            <pc:sldMk cId="538797881" sldId="264"/>
            <ac:spMk id="4" creationId="{1E82B30B-7473-90FA-302E-364E9423D947}"/>
          </ac:spMkLst>
        </pc:spChg>
        <pc:spChg chg="mod">
          <ac:chgData name="Dickinson, Andrew" userId="3f4323fc-acaf-4385-8fff-2c74093aca1e" providerId="ADAL" clId="{0D694EDB-1132-47E7-A873-10EEC0E5D7A1}" dt="2025-03-05T08:41:08.238" v="3361" actId="20577"/>
          <ac:spMkLst>
            <pc:docMk/>
            <pc:sldMk cId="538797881" sldId="264"/>
            <ac:spMk id="5" creationId="{4CCD2ABE-1A5F-66B0-7D6F-BBF410811AC8}"/>
          </ac:spMkLst>
        </pc:spChg>
        <pc:spChg chg="add">
          <ac:chgData name="Dickinson, Andrew" userId="3f4323fc-acaf-4385-8fff-2c74093aca1e" providerId="ADAL" clId="{0D694EDB-1132-47E7-A873-10EEC0E5D7A1}" dt="2025-03-07T21:33:33.490" v="14018"/>
          <ac:spMkLst>
            <pc:docMk/>
            <pc:sldMk cId="538797881" sldId="264"/>
            <ac:spMk id="6" creationId="{221A7D5C-5AB7-9475-F761-6027A1C3081F}"/>
          </ac:spMkLst>
        </pc:spChg>
        <pc:spChg chg="add">
          <ac:chgData name="Dickinson, Andrew" userId="3f4323fc-acaf-4385-8fff-2c74093aca1e" providerId="ADAL" clId="{0D694EDB-1132-47E7-A873-10EEC0E5D7A1}" dt="2025-03-07T21:33:46.290" v="14019"/>
          <ac:spMkLst>
            <pc:docMk/>
            <pc:sldMk cId="538797881" sldId="264"/>
            <ac:spMk id="7" creationId="{61E42A8F-172D-68A0-5DF1-369DF65049A6}"/>
          </ac:spMkLst>
        </pc:spChg>
        <pc:spChg chg="add mod">
          <ac:chgData name="Dickinson, Andrew" userId="3f4323fc-acaf-4385-8fff-2c74093aca1e" providerId="ADAL" clId="{0D694EDB-1132-47E7-A873-10EEC0E5D7A1}" dt="2025-03-07T22:04:37.723" v="14629" actId="27636"/>
          <ac:spMkLst>
            <pc:docMk/>
            <pc:sldMk cId="538797881" sldId="264"/>
            <ac:spMk id="8" creationId="{C5D5467E-0D63-C233-995C-84D6E72026FB}"/>
          </ac:spMkLst>
        </pc:spChg>
        <pc:spChg chg="add mod">
          <ac:chgData name="Dickinson, Andrew" userId="3f4323fc-acaf-4385-8fff-2c74093aca1e" providerId="ADAL" clId="{0D694EDB-1132-47E7-A873-10EEC0E5D7A1}" dt="2025-03-07T22:23:55.930" v="15262" actId="20577"/>
          <ac:spMkLst>
            <pc:docMk/>
            <pc:sldMk cId="538797881" sldId="264"/>
            <ac:spMk id="9" creationId="{032DC7F9-4554-8B05-0CA3-52A19905C482}"/>
          </ac:spMkLst>
        </pc:spChg>
        <pc:spChg chg="add mod">
          <ac:chgData name="Dickinson, Andrew" userId="3f4323fc-acaf-4385-8fff-2c74093aca1e" providerId="ADAL" clId="{0D694EDB-1132-47E7-A873-10EEC0E5D7A1}" dt="2025-03-07T22:19:47.595" v="15124" actId="20577"/>
          <ac:spMkLst>
            <pc:docMk/>
            <pc:sldMk cId="538797881" sldId="264"/>
            <ac:spMk id="10" creationId="{98108BA3-4D22-968A-BA7A-8721350F1724}"/>
          </ac:spMkLst>
        </pc:spChg>
        <pc:spChg chg="add mod">
          <ac:chgData name="Dickinson, Andrew" userId="3f4323fc-acaf-4385-8fff-2c74093aca1e" providerId="ADAL" clId="{0D694EDB-1132-47E7-A873-10EEC0E5D7A1}" dt="2025-03-07T22:11:15.320" v="15083" actId="1076"/>
          <ac:spMkLst>
            <pc:docMk/>
            <pc:sldMk cId="538797881" sldId="264"/>
            <ac:spMk id="11" creationId="{5DDF263D-5CC9-ACEA-863B-1CA0E1B26518}"/>
          </ac:spMkLst>
        </pc:spChg>
        <pc:spChg chg="add del mod">
          <ac:chgData name="Dickinson, Andrew" userId="3f4323fc-acaf-4385-8fff-2c74093aca1e" providerId="ADAL" clId="{0D694EDB-1132-47E7-A873-10EEC0E5D7A1}" dt="2025-03-07T22:22:36.204" v="15193" actId="20577"/>
          <ac:spMkLst>
            <pc:docMk/>
            <pc:sldMk cId="538797881" sldId="264"/>
            <ac:spMk id="15" creationId="{BCA692DD-EC0B-4937-1DE8-D67ED032D0E6}"/>
          </ac:spMkLst>
        </pc:spChg>
      </pc:sldChg>
      <pc:sldChg chg="modSp add mod">
        <pc:chgData name="Dickinson, Andrew" userId="3f4323fc-acaf-4385-8fff-2c74093aca1e" providerId="ADAL" clId="{0D694EDB-1132-47E7-A873-10EEC0E5D7A1}" dt="2025-03-05T08:42:04.847" v="3434" actId="20577"/>
        <pc:sldMkLst>
          <pc:docMk/>
          <pc:sldMk cId="3121536686" sldId="265"/>
        </pc:sldMkLst>
        <pc:spChg chg="mod">
          <ac:chgData name="Dickinson, Andrew" userId="3f4323fc-acaf-4385-8fff-2c74093aca1e" providerId="ADAL" clId="{0D694EDB-1132-47E7-A873-10EEC0E5D7A1}" dt="2025-03-05T08:41:45.834" v="3375" actId="20577"/>
          <ac:spMkLst>
            <pc:docMk/>
            <pc:sldMk cId="3121536686" sldId="265"/>
            <ac:spMk id="5" creationId="{D5D08DE4-3225-FD18-839E-EFDCFF6D218A}"/>
          </ac:spMkLst>
        </pc:spChg>
        <pc:spChg chg="mod">
          <ac:chgData name="Dickinson, Andrew" userId="3f4323fc-acaf-4385-8fff-2c74093aca1e" providerId="ADAL" clId="{0D694EDB-1132-47E7-A873-10EEC0E5D7A1}" dt="2025-03-05T08:42:04.847" v="3434" actId="20577"/>
          <ac:spMkLst>
            <pc:docMk/>
            <pc:sldMk cId="3121536686" sldId="265"/>
            <ac:spMk id="15" creationId="{D2B6EFD5-5567-2E37-DEA3-50F42686747B}"/>
          </ac:spMkLst>
        </pc:spChg>
      </pc:sldChg>
      <pc:sldChg chg="del">
        <pc:chgData name="Dickinson, Andrew" userId="3f4323fc-acaf-4385-8fff-2c74093aca1e" providerId="ADAL" clId="{0D694EDB-1132-47E7-A873-10EEC0E5D7A1}" dt="2025-02-23T13:05:55.437" v="9" actId="47"/>
        <pc:sldMkLst>
          <pc:docMk/>
          <pc:sldMk cId="1526476808" sldId="266"/>
        </pc:sldMkLst>
      </pc:sldChg>
      <pc:sldChg chg="addSp delSp modSp add mod delAnim">
        <pc:chgData name="Dickinson, Andrew" userId="3f4323fc-acaf-4385-8fff-2c74093aca1e" providerId="ADAL" clId="{0D694EDB-1132-47E7-A873-10EEC0E5D7A1}" dt="2025-03-07T22:38:11.404" v="16300" actId="478"/>
        <pc:sldMkLst>
          <pc:docMk/>
          <pc:sldMk cId="3457373057" sldId="266"/>
        </pc:sldMkLst>
        <pc:spChg chg="del">
          <ac:chgData name="Dickinson, Andrew" userId="3f4323fc-acaf-4385-8fff-2c74093aca1e" providerId="ADAL" clId="{0D694EDB-1132-47E7-A873-10EEC0E5D7A1}" dt="2025-03-07T22:38:11.404" v="16300" actId="478"/>
          <ac:spMkLst>
            <pc:docMk/>
            <pc:sldMk cId="3457373057" sldId="266"/>
            <ac:spMk id="2" creationId="{3ABC520E-2E63-18ED-24E0-5D31A3D93803}"/>
          </ac:spMkLst>
        </pc:spChg>
        <pc:spChg chg="del">
          <ac:chgData name="Dickinson, Andrew" userId="3f4323fc-acaf-4385-8fff-2c74093aca1e" providerId="ADAL" clId="{0D694EDB-1132-47E7-A873-10EEC0E5D7A1}" dt="2025-03-07T22:38:11.404" v="16300" actId="478"/>
          <ac:spMkLst>
            <pc:docMk/>
            <pc:sldMk cId="3457373057" sldId="266"/>
            <ac:spMk id="3" creationId="{946631FF-753A-374D-A8FB-2C6A29167032}"/>
          </ac:spMkLst>
        </pc:spChg>
        <pc:spChg chg="del">
          <ac:chgData name="Dickinson, Andrew" userId="3f4323fc-acaf-4385-8fff-2c74093aca1e" providerId="ADAL" clId="{0D694EDB-1132-47E7-A873-10EEC0E5D7A1}" dt="2025-03-07T22:38:11.404" v="16300" actId="478"/>
          <ac:spMkLst>
            <pc:docMk/>
            <pc:sldMk cId="3457373057" sldId="266"/>
            <ac:spMk id="4" creationId="{1AF52D59-C10B-70BC-FBE1-D0A96372799F}"/>
          </ac:spMkLst>
        </pc:spChg>
        <pc:spChg chg="mod">
          <ac:chgData name="Dickinson, Andrew" userId="3f4323fc-acaf-4385-8fff-2c74093aca1e" providerId="ADAL" clId="{0D694EDB-1132-47E7-A873-10EEC0E5D7A1}" dt="2025-03-07T22:38:00.939" v="16299" actId="20577"/>
          <ac:spMkLst>
            <pc:docMk/>
            <pc:sldMk cId="3457373057" sldId="266"/>
            <ac:spMk id="5" creationId="{A2AAFA2C-2EA8-8649-17CA-B8F58865A2CD}"/>
          </ac:spMkLst>
        </pc:spChg>
        <pc:spChg chg="del">
          <ac:chgData name="Dickinson, Andrew" userId="3f4323fc-acaf-4385-8fff-2c74093aca1e" providerId="ADAL" clId="{0D694EDB-1132-47E7-A873-10EEC0E5D7A1}" dt="2025-03-07T22:38:11.404" v="16300" actId="478"/>
          <ac:spMkLst>
            <pc:docMk/>
            <pc:sldMk cId="3457373057" sldId="266"/>
            <ac:spMk id="6" creationId="{99A4C75F-0189-23BD-2C43-CFD536B40EBC}"/>
          </ac:spMkLst>
        </pc:spChg>
        <pc:spChg chg="del">
          <ac:chgData name="Dickinson, Andrew" userId="3f4323fc-acaf-4385-8fff-2c74093aca1e" providerId="ADAL" clId="{0D694EDB-1132-47E7-A873-10EEC0E5D7A1}" dt="2025-03-07T22:38:11.404" v="16300" actId="478"/>
          <ac:spMkLst>
            <pc:docMk/>
            <pc:sldMk cId="3457373057" sldId="266"/>
            <ac:spMk id="7" creationId="{4B3901BA-D7BE-92A1-D864-C088064B69A9}"/>
          </ac:spMkLst>
        </pc:spChg>
        <pc:spChg chg="add mod">
          <ac:chgData name="Dickinson, Andrew" userId="3f4323fc-acaf-4385-8fff-2c74093aca1e" providerId="ADAL" clId="{0D694EDB-1132-47E7-A873-10EEC0E5D7A1}" dt="2025-03-07T22:38:11.404" v="16300" actId="478"/>
          <ac:spMkLst>
            <pc:docMk/>
            <pc:sldMk cId="3457373057" sldId="266"/>
            <ac:spMk id="9" creationId="{8CF2B5F0-AD8C-DE91-D8A2-6F04F10682D0}"/>
          </ac:spMkLst>
        </pc:spChg>
        <pc:spChg chg="del">
          <ac:chgData name="Dickinson, Andrew" userId="3f4323fc-acaf-4385-8fff-2c74093aca1e" providerId="ADAL" clId="{0D694EDB-1132-47E7-A873-10EEC0E5D7A1}" dt="2025-03-07T22:38:11.404" v="16300" actId="478"/>
          <ac:spMkLst>
            <pc:docMk/>
            <pc:sldMk cId="3457373057" sldId="266"/>
            <ac:spMk id="15" creationId="{D7814323-3FBB-1C77-9CF1-D539CE68AC3C}"/>
          </ac:spMkLst>
        </pc:spChg>
      </pc:sldChg>
      <pc:sldChg chg="del">
        <pc:chgData name="Dickinson, Andrew" userId="3f4323fc-acaf-4385-8fff-2c74093aca1e" providerId="ADAL" clId="{0D694EDB-1132-47E7-A873-10EEC0E5D7A1}" dt="2025-02-23T13:05:52.755" v="1" actId="47"/>
        <pc:sldMkLst>
          <pc:docMk/>
          <pc:sldMk cId="2231508892" sldId="269"/>
        </pc:sldMkLst>
      </pc:sldChg>
      <pc:sldChg chg="del">
        <pc:chgData name="Dickinson, Andrew" userId="3f4323fc-acaf-4385-8fff-2c74093aca1e" providerId="ADAL" clId="{0D694EDB-1132-47E7-A873-10EEC0E5D7A1}" dt="2025-02-23T13:05:53.144" v="2" actId="47"/>
        <pc:sldMkLst>
          <pc:docMk/>
          <pc:sldMk cId="3857454307" sldId="270"/>
        </pc:sldMkLst>
      </pc:sldChg>
      <pc:sldChg chg="del">
        <pc:chgData name="Dickinson, Andrew" userId="3f4323fc-acaf-4385-8fff-2c74093aca1e" providerId="ADAL" clId="{0D694EDB-1132-47E7-A873-10EEC0E5D7A1}" dt="2025-02-23T13:05:53.486" v="3" actId="47"/>
        <pc:sldMkLst>
          <pc:docMk/>
          <pc:sldMk cId="1429569279" sldId="271"/>
        </pc:sldMkLst>
      </pc:sldChg>
      <pc:sldChg chg="del">
        <pc:chgData name="Dickinson, Andrew" userId="3f4323fc-acaf-4385-8fff-2c74093aca1e" providerId="ADAL" clId="{0D694EDB-1132-47E7-A873-10EEC0E5D7A1}" dt="2025-02-23T13:05:54.125" v="5" actId="47"/>
        <pc:sldMkLst>
          <pc:docMk/>
          <pc:sldMk cId="1478262895" sldId="272"/>
        </pc:sldMkLst>
      </pc:sldChg>
      <pc:sldChg chg="del">
        <pc:chgData name="Dickinson, Andrew" userId="3f4323fc-acaf-4385-8fff-2c74093aca1e" providerId="ADAL" clId="{0D694EDB-1132-47E7-A873-10EEC0E5D7A1}" dt="2025-02-23T13:05:51.960" v="0" actId="47"/>
        <pc:sldMkLst>
          <pc:docMk/>
          <pc:sldMk cId="3639861920" sldId="274"/>
        </pc:sldMkLst>
      </pc:sldChg>
      <pc:sldChg chg="del">
        <pc:chgData name="Dickinson, Andrew" userId="3f4323fc-acaf-4385-8fff-2c74093aca1e" providerId="ADAL" clId="{0D694EDB-1132-47E7-A873-10EEC0E5D7A1}" dt="2025-02-23T13:05:53.821" v="4" actId="47"/>
        <pc:sldMkLst>
          <pc:docMk/>
          <pc:sldMk cId="1642392654" sldId="275"/>
        </pc:sldMkLst>
      </pc:sldChg>
      <pc:sldChg chg="del">
        <pc:chgData name="Dickinson, Andrew" userId="3f4323fc-acaf-4385-8fff-2c74093aca1e" providerId="ADAL" clId="{0D694EDB-1132-47E7-A873-10EEC0E5D7A1}" dt="2025-02-23T13:05:54.603" v="7" actId="47"/>
        <pc:sldMkLst>
          <pc:docMk/>
          <pc:sldMk cId="1779679596" sldId="276"/>
        </pc:sldMkLst>
      </pc:sldChg>
      <pc:sldChg chg="del">
        <pc:chgData name="Dickinson, Andrew" userId="3f4323fc-acaf-4385-8fff-2c74093aca1e" providerId="ADAL" clId="{0D694EDB-1132-47E7-A873-10EEC0E5D7A1}" dt="2025-02-23T13:05:54.358" v="6" actId="47"/>
        <pc:sldMkLst>
          <pc:docMk/>
          <pc:sldMk cId="2512711396" sldId="277"/>
        </pc:sldMkLst>
      </pc:sldChg>
      <pc:sldChg chg="del">
        <pc:chgData name="Dickinson, Andrew" userId="3f4323fc-acaf-4385-8fff-2c74093aca1e" providerId="ADAL" clId="{0D694EDB-1132-47E7-A873-10EEC0E5D7A1}" dt="2025-02-23T13:05:54.854" v="8" actId="47"/>
        <pc:sldMkLst>
          <pc:docMk/>
          <pc:sldMk cId="2594148538" sldId="278"/>
        </pc:sldMkLst>
      </pc:sldChg>
    </pc:docChg>
  </pc:docChgLst>
  <pc:docChgLst>
    <pc:chgData name="Dickinson, Andrew" userId="3f4323fc-acaf-4385-8fff-2c74093aca1e" providerId="ADAL" clId="{04197955-CD75-45D4-8CA3-214661C80F57}"/>
    <pc:docChg chg="custSel addSld modSld">
      <pc:chgData name="Dickinson, Andrew" userId="3f4323fc-acaf-4385-8fff-2c74093aca1e" providerId="ADAL" clId="{04197955-CD75-45D4-8CA3-214661C80F57}" dt="2024-11-15T13:32:15.395" v="1211" actId="20577"/>
      <pc:docMkLst>
        <pc:docMk/>
      </pc:docMkLst>
      <pc:sldChg chg="delSp modSp mod">
        <pc:chgData name="Dickinson, Andrew" userId="3f4323fc-acaf-4385-8fff-2c74093aca1e" providerId="ADAL" clId="{04197955-CD75-45D4-8CA3-214661C80F57}" dt="2024-11-15T13:32:15.395" v="1211" actId="20577"/>
        <pc:sldMkLst>
          <pc:docMk/>
          <pc:sldMk cId="1857242846" sldId="256"/>
        </pc:sldMkLst>
      </pc:sldChg>
      <pc:sldChg chg="addSp delSp modSp add mod">
        <pc:chgData name="Dickinson, Andrew" userId="3f4323fc-acaf-4385-8fff-2c74093aca1e" providerId="ADAL" clId="{04197955-CD75-45D4-8CA3-214661C80F57}" dt="2024-11-15T13:29:24.588" v="924" actId="20577"/>
        <pc:sldMkLst>
          <pc:docMk/>
          <pc:sldMk cId="3447412213" sldId="257"/>
        </pc:sldMkLst>
      </pc:sldChg>
    </pc:docChg>
  </pc:docChgLst>
  <pc:docChgLst>
    <pc:chgData name="Dickinson, Andrew" userId="3f4323fc-acaf-4385-8fff-2c74093aca1e" providerId="ADAL" clId="{205895EC-5AE1-4744-B0C2-6BDC378A28CE}"/>
    <pc:docChg chg="custSel delSld modSld">
      <pc:chgData name="Dickinson, Andrew" userId="3f4323fc-acaf-4385-8fff-2c74093aca1e" providerId="ADAL" clId="{205895EC-5AE1-4744-B0C2-6BDC378A28CE}" dt="2024-11-08T13:22:04.544" v="496" actId="20577"/>
      <pc:docMkLst>
        <pc:docMk/>
      </pc:docMkLst>
      <pc:sldChg chg="addSp delSp modSp mod">
        <pc:chgData name="Dickinson, Andrew" userId="3f4323fc-acaf-4385-8fff-2c74093aca1e" providerId="ADAL" clId="{205895EC-5AE1-4744-B0C2-6BDC378A28CE}" dt="2024-11-08T13:22:04.544" v="496" actId="20577"/>
        <pc:sldMkLst>
          <pc:docMk/>
          <pc:sldMk cId="1857242846" sldId="256"/>
        </pc:sldMkLst>
      </pc:sldChg>
      <pc:sldChg chg="del">
        <pc:chgData name="Dickinson, Andrew" userId="3f4323fc-acaf-4385-8fff-2c74093aca1e" providerId="ADAL" clId="{205895EC-5AE1-4744-B0C2-6BDC378A28CE}" dt="2024-11-08T13:19:57.307" v="439" actId="47"/>
        <pc:sldMkLst>
          <pc:docMk/>
          <pc:sldMk cId="2214619848" sldId="260"/>
        </pc:sldMkLst>
      </pc:sldChg>
      <pc:sldChg chg="del">
        <pc:chgData name="Dickinson, Andrew" userId="3f4323fc-acaf-4385-8fff-2c74093aca1e" providerId="ADAL" clId="{205895EC-5AE1-4744-B0C2-6BDC378A28CE}" dt="2024-11-08T13:20:01.988" v="441" actId="47"/>
        <pc:sldMkLst>
          <pc:docMk/>
          <pc:sldMk cId="3446527894" sldId="262"/>
        </pc:sldMkLst>
      </pc:sldChg>
      <pc:sldChg chg="del">
        <pc:chgData name="Dickinson, Andrew" userId="3f4323fc-acaf-4385-8fff-2c74093aca1e" providerId="ADAL" clId="{205895EC-5AE1-4744-B0C2-6BDC378A28CE}" dt="2024-11-08T13:19:59.333" v="440" actId="47"/>
        <pc:sldMkLst>
          <pc:docMk/>
          <pc:sldMk cId="4157647959" sldId="263"/>
        </pc:sldMkLst>
      </pc:sldChg>
      <pc:sldChg chg="del">
        <pc:chgData name="Dickinson, Andrew" userId="3f4323fc-acaf-4385-8fff-2c74093aca1e" providerId="ADAL" clId="{205895EC-5AE1-4744-B0C2-6BDC378A28CE}" dt="2024-11-08T13:20:03.013" v="442" actId="47"/>
        <pc:sldMkLst>
          <pc:docMk/>
          <pc:sldMk cId="3462467956" sldId="264"/>
        </pc:sldMkLst>
      </pc:sldChg>
    </pc:docChg>
  </pc:docChgLst>
  <pc:docChgLst>
    <pc:chgData name="Dickinson, Andrew" userId="3f4323fc-acaf-4385-8fff-2c74093aca1e" providerId="ADAL" clId="{0CF3692B-BD9E-4E6A-BE78-7E24E5A9ADCC}"/>
    <pc:docChg chg="undo custSel addSld delSld modSld sldOrd">
      <pc:chgData name="Dickinson, Andrew" userId="3f4323fc-acaf-4385-8fff-2c74093aca1e" providerId="ADAL" clId="{0CF3692B-BD9E-4E6A-BE78-7E24E5A9ADCC}" dt="2025-01-21T10:38:02.759" v="7100" actId="20577"/>
      <pc:docMkLst>
        <pc:docMk/>
      </pc:docMkLst>
      <pc:sldChg chg="modSp mod">
        <pc:chgData name="Dickinson, Andrew" userId="3f4323fc-acaf-4385-8fff-2c74093aca1e" providerId="ADAL" clId="{0CF3692B-BD9E-4E6A-BE78-7E24E5A9ADCC}" dt="2025-01-20T14:32:51.952" v="6755" actId="20577"/>
        <pc:sldMkLst>
          <pc:docMk/>
          <pc:sldMk cId="1857242846" sldId="256"/>
        </pc:sldMkLst>
      </pc:sldChg>
      <pc:sldChg chg="modSp del mod">
        <pc:chgData name="Dickinson, Andrew" userId="3f4323fc-acaf-4385-8fff-2c74093aca1e" providerId="ADAL" clId="{0CF3692B-BD9E-4E6A-BE78-7E24E5A9ADCC}" dt="2025-01-16T16:38:53.644" v="3663" actId="2696"/>
        <pc:sldMkLst>
          <pc:docMk/>
          <pc:sldMk cId="3447412213" sldId="257"/>
        </pc:sldMkLst>
      </pc:sldChg>
      <pc:sldChg chg="modSp add mod">
        <pc:chgData name="Dickinson, Andrew" userId="3f4323fc-acaf-4385-8fff-2c74093aca1e" providerId="ADAL" clId="{0CF3692B-BD9E-4E6A-BE78-7E24E5A9ADCC}" dt="2025-01-20T14:33:29.362" v="6760" actId="20577"/>
        <pc:sldMkLst>
          <pc:docMk/>
          <pc:sldMk cId="2348851291" sldId="258"/>
        </pc:sldMkLst>
      </pc:sldChg>
      <pc:sldChg chg="modSp add mod">
        <pc:chgData name="Dickinson, Andrew" userId="3f4323fc-acaf-4385-8fff-2c74093aca1e" providerId="ADAL" clId="{0CF3692B-BD9E-4E6A-BE78-7E24E5A9ADCC}" dt="2025-01-20T13:54:29.233" v="4883" actId="20577"/>
        <pc:sldMkLst>
          <pc:docMk/>
          <pc:sldMk cId="2212672382" sldId="259"/>
        </pc:sldMkLst>
      </pc:sldChg>
      <pc:sldChg chg="modSp add mod">
        <pc:chgData name="Dickinson, Andrew" userId="3f4323fc-acaf-4385-8fff-2c74093aca1e" providerId="ADAL" clId="{0CF3692B-BD9E-4E6A-BE78-7E24E5A9ADCC}" dt="2025-01-20T13:43:51.147" v="4825" actId="20577"/>
        <pc:sldMkLst>
          <pc:docMk/>
          <pc:sldMk cId="1607559782" sldId="260"/>
        </pc:sldMkLst>
      </pc:sldChg>
      <pc:sldChg chg="addSp modSp add del mod">
        <pc:chgData name="Dickinson, Andrew" userId="3f4323fc-acaf-4385-8fff-2c74093aca1e" providerId="ADAL" clId="{0CF3692B-BD9E-4E6A-BE78-7E24E5A9ADCC}" dt="2025-01-16T16:10:17.769" v="3014" actId="2696"/>
        <pc:sldMkLst>
          <pc:docMk/>
          <pc:sldMk cId="443881905" sldId="261"/>
        </pc:sldMkLst>
      </pc:sldChg>
      <pc:sldChg chg="modSp add mod">
        <pc:chgData name="Dickinson, Andrew" userId="3f4323fc-acaf-4385-8fff-2c74093aca1e" providerId="ADAL" clId="{0CF3692B-BD9E-4E6A-BE78-7E24E5A9ADCC}" dt="2025-01-16T16:09:55.926" v="3012" actId="14826"/>
        <pc:sldMkLst>
          <pc:docMk/>
          <pc:sldMk cId="843695574" sldId="262"/>
        </pc:sldMkLst>
      </pc:sldChg>
      <pc:sldChg chg="addSp modSp add mod">
        <pc:chgData name="Dickinson, Andrew" userId="3f4323fc-acaf-4385-8fff-2c74093aca1e" providerId="ADAL" clId="{0CF3692B-BD9E-4E6A-BE78-7E24E5A9ADCC}" dt="2025-01-16T16:11:59.785" v="3035" actId="167"/>
        <pc:sldMkLst>
          <pc:docMk/>
          <pc:sldMk cId="2555539974" sldId="263"/>
        </pc:sldMkLst>
      </pc:sldChg>
      <pc:sldChg chg="modSp add mod">
        <pc:chgData name="Dickinson, Andrew" userId="3f4323fc-acaf-4385-8fff-2c74093aca1e" providerId="ADAL" clId="{0CF3692B-BD9E-4E6A-BE78-7E24E5A9ADCC}" dt="2025-01-16T16:13:25.052" v="3056" actId="14826"/>
        <pc:sldMkLst>
          <pc:docMk/>
          <pc:sldMk cId="485574408" sldId="264"/>
        </pc:sldMkLst>
      </pc:sldChg>
      <pc:sldChg chg="modSp add mod ord">
        <pc:chgData name="Dickinson, Andrew" userId="3f4323fc-acaf-4385-8fff-2c74093aca1e" providerId="ADAL" clId="{0CF3692B-BD9E-4E6A-BE78-7E24E5A9ADCC}" dt="2025-01-20T13:55:49.764" v="4897" actId="20577"/>
        <pc:sldMkLst>
          <pc:docMk/>
          <pc:sldMk cId="437661216" sldId="265"/>
        </pc:sldMkLst>
      </pc:sldChg>
      <pc:sldChg chg="modSp add mod">
        <pc:chgData name="Dickinson, Andrew" userId="3f4323fc-acaf-4385-8fff-2c74093aca1e" providerId="ADAL" clId="{0CF3692B-BD9E-4E6A-BE78-7E24E5A9ADCC}" dt="2025-01-21T10:38:02.759" v="7100" actId="20577"/>
        <pc:sldMkLst>
          <pc:docMk/>
          <pc:sldMk cId="1526476808" sldId="266"/>
        </pc:sldMkLst>
      </pc:sldChg>
      <pc:sldChg chg="addSp modSp add mod ord">
        <pc:chgData name="Dickinson, Andrew" userId="3f4323fc-acaf-4385-8fff-2c74093aca1e" providerId="ADAL" clId="{0CF3692B-BD9E-4E6A-BE78-7E24E5A9ADCC}" dt="2025-01-20T14:35:32.657" v="6775" actId="20577"/>
        <pc:sldMkLst>
          <pc:docMk/>
          <pc:sldMk cId="4195233458" sldId="267"/>
        </pc:sldMkLst>
      </pc:sldChg>
      <pc:sldChg chg="modSp add mod ord">
        <pc:chgData name="Dickinson, Andrew" userId="3f4323fc-acaf-4385-8fff-2c74093aca1e" providerId="ADAL" clId="{0CF3692B-BD9E-4E6A-BE78-7E24E5A9ADCC}" dt="2025-01-20T14:11:02.054" v="5401" actId="20577"/>
        <pc:sldMkLst>
          <pc:docMk/>
          <pc:sldMk cId="242114808" sldId="268"/>
        </pc:sldMkLst>
      </pc:sldChg>
      <pc:sldChg chg="modSp add mod ord">
        <pc:chgData name="Dickinson, Andrew" userId="3f4323fc-acaf-4385-8fff-2c74093aca1e" providerId="ADAL" clId="{0CF3692B-BD9E-4E6A-BE78-7E24E5A9ADCC}" dt="2025-01-20T14:03:43.751" v="5317" actId="14826"/>
        <pc:sldMkLst>
          <pc:docMk/>
          <pc:sldMk cId="4239460164" sldId="269"/>
        </pc:sldMkLst>
      </pc:sldChg>
      <pc:sldChg chg="addSp modSp add mod ord">
        <pc:chgData name="Dickinson, Andrew" userId="3f4323fc-acaf-4385-8fff-2c74093aca1e" providerId="ADAL" clId="{0CF3692B-BD9E-4E6A-BE78-7E24E5A9ADCC}" dt="2025-01-20T14:08:17.234" v="5340" actId="14826"/>
        <pc:sldMkLst>
          <pc:docMk/>
          <pc:sldMk cId="3798813376" sldId="270"/>
        </pc:sldMkLst>
      </pc:sldChg>
      <pc:sldChg chg="modSp add mod ord">
        <pc:chgData name="Dickinson, Andrew" userId="3f4323fc-acaf-4385-8fff-2c74093aca1e" providerId="ADAL" clId="{0CF3692B-BD9E-4E6A-BE78-7E24E5A9ADCC}" dt="2025-01-20T14:10:35.207" v="5397" actId="20577"/>
        <pc:sldMkLst>
          <pc:docMk/>
          <pc:sldMk cId="2697105057" sldId="271"/>
        </pc:sldMkLst>
      </pc:sldChg>
      <pc:sldChg chg="modSp add mod ord">
        <pc:chgData name="Dickinson, Andrew" userId="3f4323fc-acaf-4385-8fff-2c74093aca1e" providerId="ADAL" clId="{0CF3692B-BD9E-4E6A-BE78-7E24E5A9ADCC}" dt="2025-01-20T14:20:45.174" v="5592" actId="20577"/>
        <pc:sldMkLst>
          <pc:docMk/>
          <pc:sldMk cId="1968702106" sldId="272"/>
        </pc:sldMkLst>
      </pc:sldChg>
      <pc:sldChg chg="modSp add mod ord">
        <pc:chgData name="Dickinson, Andrew" userId="3f4323fc-acaf-4385-8fff-2c74093aca1e" providerId="ADAL" clId="{0CF3692B-BD9E-4E6A-BE78-7E24E5A9ADCC}" dt="2025-01-20T14:15:38.680" v="5462" actId="14826"/>
        <pc:sldMkLst>
          <pc:docMk/>
          <pc:sldMk cId="3371905203" sldId="273"/>
        </pc:sldMkLst>
      </pc:sldChg>
      <pc:sldChg chg="modSp add mod ord">
        <pc:chgData name="Dickinson, Andrew" userId="3f4323fc-acaf-4385-8fff-2c74093aca1e" providerId="ADAL" clId="{0CF3692B-BD9E-4E6A-BE78-7E24E5A9ADCC}" dt="2025-01-20T14:16:34.371" v="5479" actId="20577"/>
        <pc:sldMkLst>
          <pc:docMk/>
          <pc:sldMk cId="4204650393" sldId="274"/>
        </pc:sldMkLst>
      </pc:sldChg>
      <pc:sldChg chg="modSp add mod ord">
        <pc:chgData name="Dickinson, Andrew" userId="3f4323fc-acaf-4385-8fff-2c74093aca1e" providerId="ADAL" clId="{0CF3692B-BD9E-4E6A-BE78-7E24E5A9ADCC}" dt="2025-01-20T14:36:59.344" v="6778" actId="20577"/>
        <pc:sldMkLst>
          <pc:docMk/>
          <pc:sldMk cId="3069810215" sldId="275"/>
        </pc:sldMkLst>
      </pc:sldChg>
      <pc:sldChg chg="modSp add mod ord">
        <pc:chgData name="Dickinson, Andrew" userId="3f4323fc-acaf-4385-8fff-2c74093aca1e" providerId="ADAL" clId="{0CF3692B-BD9E-4E6A-BE78-7E24E5A9ADCC}" dt="2025-01-20T14:37:17.059" v="6779" actId="33524"/>
        <pc:sldMkLst>
          <pc:docMk/>
          <pc:sldMk cId="749739516" sldId="276"/>
        </pc:sldMkLst>
      </pc:sldChg>
      <pc:sldChg chg="modSp add mod ord">
        <pc:chgData name="Dickinson, Andrew" userId="3f4323fc-acaf-4385-8fff-2c74093aca1e" providerId="ADAL" clId="{0CF3692B-BD9E-4E6A-BE78-7E24E5A9ADCC}" dt="2025-01-20T14:23:48.126" v="5698" actId="14826"/>
        <pc:sldMkLst>
          <pc:docMk/>
          <pc:sldMk cId="1300662551" sldId="277"/>
        </pc:sldMkLst>
      </pc:sldChg>
      <pc:sldChg chg="modSp add mod ord">
        <pc:chgData name="Dickinson, Andrew" userId="3f4323fc-acaf-4385-8fff-2c74093aca1e" providerId="ADAL" clId="{0CF3692B-BD9E-4E6A-BE78-7E24E5A9ADCC}" dt="2025-01-20T14:38:51.525" v="6867" actId="20577"/>
        <pc:sldMkLst>
          <pc:docMk/>
          <pc:sldMk cId="845151439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4CC67-45C1-49D0-8AEB-2EF995C1B354}" type="datetimeFigureOut">
              <a:rPr lang="en-GB" smtClean="0"/>
              <a:t>01/05/2025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EE68FA-4CE9-4E49-9680-76DC0DFBA0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37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796DD2E-7FCA-4C1F-A0C3-02DE4E493BB2}" type="datetimeFigureOut">
              <a:rPr lang="en-GB" smtClean="0"/>
              <a:t>01/05/2025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540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01/05/2025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248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01/05/2025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9235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96DD2E-7FCA-4C1F-A0C3-02DE4E493BB2}" type="datetimeFigureOut">
              <a:rPr lang="en-GB" smtClean="0"/>
              <a:t>01/05/2025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7771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96DD2E-7FCA-4C1F-A0C3-02DE4E493BB2}" type="datetimeFigureOut">
              <a:rPr lang="en-GB" smtClean="0"/>
              <a:t>01/05/2025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4245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96DD2E-7FCA-4C1F-A0C3-02DE4E493BB2}" type="datetimeFigureOut">
              <a:rPr lang="en-GB" smtClean="0"/>
              <a:t>01/05/2025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384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01/05/2025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9271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01/05/2025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847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01/05/2025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5858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96DD2E-7FCA-4C1F-A0C3-02DE4E493BB2}" type="datetimeFigureOut">
              <a:rPr lang="en-GB" smtClean="0"/>
              <a:t>01/05/2025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728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01/05/2025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606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257E-652A-294C-DD25-36176557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047F0F-AAE2-3BAA-4C29-F6F483DA9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01/05/2025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C741F-71FA-6AEB-0DB4-EF0BEDF4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ABAAF-52D9-423D-29B1-06A1FD0BD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346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796DD2E-7FCA-4C1F-A0C3-02DE4E493BB2}" type="datetimeFigureOut">
              <a:rPr lang="en-GB" smtClean="0"/>
              <a:t>01/05/2025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167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01/05/2025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660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01/05/2025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340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01/05/2025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47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01/05/2025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435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6DD2E-7FCA-4C1F-A0C3-02DE4E493BB2}" type="datetimeFigureOut">
              <a:rPr lang="en-GB" smtClean="0"/>
              <a:t>01/05/2025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04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6DD2E-7FCA-4C1F-A0C3-02DE4E493BB2}" type="datetimeFigureOut">
              <a:rPr lang="en-GB" smtClean="0"/>
              <a:t>01/05/2025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9A1E1-2040-4241-9E9D-B8C6B6AEEA9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0213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22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  <p:sldLayoutId id="2147483821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167AA0-5792-E130-9C84-CA08986D0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7410" y="1548581"/>
            <a:ext cx="6580358" cy="2079920"/>
          </a:xfrm>
        </p:spPr>
        <p:txBody>
          <a:bodyPr>
            <a:normAutofit/>
          </a:bodyPr>
          <a:lstStyle/>
          <a:p>
            <a:r>
              <a:rPr lang="en-GB" sz="3500" dirty="0"/>
              <a:t>Asking Clarifying Questions for Conversational Search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E0D5497-ECB7-8EC2-FADA-A04F3D3EB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7410" y="3632201"/>
            <a:ext cx="7037558" cy="1677218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Georgia Pro" panose="020F0502020204030204" pitchFamily="18" charset="0"/>
                <a:cs typeface="Arial" panose="020B0604020202020204" pitchFamily="34" charset="0"/>
              </a:rPr>
              <a:t>Machine Learning for Conversational AI</a:t>
            </a:r>
          </a:p>
          <a:p>
            <a:r>
              <a:rPr lang="en-GB" dirty="0">
                <a:latin typeface="Georgia Pro" panose="020F0502020204030204" pitchFamily="18" charset="0"/>
                <a:cs typeface="Arial" panose="020B0604020202020204" pitchFamily="34" charset="0"/>
              </a:rPr>
              <a:t>Coursework 2</a:t>
            </a:r>
            <a:br>
              <a:rPr lang="en-GB" dirty="0">
                <a:latin typeface="Georgia Pro" panose="020F0502020204030204" pitchFamily="18" charset="0"/>
                <a:cs typeface="Arial" panose="020B0604020202020204" pitchFamily="34" charset="0"/>
              </a:rPr>
            </a:br>
            <a:r>
              <a:rPr lang="en-GB" dirty="0">
                <a:latin typeface="Georgia Pro" panose="020F0502020204030204" pitchFamily="18" charset="0"/>
                <a:cs typeface="Arial" panose="020B0604020202020204" pitchFamily="34" charset="0"/>
              </a:rPr>
              <a:t>SET10120</a:t>
            </a:r>
            <a:endParaRPr lang="en-US" dirty="0"/>
          </a:p>
        </p:txBody>
      </p:sp>
      <p:pic>
        <p:nvPicPr>
          <p:cNvPr id="9" name="Graphic 8" descr="Chat">
            <a:extLst>
              <a:ext uri="{FF2B5EF4-FFF2-40B4-BE49-F238E27FC236}">
                <a16:creationId xmlns:a16="http://schemas.microsoft.com/office/drawing/2014/main" id="{2DAA80D8-BD70-6937-7DB1-61DE00A0D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4752" y="1801368"/>
            <a:ext cx="2660904" cy="266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44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9094-4F65-FB1B-D22C-D4D68D53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93F6-F302-D0B2-18B7-162E0C14B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Overall concept &amp; aims of the system</a:t>
            </a:r>
          </a:p>
        </p:txBody>
      </p:sp>
    </p:spTree>
    <p:extLst>
      <p:ext uri="{BB962C8B-B14F-4D97-AF65-F5344CB8AC3E}">
        <p14:creationId xmlns:p14="http://schemas.microsoft.com/office/powerpoint/2010/main" val="351575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B48E-C83C-2967-E936-7521E7B7C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66A38-D53F-D660-EE33-80DDB364A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Main problems to be solved in creating the system</a:t>
            </a:r>
          </a:p>
        </p:txBody>
      </p:sp>
    </p:spTree>
    <p:extLst>
      <p:ext uri="{BB962C8B-B14F-4D97-AF65-F5344CB8AC3E}">
        <p14:creationId xmlns:p14="http://schemas.microsoft.com/office/powerpoint/2010/main" val="67918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58DAC-31E7-B2CF-831E-1E9FA110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0743-22AD-ED9C-184E-37DD51A75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architecture and modules used in creating the system (slide 1 of 2)</a:t>
            </a:r>
          </a:p>
        </p:txBody>
      </p:sp>
    </p:spTree>
    <p:extLst>
      <p:ext uri="{BB962C8B-B14F-4D97-AF65-F5344CB8AC3E}">
        <p14:creationId xmlns:p14="http://schemas.microsoft.com/office/powerpoint/2010/main" val="155277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0B59D-FBCC-85CA-5EF5-3E4F7AA01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2F1DD-3A79-F90A-D28B-AB8F2C92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5DB7E-24DA-3DB2-4596-AA3C37C64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architecture and modules used in creating the system (slide 2 of 2)</a:t>
            </a:r>
          </a:p>
        </p:txBody>
      </p:sp>
    </p:spTree>
    <p:extLst>
      <p:ext uri="{BB962C8B-B14F-4D97-AF65-F5344CB8AC3E}">
        <p14:creationId xmlns:p14="http://schemas.microsoft.com/office/powerpoint/2010/main" val="406015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84A3-B39F-2947-948F-064826D3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D7010-BBC3-8BCA-1CFE-A5ECA17B0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the demo shows – i.e. list of system’s main features </a:t>
            </a:r>
          </a:p>
        </p:txBody>
      </p:sp>
    </p:spTree>
    <p:extLst>
      <p:ext uri="{BB962C8B-B14F-4D97-AF65-F5344CB8AC3E}">
        <p14:creationId xmlns:p14="http://schemas.microsoft.com/office/powerpoint/2010/main" val="57887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FAB6D-D566-71A2-1B56-13C5F1DA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665BC-D12C-2CB2-8678-B163362D6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Demo video - show each feature listed in previous slides in a working demo (video of interactions) </a:t>
            </a:r>
          </a:p>
        </p:txBody>
      </p:sp>
    </p:spTree>
    <p:extLst>
      <p:ext uri="{BB962C8B-B14F-4D97-AF65-F5344CB8AC3E}">
        <p14:creationId xmlns:p14="http://schemas.microsoft.com/office/powerpoint/2010/main" val="1865987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FED7-51FC-9DE3-9DC9-FE381844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0867C-88BC-733E-63FB-20150AE5B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it could be improved /ideas for future work</a:t>
            </a:r>
          </a:p>
        </p:txBody>
      </p:sp>
    </p:spTree>
    <p:extLst>
      <p:ext uri="{BB962C8B-B14F-4D97-AF65-F5344CB8AC3E}">
        <p14:creationId xmlns:p14="http://schemas.microsoft.com/office/powerpoint/2010/main" val="832830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8327C-C3A5-86F5-C935-C5A90B3D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C3FBD-F0CD-76CE-C687-E9DA578A9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Team roles in the system development</a:t>
            </a:r>
          </a:p>
        </p:txBody>
      </p:sp>
    </p:spTree>
    <p:extLst>
      <p:ext uri="{BB962C8B-B14F-4D97-AF65-F5344CB8AC3E}">
        <p14:creationId xmlns:p14="http://schemas.microsoft.com/office/powerpoint/2010/main" val="34284323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33A3E5F-1122-42BC-B8F8-F69CC7167997}">
  <we:reference id="4567b711-9f2d-454d-b0d0-74708a29b461" version="1.0.0.0" store="EXCatalog" storeType="EXCatalog"/>
  <we:alternateReferences>
    <we:reference id="WA200001313" version="1.0.0.0" store="en-GB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110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Century Gothic</vt:lpstr>
      <vt:lpstr>Georgia Pro</vt:lpstr>
      <vt:lpstr>Vapor Trail</vt:lpstr>
      <vt:lpstr>Asking Clarifying Questions for Conversational 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Dickinson, Andrew</dc:creator>
  <cp:lastModifiedBy>Dickinson, Andrew</cp:lastModifiedBy>
  <cp:revision>33</cp:revision>
  <dcterms:created xsi:type="dcterms:W3CDTF">2024-10-25T08:53:11Z</dcterms:created>
  <dcterms:modified xsi:type="dcterms:W3CDTF">2025-05-01T10:16:54Z</dcterms:modified>
</cp:coreProperties>
</file>