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2" r:id="rId6"/>
    <p:sldId id="275" r:id="rId7"/>
    <p:sldId id="276" r:id="rId8"/>
    <p:sldId id="277" r:id="rId9"/>
    <p:sldId id="271" r:id="rId10"/>
    <p:sldId id="273" r:id="rId11"/>
    <p:sldId id="27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94EDB-1132-47E7-A873-10EEC0E5D7A1}" v="2749" dt="2025-03-07T22:10:3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76" autoAdjust="0"/>
  </p:normalViewPr>
  <p:slideViewPr>
    <p:cSldViewPr snapToGrid="0">
      <p:cViewPr varScale="1">
        <p:scale>
          <a:sx n="69" d="100"/>
          <a:sy n="69" d="100"/>
        </p:scale>
        <p:origin x="2154" y="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inson, Andrew" userId="3f4323fc-acaf-4385-8fff-2c74093aca1e" providerId="ADAL" clId="{ED7A4582-6081-4D74-8A8A-29C888679A57}"/>
    <pc:docChg chg="undo custSel addSld delSld modSld">
      <pc:chgData name="Dickinson, Andrew" userId="3f4323fc-acaf-4385-8fff-2c74093aca1e" providerId="ADAL" clId="{ED7A4582-6081-4D74-8A8A-29C888679A57}" dt="2024-11-01T10:56:29.920" v="3391" actId="20577"/>
      <pc:docMkLst>
        <pc:docMk/>
      </pc:docMkLst>
      <pc:sldChg chg="addSp modSp mod">
        <pc:chgData name="Dickinson, Andrew" userId="3f4323fc-acaf-4385-8fff-2c74093aca1e" providerId="ADAL" clId="{ED7A4582-6081-4D74-8A8A-29C888679A57}" dt="2024-11-01T10:38:50.593" v="2905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ED7A4582-6081-4D74-8A8A-29C888679A57}" dt="2024-11-01T09:38:20.811" v="150" actId="2696"/>
        <pc:sldMkLst>
          <pc:docMk/>
          <pc:sldMk cId="1662557268" sldId="257"/>
        </pc:sldMkLst>
      </pc:sldChg>
      <pc:sldChg chg="del">
        <pc:chgData name="Dickinson, Andrew" userId="3f4323fc-acaf-4385-8fff-2c74093aca1e" providerId="ADAL" clId="{ED7A4582-6081-4D74-8A8A-29C888679A57}" dt="2024-11-01T09:38:26.361" v="151" actId="47"/>
        <pc:sldMkLst>
          <pc:docMk/>
          <pc:sldMk cId="2966533837" sldId="258"/>
        </pc:sldMkLst>
      </pc:sldChg>
      <pc:sldChg chg="del">
        <pc:chgData name="Dickinson, Andrew" userId="3f4323fc-acaf-4385-8fff-2c74093aca1e" providerId="ADAL" clId="{ED7A4582-6081-4D74-8A8A-29C888679A57}" dt="2024-11-01T09:38:30.292" v="152" actId="47"/>
        <pc:sldMkLst>
          <pc:docMk/>
          <pc:sldMk cId="1846954216" sldId="259"/>
        </pc:sldMkLst>
      </pc:sldChg>
      <pc:sldChg chg="modSp mod">
        <pc:chgData name="Dickinson, Andrew" userId="3f4323fc-acaf-4385-8fff-2c74093aca1e" providerId="ADAL" clId="{ED7A4582-6081-4D74-8A8A-29C888679A57}" dt="2024-11-01T09:50:24.907" v="473" actId="5793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ED7A4582-6081-4D74-8A8A-29C888679A57}" dt="2024-11-01T09:44:50.128" v="324" actId="47"/>
        <pc:sldMkLst>
          <pc:docMk/>
          <pc:sldMk cId="2424470674" sldId="261"/>
        </pc:sldMkLst>
      </pc:sldChg>
      <pc:sldChg chg="modSp add del mod">
        <pc:chgData name="Dickinson, Andrew" userId="3f4323fc-acaf-4385-8fff-2c74093aca1e" providerId="ADAL" clId="{ED7A4582-6081-4D74-8A8A-29C888679A57}" dt="2024-11-01T09:49:26.393" v="461" actId="47"/>
        <pc:sldMkLst>
          <pc:docMk/>
          <pc:sldMk cId="2771376381" sldId="261"/>
        </pc:sldMkLst>
      </pc:sldChg>
      <pc:sldChg chg="modSp add mod">
        <pc:chgData name="Dickinson, Andrew" userId="3f4323fc-acaf-4385-8fff-2c74093aca1e" providerId="ADAL" clId="{ED7A4582-6081-4D74-8A8A-29C888679A57}" dt="2024-11-01T10:56:29.920" v="3391" actId="20577"/>
        <pc:sldMkLst>
          <pc:docMk/>
          <pc:sldMk cId="3446527894" sldId="262"/>
        </pc:sldMkLst>
      </pc:sldChg>
      <pc:sldChg chg="modSp add mod">
        <pc:chgData name="Dickinson, Andrew" userId="3f4323fc-acaf-4385-8fff-2c74093aca1e" providerId="ADAL" clId="{ED7A4582-6081-4D74-8A8A-29C888679A57}" dt="2024-11-01T10:55:00.536" v="3346" actId="2711"/>
        <pc:sldMkLst>
          <pc:docMk/>
          <pc:sldMk cId="4157647959" sldId="263"/>
        </pc:sldMkLst>
      </pc:sldChg>
      <pc:sldChg chg="addSp modSp add mod">
        <pc:chgData name="Dickinson, Andrew" userId="3f4323fc-acaf-4385-8fff-2c74093aca1e" providerId="ADAL" clId="{ED7A4582-6081-4D74-8A8A-29C888679A57}" dt="2024-11-01T10:44:22.873" v="3206" actId="2057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D694EDB-1132-47E7-A873-10EEC0E5D7A1}"/>
    <pc:docChg chg="undo redo custSel addSld delSld modSld sldOrd">
      <pc:chgData name="Dickinson, Andrew" userId="3f4323fc-acaf-4385-8fff-2c74093aca1e" providerId="ADAL" clId="{0D694EDB-1132-47E7-A873-10EEC0E5D7A1}" dt="2025-03-07T22:43:15.093" v="16378" actId="20577"/>
      <pc:docMkLst>
        <pc:docMk/>
      </pc:docMkLst>
      <pc:sldChg chg="addSp delSp modSp mod setBg setClrOvrMap chgLayout">
        <pc:chgData name="Dickinson, Andrew" userId="3f4323fc-acaf-4385-8fff-2c74093aca1e" providerId="ADAL" clId="{0D694EDB-1132-47E7-A873-10EEC0E5D7A1}" dt="2025-02-23T13:36:50.501" v="607" actId="255"/>
        <pc:sldMkLst>
          <pc:docMk/>
          <pc:sldMk cId="1857242846" sldId="256"/>
        </pc:sldMkLst>
        <pc:spChg chg="mod ord">
          <ac:chgData name="Dickinson, Andrew" userId="3f4323fc-acaf-4385-8fff-2c74093aca1e" providerId="ADAL" clId="{0D694EDB-1132-47E7-A873-10EEC0E5D7A1}" dt="2025-02-23T13:36:50.501" v="607" actId="255"/>
          <ac:spMkLst>
            <pc:docMk/>
            <pc:sldMk cId="1857242846" sldId="256"/>
            <ac:spMk id="5" creationId="{992B9903-3496-CC5D-93E4-6EF071029641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2" creationId="{843DD86A-8FAA-443F-9211-42A2AE8A790C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4" creationId="{C2A13AAE-18EB-4BDF-BAF7-F2F97B8D00D6}"/>
          </ac:spMkLst>
        </pc:spChg>
        <pc:graphicFrameChg chg="add del mod modGraphic">
          <ac:chgData name="Dickinson, Andrew" userId="3f4323fc-acaf-4385-8fff-2c74093aca1e" providerId="ADAL" clId="{0D694EDB-1132-47E7-A873-10EEC0E5D7A1}" dt="2025-02-23T13:25:33.486" v="358"/>
          <ac:graphicFrameMkLst>
            <pc:docMk/>
            <pc:sldMk cId="1857242846" sldId="256"/>
            <ac:graphicFrameMk id="8" creationId="{518CB9B7-AF0C-5B1A-D996-1214F8C53173}"/>
          </ac:graphicFrameMkLst>
        </pc:graphicFrame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6" creationId="{0F5C1B21-B0DB-4206-99EE-C13D67038B93}"/>
          </ac:picMkLst>
        </pc:pic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8" creationId="{49261589-06E9-4B7C-A8F1-26648507B77B}"/>
          </ac:picMkLst>
        </pc:picChg>
      </pc:sldChg>
      <pc:sldChg chg="addSp delSp modSp add mod setBg modNotesTx">
        <pc:chgData name="Dickinson, Andrew" userId="3f4323fc-acaf-4385-8fff-2c74093aca1e" providerId="ADAL" clId="{0D694EDB-1132-47E7-A873-10EEC0E5D7A1}" dt="2025-03-07T14:39:49.280" v="8825" actId="20577"/>
        <pc:sldMkLst>
          <pc:docMk/>
          <pc:sldMk cId="2011071547" sldId="257"/>
        </pc:sldMkLst>
        <pc:spChg chg="mod">
          <ac:chgData name="Dickinson, Andrew" userId="3f4323fc-acaf-4385-8fff-2c74093aca1e" providerId="ADAL" clId="{0D694EDB-1132-47E7-A873-10EEC0E5D7A1}" dt="2025-02-23T16:02:12.665" v="3266" actId="1036"/>
          <ac:spMkLst>
            <pc:docMk/>
            <pc:sldMk cId="2011071547" sldId="257"/>
            <ac:spMk id="5" creationId="{BFE37612-30DB-BC88-7CD7-5797A2B78E05}"/>
          </ac:spMkLst>
        </pc:spChg>
        <pc:graphicFrameChg chg="add mod modGraphic">
          <ac:chgData name="Dickinson, Andrew" userId="3f4323fc-acaf-4385-8fff-2c74093aca1e" providerId="ADAL" clId="{0D694EDB-1132-47E7-A873-10EEC0E5D7A1}" dt="2025-03-07T14:39:49.280" v="8825" actId="20577"/>
          <ac:graphicFrameMkLst>
            <pc:docMk/>
            <pc:sldMk cId="2011071547" sldId="257"/>
            <ac:graphicFrameMk id="9" creationId="{4BF4F4FA-4958-5B42-ACBA-B0C57DEE813F}"/>
          </ac:graphicFrameMkLst>
        </pc:graphicFrameChg>
      </pc:sldChg>
      <pc:sldChg chg="addSp delSp modSp new del mod setBg setClrOvrMap">
        <pc:chgData name="Dickinson, Andrew" userId="3f4323fc-acaf-4385-8fff-2c74093aca1e" providerId="ADAL" clId="{0D694EDB-1132-47E7-A873-10EEC0E5D7A1}" dt="2025-02-23T14:17:58.887" v="1765" actId="47"/>
        <pc:sldMkLst>
          <pc:docMk/>
          <pc:sldMk cId="531904714" sldId="258"/>
        </pc:sldMkLst>
      </pc:sldChg>
      <pc:sldChg chg="addSp delSp modSp add mod modNotesTx">
        <pc:chgData name="Dickinson, Andrew" userId="3f4323fc-acaf-4385-8fff-2c74093aca1e" providerId="ADAL" clId="{0D694EDB-1132-47E7-A873-10EEC0E5D7A1}" dt="2025-02-23T16:02:40.804" v="3278" actId="1035"/>
        <pc:sldMkLst>
          <pc:docMk/>
          <pc:sldMk cId="824606435" sldId="259"/>
        </pc:sldMkLst>
        <pc:spChg chg="mod">
          <ac:chgData name="Dickinson, Andrew" userId="3f4323fc-acaf-4385-8fff-2c74093aca1e" providerId="ADAL" clId="{0D694EDB-1132-47E7-A873-10EEC0E5D7A1}" dt="2025-02-23T16:02:40.804" v="3278" actId="1035"/>
          <ac:spMkLst>
            <pc:docMk/>
            <pc:sldMk cId="824606435" sldId="259"/>
            <ac:spMk id="5" creationId="{41A13250-952C-516B-83D9-BD045210C7AC}"/>
          </ac:spMkLst>
        </pc:spChg>
        <pc:graphicFrameChg chg="add mod">
          <ac:chgData name="Dickinson, Andrew" userId="3f4323fc-acaf-4385-8fff-2c74093aca1e" providerId="ADAL" clId="{0D694EDB-1132-47E7-A873-10EEC0E5D7A1}" dt="2025-02-23T14:14:59.543" v="1749"/>
          <ac:graphicFrameMkLst>
            <pc:docMk/>
            <pc:sldMk cId="824606435" sldId="259"/>
            <ac:graphicFrameMk id="4" creationId="{700F08BB-F57F-C122-CACF-29E50C6C6EE7}"/>
          </ac:graphicFrameMkLst>
        </pc:graphicFrameChg>
        <pc:graphicFrameChg chg="add mod">
          <ac:chgData name="Dickinson, Andrew" userId="3f4323fc-acaf-4385-8fff-2c74093aca1e" providerId="ADAL" clId="{0D694EDB-1132-47E7-A873-10EEC0E5D7A1}" dt="2025-02-23T14:15:18.390" v="1751"/>
          <ac:graphicFrameMkLst>
            <pc:docMk/>
            <pc:sldMk cId="824606435" sldId="259"/>
            <ac:graphicFrameMk id="11" creationId="{471BB070-780B-65BD-2E45-D054BEAF7817}"/>
          </ac:graphicFrameMkLst>
        </pc:graphicFrameChg>
      </pc:sldChg>
      <pc:sldChg chg="addSp delSp modSp add mod setBg modAnim modNotesTx">
        <pc:chgData name="Dickinson, Andrew" userId="3f4323fc-acaf-4385-8fff-2c74093aca1e" providerId="ADAL" clId="{0D694EDB-1132-47E7-A873-10EEC0E5D7A1}" dt="2025-03-07T14:30:56.885" v="8476" actId="20577"/>
        <pc:sldMkLst>
          <pc:docMk/>
          <pc:sldMk cId="515522065" sldId="260"/>
        </pc:sldMkLst>
        <pc:spChg chg="add mod ord">
          <ac:chgData name="Dickinson, Andrew" userId="3f4323fc-acaf-4385-8fff-2c74093aca1e" providerId="ADAL" clId="{0D694EDB-1132-47E7-A873-10EEC0E5D7A1}" dt="2025-03-07T14:17:03.090" v="8183" actId="167"/>
          <ac:spMkLst>
            <pc:docMk/>
            <pc:sldMk cId="515522065" sldId="260"/>
            <ac:spMk id="2" creationId="{A8E962EB-D69D-EBFB-887F-56827443A9A3}"/>
          </ac:spMkLst>
        </pc:spChg>
        <pc:spChg chg="add mod ord">
          <ac:chgData name="Dickinson, Andrew" userId="3f4323fc-acaf-4385-8fff-2c74093aca1e" providerId="ADAL" clId="{0D694EDB-1132-47E7-A873-10EEC0E5D7A1}" dt="2025-03-07T14:19:02.409" v="8191" actId="20577"/>
          <ac:spMkLst>
            <pc:docMk/>
            <pc:sldMk cId="515522065" sldId="260"/>
            <ac:spMk id="3" creationId="{D733B062-45BA-D69B-FEA7-9202C81D5DA2}"/>
          </ac:spMkLst>
        </pc:spChg>
        <pc:spChg chg="add mod ord">
          <ac:chgData name="Dickinson, Andrew" userId="3f4323fc-acaf-4385-8fff-2c74093aca1e" providerId="ADAL" clId="{0D694EDB-1132-47E7-A873-10EEC0E5D7A1}" dt="2025-03-07T14:17:10.726" v="8184" actId="167"/>
          <ac:spMkLst>
            <pc:docMk/>
            <pc:sldMk cId="515522065" sldId="260"/>
            <ac:spMk id="4" creationId="{49DBDC6B-61BC-EB10-E92A-5781976E029B}"/>
          </ac:spMkLst>
        </pc:spChg>
        <pc:spChg chg="mod">
          <ac:chgData name="Dickinson, Andrew" userId="3f4323fc-acaf-4385-8fff-2c74093aca1e" providerId="ADAL" clId="{0D694EDB-1132-47E7-A873-10EEC0E5D7A1}" dt="2025-02-23T16:02:35.916" v="3274" actId="1036"/>
          <ac:spMkLst>
            <pc:docMk/>
            <pc:sldMk cId="515522065" sldId="260"/>
            <ac:spMk id="5" creationId="{9C9CBAB5-AFF7-A4BC-DE6E-71E0209C2E18}"/>
          </ac:spMkLst>
        </pc:spChg>
        <pc:spChg chg="add mod ord">
          <ac:chgData name="Dickinson, Andrew" userId="3f4323fc-acaf-4385-8fff-2c74093aca1e" providerId="ADAL" clId="{0D694EDB-1132-47E7-A873-10EEC0E5D7A1}" dt="2025-03-07T14:19:10.399" v="8194" actId="20577"/>
          <ac:spMkLst>
            <pc:docMk/>
            <pc:sldMk cId="515522065" sldId="260"/>
            <ac:spMk id="6" creationId="{913C7620-50EE-7929-F8AE-A5B0286784A2}"/>
          </ac:spMkLst>
        </pc:spChg>
        <pc:spChg chg="add mod">
          <ac:chgData name="Dickinson, Andrew" userId="3f4323fc-acaf-4385-8fff-2c74093aca1e" providerId="ADAL" clId="{0D694EDB-1132-47E7-A873-10EEC0E5D7A1}" dt="2025-03-07T14:20:35.881" v="8238" actId="1076"/>
          <ac:spMkLst>
            <pc:docMk/>
            <pc:sldMk cId="515522065" sldId="260"/>
            <ac:spMk id="7" creationId="{F15D99CC-9FC7-F216-E1C2-7E646A487263}"/>
          </ac:spMkLst>
        </pc:spChg>
        <pc:spChg chg="add">
          <ac:chgData name="Dickinson, Andrew" userId="3f4323fc-acaf-4385-8fff-2c74093aca1e" providerId="ADAL" clId="{0D694EDB-1132-47E7-A873-10EEC0E5D7A1}" dt="2025-03-07T14:06:25.140" v="7853"/>
          <ac:spMkLst>
            <pc:docMk/>
            <pc:sldMk cId="515522065" sldId="260"/>
            <ac:spMk id="8" creationId="{08A18914-3D93-DEDA-E5AF-9F0B0459FBFD}"/>
          </ac:spMkLst>
        </pc:spChg>
        <pc:spChg chg="add">
          <ac:chgData name="Dickinson, Andrew" userId="3f4323fc-acaf-4385-8fff-2c74093aca1e" providerId="ADAL" clId="{0D694EDB-1132-47E7-A873-10EEC0E5D7A1}" dt="2025-03-07T14:06:30.937" v="7855"/>
          <ac:spMkLst>
            <pc:docMk/>
            <pc:sldMk cId="515522065" sldId="260"/>
            <ac:spMk id="9" creationId="{E12A304C-1E13-B270-7882-01BC22D2FF8B}"/>
          </ac:spMkLst>
        </pc:spChg>
        <pc:spChg chg="add">
          <ac:chgData name="Dickinson, Andrew" userId="3f4323fc-acaf-4385-8fff-2c74093aca1e" providerId="ADAL" clId="{0D694EDB-1132-47E7-A873-10EEC0E5D7A1}" dt="2025-03-07T14:06:38.140" v="7856"/>
          <ac:spMkLst>
            <pc:docMk/>
            <pc:sldMk cId="515522065" sldId="260"/>
            <ac:spMk id="10" creationId="{2559583C-E1D7-A48E-A25C-8D78AE0BBAAB}"/>
          </ac:spMkLst>
        </pc:spChg>
        <pc:spChg chg="add mod ord">
          <ac:chgData name="Dickinson, Andrew" userId="3f4323fc-acaf-4385-8fff-2c74093aca1e" providerId="ADAL" clId="{0D694EDB-1132-47E7-A873-10EEC0E5D7A1}" dt="2025-03-07T14:18:52.557" v="8188" actId="20577"/>
          <ac:spMkLst>
            <pc:docMk/>
            <pc:sldMk cId="515522065" sldId="260"/>
            <ac:spMk id="15" creationId="{7172AFEE-9A7D-A438-FB9C-3F41DB3C35A2}"/>
          </ac:spMkLst>
        </pc:spChg>
      </pc:sldChg>
      <pc:sldChg chg="modSp add ord modNotesTx">
        <pc:chgData name="Dickinson, Andrew" userId="3f4323fc-acaf-4385-8fff-2c74093aca1e" providerId="ADAL" clId="{0D694EDB-1132-47E7-A873-10EEC0E5D7A1}" dt="2025-02-23T16:00:15.649" v="3231" actId="20577"/>
        <pc:sldMkLst>
          <pc:docMk/>
          <pc:sldMk cId="2768695278" sldId="261"/>
        </pc:sldMkLst>
        <pc:graphicFrameChg chg="mod">
          <ac:chgData name="Dickinson, Andrew" userId="3f4323fc-acaf-4385-8fff-2c74093aca1e" providerId="ADAL" clId="{0D694EDB-1132-47E7-A873-10EEC0E5D7A1}" dt="2025-02-23T15:58:50.752" v="3142" actId="20577"/>
          <ac:graphicFrameMkLst>
            <pc:docMk/>
            <pc:sldMk cId="2768695278" sldId="261"/>
            <ac:graphicFrameMk id="7" creationId="{0C3F9713-237F-B21D-06C7-E66E55357667}"/>
          </ac:graphicFrameMkLst>
        </pc:graphicFrameChg>
      </pc:sldChg>
      <pc:sldChg chg="addSp delSp modSp add mod delAnim modAnim modNotesTx">
        <pc:chgData name="Dickinson, Andrew" userId="3f4323fc-acaf-4385-8fff-2c74093aca1e" providerId="ADAL" clId="{0D694EDB-1132-47E7-A873-10EEC0E5D7A1}" dt="2025-03-07T21:06:00.561" v="13765" actId="113"/>
        <pc:sldMkLst>
          <pc:docMk/>
          <pc:sldMk cId="1078416277" sldId="262"/>
        </pc:sldMkLst>
        <pc:spChg chg="mod ord">
          <ac:chgData name="Dickinson, Andrew" userId="3f4323fc-acaf-4385-8fff-2c74093aca1e" providerId="ADAL" clId="{0D694EDB-1132-47E7-A873-10EEC0E5D7A1}" dt="2025-03-07T19:48:54.495" v="9941" actId="13244"/>
          <ac:spMkLst>
            <pc:docMk/>
            <pc:sldMk cId="1078416277" sldId="262"/>
            <ac:spMk id="5" creationId="{C1024F5F-042B-019F-A8FE-172071028922}"/>
          </ac:spMkLst>
        </pc:spChg>
        <pc:spChg chg="del mod">
          <ac:chgData name="Dickinson, Andrew" userId="3f4323fc-acaf-4385-8fff-2c74093aca1e" providerId="ADAL" clId="{0D694EDB-1132-47E7-A873-10EEC0E5D7A1}" dt="2025-03-07T15:52:19.395" v="8827" actId="478"/>
          <ac:spMkLst>
            <pc:docMk/>
            <pc:sldMk cId="1078416277" sldId="262"/>
            <ac:spMk id="15" creationId="{2D88B9E3-583F-11CB-6469-22C2D4804FEE}"/>
          </ac:spMkLst>
        </pc:spChg>
        <pc:spChg chg="add del mod">
          <ac:chgData name="Dickinson, Andrew" userId="3f4323fc-acaf-4385-8fff-2c74093aca1e" providerId="ADAL" clId="{0D694EDB-1132-47E7-A873-10EEC0E5D7A1}" dt="2025-03-07T17:17:48.057" v="9116" actId="478"/>
          <ac:spMkLst>
            <pc:docMk/>
            <pc:sldMk cId="1078416277" sldId="262"/>
            <ac:spMk id="16" creationId="{1E584933-C9FF-DD56-A2BD-C0550C0A6DF6}"/>
          </ac:spMkLst>
        </pc:spChg>
        <pc:spChg chg="add mod">
          <ac:chgData name="Dickinson, Andrew" userId="3f4323fc-acaf-4385-8fff-2c74093aca1e" providerId="ADAL" clId="{0D694EDB-1132-47E7-A873-10EEC0E5D7A1}" dt="2025-03-07T18:09:18.763" v="9436" actId="20577"/>
          <ac:spMkLst>
            <pc:docMk/>
            <pc:sldMk cId="1078416277" sldId="262"/>
            <ac:spMk id="17" creationId="{655DDC24-16E0-92AE-9C03-723DAE0A5C4C}"/>
          </ac:spMkLst>
        </pc:spChg>
        <pc:spChg chg="add mod">
          <ac:chgData name="Dickinson, Andrew" userId="3f4323fc-acaf-4385-8fff-2c74093aca1e" providerId="ADAL" clId="{0D694EDB-1132-47E7-A873-10EEC0E5D7A1}" dt="2025-03-07T17:33:26.698" v="9315"/>
          <ac:spMkLst>
            <pc:docMk/>
            <pc:sldMk cId="1078416277" sldId="262"/>
            <ac:spMk id="18" creationId="{9DEEB8F9-DA63-D32C-62FD-9D36F1808E28}"/>
          </ac:spMkLst>
        </pc:spChg>
        <pc:spChg chg="add mod ord">
          <ac:chgData name="Dickinson, Andrew" userId="3f4323fc-acaf-4385-8fff-2c74093aca1e" providerId="ADAL" clId="{0D694EDB-1132-47E7-A873-10EEC0E5D7A1}" dt="2025-03-07T19:55:08.841" v="9972" actId="1076"/>
          <ac:spMkLst>
            <pc:docMk/>
            <pc:sldMk cId="1078416277" sldId="262"/>
            <ac:spMk id="20" creationId="{5144C0E8-34FC-2A20-D0AE-F1FDC6C3DBF1}"/>
          </ac:spMkLst>
        </pc:spChg>
        <pc:spChg chg="add mod">
          <ac:chgData name="Dickinson, Andrew" userId="3f4323fc-acaf-4385-8fff-2c74093aca1e" providerId="ADAL" clId="{0D694EDB-1132-47E7-A873-10EEC0E5D7A1}" dt="2025-03-07T18:50:34.622" v="9727" actId="20577"/>
          <ac:spMkLst>
            <pc:docMk/>
            <pc:sldMk cId="1078416277" sldId="262"/>
            <ac:spMk id="21" creationId="{AA17D84B-32F2-916B-485E-17D07EFECBDF}"/>
          </ac:spMkLst>
        </pc:spChg>
        <pc:spChg chg="add del mod ord">
          <ac:chgData name="Dickinson, Andrew" userId="3f4323fc-acaf-4385-8fff-2c74093aca1e" providerId="ADAL" clId="{0D694EDB-1132-47E7-A873-10EEC0E5D7A1}" dt="2025-03-07T18:07:41.894" v="9431" actId="478"/>
          <ac:spMkLst>
            <pc:docMk/>
            <pc:sldMk cId="1078416277" sldId="262"/>
            <ac:spMk id="22" creationId="{66382420-CD91-FCD2-7107-B6E9F55D3E53}"/>
          </ac:spMkLst>
        </pc:spChg>
        <pc:spChg chg="add mod">
          <ac:chgData name="Dickinson, Andrew" userId="3f4323fc-acaf-4385-8fff-2c74093aca1e" providerId="ADAL" clId="{0D694EDB-1132-47E7-A873-10EEC0E5D7A1}" dt="2025-03-07T18:50:59.334" v="9728" actId="1076"/>
          <ac:spMkLst>
            <pc:docMk/>
            <pc:sldMk cId="1078416277" sldId="262"/>
            <ac:spMk id="23" creationId="{AFA06A76-4CCF-0F54-EA0E-F854B94139FA}"/>
          </ac:spMkLst>
        </pc:spChg>
        <pc:spChg chg="add mod">
          <ac:chgData name="Dickinson, Andrew" userId="3f4323fc-acaf-4385-8fff-2c74093aca1e" providerId="ADAL" clId="{0D694EDB-1132-47E7-A873-10EEC0E5D7A1}" dt="2025-03-07T18:52:17.791" v="9820" actId="20577"/>
          <ac:spMkLst>
            <pc:docMk/>
            <pc:sldMk cId="1078416277" sldId="262"/>
            <ac:spMk id="26" creationId="{ADE09E02-3914-085B-B1AD-C328C2DEDD09}"/>
          </ac:spMkLst>
        </pc:spChg>
        <pc:spChg chg="add mod">
          <ac:chgData name="Dickinson, Andrew" userId="3f4323fc-acaf-4385-8fff-2c74093aca1e" providerId="ADAL" clId="{0D694EDB-1132-47E7-A873-10EEC0E5D7A1}" dt="2025-03-07T20:45:59.650" v="13063" actId="1076"/>
          <ac:spMkLst>
            <pc:docMk/>
            <pc:sldMk cId="1078416277" sldId="262"/>
            <ac:spMk id="38" creationId="{A91E9E74-835B-C7B1-64E7-DEFE0A578323}"/>
          </ac:spMkLst>
        </pc:spChg>
        <pc:picChg chg="add del mod modCrop">
          <ac:chgData name="Dickinson, Andrew" userId="3f4323fc-acaf-4385-8fff-2c74093aca1e" providerId="ADAL" clId="{0D694EDB-1132-47E7-A873-10EEC0E5D7A1}" dt="2025-03-07T15:56:28.850" v="8842" actId="478"/>
          <ac:picMkLst>
            <pc:docMk/>
            <pc:sldMk cId="1078416277" sldId="262"/>
            <ac:picMk id="3" creationId="{53B57AEA-4DF6-EAEC-1F84-C03BF7AEA013}"/>
          </ac:picMkLst>
        </pc:picChg>
        <pc:picChg chg="add del mod ord modCrop">
          <ac:chgData name="Dickinson, Andrew" userId="3f4323fc-acaf-4385-8fff-2c74093aca1e" providerId="ADAL" clId="{0D694EDB-1132-47E7-A873-10EEC0E5D7A1}" dt="2025-03-07T18:05:21.400" v="9419" actId="478"/>
          <ac:picMkLst>
            <pc:docMk/>
            <pc:sldMk cId="1078416277" sldId="262"/>
            <ac:picMk id="6" creationId="{B29FF49A-3839-3745-52E9-9134C40FC640}"/>
          </ac:picMkLst>
        </pc:picChg>
        <pc:picChg chg="add del mod ord modCrop">
          <ac:chgData name="Dickinson, Andrew" userId="3f4323fc-acaf-4385-8fff-2c74093aca1e" providerId="ADAL" clId="{0D694EDB-1132-47E7-A873-10EEC0E5D7A1}" dt="2025-03-07T16:06:50.228" v="8861" actId="478"/>
          <ac:picMkLst>
            <pc:docMk/>
            <pc:sldMk cId="1078416277" sldId="262"/>
            <ac:picMk id="8" creationId="{8EF5E738-0772-2DE9-ECCD-3595ED81B44A}"/>
          </ac:picMkLst>
        </pc:picChg>
        <pc:picChg chg="add del mod ord modCrop">
          <ac:chgData name="Dickinson, Andrew" userId="3f4323fc-acaf-4385-8fff-2c74093aca1e" providerId="ADAL" clId="{0D694EDB-1132-47E7-A873-10EEC0E5D7A1}" dt="2025-03-07T19:47:35.186" v="9931" actId="478"/>
          <ac:picMkLst>
            <pc:docMk/>
            <pc:sldMk cId="1078416277" sldId="262"/>
            <ac:picMk id="10" creationId="{5543A5C1-0329-F4C2-A73C-46D6FA2B1EE2}"/>
          </ac:picMkLst>
        </pc:picChg>
        <pc:picChg chg="add mod ord">
          <ac:chgData name="Dickinson, Andrew" userId="3f4323fc-acaf-4385-8fff-2c74093aca1e" providerId="ADAL" clId="{0D694EDB-1132-47E7-A873-10EEC0E5D7A1}" dt="2025-03-07T19:52:46.853" v="9961" actId="1035"/>
          <ac:picMkLst>
            <pc:docMk/>
            <pc:sldMk cId="1078416277" sldId="262"/>
            <ac:picMk id="12" creationId="{9A6DA113-3327-08D0-0ADC-AEADA0670475}"/>
          </ac:picMkLst>
        </pc:picChg>
        <pc:picChg chg="add mod ord">
          <ac:chgData name="Dickinson, Andrew" userId="3f4323fc-acaf-4385-8fff-2c74093aca1e" providerId="ADAL" clId="{0D694EDB-1132-47E7-A873-10EEC0E5D7A1}" dt="2025-03-07T19:57:49.023" v="9985" actId="1038"/>
          <ac:picMkLst>
            <pc:docMk/>
            <pc:sldMk cId="1078416277" sldId="262"/>
            <ac:picMk id="14" creationId="{1B6C16BF-3426-1B79-DE3C-EFADC73C7C7C}"/>
          </ac:picMkLst>
        </pc:picChg>
        <pc:picChg chg="add mod ord">
          <ac:chgData name="Dickinson, Andrew" userId="3f4323fc-acaf-4385-8fff-2c74093aca1e" providerId="ADAL" clId="{0D694EDB-1132-47E7-A873-10EEC0E5D7A1}" dt="2025-03-07T19:52:19.578" v="9958" actId="13244"/>
          <ac:picMkLst>
            <pc:docMk/>
            <pc:sldMk cId="1078416277" sldId="262"/>
            <ac:picMk id="25" creationId="{17024828-7E93-27A5-8041-CF6FF45973AB}"/>
          </ac:picMkLst>
        </pc:picChg>
        <pc:picChg chg="add mod ord">
          <ac:chgData name="Dickinson, Andrew" userId="3f4323fc-acaf-4385-8fff-2c74093aca1e" providerId="ADAL" clId="{0D694EDB-1132-47E7-A873-10EEC0E5D7A1}" dt="2025-03-07T19:51:22.885" v="9954" actId="13244"/>
          <ac:picMkLst>
            <pc:docMk/>
            <pc:sldMk cId="1078416277" sldId="262"/>
            <ac:picMk id="28" creationId="{6A5A4D49-BBC9-BCBF-3D8F-6E15041F073F}"/>
          </ac:picMkLst>
        </pc:picChg>
        <pc:picChg chg="add del mod">
          <ac:chgData name="Dickinson, Andrew" userId="3f4323fc-acaf-4385-8fff-2c74093aca1e" providerId="ADAL" clId="{0D694EDB-1132-47E7-A873-10EEC0E5D7A1}" dt="2025-03-07T19:35:34.621" v="9856" actId="478"/>
          <ac:picMkLst>
            <pc:docMk/>
            <pc:sldMk cId="1078416277" sldId="262"/>
            <ac:picMk id="29" creationId="{73560B99-1461-05CF-D7B1-3996CC8E373E}"/>
          </ac:picMkLst>
        </pc:picChg>
        <pc:picChg chg="add del mod ord">
          <ac:chgData name="Dickinson, Andrew" userId="3f4323fc-acaf-4385-8fff-2c74093aca1e" providerId="ADAL" clId="{0D694EDB-1132-47E7-A873-10EEC0E5D7A1}" dt="2025-03-07T19:54:25.059" v="9963" actId="478"/>
          <ac:picMkLst>
            <pc:docMk/>
            <pc:sldMk cId="1078416277" sldId="262"/>
            <ac:picMk id="31" creationId="{BB485C7E-2ED4-5F66-306D-2C6AD6464245}"/>
          </ac:picMkLst>
        </pc:picChg>
        <pc:picChg chg="add mod ord">
          <ac:chgData name="Dickinson, Andrew" userId="3f4323fc-acaf-4385-8fff-2c74093aca1e" providerId="ADAL" clId="{0D694EDB-1132-47E7-A873-10EEC0E5D7A1}" dt="2025-03-07T19:50:09.653" v="9947" actId="13244"/>
          <ac:picMkLst>
            <pc:docMk/>
            <pc:sldMk cId="1078416277" sldId="262"/>
            <ac:picMk id="33" creationId="{ED0AF36D-0CE7-8D95-9E6A-C89E477F4106}"/>
          </ac:picMkLst>
        </pc:picChg>
        <pc:picChg chg="add mod ord">
          <ac:chgData name="Dickinson, Andrew" userId="3f4323fc-acaf-4385-8fff-2c74093aca1e" providerId="ADAL" clId="{0D694EDB-1132-47E7-A873-10EEC0E5D7A1}" dt="2025-03-07T19:57:20.569" v="9983" actId="1038"/>
          <ac:picMkLst>
            <pc:docMk/>
            <pc:sldMk cId="1078416277" sldId="262"/>
            <ac:picMk id="35" creationId="{24BD3D52-469E-3967-CE8B-9B2A4A7FFC2E}"/>
          </ac:picMkLst>
        </pc:picChg>
        <pc:picChg chg="add mod ord">
          <ac:chgData name="Dickinson, Andrew" userId="3f4323fc-acaf-4385-8fff-2c74093aca1e" providerId="ADAL" clId="{0D694EDB-1132-47E7-A873-10EEC0E5D7A1}" dt="2025-03-07T20:06:00.193" v="10003" actId="13244"/>
          <ac:picMkLst>
            <pc:docMk/>
            <pc:sldMk cId="1078416277" sldId="262"/>
            <ac:picMk id="37" creationId="{926E2949-5643-CAAC-F21E-F443751E7600}"/>
          </ac:picMkLst>
        </pc:picChg>
      </pc:sldChg>
      <pc:sldChg chg="modSp add del mod">
        <pc:chgData name="Dickinson, Andrew" userId="3f4323fc-acaf-4385-8fff-2c74093aca1e" providerId="ADAL" clId="{0D694EDB-1132-47E7-A873-10EEC0E5D7A1}" dt="2025-03-07T21:06:32.918" v="13766" actId="47"/>
        <pc:sldMkLst>
          <pc:docMk/>
          <pc:sldMk cId="2154636207" sldId="263"/>
        </pc:sldMkLst>
      </pc:sldChg>
      <pc:sldChg chg="addSp delSp modSp add mod modNotesTx">
        <pc:chgData name="Dickinson, Andrew" userId="3f4323fc-acaf-4385-8fff-2c74093aca1e" providerId="ADAL" clId="{0D694EDB-1132-47E7-A873-10EEC0E5D7A1}" dt="2025-03-07T22:43:15.093" v="16378" actId="20577"/>
        <pc:sldMkLst>
          <pc:docMk/>
          <pc:sldMk cId="538797881" sldId="264"/>
        </pc:sldMkLst>
        <pc:spChg chg="add del mod">
          <ac:chgData name="Dickinson, Andrew" userId="3f4323fc-acaf-4385-8fff-2c74093aca1e" providerId="ADAL" clId="{0D694EDB-1132-47E7-A873-10EEC0E5D7A1}" dt="2025-03-07T21:21:58.736" v="13772" actId="478"/>
          <ac:spMkLst>
            <pc:docMk/>
            <pc:sldMk cId="538797881" sldId="264"/>
            <ac:spMk id="3" creationId="{38F11A76-5CB6-8594-FAFC-64ABF250BB80}"/>
          </ac:spMkLst>
        </pc:spChg>
        <pc:spChg chg="add">
          <ac:chgData name="Dickinson, Andrew" userId="3f4323fc-acaf-4385-8fff-2c74093aca1e" providerId="ADAL" clId="{0D694EDB-1132-47E7-A873-10EEC0E5D7A1}" dt="2025-03-07T21:33:28.037" v="14017"/>
          <ac:spMkLst>
            <pc:docMk/>
            <pc:sldMk cId="538797881" sldId="264"/>
            <ac:spMk id="4" creationId="{1E82B30B-7473-90FA-302E-364E9423D947}"/>
          </ac:spMkLst>
        </pc:spChg>
        <pc:spChg chg="mod">
          <ac:chgData name="Dickinson, Andrew" userId="3f4323fc-acaf-4385-8fff-2c74093aca1e" providerId="ADAL" clId="{0D694EDB-1132-47E7-A873-10EEC0E5D7A1}" dt="2025-03-05T08:41:08.238" v="3361" actId="20577"/>
          <ac:spMkLst>
            <pc:docMk/>
            <pc:sldMk cId="538797881" sldId="264"/>
            <ac:spMk id="5" creationId="{4CCD2ABE-1A5F-66B0-7D6F-BBF410811AC8}"/>
          </ac:spMkLst>
        </pc:spChg>
        <pc:spChg chg="add">
          <ac:chgData name="Dickinson, Andrew" userId="3f4323fc-acaf-4385-8fff-2c74093aca1e" providerId="ADAL" clId="{0D694EDB-1132-47E7-A873-10EEC0E5D7A1}" dt="2025-03-07T21:33:33.490" v="14018"/>
          <ac:spMkLst>
            <pc:docMk/>
            <pc:sldMk cId="538797881" sldId="264"/>
            <ac:spMk id="6" creationId="{221A7D5C-5AB7-9475-F761-6027A1C3081F}"/>
          </ac:spMkLst>
        </pc:spChg>
        <pc:spChg chg="add">
          <ac:chgData name="Dickinson, Andrew" userId="3f4323fc-acaf-4385-8fff-2c74093aca1e" providerId="ADAL" clId="{0D694EDB-1132-47E7-A873-10EEC0E5D7A1}" dt="2025-03-07T21:33:46.290" v="14019"/>
          <ac:spMkLst>
            <pc:docMk/>
            <pc:sldMk cId="538797881" sldId="264"/>
            <ac:spMk id="7" creationId="{61E42A8F-172D-68A0-5DF1-369DF65049A6}"/>
          </ac:spMkLst>
        </pc:spChg>
        <pc:spChg chg="add mod">
          <ac:chgData name="Dickinson, Andrew" userId="3f4323fc-acaf-4385-8fff-2c74093aca1e" providerId="ADAL" clId="{0D694EDB-1132-47E7-A873-10EEC0E5D7A1}" dt="2025-03-07T22:04:37.723" v="14629" actId="27636"/>
          <ac:spMkLst>
            <pc:docMk/>
            <pc:sldMk cId="538797881" sldId="264"/>
            <ac:spMk id="8" creationId="{C5D5467E-0D63-C233-995C-84D6E72026FB}"/>
          </ac:spMkLst>
        </pc:spChg>
        <pc:spChg chg="add mod">
          <ac:chgData name="Dickinson, Andrew" userId="3f4323fc-acaf-4385-8fff-2c74093aca1e" providerId="ADAL" clId="{0D694EDB-1132-47E7-A873-10EEC0E5D7A1}" dt="2025-03-07T22:23:55.930" v="15262" actId="20577"/>
          <ac:spMkLst>
            <pc:docMk/>
            <pc:sldMk cId="538797881" sldId="264"/>
            <ac:spMk id="9" creationId="{032DC7F9-4554-8B05-0CA3-52A19905C482}"/>
          </ac:spMkLst>
        </pc:spChg>
        <pc:spChg chg="add mod">
          <ac:chgData name="Dickinson, Andrew" userId="3f4323fc-acaf-4385-8fff-2c74093aca1e" providerId="ADAL" clId="{0D694EDB-1132-47E7-A873-10EEC0E5D7A1}" dt="2025-03-07T22:19:47.595" v="15124" actId="20577"/>
          <ac:spMkLst>
            <pc:docMk/>
            <pc:sldMk cId="538797881" sldId="264"/>
            <ac:spMk id="10" creationId="{98108BA3-4D22-968A-BA7A-8721350F1724}"/>
          </ac:spMkLst>
        </pc:spChg>
        <pc:spChg chg="add mod">
          <ac:chgData name="Dickinson, Andrew" userId="3f4323fc-acaf-4385-8fff-2c74093aca1e" providerId="ADAL" clId="{0D694EDB-1132-47E7-A873-10EEC0E5D7A1}" dt="2025-03-07T22:11:15.320" v="15083" actId="1076"/>
          <ac:spMkLst>
            <pc:docMk/>
            <pc:sldMk cId="538797881" sldId="264"/>
            <ac:spMk id="11" creationId="{5DDF263D-5CC9-ACEA-863B-1CA0E1B26518}"/>
          </ac:spMkLst>
        </pc:spChg>
        <pc:spChg chg="add del mod">
          <ac:chgData name="Dickinson, Andrew" userId="3f4323fc-acaf-4385-8fff-2c74093aca1e" providerId="ADAL" clId="{0D694EDB-1132-47E7-A873-10EEC0E5D7A1}" dt="2025-03-07T22:22:36.204" v="15193" actId="20577"/>
          <ac:spMkLst>
            <pc:docMk/>
            <pc:sldMk cId="538797881" sldId="264"/>
            <ac:spMk id="15" creationId="{BCA692DD-EC0B-4937-1DE8-D67ED032D0E6}"/>
          </ac:spMkLst>
        </pc:spChg>
      </pc:sldChg>
      <pc:sldChg chg="modSp add mod">
        <pc:chgData name="Dickinson, Andrew" userId="3f4323fc-acaf-4385-8fff-2c74093aca1e" providerId="ADAL" clId="{0D694EDB-1132-47E7-A873-10EEC0E5D7A1}" dt="2025-03-05T08:42:04.847" v="3434" actId="20577"/>
        <pc:sldMkLst>
          <pc:docMk/>
          <pc:sldMk cId="3121536686" sldId="265"/>
        </pc:sldMkLst>
        <pc:spChg chg="mod">
          <ac:chgData name="Dickinson, Andrew" userId="3f4323fc-acaf-4385-8fff-2c74093aca1e" providerId="ADAL" clId="{0D694EDB-1132-47E7-A873-10EEC0E5D7A1}" dt="2025-03-05T08:41:45.834" v="3375" actId="20577"/>
          <ac:spMkLst>
            <pc:docMk/>
            <pc:sldMk cId="3121536686" sldId="265"/>
            <ac:spMk id="5" creationId="{D5D08DE4-3225-FD18-839E-EFDCFF6D218A}"/>
          </ac:spMkLst>
        </pc:spChg>
        <pc:spChg chg="mod">
          <ac:chgData name="Dickinson, Andrew" userId="3f4323fc-acaf-4385-8fff-2c74093aca1e" providerId="ADAL" clId="{0D694EDB-1132-47E7-A873-10EEC0E5D7A1}" dt="2025-03-05T08:42:04.847" v="3434" actId="20577"/>
          <ac:spMkLst>
            <pc:docMk/>
            <pc:sldMk cId="3121536686" sldId="265"/>
            <ac:spMk id="15" creationId="{D2B6EFD5-5567-2E37-DEA3-50F42686747B}"/>
          </ac:spMkLst>
        </pc:spChg>
      </pc:sldChg>
      <pc:sldChg chg="del">
        <pc:chgData name="Dickinson, Andrew" userId="3f4323fc-acaf-4385-8fff-2c74093aca1e" providerId="ADAL" clId="{0D694EDB-1132-47E7-A873-10EEC0E5D7A1}" dt="2025-02-23T13:05:55.437" v="9" actId="47"/>
        <pc:sldMkLst>
          <pc:docMk/>
          <pc:sldMk cId="1526476808" sldId="266"/>
        </pc:sldMkLst>
      </pc:sldChg>
      <pc:sldChg chg="addSp delSp modSp add mod delAnim">
        <pc:chgData name="Dickinson, Andrew" userId="3f4323fc-acaf-4385-8fff-2c74093aca1e" providerId="ADAL" clId="{0D694EDB-1132-47E7-A873-10EEC0E5D7A1}" dt="2025-03-07T22:38:11.404" v="16300" actId="478"/>
        <pc:sldMkLst>
          <pc:docMk/>
          <pc:sldMk cId="3457373057" sldId="266"/>
        </pc:sldMkLst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2" creationId="{3ABC520E-2E63-18ED-24E0-5D31A3D93803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3" creationId="{946631FF-753A-374D-A8FB-2C6A29167032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4" creationId="{1AF52D59-C10B-70BC-FBE1-D0A96372799F}"/>
          </ac:spMkLst>
        </pc:spChg>
        <pc:spChg chg="mod">
          <ac:chgData name="Dickinson, Andrew" userId="3f4323fc-acaf-4385-8fff-2c74093aca1e" providerId="ADAL" clId="{0D694EDB-1132-47E7-A873-10EEC0E5D7A1}" dt="2025-03-07T22:38:00.939" v="16299" actId="20577"/>
          <ac:spMkLst>
            <pc:docMk/>
            <pc:sldMk cId="3457373057" sldId="266"/>
            <ac:spMk id="5" creationId="{A2AAFA2C-2EA8-8649-17CA-B8F58865A2CD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6" creationId="{99A4C75F-0189-23BD-2C43-CFD536B40EBC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7" creationId="{4B3901BA-D7BE-92A1-D864-C088064B69A9}"/>
          </ac:spMkLst>
        </pc:spChg>
        <pc:spChg chg="add mod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9" creationId="{8CF2B5F0-AD8C-DE91-D8A2-6F04F10682D0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15" creationId="{D7814323-3FBB-1C77-9CF1-D539CE68AC3C}"/>
          </ac:spMkLst>
        </pc:spChg>
      </pc:sldChg>
      <pc:sldChg chg="del">
        <pc:chgData name="Dickinson, Andrew" userId="3f4323fc-acaf-4385-8fff-2c74093aca1e" providerId="ADAL" clId="{0D694EDB-1132-47E7-A873-10EEC0E5D7A1}" dt="2025-02-23T13:05:52.755" v="1" actId="47"/>
        <pc:sldMkLst>
          <pc:docMk/>
          <pc:sldMk cId="2231508892" sldId="269"/>
        </pc:sldMkLst>
      </pc:sldChg>
      <pc:sldChg chg="del">
        <pc:chgData name="Dickinson, Andrew" userId="3f4323fc-acaf-4385-8fff-2c74093aca1e" providerId="ADAL" clId="{0D694EDB-1132-47E7-A873-10EEC0E5D7A1}" dt="2025-02-23T13:05:53.144" v="2" actId="47"/>
        <pc:sldMkLst>
          <pc:docMk/>
          <pc:sldMk cId="3857454307" sldId="270"/>
        </pc:sldMkLst>
      </pc:sldChg>
      <pc:sldChg chg="del">
        <pc:chgData name="Dickinson, Andrew" userId="3f4323fc-acaf-4385-8fff-2c74093aca1e" providerId="ADAL" clId="{0D694EDB-1132-47E7-A873-10EEC0E5D7A1}" dt="2025-02-23T13:05:53.486" v="3" actId="47"/>
        <pc:sldMkLst>
          <pc:docMk/>
          <pc:sldMk cId="1429569279" sldId="271"/>
        </pc:sldMkLst>
      </pc:sldChg>
      <pc:sldChg chg="del">
        <pc:chgData name="Dickinson, Andrew" userId="3f4323fc-acaf-4385-8fff-2c74093aca1e" providerId="ADAL" clId="{0D694EDB-1132-47E7-A873-10EEC0E5D7A1}" dt="2025-02-23T13:05:54.125" v="5" actId="47"/>
        <pc:sldMkLst>
          <pc:docMk/>
          <pc:sldMk cId="1478262895" sldId="272"/>
        </pc:sldMkLst>
      </pc:sldChg>
      <pc:sldChg chg="del">
        <pc:chgData name="Dickinson, Andrew" userId="3f4323fc-acaf-4385-8fff-2c74093aca1e" providerId="ADAL" clId="{0D694EDB-1132-47E7-A873-10EEC0E5D7A1}" dt="2025-02-23T13:05:51.960" v="0" actId="47"/>
        <pc:sldMkLst>
          <pc:docMk/>
          <pc:sldMk cId="3639861920" sldId="274"/>
        </pc:sldMkLst>
      </pc:sldChg>
      <pc:sldChg chg="del">
        <pc:chgData name="Dickinson, Andrew" userId="3f4323fc-acaf-4385-8fff-2c74093aca1e" providerId="ADAL" clId="{0D694EDB-1132-47E7-A873-10EEC0E5D7A1}" dt="2025-02-23T13:05:53.821" v="4" actId="47"/>
        <pc:sldMkLst>
          <pc:docMk/>
          <pc:sldMk cId="1642392654" sldId="275"/>
        </pc:sldMkLst>
      </pc:sldChg>
      <pc:sldChg chg="del">
        <pc:chgData name="Dickinson, Andrew" userId="3f4323fc-acaf-4385-8fff-2c74093aca1e" providerId="ADAL" clId="{0D694EDB-1132-47E7-A873-10EEC0E5D7A1}" dt="2025-02-23T13:05:54.603" v="7" actId="47"/>
        <pc:sldMkLst>
          <pc:docMk/>
          <pc:sldMk cId="1779679596" sldId="276"/>
        </pc:sldMkLst>
      </pc:sldChg>
      <pc:sldChg chg="del">
        <pc:chgData name="Dickinson, Andrew" userId="3f4323fc-acaf-4385-8fff-2c74093aca1e" providerId="ADAL" clId="{0D694EDB-1132-47E7-A873-10EEC0E5D7A1}" dt="2025-02-23T13:05:54.358" v="6" actId="47"/>
        <pc:sldMkLst>
          <pc:docMk/>
          <pc:sldMk cId="2512711396" sldId="277"/>
        </pc:sldMkLst>
      </pc:sldChg>
      <pc:sldChg chg="del">
        <pc:chgData name="Dickinson, Andrew" userId="3f4323fc-acaf-4385-8fff-2c74093aca1e" providerId="ADAL" clId="{0D694EDB-1132-47E7-A873-10EEC0E5D7A1}" dt="2025-02-23T13:05:54.854" v="8" actId="47"/>
        <pc:sldMkLst>
          <pc:docMk/>
          <pc:sldMk cId="2594148538" sldId="278"/>
        </pc:sldMkLst>
      </pc:sldChg>
    </pc:docChg>
  </pc:docChgLst>
  <pc:docChgLst>
    <pc:chgData name="Dickinson, Andrew" userId="3f4323fc-acaf-4385-8fff-2c74093aca1e" providerId="ADAL" clId="{04197955-CD75-45D4-8CA3-214661C80F57}"/>
    <pc:docChg chg="custSel addSld modSld">
      <pc:chgData name="Dickinson, Andrew" userId="3f4323fc-acaf-4385-8fff-2c74093aca1e" providerId="ADAL" clId="{04197955-CD75-45D4-8CA3-214661C80F57}" dt="2024-11-15T13:32:15.395" v="1211" actId="20577"/>
      <pc:docMkLst>
        <pc:docMk/>
      </pc:docMkLst>
      <pc:sldChg chg="delSp modSp mod">
        <pc:chgData name="Dickinson, Andrew" userId="3f4323fc-acaf-4385-8fff-2c74093aca1e" providerId="ADAL" clId="{04197955-CD75-45D4-8CA3-214661C80F57}" dt="2024-11-15T13:32:15.395" v="1211" actId="20577"/>
        <pc:sldMkLst>
          <pc:docMk/>
          <pc:sldMk cId="1857242846" sldId="256"/>
        </pc:sldMkLst>
      </pc:sldChg>
      <pc:sldChg chg="addSp delSp modSp add mod">
        <pc:chgData name="Dickinson, Andrew" userId="3f4323fc-acaf-4385-8fff-2c74093aca1e" providerId="ADAL" clId="{04197955-CD75-45D4-8CA3-214661C80F57}" dt="2024-11-15T13:29:24.588" v="924" actId="20577"/>
        <pc:sldMkLst>
          <pc:docMk/>
          <pc:sldMk cId="3447412213" sldId="257"/>
        </pc:sldMkLst>
      </pc:sldChg>
    </pc:docChg>
  </pc:docChgLst>
  <pc:docChgLst>
    <pc:chgData name="Dickinson, Andrew" userId="3f4323fc-acaf-4385-8fff-2c74093aca1e" providerId="ADAL" clId="{205895EC-5AE1-4744-B0C2-6BDC378A28CE}"/>
    <pc:docChg chg="custSel delSld modSld">
      <pc:chgData name="Dickinson, Andrew" userId="3f4323fc-acaf-4385-8fff-2c74093aca1e" providerId="ADAL" clId="{205895EC-5AE1-4744-B0C2-6BDC378A28CE}" dt="2024-11-08T13:22:04.544" v="496" actId="20577"/>
      <pc:docMkLst>
        <pc:docMk/>
      </pc:docMkLst>
      <pc:sldChg chg="addSp delSp modSp mod">
        <pc:chgData name="Dickinson, Andrew" userId="3f4323fc-acaf-4385-8fff-2c74093aca1e" providerId="ADAL" clId="{205895EC-5AE1-4744-B0C2-6BDC378A28CE}" dt="2024-11-08T13:22:04.544" v="496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205895EC-5AE1-4744-B0C2-6BDC378A28CE}" dt="2024-11-08T13:19:57.307" v="439" actId="47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205895EC-5AE1-4744-B0C2-6BDC378A28CE}" dt="2024-11-08T13:20:01.988" v="441" actId="47"/>
        <pc:sldMkLst>
          <pc:docMk/>
          <pc:sldMk cId="3446527894" sldId="262"/>
        </pc:sldMkLst>
      </pc:sldChg>
      <pc:sldChg chg="del">
        <pc:chgData name="Dickinson, Andrew" userId="3f4323fc-acaf-4385-8fff-2c74093aca1e" providerId="ADAL" clId="{205895EC-5AE1-4744-B0C2-6BDC378A28CE}" dt="2024-11-08T13:19:59.333" v="440" actId="47"/>
        <pc:sldMkLst>
          <pc:docMk/>
          <pc:sldMk cId="4157647959" sldId="263"/>
        </pc:sldMkLst>
      </pc:sldChg>
      <pc:sldChg chg="del">
        <pc:chgData name="Dickinson, Andrew" userId="3f4323fc-acaf-4385-8fff-2c74093aca1e" providerId="ADAL" clId="{205895EC-5AE1-4744-B0C2-6BDC378A28CE}" dt="2024-11-08T13:20:03.013" v="442" actId="4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CF3692B-BD9E-4E6A-BE78-7E24E5A9ADCC}"/>
    <pc:docChg chg="undo custSel addSld delSld modSld sldOrd">
      <pc:chgData name="Dickinson, Andrew" userId="3f4323fc-acaf-4385-8fff-2c74093aca1e" providerId="ADAL" clId="{0CF3692B-BD9E-4E6A-BE78-7E24E5A9ADCC}" dt="2025-01-21T10:38:02.759" v="7100" actId="20577"/>
      <pc:docMkLst>
        <pc:docMk/>
      </pc:docMkLst>
      <pc:sldChg chg="modSp mod">
        <pc:chgData name="Dickinson, Andrew" userId="3f4323fc-acaf-4385-8fff-2c74093aca1e" providerId="ADAL" clId="{0CF3692B-BD9E-4E6A-BE78-7E24E5A9ADCC}" dt="2025-01-20T14:32:51.952" v="6755" actId="20577"/>
        <pc:sldMkLst>
          <pc:docMk/>
          <pc:sldMk cId="1857242846" sldId="256"/>
        </pc:sldMkLst>
      </pc:sldChg>
      <pc:sldChg chg="modSp del mod">
        <pc:chgData name="Dickinson, Andrew" userId="3f4323fc-acaf-4385-8fff-2c74093aca1e" providerId="ADAL" clId="{0CF3692B-BD9E-4E6A-BE78-7E24E5A9ADCC}" dt="2025-01-16T16:38:53.644" v="3663" actId="2696"/>
        <pc:sldMkLst>
          <pc:docMk/>
          <pc:sldMk cId="3447412213" sldId="257"/>
        </pc:sldMkLst>
      </pc:sldChg>
      <pc:sldChg chg="modSp add mod">
        <pc:chgData name="Dickinson, Andrew" userId="3f4323fc-acaf-4385-8fff-2c74093aca1e" providerId="ADAL" clId="{0CF3692B-BD9E-4E6A-BE78-7E24E5A9ADCC}" dt="2025-01-20T14:33:29.362" v="6760" actId="20577"/>
        <pc:sldMkLst>
          <pc:docMk/>
          <pc:sldMk cId="2348851291" sldId="258"/>
        </pc:sldMkLst>
      </pc:sldChg>
      <pc:sldChg chg="modSp add mod">
        <pc:chgData name="Dickinson, Andrew" userId="3f4323fc-acaf-4385-8fff-2c74093aca1e" providerId="ADAL" clId="{0CF3692B-BD9E-4E6A-BE78-7E24E5A9ADCC}" dt="2025-01-20T13:54:29.233" v="4883" actId="20577"/>
        <pc:sldMkLst>
          <pc:docMk/>
          <pc:sldMk cId="2212672382" sldId="259"/>
        </pc:sldMkLst>
      </pc:sldChg>
      <pc:sldChg chg="modSp add mod">
        <pc:chgData name="Dickinson, Andrew" userId="3f4323fc-acaf-4385-8fff-2c74093aca1e" providerId="ADAL" clId="{0CF3692B-BD9E-4E6A-BE78-7E24E5A9ADCC}" dt="2025-01-20T13:43:51.147" v="4825" actId="20577"/>
        <pc:sldMkLst>
          <pc:docMk/>
          <pc:sldMk cId="1607559782" sldId="260"/>
        </pc:sldMkLst>
      </pc:sldChg>
      <pc:sldChg chg="addSp modSp add del mod">
        <pc:chgData name="Dickinson, Andrew" userId="3f4323fc-acaf-4385-8fff-2c74093aca1e" providerId="ADAL" clId="{0CF3692B-BD9E-4E6A-BE78-7E24E5A9ADCC}" dt="2025-01-16T16:10:17.769" v="3014" actId="2696"/>
        <pc:sldMkLst>
          <pc:docMk/>
          <pc:sldMk cId="443881905" sldId="261"/>
        </pc:sldMkLst>
      </pc:sldChg>
      <pc:sldChg chg="modSp add mod">
        <pc:chgData name="Dickinson, Andrew" userId="3f4323fc-acaf-4385-8fff-2c74093aca1e" providerId="ADAL" clId="{0CF3692B-BD9E-4E6A-BE78-7E24E5A9ADCC}" dt="2025-01-16T16:09:55.926" v="3012" actId="14826"/>
        <pc:sldMkLst>
          <pc:docMk/>
          <pc:sldMk cId="843695574" sldId="262"/>
        </pc:sldMkLst>
      </pc:sldChg>
      <pc:sldChg chg="addSp modSp add mod">
        <pc:chgData name="Dickinson, Andrew" userId="3f4323fc-acaf-4385-8fff-2c74093aca1e" providerId="ADAL" clId="{0CF3692B-BD9E-4E6A-BE78-7E24E5A9ADCC}" dt="2025-01-16T16:11:59.785" v="3035" actId="167"/>
        <pc:sldMkLst>
          <pc:docMk/>
          <pc:sldMk cId="2555539974" sldId="263"/>
        </pc:sldMkLst>
      </pc:sldChg>
      <pc:sldChg chg="modSp add mod">
        <pc:chgData name="Dickinson, Andrew" userId="3f4323fc-acaf-4385-8fff-2c74093aca1e" providerId="ADAL" clId="{0CF3692B-BD9E-4E6A-BE78-7E24E5A9ADCC}" dt="2025-01-16T16:13:25.052" v="3056" actId="14826"/>
        <pc:sldMkLst>
          <pc:docMk/>
          <pc:sldMk cId="485574408" sldId="264"/>
        </pc:sldMkLst>
      </pc:sldChg>
      <pc:sldChg chg="modSp add mod ord">
        <pc:chgData name="Dickinson, Andrew" userId="3f4323fc-acaf-4385-8fff-2c74093aca1e" providerId="ADAL" clId="{0CF3692B-BD9E-4E6A-BE78-7E24E5A9ADCC}" dt="2025-01-20T13:55:49.764" v="4897" actId="20577"/>
        <pc:sldMkLst>
          <pc:docMk/>
          <pc:sldMk cId="437661216" sldId="265"/>
        </pc:sldMkLst>
      </pc:sldChg>
      <pc:sldChg chg="modSp add mod">
        <pc:chgData name="Dickinson, Andrew" userId="3f4323fc-acaf-4385-8fff-2c74093aca1e" providerId="ADAL" clId="{0CF3692B-BD9E-4E6A-BE78-7E24E5A9ADCC}" dt="2025-01-21T10:38:02.759" v="7100" actId="20577"/>
        <pc:sldMkLst>
          <pc:docMk/>
          <pc:sldMk cId="1526476808" sldId="266"/>
        </pc:sldMkLst>
      </pc:sldChg>
      <pc:sldChg chg="addSp modSp add mod ord">
        <pc:chgData name="Dickinson, Andrew" userId="3f4323fc-acaf-4385-8fff-2c74093aca1e" providerId="ADAL" clId="{0CF3692B-BD9E-4E6A-BE78-7E24E5A9ADCC}" dt="2025-01-20T14:35:32.657" v="6775" actId="20577"/>
        <pc:sldMkLst>
          <pc:docMk/>
          <pc:sldMk cId="4195233458" sldId="267"/>
        </pc:sldMkLst>
      </pc:sldChg>
      <pc:sldChg chg="modSp add mod ord">
        <pc:chgData name="Dickinson, Andrew" userId="3f4323fc-acaf-4385-8fff-2c74093aca1e" providerId="ADAL" clId="{0CF3692B-BD9E-4E6A-BE78-7E24E5A9ADCC}" dt="2025-01-20T14:11:02.054" v="5401" actId="20577"/>
        <pc:sldMkLst>
          <pc:docMk/>
          <pc:sldMk cId="242114808" sldId="268"/>
        </pc:sldMkLst>
      </pc:sldChg>
      <pc:sldChg chg="modSp add mod ord">
        <pc:chgData name="Dickinson, Andrew" userId="3f4323fc-acaf-4385-8fff-2c74093aca1e" providerId="ADAL" clId="{0CF3692B-BD9E-4E6A-BE78-7E24E5A9ADCC}" dt="2025-01-20T14:03:43.751" v="5317" actId="14826"/>
        <pc:sldMkLst>
          <pc:docMk/>
          <pc:sldMk cId="4239460164" sldId="269"/>
        </pc:sldMkLst>
      </pc:sldChg>
      <pc:sldChg chg="addSp modSp add mod ord">
        <pc:chgData name="Dickinson, Andrew" userId="3f4323fc-acaf-4385-8fff-2c74093aca1e" providerId="ADAL" clId="{0CF3692B-BD9E-4E6A-BE78-7E24E5A9ADCC}" dt="2025-01-20T14:08:17.234" v="5340" actId="14826"/>
        <pc:sldMkLst>
          <pc:docMk/>
          <pc:sldMk cId="3798813376" sldId="270"/>
        </pc:sldMkLst>
      </pc:sldChg>
      <pc:sldChg chg="modSp add mod ord">
        <pc:chgData name="Dickinson, Andrew" userId="3f4323fc-acaf-4385-8fff-2c74093aca1e" providerId="ADAL" clId="{0CF3692B-BD9E-4E6A-BE78-7E24E5A9ADCC}" dt="2025-01-20T14:10:35.207" v="5397" actId="20577"/>
        <pc:sldMkLst>
          <pc:docMk/>
          <pc:sldMk cId="2697105057" sldId="271"/>
        </pc:sldMkLst>
      </pc:sldChg>
      <pc:sldChg chg="modSp add mod ord">
        <pc:chgData name="Dickinson, Andrew" userId="3f4323fc-acaf-4385-8fff-2c74093aca1e" providerId="ADAL" clId="{0CF3692B-BD9E-4E6A-BE78-7E24E5A9ADCC}" dt="2025-01-20T14:20:45.174" v="5592" actId="20577"/>
        <pc:sldMkLst>
          <pc:docMk/>
          <pc:sldMk cId="1968702106" sldId="272"/>
        </pc:sldMkLst>
      </pc:sldChg>
      <pc:sldChg chg="modSp add mod ord">
        <pc:chgData name="Dickinson, Andrew" userId="3f4323fc-acaf-4385-8fff-2c74093aca1e" providerId="ADAL" clId="{0CF3692B-BD9E-4E6A-BE78-7E24E5A9ADCC}" dt="2025-01-20T14:15:38.680" v="5462" actId="14826"/>
        <pc:sldMkLst>
          <pc:docMk/>
          <pc:sldMk cId="3371905203" sldId="273"/>
        </pc:sldMkLst>
      </pc:sldChg>
      <pc:sldChg chg="modSp add mod ord">
        <pc:chgData name="Dickinson, Andrew" userId="3f4323fc-acaf-4385-8fff-2c74093aca1e" providerId="ADAL" clId="{0CF3692B-BD9E-4E6A-BE78-7E24E5A9ADCC}" dt="2025-01-20T14:16:34.371" v="5479" actId="20577"/>
        <pc:sldMkLst>
          <pc:docMk/>
          <pc:sldMk cId="4204650393" sldId="274"/>
        </pc:sldMkLst>
      </pc:sldChg>
      <pc:sldChg chg="modSp add mod ord">
        <pc:chgData name="Dickinson, Andrew" userId="3f4323fc-acaf-4385-8fff-2c74093aca1e" providerId="ADAL" clId="{0CF3692B-BD9E-4E6A-BE78-7E24E5A9ADCC}" dt="2025-01-20T14:36:59.344" v="6778" actId="20577"/>
        <pc:sldMkLst>
          <pc:docMk/>
          <pc:sldMk cId="3069810215" sldId="275"/>
        </pc:sldMkLst>
      </pc:sldChg>
      <pc:sldChg chg="modSp add mod ord">
        <pc:chgData name="Dickinson, Andrew" userId="3f4323fc-acaf-4385-8fff-2c74093aca1e" providerId="ADAL" clId="{0CF3692B-BD9E-4E6A-BE78-7E24E5A9ADCC}" dt="2025-01-20T14:37:17.059" v="6779" actId="33524"/>
        <pc:sldMkLst>
          <pc:docMk/>
          <pc:sldMk cId="749739516" sldId="276"/>
        </pc:sldMkLst>
      </pc:sldChg>
      <pc:sldChg chg="modSp add mod ord">
        <pc:chgData name="Dickinson, Andrew" userId="3f4323fc-acaf-4385-8fff-2c74093aca1e" providerId="ADAL" clId="{0CF3692B-BD9E-4E6A-BE78-7E24E5A9ADCC}" dt="2025-01-20T14:23:48.126" v="5698" actId="14826"/>
        <pc:sldMkLst>
          <pc:docMk/>
          <pc:sldMk cId="1300662551" sldId="277"/>
        </pc:sldMkLst>
      </pc:sldChg>
      <pc:sldChg chg="modSp add mod ord">
        <pc:chgData name="Dickinson, Andrew" userId="3f4323fc-acaf-4385-8fff-2c74093aca1e" providerId="ADAL" clId="{0CF3692B-BD9E-4E6A-BE78-7E24E5A9ADCC}" dt="2025-01-20T14:38:51.525" v="6867" actId="20577"/>
        <pc:sldMkLst>
          <pc:docMk/>
          <pc:sldMk cId="845151439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1A1C2-9E95-43C6-84D3-5C353B2BA3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1647FA-FC16-4088-8781-5DF395C7980B}">
      <dgm:prSet/>
      <dgm:spPr/>
      <dgm:t>
        <a:bodyPr/>
        <a:lstStyle/>
        <a:p>
          <a:endParaRPr lang="en-US" dirty="0"/>
        </a:p>
      </dgm:t>
    </dgm:pt>
    <dgm:pt modelId="{63EF1F10-D557-4F10-B999-06D3BD92DC15}" type="parTrans" cxnId="{1887557E-35FE-46FA-8BA0-FBA65FF74552}">
      <dgm:prSet/>
      <dgm:spPr/>
      <dgm:t>
        <a:bodyPr/>
        <a:lstStyle/>
        <a:p>
          <a:endParaRPr lang="en-US"/>
        </a:p>
      </dgm:t>
    </dgm:pt>
    <dgm:pt modelId="{95DFB8A9-A8F2-44C9-B0F5-C0F85B6E87DD}" type="sibTrans" cxnId="{1887557E-35FE-46FA-8BA0-FBA65FF74552}">
      <dgm:prSet/>
      <dgm:spPr/>
      <dgm:t>
        <a:bodyPr/>
        <a:lstStyle/>
        <a:p>
          <a:endParaRPr lang="en-US"/>
        </a:p>
      </dgm:t>
    </dgm:pt>
    <dgm:pt modelId="{7020CCAD-93BA-4EF1-9AAE-39471372D13D}">
      <dgm:prSet/>
      <dgm:spPr/>
      <dgm:t>
        <a:bodyPr/>
        <a:lstStyle/>
        <a:p>
          <a:endParaRPr lang="en-US" dirty="0"/>
        </a:p>
      </dgm:t>
    </dgm:pt>
    <dgm:pt modelId="{C334F9B7-F099-49ED-AA1D-FCA4505C4399}" type="parTrans" cxnId="{0B5A0169-D9C1-446E-82F7-E8D3D9228710}">
      <dgm:prSet/>
      <dgm:spPr/>
      <dgm:t>
        <a:bodyPr/>
        <a:lstStyle/>
        <a:p>
          <a:endParaRPr lang="en-US"/>
        </a:p>
      </dgm:t>
    </dgm:pt>
    <dgm:pt modelId="{3CC89F7E-4D5D-4704-9E72-7E86AD25575A}" type="sibTrans" cxnId="{0B5A0169-D9C1-446E-82F7-E8D3D9228710}">
      <dgm:prSet/>
      <dgm:spPr/>
      <dgm:t>
        <a:bodyPr/>
        <a:lstStyle/>
        <a:p>
          <a:endParaRPr lang="en-US"/>
        </a:p>
      </dgm:t>
    </dgm:pt>
    <dgm:pt modelId="{23553C81-26F7-4E18-94BE-C9452D746B9B}">
      <dgm:prSet/>
      <dgm:spPr/>
      <dgm:t>
        <a:bodyPr/>
        <a:lstStyle/>
        <a:p>
          <a:endParaRPr lang="en-US" dirty="0"/>
        </a:p>
      </dgm:t>
    </dgm:pt>
    <dgm:pt modelId="{0A4FE284-2861-478E-997B-01411C9D44D0}" type="parTrans" cxnId="{2251E6E0-6376-4D48-BBF6-71A74BEBCA98}">
      <dgm:prSet/>
      <dgm:spPr/>
      <dgm:t>
        <a:bodyPr/>
        <a:lstStyle/>
        <a:p>
          <a:endParaRPr lang="en-US"/>
        </a:p>
      </dgm:t>
    </dgm:pt>
    <dgm:pt modelId="{00553CB4-3FC3-41B8-887F-6E51B0C44C2B}" type="sibTrans" cxnId="{2251E6E0-6376-4D48-BBF6-71A74BEBCA98}">
      <dgm:prSet/>
      <dgm:spPr/>
      <dgm:t>
        <a:bodyPr/>
        <a:lstStyle/>
        <a:p>
          <a:endParaRPr lang="en-US"/>
        </a:p>
      </dgm:t>
    </dgm:pt>
    <dgm:pt modelId="{E8F1A2F6-B71C-4950-B94B-47EEE5D8D187}">
      <dgm:prSet/>
      <dgm:spPr/>
      <dgm:t>
        <a:bodyPr/>
        <a:lstStyle/>
        <a:p>
          <a:endParaRPr lang="en-US" dirty="0"/>
        </a:p>
      </dgm:t>
    </dgm:pt>
    <dgm:pt modelId="{917EEC95-329A-4867-95C9-303CAFBE7BC3}" type="parTrans" cxnId="{B57AE466-A0A1-40EE-9061-E2706C172114}">
      <dgm:prSet/>
      <dgm:spPr/>
      <dgm:t>
        <a:bodyPr/>
        <a:lstStyle/>
        <a:p>
          <a:endParaRPr lang="en-US"/>
        </a:p>
      </dgm:t>
    </dgm:pt>
    <dgm:pt modelId="{FA944B4D-6B91-493E-93C4-4AFBA652ED21}" type="sibTrans" cxnId="{B57AE466-A0A1-40EE-9061-E2706C172114}">
      <dgm:prSet/>
      <dgm:spPr/>
      <dgm:t>
        <a:bodyPr/>
        <a:lstStyle/>
        <a:p>
          <a:endParaRPr lang="en-US"/>
        </a:p>
      </dgm:t>
    </dgm:pt>
    <dgm:pt modelId="{1A552DB5-8A00-4471-940C-06DAEF5D7598}">
      <dgm:prSet/>
      <dgm:spPr/>
      <dgm:t>
        <a:bodyPr/>
        <a:lstStyle/>
        <a:p>
          <a:pPr algn="ctr"/>
          <a:endParaRPr lang="en-US" dirty="0"/>
        </a:p>
      </dgm:t>
    </dgm:pt>
    <dgm:pt modelId="{02A5A747-96DD-4BC0-94CB-F4F19514DDD6}" type="sibTrans" cxnId="{C0661B17-35EA-484A-B3AC-B2B011B73B45}">
      <dgm:prSet/>
      <dgm:spPr/>
      <dgm:t>
        <a:bodyPr/>
        <a:lstStyle/>
        <a:p>
          <a:endParaRPr lang="en-US"/>
        </a:p>
      </dgm:t>
    </dgm:pt>
    <dgm:pt modelId="{C4E06E00-488D-46C6-B719-B834F94B36C5}" type="parTrans" cxnId="{C0661B17-35EA-484A-B3AC-B2B011B73B45}">
      <dgm:prSet/>
      <dgm:spPr/>
      <dgm:t>
        <a:bodyPr/>
        <a:lstStyle/>
        <a:p>
          <a:endParaRPr lang="en-US"/>
        </a:p>
      </dgm:t>
    </dgm:pt>
    <dgm:pt modelId="{A9312221-7DB9-4CD0-8999-86E663B10108}" type="pres">
      <dgm:prSet presAssocID="{21E1A1C2-9E95-43C6-84D3-5C353B2BA3A6}" presName="root" presStyleCnt="0">
        <dgm:presLayoutVars>
          <dgm:dir/>
          <dgm:resizeHandles val="exact"/>
        </dgm:presLayoutVars>
      </dgm:prSet>
      <dgm:spPr/>
    </dgm:pt>
    <dgm:pt modelId="{510F5CE2-E379-43DE-95C9-404149258CDA}" type="pres">
      <dgm:prSet presAssocID="{BC1647FA-FC16-4088-8781-5DF395C7980B}" presName="compNode" presStyleCnt="0"/>
      <dgm:spPr/>
    </dgm:pt>
    <dgm:pt modelId="{8D713087-BFBB-4240-AD58-8715C20A8E6E}" type="pres">
      <dgm:prSet presAssocID="{BC1647FA-FC16-4088-8781-5DF395C798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orities outline"/>
        </a:ext>
      </dgm:extLst>
    </dgm:pt>
    <dgm:pt modelId="{494BDD52-8303-451B-9097-16F1C72964B4}" type="pres">
      <dgm:prSet presAssocID="{BC1647FA-FC16-4088-8781-5DF395C7980B}" presName="spaceRect" presStyleCnt="0"/>
      <dgm:spPr/>
    </dgm:pt>
    <dgm:pt modelId="{9C4611F3-68EF-458D-8555-33E83AAC8194}" type="pres">
      <dgm:prSet presAssocID="{BC1647FA-FC16-4088-8781-5DF395C7980B}" presName="textRect" presStyleLbl="revTx" presStyleIdx="0" presStyleCnt="5">
        <dgm:presLayoutVars>
          <dgm:chMax val="1"/>
          <dgm:chPref val="1"/>
        </dgm:presLayoutVars>
      </dgm:prSet>
      <dgm:spPr/>
    </dgm:pt>
    <dgm:pt modelId="{B3E2B716-7B40-4B3E-A71E-3A7A90FA6A23}" type="pres">
      <dgm:prSet presAssocID="{95DFB8A9-A8F2-44C9-B0F5-C0F85B6E87DD}" presName="sibTrans" presStyleCnt="0"/>
      <dgm:spPr/>
    </dgm:pt>
    <dgm:pt modelId="{42CF95A7-44CD-4C95-A29F-05C16C2E4EAE}" type="pres">
      <dgm:prSet presAssocID="{7020CCAD-93BA-4EF1-9AAE-39471372D13D}" presName="compNode" presStyleCnt="0"/>
      <dgm:spPr/>
    </dgm:pt>
    <dgm:pt modelId="{108E2A86-CF45-489F-9B09-9E0FEB793BEC}" type="pres">
      <dgm:prSet presAssocID="{7020CCAD-93BA-4EF1-9AAE-39471372D1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 outline"/>
        </a:ext>
      </dgm:extLst>
    </dgm:pt>
    <dgm:pt modelId="{FF1E9579-879E-4D83-A4FD-84B492C0B9BF}" type="pres">
      <dgm:prSet presAssocID="{7020CCAD-93BA-4EF1-9AAE-39471372D13D}" presName="spaceRect" presStyleCnt="0"/>
      <dgm:spPr/>
    </dgm:pt>
    <dgm:pt modelId="{E9CB981E-2F25-4C85-9911-B7AE7C9277A0}" type="pres">
      <dgm:prSet presAssocID="{7020CCAD-93BA-4EF1-9AAE-39471372D13D}" presName="textRect" presStyleLbl="revTx" presStyleIdx="1" presStyleCnt="5">
        <dgm:presLayoutVars>
          <dgm:chMax val="1"/>
          <dgm:chPref val="1"/>
        </dgm:presLayoutVars>
      </dgm:prSet>
      <dgm:spPr/>
    </dgm:pt>
    <dgm:pt modelId="{AF9928D6-829D-42DB-B176-CAB43522F69D}" type="pres">
      <dgm:prSet presAssocID="{3CC89F7E-4D5D-4704-9E72-7E86AD25575A}" presName="sibTrans" presStyleCnt="0"/>
      <dgm:spPr/>
    </dgm:pt>
    <dgm:pt modelId="{682DBB5D-F40C-4077-A49E-2BD88F251BDD}" type="pres">
      <dgm:prSet presAssocID="{23553C81-26F7-4E18-94BE-C9452D746B9B}" presName="compNode" presStyleCnt="0"/>
      <dgm:spPr/>
    </dgm:pt>
    <dgm:pt modelId="{8FB2C474-F8DE-4B18-AB47-D4D0D3899577}" type="pres">
      <dgm:prSet presAssocID="{23553C81-26F7-4E18-94BE-C9452D746B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outline"/>
        </a:ext>
      </dgm:extLst>
    </dgm:pt>
    <dgm:pt modelId="{1249EE5C-5FF0-4BB7-9927-25C775AF6221}" type="pres">
      <dgm:prSet presAssocID="{23553C81-26F7-4E18-94BE-C9452D746B9B}" presName="spaceRect" presStyleCnt="0"/>
      <dgm:spPr/>
    </dgm:pt>
    <dgm:pt modelId="{78815FF0-0AB9-4ED6-B92A-5932A1203B53}" type="pres">
      <dgm:prSet presAssocID="{23553C81-26F7-4E18-94BE-C9452D746B9B}" presName="textRect" presStyleLbl="revTx" presStyleIdx="2" presStyleCnt="5">
        <dgm:presLayoutVars>
          <dgm:chMax val="1"/>
          <dgm:chPref val="1"/>
        </dgm:presLayoutVars>
      </dgm:prSet>
      <dgm:spPr/>
    </dgm:pt>
    <dgm:pt modelId="{C9B3B157-5B15-4D0F-911B-A79D041950E6}" type="pres">
      <dgm:prSet presAssocID="{00553CB4-3FC3-41B8-887F-6E51B0C44C2B}" presName="sibTrans" presStyleCnt="0"/>
      <dgm:spPr/>
    </dgm:pt>
    <dgm:pt modelId="{7BE143BB-3375-45F3-B7A1-62B17E0AB4D9}" type="pres">
      <dgm:prSet presAssocID="{1A552DB5-8A00-4471-940C-06DAEF5D7598}" presName="compNode" presStyleCnt="0"/>
      <dgm:spPr/>
    </dgm:pt>
    <dgm:pt modelId="{95F47AF0-81E1-45AF-BDB2-4F805A16DE7D}" type="pres">
      <dgm:prSet presAssocID="{1A552DB5-8A00-4471-940C-06DAEF5D75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Search outline"/>
        </a:ext>
      </dgm:extLst>
    </dgm:pt>
    <dgm:pt modelId="{4D71A2C1-BE75-4AC4-8E5B-EBA30A11B042}" type="pres">
      <dgm:prSet presAssocID="{1A552DB5-8A00-4471-940C-06DAEF5D7598}" presName="spaceRect" presStyleCnt="0"/>
      <dgm:spPr/>
    </dgm:pt>
    <dgm:pt modelId="{16379CC7-27AC-4F67-B39E-72F49904C51C}" type="pres">
      <dgm:prSet presAssocID="{1A552DB5-8A00-4471-940C-06DAEF5D7598}" presName="textRect" presStyleLbl="revTx" presStyleIdx="3" presStyleCnt="5">
        <dgm:presLayoutVars>
          <dgm:chMax val="1"/>
          <dgm:chPref val="1"/>
        </dgm:presLayoutVars>
      </dgm:prSet>
      <dgm:spPr/>
    </dgm:pt>
    <dgm:pt modelId="{3ED71837-91FC-4B69-A268-FE34F03C44AB}" type="pres">
      <dgm:prSet presAssocID="{02A5A747-96DD-4BC0-94CB-F4F19514DDD6}" presName="sibTrans" presStyleCnt="0"/>
      <dgm:spPr/>
    </dgm:pt>
    <dgm:pt modelId="{72CEA82B-1A75-44C1-B8CD-638BADA50EA8}" type="pres">
      <dgm:prSet presAssocID="{E8F1A2F6-B71C-4950-B94B-47EEE5D8D187}" presName="compNode" presStyleCnt="0"/>
      <dgm:spPr/>
    </dgm:pt>
    <dgm:pt modelId="{59F41051-F2AF-482B-88AD-9374922D5350}" type="pres">
      <dgm:prSet presAssocID="{E8F1A2F6-B71C-4950-B94B-47EEE5D8D1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Partially Checked outline"/>
        </a:ext>
      </dgm:extLst>
    </dgm:pt>
    <dgm:pt modelId="{3F16BFD6-C755-4313-A13E-C2868AABB4C5}" type="pres">
      <dgm:prSet presAssocID="{E8F1A2F6-B71C-4950-B94B-47EEE5D8D187}" presName="spaceRect" presStyleCnt="0"/>
      <dgm:spPr/>
    </dgm:pt>
    <dgm:pt modelId="{C7EF37BD-D239-4780-BC02-ED102033B001}" type="pres">
      <dgm:prSet presAssocID="{E8F1A2F6-B71C-4950-B94B-47EEE5D8D1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6FDD02-D477-4DE2-A286-36FF34BDF9C3}" type="presOf" srcId="{23553C81-26F7-4E18-94BE-C9452D746B9B}" destId="{78815FF0-0AB9-4ED6-B92A-5932A1203B53}" srcOrd="0" destOrd="0" presId="urn:microsoft.com/office/officeart/2018/2/layout/IconLabelList"/>
    <dgm:cxn modelId="{C0661B17-35EA-484A-B3AC-B2B011B73B45}" srcId="{21E1A1C2-9E95-43C6-84D3-5C353B2BA3A6}" destId="{1A552DB5-8A00-4471-940C-06DAEF5D7598}" srcOrd="3" destOrd="0" parTransId="{C4E06E00-488D-46C6-B719-B834F94B36C5}" sibTransId="{02A5A747-96DD-4BC0-94CB-F4F19514DDD6}"/>
    <dgm:cxn modelId="{E58B0219-5435-4BCA-B378-2BCC7B6DD450}" type="presOf" srcId="{7020CCAD-93BA-4EF1-9AAE-39471372D13D}" destId="{E9CB981E-2F25-4C85-9911-B7AE7C9277A0}" srcOrd="0" destOrd="0" presId="urn:microsoft.com/office/officeart/2018/2/layout/IconLabelList"/>
    <dgm:cxn modelId="{F96B9F23-50EF-453C-BD95-36920E34A390}" type="presOf" srcId="{21E1A1C2-9E95-43C6-84D3-5C353B2BA3A6}" destId="{A9312221-7DB9-4CD0-8999-86E663B10108}" srcOrd="0" destOrd="0" presId="urn:microsoft.com/office/officeart/2018/2/layout/IconLabelList"/>
    <dgm:cxn modelId="{D4748127-03CE-4F30-8B4B-4C6A388C6DB0}" type="presOf" srcId="{1A552DB5-8A00-4471-940C-06DAEF5D7598}" destId="{16379CC7-27AC-4F67-B39E-72F49904C51C}" srcOrd="0" destOrd="0" presId="urn:microsoft.com/office/officeart/2018/2/layout/IconLabelList"/>
    <dgm:cxn modelId="{B57AE466-A0A1-40EE-9061-E2706C172114}" srcId="{21E1A1C2-9E95-43C6-84D3-5C353B2BA3A6}" destId="{E8F1A2F6-B71C-4950-B94B-47EEE5D8D187}" srcOrd="4" destOrd="0" parTransId="{917EEC95-329A-4867-95C9-303CAFBE7BC3}" sibTransId="{FA944B4D-6B91-493E-93C4-4AFBA652ED21}"/>
    <dgm:cxn modelId="{0B5A0169-D9C1-446E-82F7-E8D3D9228710}" srcId="{21E1A1C2-9E95-43C6-84D3-5C353B2BA3A6}" destId="{7020CCAD-93BA-4EF1-9AAE-39471372D13D}" srcOrd="1" destOrd="0" parTransId="{C334F9B7-F099-49ED-AA1D-FCA4505C4399}" sibTransId="{3CC89F7E-4D5D-4704-9E72-7E86AD25575A}"/>
    <dgm:cxn modelId="{34B68C4C-1861-44B9-ACC5-9BB3E0949AD8}" type="presOf" srcId="{BC1647FA-FC16-4088-8781-5DF395C7980B}" destId="{9C4611F3-68EF-458D-8555-33E83AAC8194}" srcOrd="0" destOrd="0" presId="urn:microsoft.com/office/officeart/2018/2/layout/IconLabelList"/>
    <dgm:cxn modelId="{1887557E-35FE-46FA-8BA0-FBA65FF74552}" srcId="{21E1A1C2-9E95-43C6-84D3-5C353B2BA3A6}" destId="{BC1647FA-FC16-4088-8781-5DF395C7980B}" srcOrd="0" destOrd="0" parTransId="{63EF1F10-D557-4F10-B999-06D3BD92DC15}" sibTransId="{95DFB8A9-A8F2-44C9-B0F5-C0F85B6E87DD}"/>
    <dgm:cxn modelId="{55137CD3-536D-4C26-A0EF-3049BD3ED815}" type="presOf" srcId="{E8F1A2F6-B71C-4950-B94B-47EEE5D8D187}" destId="{C7EF37BD-D239-4780-BC02-ED102033B001}" srcOrd="0" destOrd="0" presId="urn:microsoft.com/office/officeart/2018/2/layout/IconLabelList"/>
    <dgm:cxn modelId="{2251E6E0-6376-4D48-BBF6-71A74BEBCA98}" srcId="{21E1A1C2-9E95-43C6-84D3-5C353B2BA3A6}" destId="{23553C81-26F7-4E18-94BE-C9452D746B9B}" srcOrd="2" destOrd="0" parTransId="{0A4FE284-2861-478E-997B-01411C9D44D0}" sibTransId="{00553CB4-3FC3-41B8-887F-6E51B0C44C2B}"/>
    <dgm:cxn modelId="{7A2D4CD5-05A4-4CE3-8F37-72BA31E17D7F}" type="presParOf" srcId="{A9312221-7DB9-4CD0-8999-86E663B10108}" destId="{510F5CE2-E379-43DE-95C9-404149258CDA}" srcOrd="0" destOrd="0" presId="urn:microsoft.com/office/officeart/2018/2/layout/IconLabelList"/>
    <dgm:cxn modelId="{F7D6A916-D03F-425E-BD49-F6976CAE829B}" type="presParOf" srcId="{510F5CE2-E379-43DE-95C9-404149258CDA}" destId="{8D713087-BFBB-4240-AD58-8715C20A8E6E}" srcOrd="0" destOrd="0" presId="urn:microsoft.com/office/officeart/2018/2/layout/IconLabelList"/>
    <dgm:cxn modelId="{B0514BB6-19E5-480A-8DD6-53FC9D0B3D39}" type="presParOf" srcId="{510F5CE2-E379-43DE-95C9-404149258CDA}" destId="{494BDD52-8303-451B-9097-16F1C72964B4}" srcOrd="1" destOrd="0" presId="urn:microsoft.com/office/officeart/2018/2/layout/IconLabelList"/>
    <dgm:cxn modelId="{7D9A1B9B-F854-4BD9-93F4-307783AB248D}" type="presParOf" srcId="{510F5CE2-E379-43DE-95C9-404149258CDA}" destId="{9C4611F3-68EF-458D-8555-33E83AAC8194}" srcOrd="2" destOrd="0" presId="urn:microsoft.com/office/officeart/2018/2/layout/IconLabelList"/>
    <dgm:cxn modelId="{AB793BBD-BF5D-44D9-8535-4AEAF3630294}" type="presParOf" srcId="{A9312221-7DB9-4CD0-8999-86E663B10108}" destId="{B3E2B716-7B40-4B3E-A71E-3A7A90FA6A23}" srcOrd="1" destOrd="0" presId="urn:microsoft.com/office/officeart/2018/2/layout/IconLabelList"/>
    <dgm:cxn modelId="{599D6CFB-DAFF-4ABA-8924-CAB85DDB1691}" type="presParOf" srcId="{A9312221-7DB9-4CD0-8999-86E663B10108}" destId="{42CF95A7-44CD-4C95-A29F-05C16C2E4EAE}" srcOrd="2" destOrd="0" presId="urn:microsoft.com/office/officeart/2018/2/layout/IconLabelList"/>
    <dgm:cxn modelId="{DF94D346-942A-4B00-8D2C-4B9C17CA815E}" type="presParOf" srcId="{42CF95A7-44CD-4C95-A29F-05C16C2E4EAE}" destId="{108E2A86-CF45-489F-9B09-9E0FEB793BEC}" srcOrd="0" destOrd="0" presId="urn:microsoft.com/office/officeart/2018/2/layout/IconLabelList"/>
    <dgm:cxn modelId="{F3D0330E-749B-4F7E-B670-696192D452D1}" type="presParOf" srcId="{42CF95A7-44CD-4C95-A29F-05C16C2E4EAE}" destId="{FF1E9579-879E-4D83-A4FD-84B492C0B9BF}" srcOrd="1" destOrd="0" presId="urn:microsoft.com/office/officeart/2018/2/layout/IconLabelList"/>
    <dgm:cxn modelId="{BFFBC9C0-98D4-4C30-8006-42998365D23C}" type="presParOf" srcId="{42CF95A7-44CD-4C95-A29F-05C16C2E4EAE}" destId="{E9CB981E-2F25-4C85-9911-B7AE7C9277A0}" srcOrd="2" destOrd="0" presId="urn:microsoft.com/office/officeart/2018/2/layout/IconLabelList"/>
    <dgm:cxn modelId="{87357235-98A7-41A0-8395-BE379A2BD296}" type="presParOf" srcId="{A9312221-7DB9-4CD0-8999-86E663B10108}" destId="{AF9928D6-829D-42DB-B176-CAB43522F69D}" srcOrd="3" destOrd="0" presId="urn:microsoft.com/office/officeart/2018/2/layout/IconLabelList"/>
    <dgm:cxn modelId="{848E1A85-3900-4976-A6D7-D7D4069B828A}" type="presParOf" srcId="{A9312221-7DB9-4CD0-8999-86E663B10108}" destId="{682DBB5D-F40C-4077-A49E-2BD88F251BDD}" srcOrd="4" destOrd="0" presId="urn:microsoft.com/office/officeart/2018/2/layout/IconLabelList"/>
    <dgm:cxn modelId="{92388F56-286F-453F-B82A-A26B91C63FC4}" type="presParOf" srcId="{682DBB5D-F40C-4077-A49E-2BD88F251BDD}" destId="{8FB2C474-F8DE-4B18-AB47-D4D0D3899577}" srcOrd="0" destOrd="0" presId="urn:microsoft.com/office/officeart/2018/2/layout/IconLabelList"/>
    <dgm:cxn modelId="{CFA4BC1D-50DA-4FD8-B904-6D049C55520E}" type="presParOf" srcId="{682DBB5D-F40C-4077-A49E-2BD88F251BDD}" destId="{1249EE5C-5FF0-4BB7-9927-25C775AF6221}" srcOrd="1" destOrd="0" presId="urn:microsoft.com/office/officeart/2018/2/layout/IconLabelList"/>
    <dgm:cxn modelId="{CFEE2B86-01B7-4A53-87D3-6655E1969027}" type="presParOf" srcId="{682DBB5D-F40C-4077-A49E-2BD88F251BDD}" destId="{78815FF0-0AB9-4ED6-B92A-5932A1203B53}" srcOrd="2" destOrd="0" presId="urn:microsoft.com/office/officeart/2018/2/layout/IconLabelList"/>
    <dgm:cxn modelId="{4E49DD25-301D-464D-AEDE-77FB8169F5E1}" type="presParOf" srcId="{A9312221-7DB9-4CD0-8999-86E663B10108}" destId="{C9B3B157-5B15-4D0F-911B-A79D041950E6}" srcOrd="5" destOrd="0" presId="urn:microsoft.com/office/officeart/2018/2/layout/IconLabelList"/>
    <dgm:cxn modelId="{4D0E0987-5AC0-4E66-A093-28325F86DAC1}" type="presParOf" srcId="{A9312221-7DB9-4CD0-8999-86E663B10108}" destId="{7BE143BB-3375-45F3-B7A1-62B17E0AB4D9}" srcOrd="6" destOrd="0" presId="urn:microsoft.com/office/officeart/2018/2/layout/IconLabelList"/>
    <dgm:cxn modelId="{D549DB57-8FE6-445B-B86F-DF86BB8E193E}" type="presParOf" srcId="{7BE143BB-3375-45F3-B7A1-62B17E0AB4D9}" destId="{95F47AF0-81E1-45AF-BDB2-4F805A16DE7D}" srcOrd="0" destOrd="0" presId="urn:microsoft.com/office/officeart/2018/2/layout/IconLabelList"/>
    <dgm:cxn modelId="{6CECD674-F1F7-4D3F-B921-10DBE974FCB7}" type="presParOf" srcId="{7BE143BB-3375-45F3-B7A1-62B17E0AB4D9}" destId="{4D71A2C1-BE75-4AC4-8E5B-EBA30A11B042}" srcOrd="1" destOrd="0" presId="urn:microsoft.com/office/officeart/2018/2/layout/IconLabelList"/>
    <dgm:cxn modelId="{5581292E-2894-4087-AFC6-047D7D7D91BC}" type="presParOf" srcId="{7BE143BB-3375-45F3-B7A1-62B17E0AB4D9}" destId="{16379CC7-27AC-4F67-B39E-72F49904C51C}" srcOrd="2" destOrd="0" presId="urn:microsoft.com/office/officeart/2018/2/layout/IconLabelList"/>
    <dgm:cxn modelId="{9A3369F6-92CD-4EA1-B0CC-3C6002F19433}" type="presParOf" srcId="{A9312221-7DB9-4CD0-8999-86E663B10108}" destId="{3ED71837-91FC-4B69-A268-FE34F03C44AB}" srcOrd="7" destOrd="0" presId="urn:microsoft.com/office/officeart/2018/2/layout/IconLabelList"/>
    <dgm:cxn modelId="{3DA63F15-586C-46C3-8CED-62464F943296}" type="presParOf" srcId="{A9312221-7DB9-4CD0-8999-86E663B10108}" destId="{72CEA82B-1A75-44C1-B8CD-638BADA50EA8}" srcOrd="8" destOrd="0" presId="urn:microsoft.com/office/officeart/2018/2/layout/IconLabelList"/>
    <dgm:cxn modelId="{970B5785-B266-4A81-9B5E-C104F15B3CCE}" type="presParOf" srcId="{72CEA82B-1A75-44C1-B8CD-638BADA50EA8}" destId="{59F41051-F2AF-482B-88AD-9374922D5350}" srcOrd="0" destOrd="0" presId="urn:microsoft.com/office/officeart/2018/2/layout/IconLabelList"/>
    <dgm:cxn modelId="{DDC56D1D-90B2-4D20-9377-327B01FED123}" type="presParOf" srcId="{72CEA82B-1A75-44C1-B8CD-638BADA50EA8}" destId="{3F16BFD6-C755-4313-A13E-C2868AABB4C5}" srcOrd="1" destOrd="0" presId="urn:microsoft.com/office/officeart/2018/2/layout/IconLabelList"/>
    <dgm:cxn modelId="{9B929540-79EA-43AA-9EDC-86D84CFAAC4F}" type="presParOf" srcId="{72CEA82B-1A75-44C1-B8CD-638BADA50EA8}" destId="{C7EF37BD-D239-4780-BC02-ED102033B0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13087-BFBB-4240-AD58-8715C20A8E6E}">
      <dsp:nvSpPr>
        <dsp:cNvPr id="0" name=""/>
        <dsp:cNvSpPr/>
      </dsp:nvSpPr>
      <dsp:spPr>
        <a:xfrm>
          <a:off x="77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611F3-68EF-458D-8555-33E83AAC8194}">
      <dsp:nvSpPr>
        <dsp:cNvPr id="0" name=""/>
        <dsp:cNvSpPr/>
      </dsp:nvSpPr>
      <dsp:spPr>
        <a:xfrm>
          <a:off x="280199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0199" y="1945097"/>
        <a:ext cx="1800000" cy="720000"/>
      </dsp:txXfrm>
    </dsp:sp>
    <dsp:sp modelId="{108E2A86-CF45-489F-9B09-9E0FEB793BEC}">
      <dsp:nvSpPr>
        <dsp:cNvPr id="0" name=""/>
        <dsp:cNvSpPr/>
      </dsp:nvSpPr>
      <dsp:spPr>
        <a:xfrm>
          <a:off x="289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981E-2F25-4C85-9911-B7AE7C9277A0}">
      <dsp:nvSpPr>
        <dsp:cNvPr id="0" name=""/>
        <dsp:cNvSpPr/>
      </dsp:nvSpPr>
      <dsp:spPr>
        <a:xfrm>
          <a:off x="239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95200" y="1945097"/>
        <a:ext cx="1800000" cy="720000"/>
      </dsp:txXfrm>
    </dsp:sp>
    <dsp:sp modelId="{8FB2C474-F8DE-4B18-AB47-D4D0D3899577}">
      <dsp:nvSpPr>
        <dsp:cNvPr id="0" name=""/>
        <dsp:cNvSpPr/>
      </dsp:nvSpPr>
      <dsp:spPr>
        <a:xfrm>
          <a:off x="5005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15FF0-0AB9-4ED6-B92A-5932A1203B53}">
      <dsp:nvSpPr>
        <dsp:cNvPr id="0" name=""/>
        <dsp:cNvSpPr/>
      </dsp:nvSpPr>
      <dsp:spPr>
        <a:xfrm>
          <a:off x="451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510200" y="1945097"/>
        <a:ext cx="1800000" cy="720000"/>
      </dsp:txXfrm>
    </dsp:sp>
    <dsp:sp modelId="{95F47AF0-81E1-45AF-BDB2-4F805A16DE7D}">
      <dsp:nvSpPr>
        <dsp:cNvPr id="0" name=""/>
        <dsp:cNvSpPr/>
      </dsp:nvSpPr>
      <dsp:spPr>
        <a:xfrm>
          <a:off x="712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79CC7-27AC-4F67-B39E-72F49904C51C}">
      <dsp:nvSpPr>
        <dsp:cNvPr id="0" name=""/>
        <dsp:cNvSpPr/>
      </dsp:nvSpPr>
      <dsp:spPr>
        <a:xfrm>
          <a:off x="662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625200" y="1945097"/>
        <a:ext cx="1800000" cy="720000"/>
      </dsp:txXfrm>
    </dsp:sp>
    <dsp:sp modelId="{59F41051-F2AF-482B-88AD-9374922D5350}">
      <dsp:nvSpPr>
        <dsp:cNvPr id="0" name=""/>
        <dsp:cNvSpPr/>
      </dsp:nvSpPr>
      <dsp:spPr>
        <a:xfrm>
          <a:off x="923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37BD-D239-4780-BC02-ED102033B001}">
      <dsp:nvSpPr>
        <dsp:cNvPr id="0" name=""/>
        <dsp:cNvSpPr/>
      </dsp:nvSpPr>
      <dsp:spPr>
        <a:xfrm>
          <a:off x="874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8740200" y="194509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CC67-45C1-49D0-8AEB-2EF995C1B354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E68FA-4CE9-4E49-9680-76DC0DFBA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4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19B69-70C4-1E25-E41D-415486E77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1B84D-1DE1-A21A-23DF-A5345955D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79202-8B85-4723-2571-3C227283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BAAAA-4D49-417E-BBE4-E3232BFC1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5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23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7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4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38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2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4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58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57E-652A-294C-DD25-3617655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7F0F-AAE2-3BAA-4C29-F6F483DA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741F-71FA-6AEB-0DB4-EF0BEDF4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BAAF-52D9-423D-29B1-06A1FD0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4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2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2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67AA0-5792-E130-9C84-CA08986D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548581"/>
            <a:ext cx="6580358" cy="2079920"/>
          </a:xfrm>
        </p:spPr>
        <p:txBody>
          <a:bodyPr>
            <a:normAutofit/>
          </a:bodyPr>
          <a:lstStyle/>
          <a:p>
            <a:r>
              <a:rPr lang="en-GB" sz="3500" dirty="0"/>
              <a:t>Asking Clarifying Questions for Conversational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0D5497-ECB7-8EC2-FADA-A04F3D3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7037558" cy="167721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eorgia Pro" panose="020F0502020204030204" pitchFamily="18" charset="0"/>
                <a:cs typeface="Arial" panose="020B0604020202020204" pitchFamily="34" charset="0"/>
              </a:rPr>
              <a:t>Machine Learning for Conversational AI</a:t>
            </a:r>
          </a:p>
          <a:p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Coursework 2</a:t>
            </a:r>
            <a:b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</a:br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SET10120</a:t>
            </a:r>
            <a:endParaRPr lang="en-US" dirty="0"/>
          </a:p>
        </p:txBody>
      </p: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2DAA80D8-BD70-6937-7DB1-61DE00A0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AB6D-D566-71A2-1B56-13C5F1DA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293319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Demo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A17389-D991-A8DD-12F0-6A29D3FB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8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ED7-51FC-9DE3-9DC9-FE381844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867C-88BC-733E-63FB-20150AE5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it could be improved /ideas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83283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6952-01F2-D240-56C7-70D01E32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28B3D-FE24-1AAA-B17B-4E5E4A5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8" y="271128"/>
            <a:ext cx="3529263" cy="1293028"/>
          </a:xfrm>
        </p:spPr>
        <p:txBody>
          <a:bodyPr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Team Roles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C3F9713-237F-B21D-06C7-E66E5535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55625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6C0775-FDFD-E07C-C586-7F0B4A0119B4}"/>
              </a:ext>
            </a:extLst>
          </p:cNvPr>
          <p:cNvSpPr txBox="1"/>
          <p:nvPr/>
        </p:nvSpPr>
        <p:spPr>
          <a:xfrm>
            <a:off x="4951317" y="1802413"/>
            <a:ext cx="2209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Lead Developer &amp;</a:t>
            </a:r>
            <a:br>
              <a:rPr lang="en-GB" dirty="0"/>
            </a:br>
            <a:r>
              <a:rPr lang="en-GB" dirty="0"/>
              <a:t>System Integrator: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Jack Harrison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0713F-7607-F14C-D44C-8B93FD1ADCE3}"/>
              </a:ext>
            </a:extLst>
          </p:cNvPr>
          <p:cNvSpPr txBox="1"/>
          <p:nvPr/>
        </p:nvSpPr>
        <p:spPr>
          <a:xfrm>
            <a:off x="7216100" y="1802414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Information Retrieval Engineer: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Ruben Lazell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D3607-C2F7-458F-0EA7-90372B79B705}"/>
              </a:ext>
            </a:extLst>
          </p:cNvPr>
          <p:cNvSpPr txBox="1"/>
          <p:nvPr/>
        </p:nvSpPr>
        <p:spPr>
          <a:xfrm>
            <a:off x="525702" y="1764858"/>
            <a:ext cx="259280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SBERT Clarifying Questions Retrieval Specialist: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Ansh Bisht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33F52-4B98-0521-072C-BA51569C25BC}"/>
              </a:ext>
            </a:extLst>
          </p:cNvPr>
          <p:cNvSpPr txBox="1"/>
          <p:nvPr/>
        </p:nvSpPr>
        <p:spPr>
          <a:xfrm>
            <a:off x="9194819" y="1802414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Scrum Master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System Designer: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Andrew Taison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16AA8-2F7D-8869-B9A8-F9B20232ABD9}"/>
              </a:ext>
            </a:extLst>
          </p:cNvPr>
          <p:cNvSpPr txBox="1"/>
          <p:nvPr/>
        </p:nvSpPr>
        <p:spPr>
          <a:xfrm>
            <a:off x="2892171" y="1764858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Project </a:t>
            </a:r>
            <a:br>
              <a:rPr lang="en-GB" dirty="0"/>
            </a:br>
            <a:r>
              <a:rPr lang="en-GB" dirty="0"/>
              <a:t>Manager:</a:t>
            </a:r>
            <a:br>
              <a:rPr lang="en-GB" dirty="0"/>
            </a:br>
            <a:endParaRPr lang="en-GB" dirty="0"/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Jordan Dickson 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73F13E4-695E-ABD2-09A5-A9628F7DFA9F}"/>
              </a:ext>
            </a:extLst>
          </p:cNvPr>
          <p:cNvSpPr txBox="1">
            <a:spLocks/>
          </p:cNvSpPr>
          <p:nvPr/>
        </p:nvSpPr>
        <p:spPr>
          <a:xfrm>
            <a:off x="4291585" y="5731252"/>
            <a:ext cx="352926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500" dirty="0">
                <a:latin typeface="Georgia" panose="02040502050405020303" pitchFamily="18" charset="0"/>
              </a:rPr>
              <a:t>Responsibilities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771B4-F1C8-3B2B-706B-2D4CC3790D9F}"/>
              </a:ext>
            </a:extLst>
          </p:cNvPr>
          <p:cNvSpPr txBox="1"/>
          <p:nvPr/>
        </p:nvSpPr>
        <p:spPr>
          <a:xfrm>
            <a:off x="9293275" y="4248000"/>
            <a:ext cx="221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Led team meetings and tracked weekly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Designed the initial system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and pre-processed the </a:t>
            </a:r>
            <a:r>
              <a:rPr lang="en-GB" sz="1200" dirty="0" err="1"/>
              <a:t>Qulac</a:t>
            </a:r>
            <a:r>
              <a:rPr lang="en-GB" sz="1200" dirty="0"/>
              <a:t>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Created templates for the report and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D24B-2D9E-758B-010F-94D6A9458AB3}"/>
              </a:ext>
            </a:extLst>
          </p:cNvPr>
          <p:cNvSpPr txBox="1"/>
          <p:nvPr/>
        </p:nvSpPr>
        <p:spPr>
          <a:xfrm>
            <a:off x="2820014" y="4248403"/>
            <a:ext cx="2215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Managed project tools including Kanban board and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Organised team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Wikipedia summaries for retrieval.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83E88-F80A-02C2-C1F0-7E01883045AD}"/>
              </a:ext>
            </a:extLst>
          </p:cNvPr>
          <p:cNvSpPr txBox="1"/>
          <p:nvPr/>
        </p:nvSpPr>
        <p:spPr>
          <a:xfrm>
            <a:off x="813130" y="4248562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the SBERT model for sentence similarity.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tuning and evaluation of the question ranking module.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EF116-1341-7991-7254-85EB571252E9}"/>
              </a:ext>
            </a:extLst>
          </p:cNvPr>
          <p:cNvSpPr txBox="1"/>
          <p:nvPr/>
        </p:nvSpPr>
        <p:spPr>
          <a:xfrm>
            <a:off x="4948638" y="4248562"/>
            <a:ext cx="221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Led implementation and integration of system modules.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Rasa and handled communication between components.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Produced the system demonstration video.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3690C-0F65-387B-85AE-BC59A030F0F3}"/>
              </a:ext>
            </a:extLst>
          </p:cNvPr>
          <p:cNvSpPr txBox="1"/>
          <p:nvPr/>
        </p:nvSpPr>
        <p:spPr>
          <a:xfrm>
            <a:off x="7156827" y="4248000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Developed and tested the BM25 retrieval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module integration and retrieval tuning.</a:t>
            </a:r>
          </a:p>
        </p:txBody>
      </p:sp>
    </p:spTree>
    <p:extLst>
      <p:ext uri="{BB962C8B-B14F-4D97-AF65-F5344CB8AC3E}">
        <p14:creationId xmlns:p14="http://schemas.microsoft.com/office/powerpoint/2010/main" val="27686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094-4F65-FB1B-D22C-D4D68D53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93F6-F302-D0B2-18B7-162E0C14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concept &amp; aims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5157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48E-C83C-2967-E936-7521E7B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6A38-D53F-D660-EE33-80DDB364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problems to be solved in creating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67918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8DAC-31E7-B2CF-831E-1E9FA110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0743-22AD-ED9C-184E-37DD51A7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BM25</a:t>
            </a:r>
          </a:p>
          <a:p>
            <a:r>
              <a:rPr lang="en-GB" dirty="0"/>
              <a:t>Reranked using all-MiniLM-L6-v2</a:t>
            </a:r>
          </a:p>
          <a:p>
            <a:r>
              <a:rPr lang="en-GB" dirty="0"/>
              <a:t>Outputs the most relevant wiki-style summary</a:t>
            </a:r>
          </a:p>
          <a:p>
            <a:r>
              <a:rPr lang="en-GB" dirty="0"/>
              <a:t>Returns “not confident” if top score is not relevant enough</a:t>
            </a:r>
          </a:p>
          <a:p>
            <a:endParaRPr lang="en-GB" dirty="0"/>
          </a:p>
          <a:p>
            <a:r>
              <a:rPr lang="en-GB" dirty="0" err="1"/>
              <a:t>Qulac</a:t>
            </a:r>
            <a:r>
              <a:rPr lang="en-GB" dirty="0"/>
              <a:t> → Query → BM25 → Top 5 → </a:t>
            </a:r>
            <a:r>
              <a:rPr lang="en-GB" dirty="0" err="1"/>
              <a:t>MiniLM</a:t>
            </a:r>
            <a:r>
              <a:rPr lang="en-GB" dirty="0"/>
              <a:t> </a:t>
            </a:r>
            <a:r>
              <a:rPr lang="en-GB" dirty="0" err="1"/>
              <a:t>Reranker</a:t>
            </a:r>
            <a:r>
              <a:rPr lang="en-GB" dirty="0"/>
              <a:t> → Top Summary → Confidence Check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77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B59D-FBCC-85CA-5EF5-3E4F7AA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1DD-3A79-F90A-D28B-AB8F2C92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DB7E-24DA-3DB2-4596-AA3C37C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Bag-of-Words and term frequency to rank summaries</a:t>
            </a:r>
          </a:p>
          <a:p>
            <a:r>
              <a:rPr lang="en-GB" dirty="0"/>
              <a:t>Each summary is assigned a BM25 relevance score</a:t>
            </a:r>
          </a:p>
          <a:p>
            <a:r>
              <a:rPr lang="en-GB" dirty="0"/>
              <a:t>Retrieves the top 5 most lexically relevant summaries</a:t>
            </a:r>
          </a:p>
          <a:p>
            <a:r>
              <a:rPr lang="en-GB" dirty="0"/>
              <a:t>“President” and “Leader” are considered completely different</a:t>
            </a:r>
          </a:p>
          <a:p>
            <a:r>
              <a:rPr lang="en-GB" dirty="0"/>
              <a:t>Scores are not comparable across different queries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1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6EF9-B7F8-D26B-228F-2BA84990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all-MiniLM-L6-v2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5382-B4CC-8D7F-D718-372F8097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Reranks</a:t>
            </a:r>
            <a:r>
              <a:rPr lang="en-GB" dirty="0"/>
              <a:t> the top 5 summaries from BM25 using semantic similarity</a:t>
            </a:r>
          </a:p>
          <a:p>
            <a:r>
              <a:rPr lang="en-GB" dirty="0"/>
              <a:t>Converts queries and summaries into vector embeddings and compares them using cosine similarity</a:t>
            </a:r>
          </a:p>
          <a:p>
            <a:r>
              <a:rPr lang="en-GB" dirty="0"/>
              <a:t>Can identify relevance even if the wording is different</a:t>
            </a:r>
          </a:p>
          <a:p>
            <a:r>
              <a:rPr lang="en-GB" dirty="0"/>
              <a:t>Lightweight transformer model from </a:t>
            </a:r>
            <a:r>
              <a:rPr lang="en-GB" dirty="0" err="1"/>
              <a:t>SentenceTransformers</a:t>
            </a:r>
            <a:r>
              <a:rPr lang="en-GB" dirty="0"/>
              <a:t> - fast and efficient for reranking</a:t>
            </a:r>
          </a:p>
          <a:p>
            <a:r>
              <a:rPr lang="en-GB" dirty="0"/>
              <a:t>Cosine similarity higher or lower than 0.4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6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D63E-70BE-959E-000B-8947216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E283-4D39-F002-02B0-75364CD8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Tested with 150 GPT-4-generated queries</a:t>
            </a:r>
          </a:p>
          <a:p>
            <a:r>
              <a:rPr lang="en-GB" dirty="0"/>
              <a:t>50 matching, 50 ambiguous, 50 non-matching</a:t>
            </a:r>
          </a:p>
          <a:p>
            <a:r>
              <a:rPr lang="en-GB" dirty="0"/>
              <a:t>Matching queries, 92% accuracy, 100% precision, 95.56% F1 score, </a:t>
            </a:r>
            <a:r>
              <a:rPr lang="en-GB" dirty="0" err="1"/>
              <a:t>avg</a:t>
            </a:r>
            <a:r>
              <a:rPr lang="en-GB" dirty="0"/>
              <a:t> cosine similarity: 0.5882</a:t>
            </a:r>
          </a:p>
          <a:p>
            <a:r>
              <a:rPr lang="en-GB" dirty="0"/>
              <a:t>Ambiguous queries: 42% confident predictions, </a:t>
            </a:r>
            <a:r>
              <a:rPr lang="en-GB" dirty="0" err="1"/>
              <a:t>avg</a:t>
            </a:r>
            <a:r>
              <a:rPr lang="en-GB" dirty="0"/>
              <a:t> cosine similarity: 0.3584</a:t>
            </a:r>
          </a:p>
          <a:p>
            <a:r>
              <a:rPr lang="en-GB" dirty="0"/>
              <a:t>Non-matching queries: 80% correctly flagged as not confident, </a:t>
            </a:r>
            <a:r>
              <a:rPr lang="en-GB" dirty="0" err="1"/>
              <a:t>avg</a:t>
            </a:r>
            <a:r>
              <a:rPr lang="en-GB" dirty="0"/>
              <a:t> cosine similarity: 0.2839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6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D3A6-2EBA-D715-DF7B-A2F3D26C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1BA8-D608-2025-6AF2-FF29610B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98465-8265-7E64-79A7-6ECA3784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844"/>
            <a:ext cx="12192000" cy="68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4A3-B39F-2947-948F-064826D3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010-BBC3-8BCA-1CFE-A5ECA17B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will Showcase:</a:t>
            </a:r>
          </a:p>
          <a:p>
            <a:endParaRPr lang="en-GB" dirty="0"/>
          </a:p>
          <a:p>
            <a:r>
              <a:rPr lang="en-GB" dirty="0"/>
              <a:t>Bm25: working independently with RASA</a:t>
            </a:r>
          </a:p>
          <a:p>
            <a:r>
              <a:rPr lang="en-GB" dirty="0"/>
              <a:t>SBERT: working alongside bm25 and RASA</a:t>
            </a:r>
          </a:p>
          <a:p>
            <a:r>
              <a:rPr lang="en-GB" dirty="0"/>
              <a:t> Will contain a brief explanation of how each part works</a:t>
            </a:r>
          </a:p>
        </p:txBody>
      </p:sp>
    </p:spTree>
    <p:extLst>
      <p:ext uri="{BB962C8B-B14F-4D97-AF65-F5344CB8AC3E}">
        <p14:creationId xmlns:p14="http://schemas.microsoft.com/office/powerpoint/2010/main" val="5788725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3A3E5F-1122-42BC-B8F8-F69CC7167997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425</Words>
  <Application>Microsoft Office PowerPoint</Application>
  <PresentationFormat>Widescreen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Century Gothic</vt:lpstr>
      <vt:lpstr>Georgia</vt:lpstr>
      <vt:lpstr>Georgia Pro</vt:lpstr>
      <vt:lpstr>Vapor Trail</vt:lpstr>
      <vt:lpstr>Asking Clarifying Questions for Conversational Search</vt:lpstr>
      <vt:lpstr>PowerPoint Presentation</vt:lpstr>
      <vt:lpstr>PowerPoint Presentation</vt:lpstr>
      <vt:lpstr>Retrieval pipeline</vt:lpstr>
      <vt:lpstr>BM25</vt:lpstr>
      <vt:lpstr>all-MiniLM-L6-v2</vt:lpstr>
      <vt:lpstr>Evaluation of Retrieval Pipeline</vt:lpstr>
      <vt:lpstr>PowerPoint Presentation</vt:lpstr>
      <vt:lpstr>Demo showcase</vt:lpstr>
      <vt:lpstr>Demo </vt:lpstr>
      <vt:lpstr>PowerPoint Presentation</vt:lpstr>
      <vt:lpstr>Team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Dickinson, Andrew</dc:creator>
  <cp:lastModifiedBy>Harrison, Jack</cp:lastModifiedBy>
  <cp:revision>38</cp:revision>
  <dcterms:created xsi:type="dcterms:W3CDTF">2024-10-25T08:53:11Z</dcterms:created>
  <dcterms:modified xsi:type="dcterms:W3CDTF">2025-05-06T08:24:40Z</dcterms:modified>
</cp:coreProperties>
</file>