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926A-AC45-45D1-8355-F8305E22B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EA798-ECFB-4E15-9CFB-B9CC89CC2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E1385-C200-472D-975A-43E0B795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56A6-1258-44E4-BF20-211617F195F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6637C-226F-4F83-A0DA-30CC9BF4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AA2CE-EF3A-4322-8BDB-ECA462D7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295-2226-40A7-8DB9-D1A4B5AF8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04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0797-8C5B-4BD8-B155-19D881A0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BCDFB-2E03-4F15-AD2F-11133DB23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CBC39-3CA3-48A8-8D94-8756C27F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56A6-1258-44E4-BF20-211617F195F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C06E-B0A0-41BD-B217-AB6F8D62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D8DA4-B5B9-4A69-91E6-372E099B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295-2226-40A7-8DB9-D1A4B5AF8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64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8C772-E09B-43E2-9EE1-887C8C72C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1B1A3-CF91-4F9D-ADFE-5E89E83A4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4F238-6777-4DA4-85D3-62EAA0E0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56A6-1258-44E4-BF20-211617F195F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B758D-B9E2-4665-9FFF-8282779A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3CB41-852C-449A-A167-75464EEF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295-2226-40A7-8DB9-D1A4B5AF8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64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A8C4-03C7-47D1-835A-FE0D47E7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66AB5-D9CD-45E5-A213-B76D6A052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7AF76-CBE9-4410-868E-B618912E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56A6-1258-44E4-BF20-211617F195F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37411-EED5-43FA-9B85-2A18C265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311E5-3F05-4DC4-B86B-C45BB7C8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295-2226-40A7-8DB9-D1A4B5AF8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2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CD7E-6EB7-4432-A7AB-8681308A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F5871-946D-471E-A67D-D6CA3212E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783F9-DC1D-4B48-95F9-C825FAA8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56A6-1258-44E4-BF20-211617F195F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48E7E-495E-42A0-AE5A-DAAE6CA5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AE6A3-F8B3-41CB-88D6-BEAC9041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295-2226-40A7-8DB9-D1A4B5AF8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05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D73E-D542-4E3D-8FEF-E3D3F5B4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B475-AC49-4CB6-B946-2B1FF049A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BED82-9BAE-4BD4-B919-75F1767C5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38FE6-D687-4122-92D7-FD549D3C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56A6-1258-44E4-BF20-211617F195F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879BD-CD41-4D2A-A721-5A650784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1E57F-A588-42F2-B857-45FF5156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295-2226-40A7-8DB9-D1A4B5AF8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07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9CC0-824A-4B24-88C9-C14E5547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18DE8-589D-4EA5-B285-8AAFCABFF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33E5B-576C-474B-BD8D-571C8CBD8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1B5D7-5B77-4239-A225-7CC626268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1C976-5025-4343-AF41-B1E061AAB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BB672-2619-4058-BD34-AD3A40DE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56A6-1258-44E4-BF20-211617F195F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D6A9F-F9FE-467F-BA05-8971738C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12BCC-3739-4F17-9A68-810ABF43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295-2226-40A7-8DB9-D1A4B5AF8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4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0E25-6B72-47E9-9C0B-86CA45E0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4E6C8-486C-4088-9C92-2EC6B114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56A6-1258-44E4-BF20-211617F195F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B6CFD-91FB-4775-BB7E-F36A0549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680C5-A400-485F-B7BA-5E2ADB0A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295-2226-40A7-8DB9-D1A4B5AF8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00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7A0C1-ED04-4BC0-9BF4-AB9D9F1A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56A6-1258-44E4-BF20-211617F195F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AC5D2-D736-400D-A0C0-0330E30D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48D9E-B05C-4868-A4BF-F3260689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295-2226-40A7-8DB9-D1A4B5AF8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60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4991-A3BA-4B77-8059-6D8B6B2B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D3081-F6D6-47FE-85A1-E1C79D3CE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6EBE3-E1D5-44F2-B9D0-A1FFAD173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F952F-EB47-486D-AA6F-DBB202BF1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56A6-1258-44E4-BF20-211617F195F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DA137-17E3-4D3C-BDD9-5C181258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31BB9-A3EC-459A-BBB0-61985E2D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295-2226-40A7-8DB9-D1A4B5AF8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83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343F-DF63-47BE-9893-7B557A08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D5ECF-567B-4F67-9836-84B9922ED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87738-447F-4D27-8657-4AFEF447D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517C6-CC4E-4436-9CEB-D833B9D5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56A6-1258-44E4-BF20-211617F195F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E0D39-78B8-4C2B-B9F4-A7721C92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FF9DE-93EF-4780-A8E6-7FE24918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295-2226-40A7-8DB9-D1A4B5AF8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28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C3517-2B1D-43B8-90A5-4099ADB0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8239A-F1B3-4F4D-93FA-FEE162F94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16A2D-1886-4AD4-8C7C-F77016865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356A6-1258-44E4-BF20-211617F195F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56DDB-9EAA-41AB-8E58-C4CE3DE3F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C5407-0607-41D4-A55F-FBD1A0BEF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2C295-2226-40A7-8DB9-D1A4B5AF8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64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D3E5-3B13-497B-AC48-DD40A04EC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CGD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0F2F0-E9F7-45A1-9292-1FD281792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David Marshall and Brendan McNally</a:t>
            </a:r>
          </a:p>
        </p:txBody>
      </p:sp>
    </p:spTree>
    <p:extLst>
      <p:ext uri="{BB962C8B-B14F-4D97-AF65-F5344CB8AC3E}">
        <p14:creationId xmlns:p14="http://schemas.microsoft.com/office/powerpoint/2010/main" val="2426518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854A-DFDC-452E-BC53-79C1279A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14B91-EC5B-4B35-AF0C-96077BC3D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8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7FAA-CFEC-41DB-951A-B864CA80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C195A-FF3B-4E85-A557-80D8047B5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David programmed the game and Brendan made the artwork.</a:t>
            </a:r>
          </a:p>
          <a:p>
            <a:r>
              <a:rPr lang="en-GB" dirty="0"/>
              <a:t>We discussed game ideas as a group, but Brendan was responsible for most of the ideas.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44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C8FC-6BCF-4F4F-A559-B46BF7AC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326FF-56D6-4628-870E-7A1CFE860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80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3041-DD5E-43AB-8F9F-C19B65BE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C4BEF-DCA5-4FCA-90EB-86E78AF79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2D </a:t>
            </a:r>
            <a:r>
              <a:rPr lang="en-GB" dirty="0" smtClean="0"/>
              <a:t>puzzle-platformer</a:t>
            </a:r>
          </a:p>
          <a:p>
            <a:r>
              <a:rPr lang="en-GB" dirty="0" smtClean="0"/>
              <a:t>Cartoon aesthetic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10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A533-4909-472B-BB3B-D39DD438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A3A50-F8A0-4CE5-AFFA-53FF9C727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Unity</a:t>
            </a:r>
          </a:p>
          <a:p>
            <a:r>
              <a:rPr lang="en-GB" dirty="0"/>
              <a:t>David has past experience with it.</a:t>
            </a:r>
          </a:p>
          <a:p>
            <a:r>
              <a:rPr lang="en-GB" dirty="0"/>
              <a:t>It provides lots of tools to speed up the development process(citation needed</a:t>
            </a:r>
            <a:r>
              <a:rPr lang="en-GB" dirty="0" smtClean="0"/>
              <a:t>)</a:t>
            </a:r>
          </a:p>
          <a:p>
            <a:r>
              <a:rPr lang="en-GB" dirty="0" smtClean="0"/>
              <a:t>Large amount of tutorials/information for working with Unity, for coding, implementing animations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49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AB7B-66AA-4E74-A424-CA2C6801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Gameplay and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4A403-1CD4-433F-B4C0-34A9C8484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2D puzzle-platformer </a:t>
            </a:r>
          </a:p>
          <a:p>
            <a:r>
              <a:rPr lang="en-GB" dirty="0"/>
              <a:t>Originally going to be a 3D puzzle game </a:t>
            </a:r>
            <a:endParaRPr lang="en-GB" dirty="0" smtClean="0"/>
          </a:p>
          <a:p>
            <a:r>
              <a:rPr lang="en-GB" dirty="0" smtClean="0"/>
              <a:t>Transformation – each state has it’s own advantages: combat, puzzles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843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CF88-D5E0-470B-A899-D5B42EEF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3091D-5969-4017-9792-1CA1487D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game is divided into levels that transition into one another</a:t>
            </a:r>
          </a:p>
          <a:p>
            <a:r>
              <a:rPr lang="en-GB" dirty="0"/>
              <a:t>First level acts as a tutorial</a:t>
            </a:r>
          </a:p>
          <a:p>
            <a:r>
              <a:rPr lang="en-GB" dirty="0"/>
              <a:t>Some levels focus more on fighting enemies and others focus on platforming/puzzle solving </a:t>
            </a:r>
          </a:p>
        </p:txBody>
      </p:sp>
    </p:spTree>
    <p:extLst>
      <p:ext uri="{BB962C8B-B14F-4D97-AF65-F5344CB8AC3E}">
        <p14:creationId xmlns:p14="http://schemas.microsoft.com/office/powerpoint/2010/main" val="250089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7344-E7A7-4D10-8D68-AB6C6290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03ED7-5C03-4225-8EB1-3C2AF3D5D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19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5DAB-4EA8-447B-A079-FDC2F6C5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Immersive 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FFE13-F080-47B1-8F07-1D5E077A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aimed for a cartoonish aesthetic, which we sought to augment with 8-bit sound effects for a retro feel.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037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modelled our development approach based on the Agile Methodology, but we adjusted it to be more suitable to our smaller team. </a:t>
            </a:r>
          </a:p>
          <a:p>
            <a:r>
              <a:rPr lang="en-GB" dirty="0"/>
              <a:t>We got together as a team </a:t>
            </a:r>
            <a:r>
              <a:rPr lang="en-GB" dirty="0" smtClean="0"/>
              <a:t>to discuss and </a:t>
            </a:r>
            <a:r>
              <a:rPr lang="en-GB" dirty="0"/>
              <a:t>plan what we were doing each </a:t>
            </a:r>
            <a:r>
              <a:rPr lang="en-GB" dirty="0" smtClean="0"/>
              <a:t>week</a:t>
            </a:r>
          </a:p>
          <a:p>
            <a:r>
              <a:rPr lang="en-GB" dirty="0" smtClean="0"/>
              <a:t>At the beginning of the project we made a Gantt chart and plotted a timeline of when we would complete the game.</a:t>
            </a:r>
          </a:p>
          <a:p>
            <a:r>
              <a:rPr lang="en-GB" dirty="0" smtClean="0"/>
              <a:t>This was thrown off when we had to swap to making a 2D game because we lost a team member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51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07CF-EE04-4159-9E65-67278DB98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8CAE-4B8E-4AD0-95E1-5E191871C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used </a:t>
            </a:r>
            <a:r>
              <a:rPr lang="en-GB" dirty="0" err="1"/>
              <a:t>Github</a:t>
            </a:r>
            <a:endParaRPr lang="en-GB" dirty="0"/>
          </a:p>
          <a:p>
            <a:r>
              <a:rPr lang="en-GB" dirty="0"/>
              <a:t>Wasn’t really a issue since we mostly worked on different sections of the work</a:t>
            </a:r>
            <a:r>
              <a:rPr lang="en-GB" dirty="0" smtClean="0"/>
              <a:t>.</a:t>
            </a:r>
          </a:p>
          <a:p>
            <a:r>
              <a:rPr lang="en-GB" dirty="0" smtClean="0"/>
              <a:t>We used discord to keep in touch and update each other on the work we were doin</a:t>
            </a:r>
            <a:r>
              <a:rPr lang="en-GB" dirty="0" smtClean="0"/>
              <a:t>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27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286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CGD</vt:lpstr>
      <vt:lpstr>Game Overview</vt:lpstr>
      <vt:lpstr>Game Engine</vt:lpstr>
      <vt:lpstr>Gameplay and Mechanics</vt:lpstr>
      <vt:lpstr>Level Design</vt:lpstr>
      <vt:lpstr>Implementation</vt:lpstr>
      <vt:lpstr>Immersive Qualities</vt:lpstr>
      <vt:lpstr>Methodology </vt:lpstr>
      <vt:lpstr>Version Control</vt:lpstr>
      <vt:lpstr>Demo</vt:lpstr>
      <vt:lpstr>Individual Contribution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CGD</dc:title>
  <dc:creator>David Marshall</dc:creator>
  <cp:lastModifiedBy>Information, Technology and Digital Services</cp:lastModifiedBy>
  <cp:revision>7</cp:revision>
  <dcterms:created xsi:type="dcterms:W3CDTF">2018-11-27T08:31:33Z</dcterms:created>
  <dcterms:modified xsi:type="dcterms:W3CDTF">2018-11-27T13:19:50Z</dcterms:modified>
</cp:coreProperties>
</file>