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Nunito-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b9b0d42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b9b0d42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5b9b0d42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5b9b0d42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b9b0d42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b9b0d42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5b9b0d42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5b9b0d42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nvSpPr>
        <p:spPr>
          <a:xfrm>
            <a:off x="2697250" y="329750"/>
            <a:ext cx="4320300" cy="6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lt1"/>
                </a:solidFill>
                <a:latin typeface="Lato"/>
                <a:ea typeface="Lato"/>
                <a:cs typeface="Lato"/>
                <a:sym typeface="Lato"/>
              </a:rPr>
              <a:t>GPG</a:t>
            </a:r>
            <a:endParaRPr sz="2400">
              <a:solidFill>
                <a:schemeClr val="lt1"/>
              </a:solidFill>
              <a:latin typeface="Lato"/>
              <a:ea typeface="Lato"/>
              <a:cs typeface="Lato"/>
              <a:sym typeface="Lato"/>
            </a:endParaRPr>
          </a:p>
        </p:txBody>
      </p:sp>
      <p:pic>
        <p:nvPicPr>
          <p:cNvPr id="129" name="Google Shape;129;p13"/>
          <p:cNvPicPr preferRelativeResize="0"/>
          <p:nvPr/>
        </p:nvPicPr>
        <p:blipFill>
          <a:blip r:embed="rId3">
            <a:alphaModFix/>
          </a:blip>
          <a:stretch>
            <a:fillRect/>
          </a:stretch>
        </p:blipFill>
        <p:spPr>
          <a:xfrm>
            <a:off x="209638" y="1997875"/>
            <a:ext cx="8724725" cy="3145625"/>
          </a:xfrm>
          <a:prstGeom prst="rect">
            <a:avLst/>
          </a:prstGeom>
          <a:noFill/>
          <a:ln>
            <a:noFill/>
          </a:ln>
        </p:spPr>
      </p:pic>
      <p:sp>
        <p:nvSpPr>
          <p:cNvPr id="130" name="Google Shape;130;p13"/>
          <p:cNvSpPr txBox="1"/>
          <p:nvPr/>
        </p:nvSpPr>
        <p:spPr>
          <a:xfrm>
            <a:off x="303800" y="1067475"/>
            <a:ext cx="8543700" cy="9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Generating a GPG Key Pair was easy on Linux, Ubuntu already comes with GNUPG preinstalled, so all I needed to do was run the gpg --generate-key command, enter my details and a password. The key was then automatically added to the key chain</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Enigmail</a:t>
            </a:r>
            <a:endParaRPr/>
          </a:p>
        </p:txBody>
      </p:sp>
      <p:sp>
        <p:nvSpPr>
          <p:cNvPr id="136" name="Google Shape;136;p14"/>
          <p:cNvSpPr txBox="1"/>
          <p:nvPr>
            <p:ph idx="1" type="body"/>
          </p:nvPr>
        </p:nvSpPr>
        <p:spPr>
          <a:xfrm>
            <a:off x="259350" y="1975925"/>
            <a:ext cx="4401300" cy="28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already use thunderbird as a mail client, so all I needed to do was install Enigmail. This was easy with the extension store built in. </a:t>
            </a:r>
            <a:endParaRPr/>
          </a:p>
          <a:p>
            <a:pPr indent="0" lvl="0" marL="0" rtl="0" algn="l">
              <a:spcBef>
                <a:spcPts val="1600"/>
              </a:spcBef>
              <a:spcAft>
                <a:spcPts val="0"/>
              </a:spcAft>
              <a:buNone/>
            </a:pPr>
            <a:r>
              <a:rPr lang="en-GB"/>
              <a:t>Since GNUPG already added the key to the keychain it appeared automatically in Enigmail and to use it all I needed to do was enter the password for the private key.</a:t>
            </a:r>
            <a:endParaRPr/>
          </a:p>
          <a:p>
            <a:pPr indent="0" lvl="0" marL="0" rtl="0" algn="l">
              <a:spcBef>
                <a:spcPts val="1600"/>
              </a:spcBef>
              <a:spcAft>
                <a:spcPts val="1600"/>
              </a:spcAft>
              <a:buNone/>
            </a:pPr>
            <a:r>
              <a:rPr lang="en-GB"/>
              <a:t>I then exported the public key and attached it to a plain text message for you.</a:t>
            </a:r>
            <a:endParaRPr/>
          </a:p>
        </p:txBody>
      </p:sp>
      <p:pic>
        <p:nvPicPr>
          <p:cNvPr id="137" name="Google Shape;137;p14"/>
          <p:cNvPicPr preferRelativeResize="0"/>
          <p:nvPr/>
        </p:nvPicPr>
        <p:blipFill>
          <a:blip r:embed="rId3">
            <a:alphaModFix/>
          </a:blip>
          <a:stretch>
            <a:fillRect/>
          </a:stretch>
        </p:blipFill>
        <p:spPr>
          <a:xfrm>
            <a:off x="4764650" y="1920620"/>
            <a:ext cx="4161575" cy="286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NTP</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Certificate based attacks, security certificates used for TLS are timestamped, spoofing the time allows attackers to use revoked or expired certificates on the victim. These are readily available on the web. Attacker may also be able to force a downgrade from TLS to Unencrypted communication in victim with insecure clients.</a:t>
            </a:r>
            <a:endParaRPr sz="1800"/>
          </a:p>
          <a:p>
            <a:pPr indent="-342900" lvl="0" marL="457200" rtl="0" algn="l">
              <a:spcBef>
                <a:spcPts val="0"/>
              </a:spcBef>
              <a:spcAft>
                <a:spcPts val="0"/>
              </a:spcAft>
              <a:buSzPts val="1800"/>
              <a:buChar char="●"/>
            </a:pPr>
            <a:r>
              <a:rPr lang="en-GB" sz="1800"/>
              <a:t>Authentication, Many authentication schemes used time stamped tokens, spoofing time allow attackers to increase their window of attack and make use of old leaked tokens.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NTP</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DNSSEC, Secure DNS requires </a:t>
            </a:r>
            <a:r>
              <a:rPr lang="en-GB" sz="1800"/>
              <a:t>time stamped</a:t>
            </a:r>
            <a:r>
              <a:rPr lang="en-GB" sz="1800"/>
              <a:t> signed records. Spoofing time with NTP can allow the attacker to prevent the victim from resolving DNSSEC enabled domains and potentially to insert their own records.</a:t>
            </a:r>
            <a:endParaRPr sz="1800"/>
          </a:p>
          <a:p>
            <a:pPr indent="-342900" lvl="0" marL="457200" rtl="0" algn="l">
              <a:spcBef>
                <a:spcPts val="0"/>
              </a:spcBef>
              <a:spcAft>
                <a:spcPts val="0"/>
              </a:spcAft>
              <a:buSzPts val="1800"/>
              <a:buChar char="●"/>
            </a:pPr>
            <a:r>
              <a:rPr lang="en-GB" sz="1800"/>
              <a:t>NTP Amplification, Attacks can spoof packets with a victims IP address to NTP servers. These packets are designed to produce responses much larger than the packet and when they are sent back can </a:t>
            </a:r>
            <a:r>
              <a:rPr lang="en-GB" sz="1800"/>
              <a:t>overwhelm</a:t>
            </a:r>
            <a:r>
              <a:rPr lang="en-GB" sz="1800"/>
              <a:t> the victim, “Amplifying” the attack.</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RSA</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RSA is an </a:t>
            </a:r>
            <a:r>
              <a:rPr lang="en-GB" sz="1800"/>
              <a:t>asymmetric</a:t>
            </a:r>
            <a:r>
              <a:rPr lang="en-GB" sz="1800"/>
              <a:t> encryption </a:t>
            </a:r>
            <a:r>
              <a:rPr lang="en-GB" sz="1800"/>
              <a:t>algorithm</a:t>
            </a:r>
            <a:r>
              <a:rPr lang="en-GB" sz="1800"/>
              <a:t>, which means it uses a pair of keys one public one private. Only someone with </a:t>
            </a:r>
            <a:r>
              <a:rPr lang="en-GB" sz="1800"/>
              <a:t>possession</a:t>
            </a:r>
            <a:r>
              <a:rPr lang="en-GB" sz="1800"/>
              <a:t> the private key can decrypt something encrypted with the public key.</a:t>
            </a:r>
            <a:endParaRPr sz="1800"/>
          </a:p>
          <a:p>
            <a:pPr indent="-342900" lvl="0" marL="457200" rtl="0" algn="l">
              <a:spcBef>
                <a:spcPts val="0"/>
              </a:spcBef>
              <a:spcAft>
                <a:spcPts val="0"/>
              </a:spcAft>
              <a:buSzPts val="1800"/>
              <a:buChar char="●"/>
            </a:pPr>
            <a:r>
              <a:rPr lang="en-GB" sz="1800"/>
              <a:t>It’s based on the fact that it’s hard to factor large prime numbers, keys are generated as the result of two numbers being multiplied together, combined with entropy. Meaning if someone can factorize the number they will be able to break the keys.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