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C96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C78A-4701-4AB1-BCE7-59EF109C512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1A8F-77E1-4233-8717-89E4EFD6A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  <a:br>
              <a:rPr lang="en-US" dirty="0"/>
            </a:br>
            <a:r>
              <a:rPr lang="en-US" i="1" dirty="0"/>
              <a:t>The Big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 dirty="0"/>
              <a:t>Spring 2019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396B-90A2-4892-A869-7FF90C25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Misconfigured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8DB8-9D7F-48D8-8AA4-77B0293D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40" y="2638044"/>
            <a:ext cx="4102324" cy="3101983"/>
          </a:xfrm>
        </p:spPr>
        <p:txBody>
          <a:bodyPr/>
          <a:lstStyle/>
          <a:p>
            <a:r>
              <a:rPr lang="en-US" dirty="0"/>
              <a:t>Security boundaries</a:t>
            </a:r>
          </a:p>
          <a:p>
            <a:r>
              <a:rPr lang="en-US" dirty="0"/>
              <a:t>Misunderstood defenses</a:t>
            </a:r>
          </a:p>
          <a:p>
            <a:r>
              <a:rPr lang="en-US" dirty="0"/>
              <a:t>Misunderstood cryptography</a:t>
            </a:r>
          </a:p>
          <a:p>
            <a:r>
              <a:rPr lang="en-US" dirty="0"/>
              <a:t>Misunderstood threat model</a:t>
            </a:r>
          </a:p>
          <a:p>
            <a:r>
              <a:rPr lang="en-US" dirty="0"/>
              <a:t>Legacy support</a:t>
            </a:r>
          </a:p>
          <a:p>
            <a:r>
              <a:rPr lang="en-US" dirty="0"/>
              <a:t>Out-of-the-box use of products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4465AC-4A34-4E02-8E9C-04335B5CEE6F}"/>
              </a:ext>
            </a:extLst>
          </p:cNvPr>
          <p:cNvSpPr/>
          <p:nvPr/>
        </p:nvSpPr>
        <p:spPr>
          <a:xfrm>
            <a:off x="652130" y="2349796"/>
            <a:ext cx="4954772" cy="39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HUMAN ISSUES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1B9321-FCD4-4647-8237-AC112F62167E}"/>
              </a:ext>
            </a:extLst>
          </p:cNvPr>
          <p:cNvSpPr/>
          <p:nvPr/>
        </p:nvSpPr>
        <p:spPr>
          <a:xfrm>
            <a:off x="1073887" y="2820498"/>
            <a:ext cx="4210493" cy="34314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UPROTECTED RESOURCES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1FB32-38D6-46AA-B61C-013DCEA4A0F1}"/>
              </a:ext>
            </a:extLst>
          </p:cNvPr>
          <p:cNvSpPr/>
          <p:nvPr/>
        </p:nvSpPr>
        <p:spPr>
          <a:xfrm>
            <a:off x="1541720" y="3397103"/>
            <a:ext cx="3370521" cy="27378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MISCONFIGURED SECURITY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303C87-86B9-4803-8854-BADB3E45C82A}"/>
              </a:ext>
            </a:extLst>
          </p:cNvPr>
          <p:cNvSpPr/>
          <p:nvPr/>
        </p:nvSpPr>
        <p:spPr>
          <a:xfrm>
            <a:off x="1786268" y="4110919"/>
            <a:ext cx="2881424" cy="19390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SECURITY ROT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CA4CDD-E0F3-467B-A22B-B0CBDC4AC11B}"/>
              </a:ext>
            </a:extLst>
          </p:cNvPr>
          <p:cNvSpPr/>
          <p:nvPr/>
        </p:nvSpPr>
        <p:spPr>
          <a:xfrm>
            <a:off x="2117649" y="4492256"/>
            <a:ext cx="2122967" cy="15948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TECH FAILURES</a:t>
            </a:r>
          </a:p>
        </p:txBody>
      </p:sp>
    </p:spTree>
    <p:extLst>
      <p:ext uri="{BB962C8B-B14F-4D97-AF65-F5344CB8AC3E}">
        <p14:creationId xmlns:p14="http://schemas.microsoft.com/office/powerpoint/2010/main" val="363553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49D3-3396-4E07-9797-BC58A7E6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6541-D8CF-4C8E-B156-56CDE4F57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Poorly chosen cryptography algorithms and protocols</a:t>
            </a:r>
          </a:p>
          <a:p>
            <a:r>
              <a:rPr lang="en-US" dirty="0"/>
              <a:t>Air-gapped servers not air-gapped</a:t>
            </a:r>
          </a:p>
          <a:p>
            <a:r>
              <a:rPr lang="en-US" dirty="0"/>
              <a:t>Out-of-box devices with default passwords</a:t>
            </a:r>
          </a:p>
        </p:txBody>
      </p:sp>
    </p:spTree>
    <p:extLst>
      <p:ext uri="{BB962C8B-B14F-4D97-AF65-F5344CB8AC3E}">
        <p14:creationId xmlns:p14="http://schemas.microsoft.com/office/powerpoint/2010/main" val="265782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396B-90A2-4892-A869-7FF90C25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8DB8-9D7F-48D8-8AA4-77B0293D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40" y="2638044"/>
            <a:ext cx="4102324" cy="3101983"/>
          </a:xfrm>
        </p:spPr>
        <p:txBody>
          <a:bodyPr/>
          <a:lstStyle/>
          <a:p>
            <a:r>
              <a:rPr lang="en-US" dirty="0"/>
              <a:t>Access controls not maintained</a:t>
            </a:r>
          </a:p>
          <a:p>
            <a:r>
              <a:rPr lang="en-US" dirty="0"/>
              <a:t>Data rot</a:t>
            </a:r>
          </a:p>
          <a:p>
            <a:r>
              <a:rPr lang="en-US" dirty="0"/>
              <a:t>Lack of monitoring, alerts, ID</a:t>
            </a:r>
          </a:p>
          <a:p>
            <a:r>
              <a:rPr lang="en-US" dirty="0"/>
              <a:t>Complacency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4465AC-4A34-4E02-8E9C-04335B5CEE6F}"/>
              </a:ext>
            </a:extLst>
          </p:cNvPr>
          <p:cNvSpPr/>
          <p:nvPr/>
        </p:nvSpPr>
        <p:spPr>
          <a:xfrm>
            <a:off x="652130" y="2349796"/>
            <a:ext cx="4954772" cy="39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HUMAN ISSUES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1B9321-FCD4-4647-8237-AC112F62167E}"/>
              </a:ext>
            </a:extLst>
          </p:cNvPr>
          <p:cNvSpPr/>
          <p:nvPr/>
        </p:nvSpPr>
        <p:spPr>
          <a:xfrm>
            <a:off x="1073887" y="2820498"/>
            <a:ext cx="4210493" cy="34314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UPROTECTED RESOURCES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1FB32-38D6-46AA-B61C-013DCEA4A0F1}"/>
              </a:ext>
            </a:extLst>
          </p:cNvPr>
          <p:cNvSpPr/>
          <p:nvPr/>
        </p:nvSpPr>
        <p:spPr>
          <a:xfrm>
            <a:off x="1541720" y="3397103"/>
            <a:ext cx="3370521" cy="27378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MISCONFIGURED SECURITY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303C87-86B9-4803-8854-BADB3E45C82A}"/>
              </a:ext>
            </a:extLst>
          </p:cNvPr>
          <p:cNvSpPr/>
          <p:nvPr/>
        </p:nvSpPr>
        <p:spPr>
          <a:xfrm>
            <a:off x="1786268" y="4110919"/>
            <a:ext cx="2881424" cy="19390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SECURITY ROT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CA4CDD-E0F3-467B-A22B-B0CBDC4AC11B}"/>
              </a:ext>
            </a:extLst>
          </p:cNvPr>
          <p:cNvSpPr/>
          <p:nvPr/>
        </p:nvSpPr>
        <p:spPr>
          <a:xfrm>
            <a:off x="2117649" y="4492256"/>
            <a:ext cx="2122967" cy="15948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TECH FAILURES</a:t>
            </a:r>
          </a:p>
        </p:txBody>
      </p:sp>
    </p:spTree>
    <p:extLst>
      <p:ext uri="{BB962C8B-B14F-4D97-AF65-F5344CB8AC3E}">
        <p14:creationId xmlns:p14="http://schemas.microsoft.com/office/powerpoint/2010/main" val="196172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5442-E440-4086-88C4-C61AEE00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EF5BE-ABDE-430E-8F25-D282F63B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Equifax was an unpatched server</a:t>
            </a:r>
          </a:p>
          <a:p>
            <a:r>
              <a:rPr lang="en-US" dirty="0"/>
              <a:t>Case Study: major company couldn’t detect malware spreading from inside</a:t>
            </a:r>
          </a:p>
          <a:p>
            <a:r>
              <a:rPr lang="en-US" dirty="0"/>
              <a:t>Employees leave but access not rescinded</a:t>
            </a:r>
          </a:p>
        </p:txBody>
      </p:sp>
    </p:spTree>
    <p:extLst>
      <p:ext uri="{BB962C8B-B14F-4D97-AF65-F5344CB8AC3E}">
        <p14:creationId xmlns:p14="http://schemas.microsoft.com/office/powerpoint/2010/main" val="3510733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396B-90A2-4892-A869-7FF90C25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8DB8-9D7F-48D8-8AA4-77B0293D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40" y="2638044"/>
            <a:ext cx="4102324" cy="3101983"/>
          </a:xfrm>
        </p:spPr>
        <p:txBody>
          <a:bodyPr/>
          <a:lstStyle/>
          <a:p>
            <a:r>
              <a:rPr lang="en-US" dirty="0"/>
              <a:t>Cryptography failures</a:t>
            </a:r>
          </a:p>
          <a:p>
            <a:r>
              <a:rPr lang="en-US" dirty="0"/>
              <a:t>Bugs/Vulnerabilities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4465AC-4A34-4E02-8E9C-04335B5CEE6F}"/>
              </a:ext>
            </a:extLst>
          </p:cNvPr>
          <p:cNvSpPr/>
          <p:nvPr/>
        </p:nvSpPr>
        <p:spPr>
          <a:xfrm>
            <a:off x="652130" y="2349796"/>
            <a:ext cx="4954772" cy="39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HUMAN ISSUES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1B9321-FCD4-4647-8237-AC112F62167E}"/>
              </a:ext>
            </a:extLst>
          </p:cNvPr>
          <p:cNvSpPr/>
          <p:nvPr/>
        </p:nvSpPr>
        <p:spPr>
          <a:xfrm>
            <a:off x="1073887" y="2820498"/>
            <a:ext cx="4210493" cy="34314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UPROTECTED RESOURCES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1FB32-38D6-46AA-B61C-013DCEA4A0F1}"/>
              </a:ext>
            </a:extLst>
          </p:cNvPr>
          <p:cNvSpPr/>
          <p:nvPr/>
        </p:nvSpPr>
        <p:spPr>
          <a:xfrm>
            <a:off x="1541720" y="3397103"/>
            <a:ext cx="3370521" cy="27378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MISCONFIGURED SECURITY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303C87-86B9-4803-8854-BADB3E45C82A}"/>
              </a:ext>
            </a:extLst>
          </p:cNvPr>
          <p:cNvSpPr/>
          <p:nvPr/>
        </p:nvSpPr>
        <p:spPr>
          <a:xfrm>
            <a:off x="1786268" y="4110919"/>
            <a:ext cx="2881424" cy="19390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SECURITY ROT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CA4CDD-E0F3-467B-A22B-B0CBDC4AC11B}"/>
              </a:ext>
            </a:extLst>
          </p:cNvPr>
          <p:cNvSpPr/>
          <p:nvPr/>
        </p:nvSpPr>
        <p:spPr>
          <a:xfrm>
            <a:off x="2117649" y="4492256"/>
            <a:ext cx="2122967" cy="15948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TECH FAILURES</a:t>
            </a:r>
          </a:p>
        </p:txBody>
      </p:sp>
    </p:spTree>
    <p:extLst>
      <p:ext uri="{BB962C8B-B14F-4D97-AF65-F5344CB8AC3E}">
        <p14:creationId xmlns:p14="http://schemas.microsoft.com/office/powerpoint/2010/main" val="3464245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6A2B-53D9-443A-B4DC-3FF7511F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E28E-C2A6-4CF0-9BC3-993AC59B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Zero-day vulnerabilities</a:t>
            </a:r>
          </a:p>
          <a:p>
            <a:r>
              <a:rPr lang="en-US" dirty="0"/>
              <a:t>Heartbleed</a:t>
            </a:r>
          </a:p>
          <a:p>
            <a:r>
              <a:rPr lang="en-US" dirty="0"/>
              <a:t>Quantum computing (in </a:t>
            </a:r>
            <a:r>
              <a:rPr lang="en-US"/>
              <a:t>the future)</a:t>
            </a:r>
          </a:p>
        </p:txBody>
      </p:sp>
    </p:spTree>
    <p:extLst>
      <p:ext uri="{BB962C8B-B14F-4D97-AF65-F5344CB8AC3E}">
        <p14:creationId xmlns:p14="http://schemas.microsoft.com/office/powerpoint/2010/main" val="202712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3B35-8A84-4CBA-83DE-2821022B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0CA3-6037-45CD-96AF-760B4F25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Stack</a:t>
            </a:r>
          </a:p>
          <a:p>
            <a:r>
              <a:rPr lang="en-US" dirty="0"/>
              <a:t>Data Assets</a:t>
            </a:r>
          </a:p>
          <a:p>
            <a:r>
              <a:rPr lang="en-US" dirty="0"/>
              <a:t>Psychology/Incentives</a:t>
            </a:r>
          </a:p>
          <a:p>
            <a:r>
              <a:rPr lang="en-US" dirty="0"/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392222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C525-84A9-4B89-B38F-67C0AAC0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NetSec</a:t>
            </a:r>
            <a:r>
              <a:rPr lang="en-US" dirty="0"/>
              <a:t>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37FD-7A77-4546-8FD0-65FAD4AC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transport (e.g., TLS, Kerberos, VPNs)</a:t>
            </a:r>
          </a:p>
          <a:p>
            <a:r>
              <a:rPr lang="en-US" dirty="0"/>
              <a:t>Firewalls (L4, L7)</a:t>
            </a:r>
          </a:p>
          <a:p>
            <a:r>
              <a:rPr lang="en-US" dirty="0"/>
              <a:t>User and Entity Authentication</a:t>
            </a:r>
          </a:p>
          <a:p>
            <a:r>
              <a:rPr lang="en-US" dirty="0"/>
              <a:t>Securing Infrastructure (</a:t>
            </a:r>
            <a:r>
              <a:rPr lang="en-US" dirty="0" err="1"/>
              <a:t>DNSSec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24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A0BA-72CA-4294-85EE-9B4023B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9CCF-AA13-4C1C-9CFB-83A40F0A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amazing technology.</a:t>
            </a:r>
          </a:p>
          <a:p>
            <a:r>
              <a:rPr lang="en-US" dirty="0"/>
              <a:t>Why do the bad guys win?</a:t>
            </a:r>
          </a:p>
        </p:txBody>
      </p:sp>
    </p:spTree>
    <p:extLst>
      <p:ext uri="{BB962C8B-B14F-4D97-AF65-F5344CB8AC3E}">
        <p14:creationId xmlns:p14="http://schemas.microsoft.com/office/powerpoint/2010/main" val="397296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3F11-A095-4668-93FF-1C89345F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View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410B44-5E72-4B58-AEEE-AF7C9644D597}"/>
              </a:ext>
            </a:extLst>
          </p:cNvPr>
          <p:cNvSpPr/>
          <p:nvPr/>
        </p:nvSpPr>
        <p:spPr>
          <a:xfrm>
            <a:off x="3618614" y="2381693"/>
            <a:ext cx="4954772" cy="39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HUMAN ISSUES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9ABCF1-E06C-477C-8B29-F550C454DB34}"/>
              </a:ext>
            </a:extLst>
          </p:cNvPr>
          <p:cNvSpPr/>
          <p:nvPr/>
        </p:nvSpPr>
        <p:spPr>
          <a:xfrm>
            <a:off x="4040371" y="2852395"/>
            <a:ext cx="4210493" cy="34314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UPROTECTED RESOURCES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DCDB20-4BE0-4653-93CC-A93B375CD003}"/>
              </a:ext>
            </a:extLst>
          </p:cNvPr>
          <p:cNvSpPr/>
          <p:nvPr/>
        </p:nvSpPr>
        <p:spPr>
          <a:xfrm>
            <a:off x="4508204" y="3429000"/>
            <a:ext cx="3370521" cy="27378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MISCONFIGURED SECURITY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C0141D-D6C4-45CD-A8DB-034467DEF4B0}"/>
              </a:ext>
            </a:extLst>
          </p:cNvPr>
          <p:cNvSpPr/>
          <p:nvPr/>
        </p:nvSpPr>
        <p:spPr>
          <a:xfrm>
            <a:off x="4752752" y="4142816"/>
            <a:ext cx="2881424" cy="19390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SECURITY ROT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22F2E4-D3E7-4F48-9309-274E74626D1C}"/>
              </a:ext>
            </a:extLst>
          </p:cNvPr>
          <p:cNvSpPr/>
          <p:nvPr/>
        </p:nvSpPr>
        <p:spPr>
          <a:xfrm>
            <a:off x="5084133" y="4524153"/>
            <a:ext cx="2122967" cy="15948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 FAILURES</a:t>
            </a:r>
          </a:p>
        </p:txBody>
      </p:sp>
    </p:spTree>
    <p:extLst>
      <p:ext uri="{BB962C8B-B14F-4D97-AF65-F5344CB8AC3E}">
        <p14:creationId xmlns:p14="http://schemas.microsoft.com/office/powerpoint/2010/main" val="131050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396B-90A2-4892-A869-7FF90C25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8DB8-9D7F-48D8-8AA4-77B0293D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40" y="2638044"/>
            <a:ext cx="4102324" cy="3101983"/>
          </a:xfrm>
        </p:spPr>
        <p:txBody>
          <a:bodyPr/>
          <a:lstStyle/>
          <a:p>
            <a:r>
              <a:rPr lang="en-US" dirty="0"/>
              <a:t>Organizational</a:t>
            </a:r>
          </a:p>
          <a:p>
            <a:r>
              <a:rPr lang="en-US" dirty="0"/>
              <a:t>Cultural</a:t>
            </a:r>
          </a:p>
          <a:p>
            <a:r>
              <a:rPr lang="en-US" dirty="0"/>
              <a:t>Incentives</a:t>
            </a:r>
          </a:p>
          <a:p>
            <a:r>
              <a:rPr lang="en-US" dirty="0"/>
              <a:t>Cyber-hygiene </a:t>
            </a:r>
          </a:p>
          <a:p>
            <a:r>
              <a:rPr lang="en-US" dirty="0"/>
              <a:t>Risk management maturity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4465AC-4A34-4E02-8E9C-04335B5CEE6F}"/>
              </a:ext>
            </a:extLst>
          </p:cNvPr>
          <p:cNvSpPr/>
          <p:nvPr/>
        </p:nvSpPr>
        <p:spPr>
          <a:xfrm>
            <a:off x="652130" y="2349796"/>
            <a:ext cx="4954772" cy="39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HUMAN ISSUES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1B9321-FCD4-4647-8237-AC112F62167E}"/>
              </a:ext>
            </a:extLst>
          </p:cNvPr>
          <p:cNvSpPr/>
          <p:nvPr/>
        </p:nvSpPr>
        <p:spPr>
          <a:xfrm>
            <a:off x="1073887" y="2820498"/>
            <a:ext cx="4210493" cy="34314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UPROTECTED RESOURCES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1FB32-38D6-46AA-B61C-013DCEA4A0F1}"/>
              </a:ext>
            </a:extLst>
          </p:cNvPr>
          <p:cNvSpPr/>
          <p:nvPr/>
        </p:nvSpPr>
        <p:spPr>
          <a:xfrm>
            <a:off x="1541720" y="3397103"/>
            <a:ext cx="3370521" cy="27378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MISCONFIGURED SECURITY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303C87-86B9-4803-8854-BADB3E45C82A}"/>
              </a:ext>
            </a:extLst>
          </p:cNvPr>
          <p:cNvSpPr/>
          <p:nvPr/>
        </p:nvSpPr>
        <p:spPr>
          <a:xfrm>
            <a:off x="1786268" y="4110919"/>
            <a:ext cx="2881424" cy="19390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SECURITY ROT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CA4CDD-E0F3-467B-A22B-B0CBDC4AC11B}"/>
              </a:ext>
            </a:extLst>
          </p:cNvPr>
          <p:cNvSpPr/>
          <p:nvPr/>
        </p:nvSpPr>
        <p:spPr>
          <a:xfrm>
            <a:off x="2117649" y="4492256"/>
            <a:ext cx="2122967" cy="15948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TECH FAILURES</a:t>
            </a:r>
          </a:p>
        </p:txBody>
      </p:sp>
    </p:spTree>
    <p:extLst>
      <p:ext uri="{BB962C8B-B14F-4D97-AF65-F5344CB8AC3E}">
        <p14:creationId xmlns:p14="http://schemas.microsoft.com/office/powerpoint/2010/main" val="244016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7940-D7FC-463E-A6BE-F0EE28FA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69BB-3AAE-42C2-82E8-AFD00582C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Hygiene</a:t>
            </a:r>
          </a:p>
          <a:p>
            <a:pPr lvl="1"/>
            <a:r>
              <a:rPr lang="en-US" dirty="0"/>
              <a:t>Passwords still one of the most common ways in to a system</a:t>
            </a:r>
          </a:p>
          <a:p>
            <a:r>
              <a:rPr lang="en-US" dirty="0"/>
              <a:t>Social Engineering</a:t>
            </a:r>
          </a:p>
          <a:p>
            <a:pPr lvl="1"/>
            <a:r>
              <a:rPr lang="en-US" dirty="0"/>
              <a:t>Stuxnet still started with a PDF in an email</a:t>
            </a:r>
          </a:p>
          <a:p>
            <a:r>
              <a:rPr lang="en-US" dirty="0"/>
              <a:t>Incentives</a:t>
            </a:r>
          </a:p>
          <a:p>
            <a:pPr lvl="1"/>
            <a:r>
              <a:rPr lang="en-US" dirty="0"/>
              <a:t>Case Study: Major company that sidelined CISO from product security</a:t>
            </a:r>
          </a:p>
          <a:p>
            <a:pPr lvl="1"/>
            <a:r>
              <a:rPr lang="en-US" dirty="0"/>
              <a:t>Case Study: Major company used “security” to lock-in clients</a:t>
            </a:r>
          </a:p>
        </p:txBody>
      </p:sp>
    </p:spTree>
    <p:extLst>
      <p:ext uri="{BB962C8B-B14F-4D97-AF65-F5344CB8AC3E}">
        <p14:creationId xmlns:p14="http://schemas.microsoft.com/office/powerpoint/2010/main" val="189901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396B-90A2-4892-A869-7FF90C25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Unprotected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8DB8-9D7F-48D8-8AA4-77B0293D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40" y="2638044"/>
            <a:ext cx="4102324" cy="3101983"/>
          </a:xfrm>
        </p:spPr>
        <p:txBody>
          <a:bodyPr/>
          <a:lstStyle/>
          <a:p>
            <a:r>
              <a:rPr lang="en-US" dirty="0"/>
              <a:t>“Forgotten” Resources</a:t>
            </a:r>
          </a:p>
          <a:p>
            <a:r>
              <a:rPr lang="en-US" dirty="0"/>
              <a:t>“Unimportant” Resources</a:t>
            </a:r>
          </a:p>
          <a:p>
            <a:r>
              <a:rPr lang="en-US" dirty="0"/>
              <a:t>Policy Failures</a:t>
            </a:r>
          </a:p>
          <a:p>
            <a:r>
              <a:rPr lang="en-US" dirty="0"/>
              <a:t>Misunderstood threat modeling</a:t>
            </a:r>
          </a:p>
          <a:p>
            <a:r>
              <a:rPr lang="en-US" dirty="0"/>
              <a:t>Misunderstood defenses</a:t>
            </a:r>
          </a:p>
          <a:p>
            <a:r>
              <a:rPr lang="en-US" dirty="0"/>
              <a:t>Misunderstood cryptography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4465AC-4A34-4E02-8E9C-04335B5CEE6F}"/>
              </a:ext>
            </a:extLst>
          </p:cNvPr>
          <p:cNvSpPr/>
          <p:nvPr/>
        </p:nvSpPr>
        <p:spPr>
          <a:xfrm>
            <a:off x="652130" y="2349796"/>
            <a:ext cx="4954772" cy="3976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HUMAN ISSUES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1B9321-FCD4-4647-8237-AC112F62167E}"/>
              </a:ext>
            </a:extLst>
          </p:cNvPr>
          <p:cNvSpPr/>
          <p:nvPr/>
        </p:nvSpPr>
        <p:spPr>
          <a:xfrm>
            <a:off x="1073887" y="2820498"/>
            <a:ext cx="4210493" cy="343144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UPROTECTED RESOURCES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31FB32-38D6-46AA-B61C-013DCEA4A0F1}"/>
              </a:ext>
            </a:extLst>
          </p:cNvPr>
          <p:cNvSpPr/>
          <p:nvPr/>
        </p:nvSpPr>
        <p:spPr>
          <a:xfrm>
            <a:off x="1541720" y="3397103"/>
            <a:ext cx="3370521" cy="27378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MISCONFIGURED SECURITY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303C87-86B9-4803-8854-BADB3E45C82A}"/>
              </a:ext>
            </a:extLst>
          </p:cNvPr>
          <p:cNvSpPr/>
          <p:nvPr/>
        </p:nvSpPr>
        <p:spPr>
          <a:xfrm>
            <a:off x="1786268" y="4110919"/>
            <a:ext cx="2881424" cy="19390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SECURITY ROT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CA4CDD-E0F3-467B-A22B-B0CBDC4AC11B}"/>
              </a:ext>
            </a:extLst>
          </p:cNvPr>
          <p:cNvSpPr/>
          <p:nvPr/>
        </p:nvSpPr>
        <p:spPr>
          <a:xfrm>
            <a:off x="2117649" y="4492256"/>
            <a:ext cx="2122967" cy="15948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TECH FAILURES</a:t>
            </a:r>
          </a:p>
        </p:txBody>
      </p:sp>
    </p:spTree>
    <p:extLst>
      <p:ext uri="{BB962C8B-B14F-4D97-AF65-F5344CB8AC3E}">
        <p14:creationId xmlns:p14="http://schemas.microsoft.com/office/powerpoint/2010/main" val="42216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56AD-7647-49C0-817D-C2DE3C4C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B4F8-42AF-4916-8070-896FA51C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Keys hardcoded in Github repos</a:t>
            </a:r>
          </a:p>
          <a:p>
            <a:r>
              <a:rPr lang="en-US" dirty="0"/>
              <a:t>Software left on public FTP</a:t>
            </a:r>
          </a:p>
          <a:p>
            <a:r>
              <a:rPr lang="en-US" dirty="0"/>
              <a:t>Voting security protocol that doesn’t actually authenticate smart card</a:t>
            </a:r>
          </a:p>
        </p:txBody>
      </p:sp>
    </p:spTree>
    <p:extLst>
      <p:ext uri="{BB962C8B-B14F-4D97-AF65-F5344CB8AC3E}">
        <p14:creationId xmlns:p14="http://schemas.microsoft.com/office/powerpoint/2010/main" val="28936473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3267</TotalTime>
  <Words>331</Words>
  <Application>Microsoft Office PowerPoint</Application>
  <PresentationFormat>Widescreen</PresentationFormat>
  <Paragraphs>256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Network Security The Big Picture</vt:lpstr>
      <vt:lpstr>What Have we Learned So Far?</vt:lpstr>
      <vt:lpstr>NetSec Technologies</vt:lpstr>
      <vt:lpstr>What Goes Wrong?</vt:lpstr>
      <vt:lpstr>Attack View</vt:lpstr>
      <vt:lpstr>Human Issues</vt:lpstr>
      <vt:lpstr>Concrete Examples</vt:lpstr>
      <vt:lpstr>Unprotected Resources</vt:lpstr>
      <vt:lpstr>Concrete Examples</vt:lpstr>
      <vt:lpstr>Misconfigured Security</vt:lpstr>
      <vt:lpstr>Concrete Examples</vt:lpstr>
      <vt:lpstr>Security Rot</vt:lpstr>
      <vt:lpstr>Concrete Examples</vt:lpstr>
      <vt:lpstr>Tech Failures</vt:lpstr>
      <vt:lpstr>Concrete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63</cp:revision>
  <dcterms:created xsi:type="dcterms:W3CDTF">2019-01-26T18:10:59Z</dcterms:created>
  <dcterms:modified xsi:type="dcterms:W3CDTF">2019-11-20T18:50:41Z</dcterms:modified>
</cp:coreProperties>
</file>