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26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rolfnoe/260046973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osenotcomplicatedneednotapply.blogspot.com/2012/03/never-surrend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Fall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D6C8-98BA-4B0A-B5EE-89686064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Understand the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A55-878B-40A1-8D03-357CC61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dirty="0"/>
              <a:t>“B</a:t>
            </a:r>
            <a:r>
              <a:rPr lang="en-US" sz="2800" dirty="0"/>
              <a:t>” (or maybe even a “</a:t>
            </a:r>
            <a:r>
              <a:rPr lang="en-US" sz="2800" b="1" dirty="0"/>
              <a:t>C</a:t>
            </a:r>
            <a:r>
              <a:rPr lang="en-US" sz="2800" dirty="0"/>
              <a:t>”) is not the greatest loss in your academic career.  The greatest loss is an “</a:t>
            </a:r>
            <a:r>
              <a:rPr lang="en-US" sz="2800" b="1" dirty="0"/>
              <a:t>A</a:t>
            </a:r>
            <a:r>
              <a:rPr lang="en-US" sz="2800" dirty="0"/>
              <a:t>“ on your transcript, but a “</a:t>
            </a:r>
            <a:r>
              <a:rPr lang="en-US" sz="2800" b="1" dirty="0"/>
              <a:t>B</a:t>
            </a:r>
            <a:r>
              <a:rPr lang="en-US" sz="2800" dirty="0"/>
              <a:t>“ (or maybe even a “</a:t>
            </a:r>
            <a:r>
              <a:rPr lang="en-US" sz="2800" b="1" dirty="0"/>
              <a:t>C</a:t>
            </a:r>
            <a:r>
              <a:rPr lang="en-US" sz="2800" dirty="0"/>
              <a:t>”) in your heart and mind.</a:t>
            </a:r>
          </a:p>
          <a:p>
            <a:pPr marL="0" indent="0">
              <a:buNone/>
            </a:pPr>
            <a:r>
              <a:rPr lang="en-US" sz="2800" dirty="0"/>
              <a:t>Dr Nielson #Quote</a:t>
            </a:r>
          </a:p>
        </p:txBody>
      </p:sp>
    </p:spTree>
    <p:extLst>
      <p:ext uri="{BB962C8B-B14F-4D97-AF65-F5344CB8AC3E}">
        <p14:creationId xmlns:p14="http://schemas.microsoft.com/office/powerpoint/2010/main" val="151939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289-5671-410F-A02E-A9FA00AE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NOT</a:t>
            </a:r>
            <a:r>
              <a:rPr lang="en-US" dirty="0"/>
              <a:t> for You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B0E6-1972-4EA1-A29C-A6929229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 matter more than learning</a:t>
            </a:r>
          </a:p>
          <a:p>
            <a:r>
              <a:rPr lang="en-US" dirty="0"/>
              <a:t>You’re not willing to take risks</a:t>
            </a:r>
          </a:p>
          <a:p>
            <a:r>
              <a:rPr lang="en-US" dirty="0"/>
              <a:t>You’re not willing to work hard</a:t>
            </a:r>
          </a:p>
          <a:p>
            <a:r>
              <a:rPr lang="en-US" dirty="0"/>
              <a:t>You’re not willing to be </a:t>
            </a:r>
            <a:r>
              <a:rPr lang="en-US" i="1" dirty="0"/>
              <a:t>uncomfortable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ED2-4B29-4792-9FF7-24C80CF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</a:t>
            </a:r>
            <a:r>
              <a:rPr lang="en-US" b="1" dirty="0"/>
              <a:t>IS</a:t>
            </a:r>
            <a:r>
              <a:rPr lang="en-US" dirty="0"/>
              <a:t> For You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25AF-33BC-432B-A7AB-FBF8CA2C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increase your awesomeness</a:t>
            </a:r>
          </a:p>
          <a:p>
            <a:r>
              <a:rPr lang="en-US" dirty="0"/>
              <a:t>You want to think in ways you’ve never thought before</a:t>
            </a:r>
          </a:p>
          <a:p>
            <a:r>
              <a:rPr lang="en-US" dirty="0"/>
              <a:t>You like taking on challenges</a:t>
            </a:r>
          </a:p>
          <a:p>
            <a:r>
              <a:rPr lang="en-US" dirty="0"/>
              <a:t>You understand both figuring things out for yourself and the need to get help</a:t>
            </a:r>
          </a:p>
        </p:txBody>
      </p:sp>
    </p:spTree>
    <p:extLst>
      <p:ext uri="{BB962C8B-B14F-4D97-AF65-F5344CB8AC3E}">
        <p14:creationId xmlns:p14="http://schemas.microsoft.com/office/powerpoint/2010/main" val="32245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A12D-816C-4FE5-9CA7-22D4380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1D25-1B23-4FB2-97B4-8C07ADD2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00" y="2402587"/>
            <a:ext cx="3162300" cy="31623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1F8AE-32BC-4CFC-BB01-42ED7498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0" y="2476500"/>
            <a:ext cx="2828925" cy="19050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1ECF0-F545-4744-AFB6-F7A421333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4704588"/>
            <a:ext cx="2391019" cy="1905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CD231-BAFD-48CB-A020-5D5BE3D67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31" y="5564887"/>
            <a:ext cx="5334000" cy="9890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97B93-2041-41E3-8A32-F3CEF7FD3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0" y="3067858"/>
            <a:ext cx="2419350" cy="1582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49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13B4E92-6550-49A7-9308-D12664208C94}"/>
              </a:ext>
            </a:extLst>
          </p:cNvPr>
          <p:cNvSpPr/>
          <p:nvPr/>
        </p:nvSpPr>
        <p:spPr>
          <a:xfrm>
            <a:off x="2231136" y="2401399"/>
            <a:ext cx="7729728" cy="40683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319E-CEEA-4048-AB5B-9E3E9BEE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E7966-99FF-443A-B49C-4759F9B13428}"/>
              </a:ext>
            </a:extLst>
          </p:cNvPr>
          <p:cNvSpPr/>
          <p:nvPr/>
        </p:nvSpPr>
        <p:spPr>
          <a:xfrm>
            <a:off x="5127811" y="3545622"/>
            <a:ext cx="1936377" cy="17799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2D997-54C1-48B1-8956-2F9B7B5AADB8}"/>
              </a:ext>
            </a:extLst>
          </p:cNvPr>
          <p:cNvSpPr txBox="1"/>
          <p:nvPr/>
        </p:nvSpPr>
        <p:spPr>
          <a:xfrm>
            <a:off x="3423710" y="5348933"/>
            <a:ext cx="249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Cryptographic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9ADEF-4BD2-42E3-BADF-1E61BF059807}"/>
              </a:ext>
            </a:extLst>
          </p:cNvPr>
          <p:cNvSpPr txBox="1"/>
          <p:nvPr/>
        </p:nvSpPr>
        <p:spPr>
          <a:xfrm>
            <a:off x="3391458" y="3049154"/>
            <a:ext cx="25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Protocol 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D3F8-6F07-42B7-AA0B-92B800E176C7}"/>
              </a:ext>
            </a:extLst>
          </p:cNvPr>
          <p:cNvSpPr txBox="1"/>
          <p:nvPr/>
        </p:nvSpPr>
        <p:spPr>
          <a:xfrm>
            <a:off x="7263402" y="3624185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D44B9-38EF-4EFE-939F-1F92BCFF6BAC}"/>
              </a:ext>
            </a:extLst>
          </p:cNvPr>
          <p:cNvSpPr txBox="1"/>
          <p:nvPr/>
        </p:nvSpPr>
        <p:spPr>
          <a:xfrm>
            <a:off x="7426135" y="4871531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Data Security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C2F5D-3DEC-49B7-8D36-1A7554595A7E}"/>
              </a:ext>
            </a:extLst>
          </p:cNvPr>
          <p:cNvCxnSpPr>
            <a:cxnSpLocks/>
            <a:stCxn id="4" idx="7"/>
            <a:endCxn id="5" idx="7"/>
          </p:cNvCxnSpPr>
          <p:nvPr/>
        </p:nvCxnSpPr>
        <p:spPr>
          <a:xfrm flipV="1">
            <a:off x="6780612" y="2997195"/>
            <a:ext cx="2048260" cy="809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DD7A7B-35F5-452B-9ACA-E2820F32AC8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7070470" y="4435573"/>
            <a:ext cx="2890394" cy="23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2134A-6DD7-4416-8DF9-5ABDB2DBCCBD}"/>
              </a:ext>
            </a:extLst>
          </p:cNvPr>
          <p:cNvCxnSpPr>
            <a:cxnSpLocks/>
            <a:stCxn id="4" idx="5"/>
            <a:endCxn id="5" idx="5"/>
          </p:cNvCxnSpPr>
          <p:nvPr/>
        </p:nvCxnSpPr>
        <p:spPr>
          <a:xfrm>
            <a:off x="6780612" y="5064863"/>
            <a:ext cx="2048260" cy="809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ACB57E76-5251-4BCF-A2E7-FA5139768356}"/>
              </a:ext>
            </a:extLst>
          </p:cNvPr>
          <p:cNvSpPr/>
          <p:nvPr/>
        </p:nvSpPr>
        <p:spPr>
          <a:xfrm>
            <a:off x="2273775" y="3545622"/>
            <a:ext cx="2860318" cy="143223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A40FA-B1B7-4DAE-A803-A119BDE07021}"/>
              </a:ext>
            </a:extLst>
          </p:cNvPr>
          <p:cNvCxnSpPr>
            <a:stCxn id="5" idx="2"/>
            <a:endCxn id="4" idx="2"/>
          </p:cNvCxnSpPr>
          <p:nvPr/>
        </p:nvCxnSpPr>
        <p:spPr>
          <a:xfrm>
            <a:off x="2231136" y="4435573"/>
            <a:ext cx="2896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7FC4-FAEE-40B8-ADAB-91EACD37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Overview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E3BF99-1DD9-4F8B-AEDB-F3C073A0D98B}"/>
              </a:ext>
            </a:extLst>
          </p:cNvPr>
          <p:cNvSpPr/>
          <p:nvPr/>
        </p:nvSpPr>
        <p:spPr>
          <a:xfrm>
            <a:off x="5649591" y="5844497"/>
            <a:ext cx="1060704" cy="9144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54F04-EA5B-4815-80CC-F990ECED7449}"/>
              </a:ext>
            </a:extLst>
          </p:cNvPr>
          <p:cNvSpPr/>
          <p:nvPr/>
        </p:nvSpPr>
        <p:spPr>
          <a:xfrm>
            <a:off x="35891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8A4E4-5EC1-489A-B81E-E26ECDA1BC39}"/>
              </a:ext>
            </a:extLst>
          </p:cNvPr>
          <p:cNvSpPr/>
          <p:nvPr/>
        </p:nvSpPr>
        <p:spPr>
          <a:xfrm>
            <a:off x="61799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0242F-E958-4FEC-A0A4-3B5D3CBEE2C0}"/>
              </a:ext>
            </a:extLst>
          </p:cNvPr>
          <p:cNvSpPr/>
          <p:nvPr/>
        </p:nvSpPr>
        <p:spPr>
          <a:xfrm>
            <a:off x="35891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EDUCATED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0A7D6-2633-47FA-8C40-D106F7074B30}"/>
              </a:ext>
            </a:extLst>
          </p:cNvPr>
          <p:cNvSpPr/>
          <p:nvPr/>
        </p:nvSpPr>
        <p:spPr>
          <a:xfrm>
            <a:off x="61799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F178B4-8D69-496E-9B16-A1A8C59A71F6}"/>
              </a:ext>
            </a:extLst>
          </p:cNvPr>
          <p:cNvSpPr/>
          <p:nvPr/>
        </p:nvSpPr>
        <p:spPr>
          <a:xfrm>
            <a:off x="3589143" y="305633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DBFE4-F28C-4ACD-888E-ADA9DD8A4655}"/>
              </a:ext>
            </a:extLst>
          </p:cNvPr>
          <p:cNvSpPr/>
          <p:nvPr/>
        </p:nvSpPr>
        <p:spPr>
          <a:xfrm>
            <a:off x="6182575" y="305065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PRACTICE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F6232-1CDC-4EE9-95D1-AB3B0FC23B86}"/>
              </a:ext>
            </a:extLst>
          </p:cNvPr>
          <p:cNvSpPr/>
          <p:nvPr/>
        </p:nvSpPr>
        <p:spPr>
          <a:xfrm>
            <a:off x="3589143" y="215269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TECHNICAL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EF560-7E1F-4572-B3A4-B34B8DBA7D38}"/>
              </a:ext>
            </a:extLst>
          </p:cNvPr>
          <p:cNvSpPr/>
          <p:nvPr/>
        </p:nvSpPr>
        <p:spPr>
          <a:xfrm>
            <a:off x="6179943" y="215341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NON TECHNICAL</a:t>
            </a:r>
          </a:p>
        </p:txBody>
      </p:sp>
    </p:spTree>
    <p:extLst>
      <p:ext uri="{BB962C8B-B14F-4D97-AF65-F5344CB8AC3E}">
        <p14:creationId xmlns:p14="http://schemas.microsoft.com/office/powerpoint/2010/main" val="16738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</p:spTree>
    <p:extLst>
      <p:ext uri="{BB962C8B-B14F-4D97-AF65-F5344CB8AC3E}">
        <p14:creationId xmlns:p14="http://schemas.microsoft.com/office/powerpoint/2010/main" val="215697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4B1FB-9EC6-451C-9411-E962238FF2D4}"/>
              </a:ext>
            </a:extLst>
          </p:cNvPr>
          <p:cNvSpPr/>
          <p:nvPr/>
        </p:nvSpPr>
        <p:spPr>
          <a:xfrm>
            <a:off x="2231136" y="2590800"/>
            <a:ext cx="7467600" cy="838200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832EBB-966B-4619-B8AB-E94CC9FE31FE}"/>
              </a:ext>
            </a:extLst>
          </p:cNvPr>
          <p:cNvSpPr/>
          <p:nvPr/>
        </p:nvSpPr>
        <p:spPr>
          <a:xfrm>
            <a:off x="2231135" y="3429000"/>
            <a:ext cx="7467599" cy="1447800"/>
          </a:xfrm>
          <a:prstGeom prst="round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54E13-D065-40FA-8545-84481689EF7F}"/>
              </a:ext>
            </a:extLst>
          </p:cNvPr>
          <p:cNvSpPr txBox="1"/>
          <p:nvPr/>
        </p:nvSpPr>
        <p:spPr>
          <a:xfrm>
            <a:off x="9960864" y="282523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A2AAE-6B7A-47B2-9DB9-BC6B5312C10B}"/>
              </a:ext>
            </a:extLst>
          </p:cNvPr>
          <p:cNvSpPr txBox="1"/>
          <p:nvPr/>
        </p:nvSpPr>
        <p:spPr>
          <a:xfrm>
            <a:off x="9960863" y="3819703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2164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A08F-3D71-4983-8768-C6CD22D3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73576"/>
            <a:ext cx="7924800" cy="1143000"/>
          </a:xfrm>
        </p:spPr>
        <p:txBody>
          <a:bodyPr/>
          <a:lstStyle/>
          <a:p>
            <a:r>
              <a:rPr lang="en-US" dirty="0"/>
              <a:t>Student + Teacher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DDFE-6677-47C2-B53F-769F854AD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2" y="2864633"/>
            <a:ext cx="2375598" cy="28955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D4947-B5B1-4BF7-8C5F-2D9CD8BC5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0799" y="2905278"/>
            <a:ext cx="2407604" cy="28955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D5380-3CF4-4EDE-8F06-F16063E008E2}"/>
              </a:ext>
            </a:extLst>
          </p:cNvPr>
          <p:cNvSpPr txBox="1"/>
          <p:nvPr/>
        </p:nvSpPr>
        <p:spPr>
          <a:xfrm>
            <a:off x="4765412" y="257245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MEDIOCRITY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0BF6777-FA45-41DC-BC0A-E0425327CD43}"/>
              </a:ext>
            </a:extLst>
          </p:cNvPr>
          <p:cNvSpPr/>
          <p:nvPr/>
        </p:nvSpPr>
        <p:spPr>
          <a:xfrm>
            <a:off x="5171424" y="1947988"/>
            <a:ext cx="1905000" cy="1752600"/>
          </a:xfrm>
          <a:prstGeom prst="noSmoking">
            <a:avLst>
              <a:gd name="adj" fmla="val 47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4303B-923F-48BD-8C14-790BBC1EF06B}"/>
              </a:ext>
            </a:extLst>
          </p:cNvPr>
          <p:cNvSpPr txBox="1"/>
          <p:nvPr/>
        </p:nvSpPr>
        <p:spPr>
          <a:xfrm>
            <a:off x="4418169" y="4187959"/>
            <a:ext cx="3411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/>
              <a:t>Sufficient Time</a:t>
            </a:r>
          </a:p>
          <a:p>
            <a:pPr lvl="1"/>
            <a:r>
              <a:rPr lang="en-US" sz="2400" b="1" dirty="0"/>
              <a:t>Sufficient Sacrifice </a:t>
            </a:r>
          </a:p>
          <a:p>
            <a:pPr lvl="1"/>
            <a:r>
              <a:rPr lang="en-US" sz="2400" b="1" dirty="0"/>
              <a:t>Sufficient Humility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CD8A0-D524-4A51-8C1B-F095AEF2B1DF}"/>
              </a:ext>
            </a:extLst>
          </p:cNvPr>
          <p:cNvSpPr/>
          <p:nvPr/>
        </p:nvSpPr>
        <p:spPr>
          <a:xfrm>
            <a:off x="1971025" y="5936465"/>
            <a:ext cx="83058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SHARED VISION</a:t>
            </a:r>
          </a:p>
        </p:txBody>
      </p:sp>
    </p:spTree>
    <p:extLst>
      <p:ext uri="{BB962C8B-B14F-4D97-AF65-F5344CB8AC3E}">
        <p14:creationId xmlns:p14="http://schemas.microsoft.com/office/powerpoint/2010/main" val="6467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0EF8-C35E-453E-B6BD-4749C5E8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Burden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3A0FD-0EC9-40C8-8D20-1246D3E61655}"/>
              </a:ext>
            </a:extLst>
          </p:cNvPr>
          <p:cNvSpPr txBox="1"/>
          <p:nvPr/>
        </p:nvSpPr>
        <p:spPr>
          <a:xfrm>
            <a:off x="9031534" y="3429000"/>
            <a:ext cx="22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1: </a:t>
            </a:r>
            <a:r>
              <a:rPr lang="en-US" i="1" dirty="0"/>
              <a:t>Reliable Delivery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A91A4-CA5C-4691-A367-408A017CEF2F}"/>
              </a:ext>
            </a:extLst>
          </p:cNvPr>
          <p:cNvSpPr txBox="1"/>
          <p:nvPr/>
        </p:nvSpPr>
        <p:spPr>
          <a:xfrm>
            <a:off x="1416658" y="4745997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Specifications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8F155-F278-4320-9A2E-891294CBE9DB}"/>
              </a:ext>
            </a:extLst>
          </p:cNvPr>
          <p:cNvSpPr txBox="1"/>
          <p:nvPr/>
        </p:nvSpPr>
        <p:spPr>
          <a:xfrm>
            <a:off x="8783782" y="4745997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2: </a:t>
            </a:r>
            <a:r>
              <a:rPr lang="en-US" i="1" dirty="0"/>
              <a:t>Secure Delivery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F1652-6182-4BC8-B2C4-A5AD4926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5846" y="1776336"/>
            <a:ext cx="337185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1C1CC-D787-476A-AFA6-1CE5D57555DE}"/>
              </a:ext>
            </a:extLst>
          </p:cNvPr>
          <p:cNvSpPr txBox="1"/>
          <p:nvPr/>
        </p:nvSpPr>
        <p:spPr>
          <a:xfrm>
            <a:off x="4375846" y="6538836"/>
            <a:ext cx="337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flickr.com/photos/rolfnoe/260046973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76562-CFF0-4FE1-92E8-14242C75D0F4}"/>
              </a:ext>
            </a:extLst>
          </p:cNvPr>
          <p:cNvSpPr txBox="1"/>
          <p:nvPr/>
        </p:nvSpPr>
        <p:spPr>
          <a:xfrm>
            <a:off x="1181529" y="3429000"/>
            <a:ext cx="234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Exercises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0D47A4-1FA1-4546-8426-1200CCE75616}"/>
              </a:ext>
            </a:extLst>
          </p:cNvPr>
          <p:cNvCxnSpPr>
            <a:stCxn id="13" idx="3"/>
          </p:cNvCxnSpPr>
          <p:nvPr/>
        </p:nvCxnSpPr>
        <p:spPr>
          <a:xfrm flipV="1">
            <a:off x="3526273" y="3085490"/>
            <a:ext cx="2458891" cy="528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447156-5BBC-4B9F-9531-F070D325356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12717" y="3101077"/>
            <a:ext cx="2683283" cy="18295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7619FE-7AB5-47C6-B994-E8FD6762F2F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70666" y="3139277"/>
            <a:ext cx="2513116" cy="1791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221AFE-06D7-4695-995A-CB05DB3DBBF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435030" y="3101078"/>
            <a:ext cx="2596504" cy="512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CC47-256D-4C6F-97B9-CB4F956E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</a:t>
            </a:r>
            <a:r>
              <a:rPr lang="en-US" b="1" dirty="0"/>
              <a:t>CAN</a:t>
            </a:r>
            <a:r>
              <a:rPr lang="en-US" dirty="0"/>
              <a:t> Do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4DAA-582D-41E3-959E-07DEB774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309" y="2359753"/>
            <a:ext cx="4979691" cy="414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55EBB-BFFA-459A-913D-120C710F4736}"/>
              </a:ext>
            </a:extLst>
          </p:cNvPr>
          <p:cNvSpPr txBox="1"/>
          <p:nvPr/>
        </p:nvSpPr>
        <p:spPr>
          <a:xfrm>
            <a:off x="1116309" y="6550197"/>
            <a:ext cx="4979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hosenotcomplicatedneednotapply.blogspot.com/2012/03/never-surrend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E560A2A6-8CEB-40F1-9002-42B86F5C0627}"/>
              </a:ext>
            </a:extLst>
          </p:cNvPr>
          <p:cNvSpPr/>
          <p:nvPr/>
        </p:nvSpPr>
        <p:spPr>
          <a:xfrm flipH="1">
            <a:off x="6635511" y="2539781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</a:t>
            </a:r>
            <a:r>
              <a:rPr lang="en-US" b="1" dirty="0"/>
              <a:t>BELIEVE </a:t>
            </a:r>
            <a:r>
              <a:rPr lang="en-US" dirty="0"/>
              <a:t>in </a:t>
            </a:r>
            <a:r>
              <a:rPr lang="en-US" b="1" u="sng" dirty="0"/>
              <a:t>YOU</a:t>
            </a:r>
            <a:endParaRPr lang="en-US" dirty="0"/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8DC4C514-8493-4828-865F-945BE7945954}"/>
              </a:ext>
            </a:extLst>
          </p:cNvPr>
          <p:cNvSpPr/>
          <p:nvPr/>
        </p:nvSpPr>
        <p:spPr>
          <a:xfrm flipH="1">
            <a:off x="6635510" y="3887986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you to </a:t>
            </a:r>
            <a:r>
              <a:rPr lang="en-US" b="1" dirty="0"/>
              <a:t>SUCCEED!</a:t>
            </a:r>
            <a:endParaRPr lang="en-US" dirty="0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4854B59D-0490-4051-90B4-97598D442513}"/>
              </a:ext>
            </a:extLst>
          </p:cNvPr>
          <p:cNvSpPr/>
          <p:nvPr/>
        </p:nvSpPr>
        <p:spPr>
          <a:xfrm flipH="1">
            <a:off x="6635509" y="5272626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you to feel the </a:t>
            </a:r>
            <a:r>
              <a:rPr lang="en-US" b="1" u="sng" dirty="0"/>
              <a:t>RUSH</a:t>
            </a:r>
            <a:r>
              <a:rPr lang="en-US" dirty="0"/>
              <a:t> and </a:t>
            </a:r>
            <a:r>
              <a:rPr lang="en-US" b="1" u="sng" dirty="0"/>
              <a:t>LOVE</a:t>
            </a:r>
            <a:r>
              <a:rPr lang="en-US" dirty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40858535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2771</TotalTime>
  <Words>360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Welcome to Network Security</vt:lpstr>
      <vt:lpstr>About the Instructor</vt:lpstr>
      <vt:lpstr>About the Course</vt:lpstr>
      <vt:lpstr>Philosophical Overview</vt:lpstr>
      <vt:lpstr>The 5 Orders of Ignorance</vt:lpstr>
      <vt:lpstr>The 5 Orders of Ignorance</vt:lpstr>
      <vt:lpstr>Student + Teacher</vt:lpstr>
      <vt:lpstr>Your Burden</vt:lpstr>
      <vt:lpstr>But You CAN Do It!</vt:lpstr>
      <vt:lpstr>But Understand the Risks</vt:lpstr>
      <vt:lpstr>This Class is NOT for You If…</vt:lpstr>
      <vt:lpstr>This Class IS For You If…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18</cp:revision>
  <dcterms:created xsi:type="dcterms:W3CDTF">2019-01-26T18:10:59Z</dcterms:created>
  <dcterms:modified xsi:type="dcterms:W3CDTF">2019-09-30T17:26:39Z</dcterms:modified>
</cp:coreProperties>
</file>