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F06-C5BC-4B77-8104-36B21899C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Framework for “Advanced”</a:t>
            </a:r>
            <a:br>
              <a:rPr lang="en-US" dirty="0"/>
            </a:br>
            <a:r>
              <a:rPr lang="en-US" dirty="0"/>
              <a:t>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A612-C73D-40D3-A49D-43FD4ACE0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2018-07-02</a:t>
            </a:r>
          </a:p>
        </p:txBody>
      </p:sp>
    </p:spTree>
    <p:extLst>
      <p:ext uri="{BB962C8B-B14F-4D97-AF65-F5344CB8AC3E}">
        <p14:creationId xmlns:p14="http://schemas.microsoft.com/office/powerpoint/2010/main" val="423933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149-13F6-4D9B-B914-8E8A432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Attack/Defense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2B2C-FBBF-42F7-9F4B-A6EA0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Attackers plan a specific assault</a:t>
            </a:r>
          </a:p>
          <a:p>
            <a:r>
              <a:rPr lang="en-US" dirty="0"/>
              <a:t>The Defenders employ a generic defense</a:t>
            </a:r>
          </a:p>
        </p:txBody>
      </p:sp>
    </p:spTree>
    <p:extLst>
      <p:ext uri="{BB962C8B-B14F-4D97-AF65-F5344CB8AC3E}">
        <p14:creationId xmlns:p14="http://schemas.microsoft.com/office/powerpoint/2010/main" val="43097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149-13F6-4D9B-B914-8E8A432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Attack/Defense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2B2C-FBBF-42F7-9F4B-A6EA0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Attackers profile users and customize based on target data</a:t>
            </a:r>
          </a:p>
          <a:p>
            <a:r>
              <a:rPr lang="en-US" dirty="0"/>
              <a:t>The Defenders use tools that users don’t understand, and/or automate</a:t>
            </a:r>
          </a:p>
        </p:txBody>
      </p:sp>
    </p:spTree>
    <p:extLst>
      <p:ext uri="{BB962C8B-B14F-4D97-AF65-F5344CB8AC3E}">
        <p14:creationId xmlns:p14="http://schemas.microsoft.com/office/powerpoint/2010/main" val="142131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8DB5-14A6-4C0F-B645-B3EB3B5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“Advanced Persistent Defense”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DA67-BE53-444D-B3F7-F0364DC7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a disruptive security approach look like?</a:t>
            </a:r>
          </a:p>
          <a:p>
            <a:r>
              <a:rPr lang="en-US" dirty="0"/>
              <a:t>Could it parallel APT?</a:t>
            </a:r>
          </a:p>
          <a:p>
            <a:r>
              <a:rPr lang="en-US" dirty="0"/>
              <a:t>What might some analogs be?</a:t>
            </a:r>
          </a:p>
        </p:txBody>
      </p:sp>
    </p:spTree>
    <p:extLst>
      <p:ext uri="{BB962C8B-B14F-4D97-AF65-F5344CB8AC3E}">
        <p14:creationId xmlns:p14="http://schemas.microsoft.com/office/powerpoint/2010/main" val="166176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8DB5-14A6-4C0F-B645-B3EB3B5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Advanced Persistent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DA67-BE53-444D-B3F7-F0364DC7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“Initial Installation” instead of Entry</a:t>
            </a:r>
          </a:p>
          <a:p>
            <a:r>
              <a:rPr lang="en-US" dirty="0"/>
              <a:t>“Analysis” instead of Recon</a:t>
            </a:r>
          </a:p>
          <a:p>
            <a:r>
              <a:rPr lang="en-US" dirty="0"/>
              <a:t>“Customize” instead of Expand</a:t>
            </a:r>
          </a:p>
          <a:p>
            <a:r>
              <a:rPr lang="en-US" dirty="0"/>
              <a:t>“Neutralize” instead of Capture/Control</a:t>
            </a:r>
          </a:p>
          <a:p>
            <a:r>
              <a:rPr lang="en-US" dirty="0"/>
              <a:t>“Analyze” instead of Extract</a:t>
            </a:r>
          </a:p>
          <a:p>
            <a:r>
              <a:rPr lang="en-US" dirty="0"/>
              <a:t>“Metrics” instead of Disappear</a:t>
            </a:r>
          </a:p>
        </p:txBody>
      </p:sp>
    </p:spTree>
    <p:extLst>
      <p:ext uri="{BB962C8B-B14F-4D97-AF65-F5344CB8AC3E}">
        <p14:creationId xmlns:p14="http://schemas.microsoft.com/office/powerpoint/2010/main" val="192250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B64-903D-476C-A3B7-EA93E54A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90E4-5EAC-46E4-82BE-1DDD3596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if your security “works”?</a:t>
            </a:r>
          </a:p>
          <a:p>
            <a:r>
              <a:rPr lang="en-US" dirty="0"/>
              <a:t>Has it prevented any attacks?</a:t>
            </a:r>
          </a:p>
          <a:p>
            <a:r>
              <a:rPr lang="en-US" dirty="0"/>
              <a:t>See 4.4 in Lockheed’s “7 ways” paper</a:t>
            </a:r>
          </a:p>
        </p:txBody>
      </p:sp>
    </p:spTree>
    <p:extLst>
      <p:ext uri="{BB962C8B-B14F-4D97-AF65-F5344CB8AC3E}">
        <p14:creationId xmlns:p14="http://schemas.microsoft.com/office/powerpoint/2010/main" val="365698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C030-29CE-4821-B5F4-B6061682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Your Vision of APD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0AA9-7C19-4230-BC7C-00F45FA1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your own framework</a:t>
            </a:r>
          </a:p>
          <a:p>
            <a:r>
              <a:rPr lang="en-US" dirty="0"/>
              <a:t>Investigate research/industry sources related to your ideas</a:t>
            </a:r>
          </a:p>
          <a:p>
            <a:r>
              <a:rPr lang="en-US" dirty="0"/>
              <a:t>Write a 5 page paper detailing your analysis</a:t>
            </a:r>
          </a:p>
          <a:p>
            <a:r>
              <a:rPr lang="en-US" dirty="0"/>
              <a:t>Due February 19</a:t>
            </a:r>
            <a:r>
              <a:rPr lang="en-US" baseline="30000" dirty="0"/>
              <a:t>th</a:t>
            </a:r>
            <a:r>
              <a:rPr lang="en-US" dirty="0"/>
              <a:t> by Start-of-Class</a:t>
            </a:r>
          </a:p>
        </p:txBody>
      </p:sp>
    </p:spTree>
    <p:extLst>
      <p:ext uri="{BB962C8B-B14F-4D97-AF65-F5344CB8AC3E}">
        <p14:creationId xmlns:p14="http://schemas.microsoft.com/office/powerpoint/2010/main" val="41110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0-F08B-449F-9E3B-FB6A8F61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Advanced Persistent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7843-C0BE-4475-89E4-A949860B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</a:t>
            </a:r>
          </a:p>
          <a:p>
            <a:r>
              <a:rPr lang="en-US" dirty="0"/>
              <a:t>Recon</a:t>
            </a:r>
          </a:p>
          <a:p>
            <a:r>
              <a:rPr lang="en-US" dirty="0"/>
              <a:t>Expand</a:t>
            </a:r>
          </a:p>
          <a:p>
            <a:r>
              <a:rPr lang="en-US" dirty="0"/>
              <a:t>Capture/Control</a:t>
            </a:r>
          </a:p>
          <a:p>
            <a:r>
              <a:rPr lang="en-US" dirty="0"/>
              <a:t>Extract</a:t>
            </a:r>
          </a:p>
          <a:p>
            <a:r>
              <a:rPr lang="en-US" dirty="0"/>
              <a:t>Disappear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A264-3D18-49D5-85CE-82F7555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Symantec’s APT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2FA5-676B-40CA-90CC-07F626D9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Long-term Planning</a:t>
            </a:r>
          </a:p>
          <a:p>
            <a:r>
              <a:rPr lang="en-US" dirty="0"/>
              <a:t>Purposeful Selection of Targets</a:t>
            </a:r>
          </a:p>
          <a:p>
            <a:r>
              <a:rPr lang="en-US" dirty="0"/>
              <a:t>Customized Approach (Context)</a:t>
            </a:r>
          </a:p>
        </p:txBody>
      </p:sp>
    </p:spTree>
    <p:extLst>
      <p:ext uri="{BB962C8B-B14F-4D97-AF65-F5344CB8AC3E}">
        <p14:creationId xmlns:p14="http://schemas.microsoft.com/office/powerpoint/2010/main" val="9399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F3BE-DFD8-4632-9182-96A83B9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 Analysis of APT-style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FA11-EFB6-4FA2-8DE5-CC756F75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  <a:p>
            <a:r>
              <a:rPr lang="en-US" dirty="0"/>
              <a:t>Broad Network Gathering</a:t>
            </a:r>
          </a:p>
          <a:p>
            <a:r>
              <a:rPr lang="en-US" dirty="0"/>
              <a:t>Armor Piercing (Anti-Anti Virus)</a:t>
            </a:r>
          </a:p>
        </p:txBody>
      </p:sp>
    </p:spTree>
    <p:extLst>
      <p:ext uri="{BB962C8B-B14F-4D97-AF65-F5344CB8AC3E}">
        <p14:creationId xmlns:p14="http://schemas.microsoft.com/office/powerpoint/2010/main" val="36878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CA6F-FCEB-435E-8A73-3E77301B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APT Teach us about Hacking?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A723-D4A2-4672-A59D-93A70265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Customized</a:t>
            </a:r>
          </a:p>
          <a:p>
            <a:r>
              <a:rPr lang="en-US" dirty="0"/>
              <a:t>Forward Thinking</a:t>
            </a:r>
          </a:p>
          <a:p>
            <a:r>
              <a:rPr lang="en-US" i="1" dirty="0"/>
              <a:t>In short, “Advanced”</a:t>
            </a:r>
          </a:p>
        </p:txBody>
      </p:sp>
    </p:spTree>
    <p:extLst>
      <p:ext uri="{BB962C8B-B14F-4D97-AF65-F5344CB8AC3E}">
        <p14:creationId xmlns:p14="http://schemas.microsoft.com/office/powerpoint/2010/main" val="20437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766E-02F2-4031-A541-1E285847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Network Security Comparable?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E43C-86EB-4DCB-B9AD-8A8A862E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Checklists</a:t>
            </a:r>
          </a:p>
          <a:p>
            <a:r>
              <a:rPr lang="en-US" dirty="0"/>
              <a:t>Standard/Generic Tools (typically misconfigured)</a:t>
            </a:r>
          </a:p>
          <a:p>
            <a:r>
              <a:rPr lang="en-US" dirty="0"/>
              <a:t>Reactive approaches</a:t>
            </a:r>
          </a:p>
        </p:txBody>
      </p:sp>
    </p:spTree>
    <p:extLst>
      <p:ext uri="{BB962C8B-B14F-4D97-AF65-F5344CB8AC3E}">
        <p14:creationId xmlns:p14="http://schemas.microsoft.com/office/powerpoint/2010/main" val="36865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4732-B73D-403D-A742-AAFC430F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“What We Did Wrong”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D991-72A2-4AB5-B928-E1E35FD2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#1: Defense in Depth</a:t>
            </a:r>
          </a:p>
          <a:p>
            <a:r>
              <a:rPr lang="en-US" dirty="0"/>
              <a:t>Recommendation #2: Patches</a:t>
            </a:r>
          </a:p>
          <a:p>
            <a:r>
              <a:rPr lang="en-US" dirty="0"/>
              <a:t>Recommendation #3: Network Access Control</a:t>
            </a:r>
          </a:p>
          <a:p>
            <a:r>
              <a:rPr lang="en-US" dirty="0"/>
              <a:t>Recommendation #4: Traffic Inspection</a:t>
            </a:r>
          </a:p>
          <a:p>
            <a:r>
              <a:rPr lang="en-US" dirty="0"/>
              <a:t>Recommendation #5: Host Intrusion Protection System (HIPS)</a:t>
            </a:r>
          </a:p>
        </p:txBody>
      </p:sp>
    </p:spTree>
    <p:extLst>
      <p:ext uri="{BB962C8B-B14F-4D97-AF65-F5344CB8AC3E}">
        <p14:creationId xmlns:p14="http://schemas.microsoft.com/office/powerpoint/2010/main" val="25331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E4D8-CF3F-4F30-974E-A36787D8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Dislike: Defense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0089-ACEB-44E9-9B49-4CA4B4B3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 if discussing covering all known attack vectors</a:t>
            </a:r>
          </a:p>
          <a:p>
            <a:r>
              <a:rPr lang="en-US" dirty="0"/>
              <a:t>However, is often CODE for</a:t>
            </a:r>
          </a:p>
          <a:p>
            <a:pPr lvl="1"/>
            <a:r>
              <a:rPr lang="en-US" dirty="0"/>
              <a:t>We don’t know what to do, so let’s do a lot of it!</a:t>
            </a:r>
          </a:p>
          <a:p>
            <a:pPr lvl="1"/>
            <a:r>
              <a:rPr lang="en-US" dirty="0"/>
              <a:t>What we didn’t do didn’t work, so Let’s do a lot of it!</a:t>
            </a:r>
          </a:p>
        </p:txBody>
      </p:sp>
    </p:spTree>
    <p:extLst>
      <p:ext uri="{BB962C8B-B14F-4D97-AF65-F5344CB8AC3E}">
        <p14:creationId xmlns:p14="http://schemas.microsoft.com/office/powerpoint/2010/main" val="324377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149-13F6-4D9B-B914-8E8A432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Contrast Attack/Defense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2B2C-FBBF-42F7-9F4B-A6EA0F5C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Attackers innovate</a:t>
            </a:r>
          </a:p>
          <a:p>
            <a:r>
              <a:rPr lang="en-US" dirty="0"/>
              <a:t>The Defenders Respond</a:t>
            </a:r>
          </a:p>
        </p:txBody>
      </p:sp>
    </p:spTree>
    <p:extLst>
      <p:ext uri="{BB962C8B-B14F-4D97-AF65-F5344CB8AC3E}">
        <p14:creationId xmlns:p14="http://schemas.microsoft.com/office/powerpoint/2010/main" val="77184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48</TotalTime>
  <Words>373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A Framework for “Advanced” Network Security</vt:lpstr>
      <vt:lpstr>Case Study: Advanced Persistent Threat</vt:lpstr>
      <vt:lpstr>Symantec’s APT Analysis</vt:lpstr>
      <vt:lpstr>SANS Analysis of APT-style Malware</vt:lpstr>
      <vt:lpstr>What does APT Teach us about Hacking?</vt:lpstr>
      <vt:lpstr>Is Network Security Comparable?</vt:lpstr>
      <vt:lpstr>Case Study: “What We Did Wrong” Paper</vt:lpstr>
      <vt:lpstr>Personal Dislike: Defense in Depth</vt:lpstr>
      <vt:lpstr>Compare and Contrast Attack/Defense</vt:lpstr>
      <vt:lpstr>Compare and Contrast Attack/Defense</vt:lpstr>
      <vt:lpstr>Compare and Contrast Attack/Defense</vt:lpstr>
      <vt:lpstr>“Advanced Persistent Defense”</vt:lpstr>
      <vt:lpstr>Example: Advanced Persistent Defense</vt:lpstr>
      <vt:lpstr>A Word About Metrics</vt:lpstr>
      <vt:lpstr>Assignment: Your Vision of APD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“Advanced” Network Security</dc:title>
  <dc:creator>Seth Nielson</dc:creator>
  <cp:lastModifiedBy>Seth Nielson</cp:lastModifiedBy>
  <cp:revision>5</cp:revision>
  <dcterms:created xsi:type="dcterms:W3CDTF">2018-02-07T18:33:51Z</dcterms:created>
  <dcterms:modified xsi:type="dcterms:W3CDTF">2019-12-04T19:12:25Z</dcterms:modified>
</cp:coreProperties>
</file>