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4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Design and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361S</a:t>
            </a:r>
          </a:p>
          <a:p>
            <a:r>
              <a:rPr lang="en-US" dirty="0"/>
              <a:t>Spring 2020</a:t>
            </a:r>
          </a:p>
          <a:p>
            <a:r>
              <a:rPr lang="en-US" b="1" dirty="0"/>
              <a:t>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1425-64D3-4EED-99DE-47C0DB4A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Massive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47E2-11A8-4212-A713-3ACD3E29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Published in June 1974</a:t>
            </a:r>
          </a:p>
          <a:p>
            <a:r>
              <a:rPr lang="en-US" dirty="0"/>
              <a:t>This was 10 years before Thompson’s paper</a:t>
            </a:r>
          </a:p>
          <a:p>
            <a:r>
              <a:rPr lang="en-US" dirty="0"/>
              <a:t>Computer security was already a concern in military circles</a:t>
            </a:r>
          </a:p>
        </p:txBody>
      </p:sp>
    </p:spTree>
    <p:extLst>
      <p:ext uri="{BB962C8B-B14F-4D97-AF65-F5344CB8AC3E}">
        <p14:creationId xmlns:p14="http://schemas.microsoft.com/office/powerpoint/2010/main" val="4816411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Parcel</vt:lpstr>
      <vt:lpstr>Web Design and Applications</vt:lpstr>
      <vt:lpstr>Massive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Multics</dc:title>
  <dc:creator>Seth Nielson</dc:creator>
  <cp:lastModifiedBy>Seth Nielson</cp:lastModifiedBy>
  <cp:revision>2</cp:revision>
  <dcterms:created xsi:type="dcterms:W3CDTF">2020-01-29T18:29:37Z</dcterms:created>
  <dcterms:modified xsi:type="dcterms:W3CDTF">2020-03-09T17:22:04Z</dcterms:modified>
</cp:coreProperties>
</file>