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62" r:id="rId3"/>
    <p:sldId id="261" r:id="rId4"/>
    <p:sldId id="260" r:id="rId5"/>
    <p:sldId id="264" r:id="rId6"/>
    <p:sldId id="265" r:id="rId7"/>
    <p:sldId id="266" r:id="rId8"/>
    <p:sldId id="267" r:id="rId9"/>
    <p:sldId id="268" r:id="rId10"/>
    <p:sldId id="271" r:id="rId11"/>
    <p:sldId id="272" r:id="rId12"/>
    <p:sldId id="274" r:id="rId13"/>
    <p:sldId id="269" r:id="rId14"/>
    <p:sldId id="270" r:id="rId15"/>
    <p:sldId id="275" r:id="rId16"/>
    <p:sldId id="263" r:id="rId17"/>
    <p:sldId id="257" r:id="rId18"/>
    <p:sldId id="258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73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7" r:id="rId41"/>
    <p:sldId id="298" r:id="rId42"/>
    <p:sldId id="299" r:id="rId43"/>
    <p:sldId id="300" r:id="rId44"/>
    <p:sldId id="301" r:id="rId45"/>
    <p:sldId id="302" r:id="rId46"/>
    <p:sldId id="303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959" autoAdjust="0"/>
    <p:restoredTop sz="94351" autoAdjust="0"/>
  </p:normalViewPr>
  <p:slideViewPr>
    <p:cSldViewPr>
      <p:cViewPr varScale="1">
        <p:scale>
          <a:sx n="58" d="100"/>
          <a:sy n="58" d="100"/>
        </p:scale>
        <p:origin x="566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C25504-67A7-4468-AFB5-35C0A92162E5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B25D9E-8DCC-444E-A765-55EDBC1FFF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“Secret” codes usually gets the most attention from non-experts</a:t>
          </a:r>
        </a:p>
      </dgm:t>
    </dgm:pt>
    <dgm:pt modelId="{ECDF59C0-366E-4767-B59E-B57E2E4BA659}" type="parTrans" cxnId="{B3077AC9-8EC1-4D75-B9C7-813742BE8FF1}">
      <dgm:prSet/>
      <dgm:spPr/>
      <dgm:t>
        <a:bodyPr/>
        <a:lstStyle/>
        <a:p>
          <a:endParaRPr lang="en-US"/>
        </a:p>
      </dgm:t>
    </dgm:pt>
    <dgm:pt modelId="{B367EBE2-2831-4DA9-A421-22502BD7906E}" type="sibTrans" cxnId="{B3077AC9-8EC1-4D75-B9C7-813742BE8FF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967427A-3A0F-4333-9CE1-0B104F4CCE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Websites used to emphasize “security” by talking encryption</a:t>
          </a:r>
        </a:p>
      </dgm:t>
    </dgm:pt>
    <dgm:pt modelId="{41CE1E85-A0D3-4A5E-A288-FD05AED6007D}" type="parTrans" cxnId="{0F7609AF-E135-4CD7-9286-E61D4FB39EF5}">
      <dgm:prSet/>
      <dgm:spPr/>
      <dgm:t>
        <a:bodyPr/>
        <a:lstStyle/>
        <a:p>
          <a:endParaRPr lang="en-US"/>
        </a:p>
      </dgm:t>
    </dgm:pt>
    <dgm:pt modelId="{48FCC949-C06C-4FBA-8FEC-EC5C4100331F}" type="sibTrans" cxnId="{0F7609AF-E135-4CD7-9286-E61D4FB39EF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6EB09B8-A1E9-4A95-98CA-D934E7AE3F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crypto terms, encryption typically provides “confidentiality”</a:t>
          </a:r>
        </a:p>
      </dgm:t>
    </dgm:pt>
    <dgm:pt modelId="{AE9E8454-3209-41FE-9CEC-21273111E2DD}" type="parTrans" cxnId="{71BFA39C-069F-4446-AF4E-B3B18CEA4C44}">
      <dgm:prSet/>
      <dgm:spPr/>
      <dgm:t>
        <a:bodyPr/>
        <a:lstStyle/>
        <a:p>
          <a:endParaRPr lang="en-US"/>
        </a:p>
      </dgm:t>
    </dgm:pt>
    <dgm:pt modelId="{D6B3F376-65C4-43FB-9CD8-D062A660BA98}" type="sibTrans" cxnId="{71BFA39C-069F-4446-AF4E-B3B18CEA4C4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47D73BB-95C9-4165-AE8A-C8B79B8E6D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Confidentiality is not the only property, nor even the “most important”</a:t>
          </a:r>
        </a:p>
      </dgm:t>
    </dgm:pt>
    <dgm:pt modelId="{1E816946-4F53-4256-A5AA-0F6B3960A3E3}" type="parTrans" cxnId="{E98B832E-F705-40F7-AA29-9F08AED1854F}">
      <dgm:prSet/>
      <dgm:spPr/>
      <dgm:t>
        <a:bodyPr/>
        <a:lstStyle/>
        <a:p>
          <a:endParaRPr lang="en-US"/>
        </a:p>
      </dgm:t>
    </dgm:pt>
    <dgm:pt modelId="{E71A4DE3-7A62-448E-9FC9-83101339453D}" type="sibTrans" cxnId="{E98B832E-F705-40F7-AA29-9F08AED1854F}">
      <dgm:prSet/>
      <dgm:spPr/>
      <dgm:t>
        <a:bodyPr/>
        <a:lstStyle/>
        <a:p>
          <a:endParaRPr lang="en-US"/>
        </a:p>
      </dgm:t>
    </dgm:pt>
    <dgm:pt modelId="{11DE95E8-89CE-4832-9FEA-640281E152AD}" type="pres">
      <dgm:prSet presAssocID="{5CC25504-67A7-4468-AFB5-35C0A92162E5}" presName="root" presStyleCnt="0">
        <dgm:presLayoutVars>
          <dgm:dir/>
          <dgm:resizeHandles val="exact"/>
        </dgm:presLayoutVars>
      </dgm:prSet>
      <dgm:spPr/>
    </dgm:pt>
    <dgm:pt modelId="{B31938F8-AA42-42DA-86D4-8A100F8CB5E9}" type="pres">
      <dgm:prSet presAssocID="{5CC25504-67A7-4468-AFB5-35C0A92162E5}" presName="container" presStyleCnt="0">
        <dgm:presLayoutVars>
          <dgm:dir/>
          <dgm:resizeHandles val="exact"/>
        </dgm:presLayoutVars>
      </dgm:prSet>
      <dgm:spPr/>
    </dgm:pt>
    <dgm:pt modelId="{FB252634-2FF6-4F7A-B97E-94D8488EECF3}" type="pres">
      <dgm:prSet presAssocID="{65B25D9E-8DCC-444E-A765-55EDBC1FFF9B}" presName="compNode" presStyleCnt="0"/>
      <dgm:spPr/>
    </dgm:pt>
    <dgm:pt modelId="{05B06A77-CCA2-45D9-9293-4D75AE00ED35}" type="pres">
      <dgm:prSet presAssocID="{65B25D9E-8DCC-444E-A765-55EDBC1FFF9B}" presName="iconBgRect" presStyleLbl="bgShp" presStyleIdx="0" presStyleCnt="4"/>
      <dgm:spPr/>
    </dgm:pt>
    <dgm:pt modelId="{D958431F-EB76-4796-BC35-B26BEBE4E5AB}" type="pres">
      <dgm:prSet presAssocID="{65B25D9E-8DCC-444E-A765-55EDBC1FFF9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64BF0DA6-1BE4-4037-BDD7-556A66866E85}" type="pres">
      <dgm:prSet presAssocID="{65B25D9E-8DCC-444E-A765-55EDBC1FFF9B}" presName="spaceRect" presStyleCnt="0"/>
      <dgm:spPr/>
    </dgm:pt>
    <dgm:pt modelId="{C698FC04-FA7B-4E23-B343-752F218CCB8E}" type="pres">
      <dgm:prSet presAssocID="{65B25D9E-8DCC-444E-A765-55EDBC1FFF9B}" presName="textRect" presStyleLbl="revTx" presStyleIdx="0" presStyleCnt="4">
        <dgm:presLayoutVars>
          <dgm:chMax val="1"/>
          <dgm:chPref val="1"/>
        </dgm:presLayoutVars>
      </dgm:prSet>
      <dgm:spPr/>
    </dgm:pt>
    <dgm:pt modelId="{14BE8585-33D2-4EA9-8037-4DAB03192697}" type="pres">
      <dgm:prSet presAssocID="{B367EBE2-2831-4DA9-A421-22502BD7906E}" presName="sibTrans" presStyleLbl="sibTrans2D1" presStyleIdx="0" presStyleCnt="0"/>
      <dgm:spPr/>
    </dgm:pt>
    <dgm:pt modelId="{46AA5BCB-88BA-47FE-A7F8-EED5BBC63E57}" type="pres">
      <dgm:prSet presAssocID="{B967427A-3A0F-4333-9CE1-0B104F4CCE4E}" presName="compNode" presStyleCnt="0"/>
      <dgm:spPr/>
    </dgm:pt>
    <dgm:pt modelId="{DE4B79CD-E364-44F4-BE9E-CCF8D1C7A17D}" type="pres">
      <dgm:prSet presAssocID="{B967427A-3A0F-4333-9CE1-0B104F4CCE4E}" presName="iconBgRect" presStyleLbl="bgShp" presStyleIdx="1" presStyleCnt="4"/>
      <dgm:spPr/>
    </dgm:pt>
    <dgm:pt modelId="{CCF7E5C4-EE52-4417-B077-5230C9DABD5F}" type="pres">
      <dgm:prSet presAssocID="{B967427A-3A0F-4333-9CE1-0B104F4CCE4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08E307A-E17E-4607-8545-05DBE9606C14}" type="pres">
      <dgm:prSet presAssocID="{B967427A-3A0F-4333-9CE1-0B104F4CCE4E}" presName="spaceRect" presStyleCnt="0"/>
      <dgm:spPr/>
    </dgm:pt>
    <dgm:pt modelId="{315A13FF-062F-42E4-9334-B82CE00F3AB3}" type="pres">
      <dgm:prSet presAssocID="{B967427A-3A0F-4333-9CE1-0B104F4CCE4E}" presName="textRect" presStyleLbl="revTx" presStyleIdx="1" presStyleCnt="4">
        <dgm:presLayoutVars>
          <dgm:chMax val="1"/>
          <dgm:chPref val="1"/>
        </dgm:presLayoutVars>
      </dgm:prSet>
      <dgm:spPr/>
    </dgm:pt>
    <dgm:pt modelId="{0266F181-E4F3-4FA5-8070-F2EA3EC12AD8}" type="pres">
      <dgm:prSet presAssocID="{48FCC949-C06C-4FBA-8FEC-EC5C4100331F}" presName="sibTrans" presStyleLbl="sibTrans2D1" presStyleIdx="0" presStyleCnt="0"/>
      <dgm:spPr/>
    </dgm:pt>
    <dgm:pt modelId="{B83327AB-2815-412C-A172-097E3D5FA9D6}" type="pres">
      <dgm:prSet presAssocID="{66EB09B8-A1E9-4A95-98CA-D934E7AE3F80}" presName="compNode" presStyleCnt="0"/>
      <dgm:spPr/>
    </dgm:pt>
    <dgm:pt modelId="{BADC8DE8-0B32-42F0-B88B-354FB70C36B0}" type="pres">
      <dgm:prSet presAssocID="{66EB09B8-A1E9-4A95-98CA-D934E7AE3F80}" presName="iconBgRect" presStyleLbl="bgShp" presStyleIdx="2" presStyleCnt="4"/>
      <dgm:spPr/>
    </dgm:pt>
    <dgm:pt modelId="{E5575629-80AB-440E-B60F-B8F0CEA46678}" type="pres">
      <dgm:prSet presAssocID="{66EB09B8-A1E9-4A95-98CA-D934E7AE3F8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EA7FD8D9-77C3-4AE1-BE27-905CDF97EB91}" type="pres">
      <dgm:prSet presAssocID="{66EB09B8-A1E9-4A95-98CA-D934E7AE3F80}" presName="spaceRect" presStyleCnt="0"/>
      <dgm:spPr/>
    </dgm:pt>
    <dgm:pt modelId="{3925A08A-7143-49CB-98A3-09F00DA48391}" type="pres">
      <dgm:prSet presAssocID="{66EB09B8-A1E9-4A95-98CA-D934E7AE3F80}" presName="textRect" presStyleLbl="revTx" presStyleIdx="2" presStyleCnt="4">
        <dgm:presLayoutVars>
          <dgm:chMax val="1"/>
          <dgm:chPref val="1"/>
        </dgm:presLayoutVars>
      </dgm:prSet>
      <dgm:spPr/>
    </dgm:pt>
    <dgm:pt modelId="{7009D29C-C090-4D7B-8631-9B64DED771E7}" type="pres">
      <dgm:prSet presAssocID="{D6B3F376-65C4-43FB-9CD8-D062A660BA98}" presName="sibTrans" presStyleLbl="sibTrans2D1" presStyleIdx="0" presStyleCnt="0"/>
      <dgm:spPr/>
    </dgm:pt>
    <dgm:pt modelId="{5ED15542-CFB0-4F37-9D61-B43A9A285ADE}" type="pres">
      <dgm:prSet presAssocID="{147D73BB-95C9-4165-AE8A-C8B79B8E6D43}" presName="compNode" presStyleCnt="0"/>
      <dgm:spPr/>
    </dgm:pt>
    <dgm:pt modelId="{E8C4DB55-DC52-4AD6-A321-F1314700F8BD}" type="pres">
      <dgm:prSet presAssocID="{147D73BB-95C9-4165-AE8A-C8B79B8E6D43}" presName="iconBgRect" presStyleLbl="bgShp" presStyleIdx="3" presStyleCnt="4"/>
      <dgm:spPr/>
    </dgm:pt>
    <dgm:pt modelId="{80E28FE1-9A36-4165-A7E7-E20E616CF7AE}" type="pres">
      <dgm:prSet presAssocID="{147D73BB-95C9-4165-AE8A-C8B79B8E6D4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own"/>
        </a:ext>
      </dgm:extLst>
    </dgm:pt>
    <dgm:pt modelId="{9D463A17-BFE6-43AD-BE32-E709BD4E32D2}" type="pres">
      <dgm:prSet presAssocID="{147D73BB-95C9-4165-AE8A-C8B79B8E6D43}" presName="spaceRect" presStyleCnt="0"/>
      <dgm:spPr/>
    </dgm:pt>
    <dgm:pt modelId="{6B5F0E83-1276-487F-9A07-9FB6D90C8F57}" type="pres">
      <dgm:prSet presAssocID="{147D73BB-95C9-4165-AE8A-C8B79B8E6D4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4FBFF00-27F7-4FC1-A39B-B62F9D5A33D2}" type="presOf" srcId="{D6B3F376-65C4-43FB-9CD8-D062A660BA98}" destId="{7009D29C-C090-4D7B-8631-9B64DED771E7}" srcOrd="0" destOrd="0" presId="urn:microsoft.com/office/officeart/2018/2/layout/IconCircleList"/>
    <dgm:cxn modelId="{2BB06615-9227-4120-999D-D1CA6907445D}" type="presOf" srcId="{65B25D9E-8DCC-444E-A765-55EDBC1FFF9B}" destId="{C698FC04-FA7B-4E23-B343-752F218CCB8E}" srcOrd="0" destOrd="0" presId="urn:microsoft.com/office/officeart/2018/2/layout/IconCircleList"/>
    <dgm:cxn modelId="{E98B832E-F705-40F7-AA29-9F08AED1854F}" srcId="{5CC25504-67A7-4468-AFB5-35C0A92162E5}" destId="{147D73BB-95C9-4165-AE8A-C8B79B8E6D43}" srcOrd="3" destOrd="0" parTransId="{1E816946-4F53-4256-A5AA-0F6B3960A3E3}" sibTransId="{E71A4DE3-7A62-448E-9FC9-83101339453D}"/>
    <dgm:cxn modelId="{71A87361-054A-404F-BA58-222D5BB51753}" type="presOf" srcId="{5CC25504-67A7-4468-AFB5-35C0A92162E5}" destId="{11DE95E8-89CE-4832-9FEA-640281E152AD}" srcOrd="0" destOrd="0" presId="urn:microsoft.com/office/officeart/2018/2/layout/IconCircleList"/>
    <dgm:cxn modelId="{D68F297C-AC7F-4808-8F46-617C0FEEA915}" type="presOf" srcId="{B967427A-3A0F-4333-9CE1-0B104F4CCE4E}" destId="{315A13FF-062F-42E4-9334-B82CE00F3AB3}" srcOrd="0" destOrd="0" presId="urn:microsoft.com/office/officeart/2018/2/layout/IconCircleList"/>
    <dgm:cxn modelId="{25D1BC8F-376B-4779-82F8-914ADF4099C3}" type="presOf" srcId="{147D73BB-95C9-4165-AE8A-C8B79B8E6D43}" destId="{6B5F0E83-1276-487F-9A07-9FB6D90C8F57}" srcOrd="0" destOrd="0" presId="urn:microsoft.com/office/officeart/2018/2/layout/IconCircleList"/>
    <dgm:cxn modelId="{71BFA39C-069F-4446-AF4E-B3B18CEA4C44}" srcId="{5CC25504-67A7-4468-AFB5-35C0A92162E5}" destId="{66EB09B8-A1E9-4A95-98CA-D934E7AE3F80}" srcOrd="2" destOrd="0" parTransId="{AE9E8454-3209-41FE-9CEC-21273111E2DD}" sibTransId="{D6B3F376-65C4-43FB-9CD8-D062A660BA98}"/>
    <dgm:cxn modelId="{0F7609AF-E135-4CD7-9286-E61D4FB39EF5}" srcId="{5CC25504-67A7-4468-AFB5-35C0A92162E5}" destId="{B967427A-3A0F-4333-9CE1-0B104F4CCE4E}" srcOrd="1" destOrd="0" parTransId="{41CE1E85-A0D3-4A5E-A288-FD05AED6007D}" sibTransId="{48FCC949-C06C-4FBA-8FEC-EC5C4100331F}"/>
    <dgm:cxn modelId="{E60D7FB5-8B5C-4780-B119-AFBE1610E67B}" type="presOf" srcId="{66EB09B8-A1E9-4A95-98CA-D934E7AE3F80}" destId="{3925A08A-7143-49CB-98A3-09F00DA48391}" srcOrd="0" destOrd="0" presId="urn:microsoft.com/office/officeart/2018/2/layout/IconCircleList"/>
    <dgm:cxn modelId="{7E05ECC5-4B11-4480-8E20-E9BC32F09DA2}" type="presOf" srcId="{B367EBE2-2831-4DA9-A421-22502BD7906E}" destId="{14BE8585-33D2-4EA9-8037-4DAB03192697}" srcOrd="0" destOrd="0" presId="urn:microsoft.com/office/officeart/2018/2/layout/IconCircleList"/>
    <dgm:cxn modelId="{B3077AC9-8EC1-4D75-B9C7-813742BE8FF1}" srcId="{5CC25504-67A7-4468-AFB5-35C0A92162E5}" destId="{65B25D9E-8DCC-444E-A765-55EDBC1FFF9B}" srcOrd="0" destOrd="0" parTransId="{ECDF59C0-366E-4767-B59E-B57E2E4BA659}" sibTransId="{B367EBE2-2831-4DA9-A421-22502BD7906E}"/>
    <dgm:cxn modelId="{8A2ED8D6-78DB-4167-9D09-5328421F4730}" type="presOf" srcId="{48FCC949-C06C-4FBA-8FEC-EC5C4100331F}" destId="{0266F181-E4F3-4FA5-8070-F2EA3EC12AD8}" srcOrd="0" destOrd="0" presId="urn:microsoft.com/office/officeart/2018/2/layout/IconCircleList"/>
    <dgm:cxn modelId="{D6D0AE47-54A7-497D-ABCF-15A46E04B702}" type="presParOf" srcId="{11DE95E8-89CE-4832-9FEA-640281E152AD}" destId="{B31938F8-AA42-42DA-86D4-8A100F8CB5E9}" srcOrd="0" destOrd="0" presId="urn:microsoft.com/office/officeart/2018/2/layout/IconCircleList"/>
    <dgm:cxn modelId="{9A7E3F24-4CED-4489-A682-4AC55F65BE42}" type="presParOf" srcId="{B31938F8-AA42-42DA-86D4-8A100F8CB5E9}" destId="{FB252634-2FF6-4F7A-B97E-94D8488EECF3}" srcOrd="0" destOrd="0" presId="urn:microsoft.com/office/officeart/2018/2/layout/IconCircleList"/>
    <dgm:cxn modelId="{F5949DD1-EFE5-4D1C-92DC-AA3B5D7C75B2}" type="presParOf" srcId="{FB252634-2FF6-4F7A-B97E-94D8488EECF3}" destId="{05B06A77-CCA2-45D9-9293-4D75AE00ED35}" srcOrd="0" destOrd="0" presId="urn:microsoft.com/office/officeart/2018/2/layout/IconCircleList"/>
    <dgm:cxn modelId="{81D82ACB-03C9-4664-A816-3F949265073A}" type="presParOf" srcId="{FB252634-2FF6-4F7A-B97E-94D8488EECF3}" destId="{D958431F-EB76-4796-BC35-B26BEBE4E5AB}" srcOrd="1" destOrd="0" presId="urn:microsoft.com/office/officeart/2018/2/layout/IconCircleList"/>
    <dgm:cxn modelId="{682F1EE9-513A-44B3-BA02-69D9E493AB0B}" type="presParOf" srcId="{FB252634-2FF6-4F7A-B97E-94D8488EECF3}" destId="{64BF0DA6-1BE4-4037-BDD7-556A66866E85}" srcOrd="2" destOrd="0" presId="urn:microsoft.com/office/officeart/2018/2/layout/IconCircleList"/>
    <dgm:cxn modelId="{BD0E41E4-0C92-46DA-9380-5E28C352B182}" type="presParOf" srcId="{FB252634-2FF6-4F7A-B97E-94D8488EECF3}" destId="{C698FC04-FA7B-4E23-B343-752F218CCB8E}" srcOrd="3" destOrd="0" presId="urn:microsoft.com/office/officeart/2018/2/layout/IconCircleList"/>
    <dgm:cxn modelId="{47826470-A0A1-48B3-B2A1-FFEAAFB3662F}" type="presParOf" srcId="{B31938F8-AA42-42DA-86D4-8A100F8CB5E9}" destId="{14BE8585-33D2-4EA9-8037-4DAB03192697}" srcOrd="1" destOrd="0" presId="urn:microsoft.com/office/officeart/2018/2/layout/IconCircleList"/>
    <dgm:cxn modelId="{7C7C4B78-CAE6-447D-89CC-920F2196E114}" type="presParOf" srcId="{B31938F8-AA42-42DA-86D4-8A100F8CB5E9}" destId="{46AA5BCB-88BA-47FE-A7F8-EED5BBC63E57}" srcOrd="2" destOrd="0" presId="urn:microsoft.com/office/officeart/2018/2/layout/IconCircleList"/>
    <dgm:cxn modelId="{9B05BDAD-CE97-4570-9A80-E32A43741E36}" type="presParOf" srcId="{46AA5BCB-88BA-47FE-A7F8-EED5BBC63E57}" destId="{DE4B79CD-E364-44F4-BE9E-CCF8D1C7A17D}" srcOrd="0" destOrd="0" presId="urn:microsoft.com/office/officeart/2018/2/layout/IconCircleList"/>
    <dgm:cxn modelId="{6E91FC81-519E-4CF5-86C6-A9000DE4B378}" type="presParOf" srcId="{46AA5BCB-88BA-47FE-A7F8-EED5BBC63E57}" destId="{CCF7E5C4-EE52-4417-B077-5230C9DABD5F}" srcOrd="1" destOrd="0" presId="urn:microsoft.com/office/officeart/2018/2/layout/IconCircleList"/>
    <dgm:cxn modelId="{AC9A612E-9F5B-425D-A3CC-9AE445FB56A3}" type="presParOf" srcId="{46AA5BCB-88BA-47FE-A7F8-EED5BBC63E57}" destId="{F08E307A-E17E-4607-8545-05DBE9606C14}" srcOrd="2" destOrd="0" presId="urn:microsoft.com/office/officeart/2018/2/layout/IconCircleList"/>
    <dgm:cxn modelId="{ED7D567E-4190-405D-9D36-330D79578999}" type="presParOf" srcId="{46AA5BCB-88BA-47FE-A7F8-EED5BBC63E57}" destId="{315A13FF-062F-42E4-9334-B82CE00F3AB3}" srcOrd="3" destOrd="0" presId="urn:microsoft.com/office/officeart/2018/2/layout/IconCircleList"/>
    <dgm:cxn modelId="{53EDD145-67A9-46A4-B7D2-015F4F0FD9CA}" type="presParOf" srcId="{B31938F8-AA42-42DA-86D4-8A100F8CB5E9}" destId="{0266F181-E4F3-4FA5-8070-F2EA3EC12AD8}" srcOrd="3" destOrd="0" presId="urn:microsoft.com/office/officeart/2018/2/layout/IconCircleList"/>
    <dgm:cxn modelId="{980B599D-E3CD-44B6-B314-61E3AF51D8BC}" type="presParOf" srcId="{B31938F8-AA42-42DA-86D4-8A100F8CB5E9}" destId="{B83327AB-2815-412C-A172-097E3D5FA9D6}" srcOrd="4" destOrd="0" presId="urn:microsoft.com/office/officeart/2018/2/layout/IconCircleList"/>
    <dgm:cxn modelId="{97F1B11C-E540-492E-8E63-9798DB15FC13}" type="presParOf" srcId="{B83327AB-2815-412C-A172-097E3D5FA9D6}" destId="{BADC8DE8-0B32-42F0-B88B-354FB70C36B0}" srcOrd="0" destOrd="0" presId="urn:microsoft.com/office/officeart/2018/2/layout/IconCircleList"/>
    <dgm:cxn modelId="{AF5D249B-9B97-42F6-B205-B099BB333DD6}" type="presParOf" srcId="{B83327AB-2815-412C-A172-097E3D5FA9D6}" destId="{E5575629-80AB-440E-B60F-B8F0CEA46678}" srcOrd="1" destOrd="0" presId="urn:microsoft.com/office/officeart/2018/2/layout/IconCircleList"/>
    <dgm:cxn modelId="{FE53427D-D75A-4502-9FE8-CB7179282E4C}" type="presParOf" srcId="{B83327AB-2815-412C-A172-097E3D5FA9D6}" destId="{EA7FD8D9-77C3-4AE1-BE27-905CDF97EB91}" srcOrd="2" destOrd="0" presId="urn:microsoft.com/office/officeart/2018/2/layout/IconCircleList"/>
    <dgm:cxn modelId="{49239DFD-8130-4E84-87E4-C2B3CD147924}" type="presParOf" srcId="{B83327AB-2815-412C-A172-097E3D5FA9D6}" destId="{3925A08A-7143-49CB-98A3-09F00DA48391}" srcOrd="3" destOrd="0" presId="urn:microsoft.com/office/officeart/2018/2/layout/IconCircleList"/>
    <dgm:cxn modelId="{B7F2A252-1620-41F7-B136-1F2D65BEEAA9}" type="presParOf" srcId="{B31938F8-AA42-42DA-86D4-8A100F8CB5E9}" destId="{7009D29C-C090-4D7B-8631-9B64DED771E7}" srcOrd="5" destOrd="0" presId="urn:microsoft.com/office/officeart/2018/2/layout/IconCircleList"/>
    <dgm:cxn modelId="{B4EE31BA-8E28-42D8-A230-E754205B3599}" type="presParOf" srcId="{B31938F8-AA42-42DA-86D4-8A100F8CB5E9}" destId="{5ED15542-CFB0-4F37-9D61-B43A9A285ADE}" srcOrd="6" destOrd="0" presId="urn:microsoft.com/office/officeart/2018/2/layout/IconCircleList"/>
    <dgm:cxn modelId="{FC9B64A2-1DDF-4EDE-9BDC-9B8B32888113}" type="presParOf" srcId="{5ED15542-CFB0-4F37-9D61-B43A9A285ADE}" destId="{E8C4DB55-DC52-4AD6-A321-F1314700F8BD}" srcOrd="0" destOrd="0" presId="urn:microsoft.com/office/officeart/2018/2/layout/IconCircleList"/>
    <dgm:cxn modelId="{3CED48C6-11BF-4486-9122-467C55E4C1CE}" type="presParOf" srcId="{5ED15542-CFB0-4F37-9D61-B43A9A285ADE}" destId="{80E28FE1-9A36-4165-A7E7-E20E616CF7AE}" srcOrd="1" destOrd="0" presId="urn:microsoft.com/office/officeart/2018/2/layout/IconCircleList"/>
    <dgm:cxn modelId="{BE3D04B7-5192-4D03-92D2-D10E569DE413}" type="presParOf" srcId="{5ED15542-CFB0-4F37-9D61-B43A9A285ADE}" destId="{9D463A17-BFE6-43AD-BE32-E709BD4E32D2}" srcOrd="2" destOrd="0" presId="urn:microsoft.com/office/officeart/2018/2/layout/IconCircleList"/>
    <dgm:cxn modelId="{3906589A-7780-4771-9686-35BBBDD3B66F}" type="presParOf" srcId="{5ED15542-CFB0-4F37-9D61-B43A9A285ADE}" destId="{6B5F0E83-1276-487F-9A07-9FB6D90C8F5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F08865-241A-4EB7-A1AF-4C50BF41E36A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07AC20D-DECE-4CB6-8E7D-F820E0B8886C}">
      <dgm:prSet/>
      <dgm:spPr/>
      <dgm:t>
        <a:bodyPr/>
        <a:lstStyle/>
        <a:p>
          <a:r>
            <a:rPr lang="en-US"/>
            <a:t>“Protect” information</a:t>
          </a:r>
        </a:p>
      </dgm:t>
    </dgm:pt>
    <dgm:pt modelId="{26DE46DB-B1CD-416E-90FD-1520C274756C}" type="parTrans" cxnId="{19BDFF43-2A6A-4EF5-988D-AB988E9C098C}">
      <dgm:prSet/>
      <dgm:spPr/>
      <dgm:t>
        <a:bodyPr/>
        <a:lstStyle/>
        <a:p>
          <a:endParaRPr lang="en-US"/>
        </a:p>
      </dgm:t>
    </dgm:pt>
    <dgm:pt modelId="{90171DD6-D96C-4BA9-9AA1-00A93D97CCE3}" type="sibTrans" cxnId="{19BDFF43-2A6A-4EF5-988D-AB988E9C098C}">
      <dgm:prSet/>
      <dgm:spPr/>
      <dgm:t>
        <a:bodyPr/>
        <a:lstStyle/>
        <a:p>
          <a:endParaRPr lang="en-US"/>
        </a:p>
      </dgm:t>
    </dgm:pt>
    <dgm:pt modelId="{2C7D3B56-ACFB-416C-A92B-85401D88791B}">
      <dgm:prSet/>
      <dgm:spPr/>
      <dgm:t>
        <a:bodyPr/>
        <a:lstStyle/>
        <a:p>
          <a:r>
            <a:rPr lang="en-US"/>
            <a:t>This is the goal (i.e., the (Anderson) security policy)</a:t>
          </a:r>
        </a:p>
      </dgm:t>
    </dgm:pt>
    <dgm:pt modelId="{75CD5D2F-BD63-4BD8-8713-3147022410C5}" type="parTrans" cxnId="{4865AB2B-6A6E-4CDA-9D2C-BEFBAE2349F0}">
      <dgm:prSet/>
      <dgm:spPr/>
      <dgm:t>
        <a:bodyPr/>
        <a:lstStyle/>
        <a:p>
          <a:endParaRPr lang="en-US"/>
        </a:p>
      </dgm:t>
    </dgm:pt>
    <dgm:pt modelId="{B241BEAB-FF1D-47DD-A591-632695CEA1F7}" type="sibTrans" cxnId="{4865AB2B-6A6E-4CDA-9D2C-BEFBAE2349F0}">
      <dgm:prSet/>
      <dgm:spPr/>
      <dgm:t>
        <a:bodyPr/>
        <a:lstStyle/>
        <a:p>
          <a:endParaRPr lang="en-US"/>
        </a:p>
      </dgm:t>
    </dgm:pt>
    <dgm:pt modelId="{F51AB10F-5377-442B-9C71-BCE3E5352730}">
      <dgm:prSet/>
      <dgm:spPr/>
      <dgm:t>
        <a:bodyPr/>
        <a:lstStyle/>
        <a:p>
          <a:r>
            <a:rPr lang="en-US"/>
            <a:t>Cryptography is </a:t>
          </a:r>
          <a:r>
            <a:rPr lang="en-US" b="1" i="1"/>
            <a:t>just one</a:t>
          </a:r>
          <a:r>
            <a:rPr lang="en-US"/>
            <a:t> approach (i.e., mechanism) to enforcement</a:t>
          </a:r>
        </a:p>
      </dgm:t>
    </dgm:pt>
    <dgm:pt modelId="{D1707D25-CFD0-49F4-B3CE-87C71ADD0BD7}" type="parTrans" cxnId="{CA987367-9696-44DA-86E3-AAE7F8A4AA63}">
      <dgm:prSet/>
      <dgm:spPr/>
      <dgm:t>
        <a:bodyPr/>
        <a:lstStyle/>
        <a:p>
          <a:endParaRPr lang="en-US"/>
        </a:p>
      </dgm:t>
    </dgm:pt>
    <dgm:pt modelId="{6AE813EE-F22B-4850-BC93-B697D6F84010}" type="sibTrans" cxnId="{CA987367-9696-44DA-86E3-AAE7F8A4AA63}">
      <dgm:prSet/>
      <dgm:spPr/>
      <dgm:t>
        <a:bodyPr/>
        <a:lstStyle/>
        <a:p>
          <a:endParaRPr lang="en-US"/>
        </a:p>
      </dgm:t>
    </dgm:pt>
    <dgm:pt modelId="{3E8B00D4-2F3E-419A-A60F-7FCAC46583D2}" type="pres">
      <dgm:prSet presAssocID="{D7F08865-241A-4EB7-A1AF-4C50BF41E36A}" presName="Name0" presStyleCnt="0">
        <dgm:presLayoutVars>
          <dgm:dir/>
          <dgm:animLvl val="lvl"/>
          <dgm:resizeHandles val="exact"/>
        </dgm:presLayoutVars>
      </dgm:prSet>
      <dgm:spPr/>
    </dgm:pt>
    <dgm:pt modelId="{71F5AD82-7AC6-4A7F-B521-3994CB98F38A}" type="pres">
      <dgm:prSet presAssocID="{F51AB10F-5377-442B-9C71-BCE3E5352730}" presName="boxAndChildren" presStyleCnt="0"/>
      <dgm:spPr/>
    </dgm:pt>
    <dgm:pt modelId="{F3134339-CFBE-4436-9697-A6B02A6B0E4B}" type="pres">
      <dgm:prSet presAssocID="{F51AB10F-5377-442B-9C71-BCE3E5352730}" presName="parentTextBox" presStyleLbl="node1" presStyleIdx="0" presStyleCnt="3"/>
      <dgm:spPr/>
    </dgm:pt>
    <dgm:pt modelId="{B267EE90-E605-4C9F-8846-6C5C4B08D146}" type="pres">
      <dgm:prSet presAssocID="{B241BEAB-FF1D-47DD-A591-632695CEA1F7}" presName="sp" presStyleCnt="0"/>
      <dgm:spPr/>
    </dgm:pt>
    <dgm:pt modelId="{A830395D-9AA2-4DF7-9D47-45D5322D2BEA}" type="pres">
      <dgm:prSet presAssocID="{2C7D3B56-ACFB-416C-A92B-85401D88791B}" presName="arrowAndChildren" presStyleCnt="0"/>
      <dgm:spPr/>
    </dgm:pt>
    <dgm:pt modelId="{DE2BF6F5-AFBD-4FE9-9511-B71090C5633F}" type="pres">
      <dgm:prSet presAssocID="{2C7D3B56-ACFB-416C-A92B-85401D88791B}" presName="parentTextArrow" presStyleLbl="node1" presStyleIdx="1" presStyleCnt="3"/>
      <dgm:spPr/>
    </dgm:pt>
    <dgm:pt modelId="{2C4139A5-6C9A-4AE4-B3C9-A014CC10FF50}" type="pres">
      <dgm:prSet presAssocID="{90171DD6-D96C-4BA9-9AA1-00A93D97CCE3}" presName="sp" presStyleCnt="0"/>
      <dgm:spPr/>
    </dgm:pt>
    <dgm:pt modelId="{84CD2A01-BAC6-434C-94A4-9DF4A5086DF2}" type="pres">
      <dgm:prSet presAssocID="{007AC20D-DECE-4CB6-8E7D-F820E0B8886C}" presName="arrowAndChildren" presStyleCnt="0"/>
      <dgm:spPr/>
    </dgm:pt>
    <dgm:pt modelId="{ECFD4627-79B0-4019-9941-9C3BF6512F14}" type="pres">
      <dgm:prSet presAssocID="{007AC20D-DECE-4CB6-8E7D-F820E0B8886C}" presName="parentTextArrow" presStyleLbl="node1" presStyleIdx="2" presStyleCnt="3"/>
      <dgm:spPr/>
    </dgm:pt>
  </dgm:ptLst>
  <dgm:cxnLst>
    <dgm:cxn modelId="{4865AB2B-6A6E-4CDA-9D2C-BEFBAE2349F0}" srcId="{D7F08865-241A-4EB7-A1AF-4C50BF41E36A}" destId="{2C7D3B56-ACFB-416C-A92B-85401D88791B}" srcOrd="1" destOrd="0" parTransId="{75CD5D2F-BD63-4BD8-8713-3147022410C5}" sibTransId="{B241BEAB-FF1D-47DD-A591-632695CEA1F7}"/>
    <dgm:cxn modelId="{A9F4213C-1235-49C1-A6D2-80320915CC4D}" type="presOf" srcId="{D7F08865-241A-4EB7-A1AF-4C50BF41E36A}" destId="{3E8B00D4-2F3E-419A-A60F-7FCAC46583D2}" srcOrd="0" destOrd="0" presId="urn:microsoft.com/office/officeart/2005/8/layout/process4"/>
    <dgm:cxn modelId="{A1AFD642-9EF0-420B-A77F-E2AD1117E3F5}" type="presOf" srcId="{2C7D3B56-ACFB-416C-A92B-85401D88791B}" destId="{DE2BF6F5-AFBD-4FE9-9511-B71090C5633F}" srcOrd="0" destOrd="0" presId="urn:microsoft.com/office/officeart/2005/8/layout/process4"/>
    <dgm:cxn modelId="{19BDFF43-2A6A-4EF5-988D-AB988E9C098C}" srcId="{D7F08865-241A-4EB7-A1AF-4C50BF41E36A}" destId="{007AC20D-DECE-4CB6-8E7D-F820E0B8886C}" srcOrd="0" destOrd="0" parTransId="{26DE46DB-B1CD-416E-90FD-1520C274756C}" sibTransId="{90171DD6-D96C-4BA9-9AA1-00A93D97CCE3}"/>
    <dgm:cxn modelId="{CA987367-9696-44DA-86E3-AAE7F8A4AA63}" srcId="{D7F08865-241A-4EB7-A1AF-4C50BF41E36A}" destId="{F51AB10F-5377-442B-9C71-BCE3E5352730}" srcOrd="2" destOrd="0" parTransId="{D1707D25-CFD0-49F4-B3CE-87C71ADD0BD7}" sibTransId="{6AE813EE-F22B-4850-BC93-B697D6F84010}"/>
    <dgm:cxn modelId="{338794AA-7FC8-4712-9772-7B7D4C15A85F}" type="presOf" srcId="{007AC20D-DECE-4CB6-8E7D-F820E0B8886C}" destId="{ECFD4627-79B0-4019-9941-9C3BF6512F14}" srcOrd="0" destOrd="0" presId="urn:microsoft.com/office/officeart/2005/8/layout/process4"/>
    <dgm:cxn modelId="{BAFC4CDE-9F4E-4C7C-923C-DFC543DFBEBE}" type="presOf" srcId="{F51AB10F-5377-442B-9C71-BCE3E5352730}" destId="{F3134339-CFBE-4436-9697-A6B02A6B0E4B}" srcOrd="0" destOrd="0" presId="urn:microsoft.com/office/officeart/2005/8/layout/process4"/>
    <dgm:cxn modelId="{D4A70636-9638-4048-A57B-7D8766D43214}" type="presParOf" srcId="{3E8B00D4-2F3E-419A-A60F-7FCAC46583D2}" destId="{71F5AD82-7AC6-4A7F-B521-3994CB98F38A}" srcOrd="0" destOrd="0" presId="urn:microsoft.com/office/officeart/2005/8/layout/process4"/>
    <dgm:cxn modelId="{226BFE72-D06B-4CF2-A182-F0B31FECD7AE}" type="presParOf" srcId="{71F5AD82-7AC6-4A7F-B521-3994CB98F38A}" destId="{F3134339-CFBE-4436-9697-A6B02A6B0E4B}" srcOrd="0" destOrd="0" presId="urn:microsoft.com/office/officeart/2005/8/layout/process4"/>
    <dgm:cxn modelId="{99FC0D00-C29E-4C69-A7DF-C040F8284E44}" type="presParOf" srcId="{3E8B00D4-2F3E-419A-A60F-7FCAC46583D2}" destId="{B267EE90-E605-4C9F-8846-6C5C4B08D146}" srcOrd="1" destOrd="0" presId="urn:microsoft.com/office/officeart/2005/8/layout/process4"/>
    <dgm:cxn modelId="{8CF2A85F-7893-4286-B140-B48DE2170D88}" type="presParOf" srcId="{3E8B00D4-2F3E-419A-A60F-7FCAC46583D2}" destId="{A830395D-9AA2-4DF7-9D47-45D5322D2BEA}" srcOrd="2" destOrd="0" presId="urn:microsoft.com/office/officeart/2005/8/layout/process4"/>
    <dgm:cxn modelId="{7D7BEA60-E960-4CCE-A00D-0C5CDA959CFB}" type="presParOf" srcId="{A830395D-9AA2-4DF7-9D47-45D5322D2BEA}" destId="{DE2BF6F5-AFBD-4FE9-9511-B71090C5633F}" srcOrd="0" destOrd="0" presId="urn:microsoft.com/office/officeart/2005/8/layout/process4"/>
    <dgm:cxn modelId="{B4352019-6CBE-4CA1-A886-D62A80E35748}" type="presParOf" srcId="{3E8B00D4-2F3E-419A-A60F-7FCAC46583D2}" destId="{2C4139A5-6C9A-4AE4-B3C9-A014CC10FF50}" srcOrd="3" destOrd="0" presId="urn:microsoft.com/office/officeart/2005/8/layout/process4"/>
    <dgm:cxn modelId="{3123B64F-23C6-47B1-B27B-513879CE8E9A}" type="presParOf" srcId="{3E8B00D4-2F3E-419A-A60F-7FCAC46583D2}" destId="{84CD2A01-BAC6-434C-94A4-9DF4A5086DF2}" srcOrd="4" destOrd="0" presId="urn:microsoft.com/office/officeart/2005/8/layout/process4"/>
    <dgm:cxn modelId="{C39BA1CF-EEA1-4240-B303-EABA763ABD3B}" type="presParOf" srcId="{84CD2A01-BAC6-434C-94A4-9DF4A5086DF2}" destId="{ECFD4627-79B0-4019-9941-9C3BF6512F1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229543-7083-4DB3-A129-C2A3EF87CCC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4F222D4-7606-4B09-B775-D3801C757749}">
      <dgm:prSet/>
      <dgm:spPr/>
      <dgm:t>
        <a:bodyPr/>
        <a:lstStyle/>
        <a:p>
          <a:r>
            <a:rPr lang="en-US"/>
            <a:t>Confidentiality</a:t>
          </a:r>
        </a:p>
      </dgm:t>
    </dgm:pt>
    <dgm:pt modelId="{17C6A896-CB12-43B8-BA04-5CC50F000ACA}" type="parTrans" cxnId="{06D13B8F-8AD8-4950-AD95-3DC6A48BFB52}">
      <dgm:prSet/>
      <dgm:spPr/>
      <dgm:t>
        <a:bodyPr/>
        <a:lstStyle/>
        <a:p>
          <a:endParaRPr lang="en-US"/>
        </a:p>
      </dgm:t>
    </dgm:pt>
    <dgm:pt modelId="{53C0B91A-6A3B-4679-837D-4B26D2837E2D}" type="sibTrans" cxnId="{06D13B8F-8AD8-4950-AD95-3DC6A48BFB52}">
      <dgm:prSet/>
      <dgm:spPr/>
      <dgm:t>
        <a:bodyPr/>
        <a:lstStyle/>
        <a:p>
          <a:endParaRPr lang="en-US"/>
        </a:p>
      </dgm:t>
    </dgm:pt>
    <dgm:pt modelId="{C2D10506-7D3C-49B6-9D88-CE8493E04F9A}">
      <dgm:prSet/>
      <dgm:spPr/>
      <dgm:t>
        <a:bodyPr/>
        <a:lstStyle/>
        <a:p>
          <a:r>
            <a:rPr lang="en-US"/>
            <a:t>Data Integrity</a:t>
          </a:r>
        </a:p>
      </dgm:t>
    </dgm:pt>
    <dgm:pt modelId="{C96B5A62-C8B1-46E1-8D0D-AAAAC3EB12CC}" type="parTrans" cxnId="{0F3ED5AB-90B6-473A-BB63-CE54E28CE176}">
      <dgm:prSet/>
      <dgm:spPr/>
      <dgm:t>
        <a:bodyPr/>
        <a:lstStyle/>
        <a:p>
          <a:endParaRPr lang="en-US"/>
        </a:p>
      </dgm:t>
    </dgm:pt>
    <dgm:pt modelId="{6E2C437C-667E-483B-BC5B-9C7E13434380}" type="sibTrans" cxnId="{0F3ED5AB-90B6-473A-BB63-CE54E28CE176}">
      <dgm:prSet/>
      <dgm:spPr/>
      <dgm:t>
        <a:bodyPr/>
        <a:lstStyle/>
        <a:p>
          <a:endParaRPr lang="en-US"/>
        </a:p>
      </dgm:t>
    </dgm:pt>
    <dgm:pt modelId="{E09BE016-F74B-4B37-BA4E-AF8D99E3C74E}">
      <dgm:prSet/>
      <dgm:spPr/>
      <dgm:t>
        <a:bodyPr/>
        <a:lstStyle/>
        <a:p>
          <a:r>
            <a:rPr lang="en-US"/>
            <a:t>Authentication</a:t>
          </a:r>
        </a:p>
      </dgm:t>
    </dgm:pt>
    <dgm:pt modelId="{A1E7CC85-6FBC-4745-ADF8-45BA356ABB9B}" type="parTrans" cxnId="{C79BBF44-2FD3-4535-95E1-A942F4FC9229}">
      <dgm:prSet/>
      <dgm:spPr/>
      <dgm:t>
        <a:bodyPr/>
        <a:lstStyle/>
        <a:p>
          <a:endParaRPr lang="en-US"/>
        </a:p>
      </dgm:t>
    </dgm:pt>
    <dgm:pt modelId="{DA8F0303-2694-403E-931E-6CBA555FA506}" type="sibTrans" cxnId="{C79BBF44-2FD3-4535-95E1-A942F4FC9229}">
      <dgm:prSet/>
      <dgm:spPr/>
      <dgm:t>
        <a:bodyPr/>
        <a:lstStyle/>
        <a:p>
          <a:endParaRPr lang="en-US"/>
        </a:p>
      </dgm:t>
    </dgm:pt>
    <dgm:pt modelId="{2124A566-EF88-4F84-93FD-0467565E2A55}">
      <dgm:prSet/>
      <dgm:spPr/>
      <dgm:t>
        <a:bodyPr/>
        <a:lstStyle/>
        <a:p>
          <a:r>
            <a:rPr lang="en-US"/>
            <a:t>Entity Authentication</a:t>
          </a:r>
        </a:p>
      </dgm:t>
    </dgm:pt>
    <dgm:pt modelId="{ABA269FE-ED35-4641-BD3F-83DABCD79F86}" type="parTrans" cxnId="{FFFB5FBE-5888-4BC0-86AB-65669966AEE3}">
      <dgm:prSet/>
      <dgm:spPr/>
      <dgm:t>
        <a:bodyPr/>
        <a:lstStyle/>
        <a:p>
          <a:endParaRPr lang="en-US"/>
        </a:p>
      </dgm:t>
    </dgm:pt>
    <dgm:pt modelId="{913BBCF7-9EE2-4288-BA39-1ECAAC6080A0}" type="sibTrans" cxnId="{FFFB5FBE-5888-4BC0-86AB-65669966AEE3}">
      <dgm:prSet/>
      <dgm:spPr/>
      <dgm:t>
        <a:bodyPr/>
        <a:lstStyle/>
        <a:p>
          <a:endParaRPr lang="en-US"/>
        </a:p>
      </dgm:t>
    </dgm:pt>
    <dgm:pt modelId="{A9C446D5-83AE-4EB1-9F02-909519B870F2}">
      <dgm:prSet/>
      <dgm:spPr/>
      <dgm:t>
        <a:bodyPr/>
        <a:lstStyle/>
        <a:p>
          <a:r>
            <a:rPr lang="en-US"/>
            <a:t>Data Origin Authenticaiton</a:t>
          </a:r>
        </a:p>
      </dgm:t>
    </dgm:pt>
    <dgm:pt modelId="{F115F020-4575-4D9C-80C8-7A657F42D011}" type="parTrans" cxnId="{580E2C72-ECD8-4F83-AA2C-70FB1F8BF70C}">
      <dgm:prSet/>
      <dgm:spPr/>
      <dgm:t>
        <a:bodyPr/>
        <a:lstStyle/>
        <a:p>
          <a:endParaRPr lang="en-US"/>
        </a:p>
      </dgm:t>
    </dgm:pt>
    <dgm:pt modelId="{E16F0E1F-C727-4604-814D-54B9671CED77}" type="sibTrans" cxnId="{580E2C72-ECD8-4F83-AA2C-70FB1F8BF70C}">
      <dgm:prSet/>
      <dgm:spPr/>
      <dgm:t>
        <a:bodyPr/>
        <a:lstStyle/>
        <a:p>
          <a:endParaRPr lang="en-US"/>
        </a:p>
      </dgm:t>
    </dgm:pt>
    <dgm:pt modelId="{4AE9922C-FE87-48E1-A1F5-733EEB510565}">
      <dgm:prSet/>
      <dgm:spPr/>
      <dgm:t>
        <a:bodyPr/>
        <a:lstStyle/>
        <a:p>
          <a:r>
            <a:rPr lang="en-US"/>
            <a:t>Non-repudiation</a:t>
          </a:r>
        </a:p>
      </dgm:t>
    </dgm:pt>
    <dgm:pt modelId="{41E0349B-0585-4501-A6BD-958A2E97CDBD}" type="parTrans" cxnId="{AE803B50-5EE8-4CE0-AE6B-E360C162015B}">
      <dgm:prSet/>
      <dgm:spPr/>
      <dgm:t>
        <a:bodyPr/>
        <a:lstStyle/>
        <a:p>
          <a:endParaRPr lang="en-US"/>
        </a:p>
      </dgm:t>
    </dgm:pt>
    <dgm:pt modelId="{F844314C-3ACA-4721-83A2-65EA5BA72638}" type="sibTrans" cxnId="{AE803B50-5EE8-4CE0-AE6B-E360C162015B}">
      <dgm:prSet/>
      <dgm:spPr/>
      <dgm:t>
        <a:bodyPr/>
        <a:lstStyle/>
        <a:p>
          <a:endParaRPr lang="en-US"/>
        </a:p>
      </dgm:t>
    </dgm:pt>
    <dgm:pt modelId="{A23BC4B4-B9FB-41C1-A044-CB751DD02138}" type="pres">
      <dgm:prSet presAssocID="{AC229543-7083-4DB3-A129-C2A3EF87CC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6D18BD2-4BE9-4F4E-888F-309190E203D3}" type="pres">
      <dgm:prSet presAssocID="{B4F222D4-7606-4B09-B775-D3801C757749}" presName="hierRoot1" presStyleCnt="0"/>
      <dgm:spPr/>
    </dgm:pt>
    <dgm:pt modelId="{8D32F09D-2743-46B7-9A4A-ADA647E55AA4}" type="pres">
      <dgm:prSet presAssocID="{B4F222D4-7606-4B09-B775-D3801C757749}" presName="composite" presStyleCnt="0"/>
      <dgm:spPr/>
    </dgm:pt>
    <dgm:pt modelId="{34F33184-8653-46DA-935A-2F39E6A68FBC}" type="pres">
      <dgm:prSet presAssocID="{B4F222D4-7606-4B09-B775-D3801C757749}" presName="background" presStyleLbl="node0" presStyleIdx="0" presStyleCnt="4"/>
      <dgm:spPr/>
    </dgm:pt>
    <dgm:pt modelId="{CDF1DAB4-E513-4ADC-B5AE-6A0E313871EC}" type="pres">
      <dgm:prSet presAssocID="{B4F222D4-7606-4B09-B775-D3801C757749}" presName="text" presStyleLbl="fgAcc0" presStyleIdx="0" presStyleCnt="4">
        <dgm:presLayoutVars>
          <dgm:chPref val="3"/>
        </dgm:presLayoutVars>
      </dgm:prSet>
      <dgm:spPr/>
    </dgm:pt>
    <dgm:pt modelId="{1F6CF04D-5A42-46D3-9826-40D300955D60}" type="pres">
      <dgm:prSet presAssocID="{B4F222D4-7606-4B09-B775-D3801C757749}" presName="hierChild2" presStyleCnt="0"/>
      <dgm:spPr/>
    </dgm:pt>
    <dgm:pt modelId="{22E6C8A3-226A-427E-B3B0-1933430AFC03}" type="pres">
      <dgm:prSet presAssocID="{C2D10506-7D3C-49B6-9D88-CE8493E04F9A}" presName="hierRoot1" presStyleCnt="0"/>
      <dgm:spPr/>
    </dgm:pt>
    <dgm:pt modelId="{427ADC66-C5E9-4422-ADF2-80E5B54F2C59}" type="pres">
      <dgm:prSet presAssocID="{C2D10506-7D3C-49B6-9D88-CE8493E04F9A}" presName="composite" presStyleCnt="0"/>
      <dgm:spPr/>
    </dgm:pt>
    <dgm:pt modelId="{410FD990-B132-4367-AFAE-3F588B464D27}" type="pres">
      <dgm:prSet presAssocID="{C2D10506-7D3C-49B6-9D88-CE8493E04F9A}" presName="background" presStyleLbl="node0" presStyleIdx="1" presStyleCnt="4"/>
      <dgm:spPr/>
    </dgm:pt>
    <dgm:pt modelId="{A60EDFE1-758C-400B-BAB4-574B6C3B2266}" type="pres">
      <dgm:prSet presAssocID="{C2D10506-7D3C-49B6-9D88-CE8493E04F9A}" presName="text" presStyleLbl="fgAcc0" presStyleIdx="1" presStyleCnt="4">
        <dgm:presLayoutVars>
          <dgm:chPref val="3"/>
        </dgm:presLayoutVars>
      </dgm:prSet>
      <dgm:spPr/>
    </dgm:pt>
    <dgm:pt modelId="{5A92681A-1253-4405-8656-AD0A54DFCD29}" type="pres">
      <dgm:prSet presAssocID="{C2D10506-7D3C-49B6-9D88-CE8493E04F9A}" presName="hierChild2" presStyleCnt="0"/>
      <dgm:spPr/>
    </dgm:pt>
    <dgm:pt modelId="{5638E8C4-142E-49B7-85C9-02FE207460E5}" type="pres">
      <dgm:prSet presAssocID="{E09BE016-F74B-4B37-BA4E-AF8D99E3C74E}" presName="hierRoot1" presStyleCnt="0"/>
      <dgm:spPr/>
    </dgm:pt>
    <dgm:pt modelId="{9D2960CA-F14A-4621-AA05-4ABB75563579}" type="pres">
      <dgm:prSet presAssocID="{E09BE016-F74B-4B37-BA4E-AF8D99E3C74E}" presName="composite" presStyleCnt="0"/>
      <dgm:spPr/>
    </dgm:pt>
    <dgm:pt modelId="{2B4DC1C4-7A3F-408D-B479-341052F54DFC}" type="pres">
      <dgm:prSet presAssocID="{E09BE016-F74B-4B37-BA4E-AF8D99E3C74E}" presName="background" presStyleLbl="node0" presStyleIdx="2" presStyleCnt="4"/>
      <dgm:spPr/>
    </dgm:pt>
    <dgm:pt modelId="{BB06431B-8B50-408E-9429-EA088D8023C5}" type="pres">
      <dgm:prSet presAssocID="{E09BE016-F74B-4B37-BA4E-AF8D99E3C74E}" presName="text" presStyleLbl="fgAcc0" presStyleIdx="2" presStyleCnt="4">
        <dgm:presLayoutVars>
          <dgm:chPref val="3"/>
        </dgm:presLayoutVars>
      </dgm:prSet>
      <dgm:spPr/>
    </dgm:pt>
    <dgm:pt modelId="{FE4DADE2-1FDA-43A6-B609-8B62DEF99958}" type="pres">
      <dgm:prSet presAssocID="{E09BE016-F74B-4B37-BA4E-AF8D99E3C74E}" presName="hierChild2" presStyleCnt="0"/>
      <dgm:spPr/>
    </dgm:pt>
    <dgm:pt modelId="{A74B1295-F3CB-4EB6-9AAD-01CCD7BD3DD2}" type="pres">
      <dgm:prSet presAssocID="{ABA269FE-ED35-4641-BD3F-83DABCD79F86}" presName="Name10" presStyleLbl="parChTrans1D2" presStyleIdx="0" presStyleCnt="2"/>
      <dgm:spPr/>
    </dgm:pt>
    <dgm:pt modelId="{390118F8-461E-4D32-8DAA-A028A6C6EDCA}" type="pres">
      <dgm:prSet presAssocID="{2124A566-EF88-4F84-93FD-0467565E2A55}" presName="hierRoot2" presStyleCnt="0"/>
      <dgm:spPr/>
    </dgm:pt>
    <dgm:pt modelId="{F26C969A-CD81-45D4-9B5B-B82E8E71DD5E}" type="pres">
      <dgm:prSet presAssocID="{2124A566-EF88-4F84-93FD-0467565E2A55}" presName="composite2" presStyleCnt="0"/>
      <dgm:spPr/>
    </dgm:pt>
    <dgm:pt modelId="{2F233032-451B-4B6B-B49F-4FFAE8D012BD}" type="pres">
      <dgm:prSet presAssocID="{2124A566-EF88-4F84-93FD-0467565E2A55}" presName="background2" presStyleLbl="node2" presStyleIdx="0" presStyleCnt="2"/>
      <dgm:spPr/>
    </dgm:pt>
    <dgm:pt modelId="{29E580A5-74E1-4F7C-B5FC-41C7E5C1459C}" type="pres">
      <dgm:prSet presAssocID="{2124A566-EF88-4F84-93FD-0467565E2A55}" presName="text2" presStyleLbl="fgAcc2" presStyleIdx="0" presStyleCnt="2">
        <dgm:presLayoutVars>
          <dgm:chPref val="3"/>
        </dgm:presLayoutVars>
      </dgm:prSet>
      <dgm:spPr/>
    </dgm:pt>
    <dgm:pt modelId="{6E874226-1CA5-498E-8A91-8F98513755F5}" type="pres">
      <dgm:prSet presAssocID="{2124A566-EF88-4F84-93FD-0467565E2A55}" presName="hierChild3" presStyleCnt="0"/>
      <dgm:spPr/>
    </dgm:pt>
    <dgm:pt modelId="{761F506A-94CE-4504-A829-05C3EA00C8D4}" type="pres">
      <dgm:prSet presAssocID="{F115F020-4575-4D9C-80C8-7A657F42D011}" presName="Name10" presStyleLbl="parChTrans1D2" presStyleIdx="1" presStyleCnt="2"/>
      <dgm:spPr/>
    </dgm:pt>
    <dgm:pt modelId="{5288E974-6F0D-4D75-AC4D-4C348CCED175}" type="pres">
      <dgm:prSet presAssocID="{A9C446D5-83AE-4EB1-9F02-909519B870F2}" presName="hierRoot2" presStyleCnt="0"/>
      <dgm:spPr/>
    </dgm:pt>
    <dgm:pt modelId="{E19B229B-AF97-489B-9F56-BD74D13C939C}" type="pres">
      <dgm:prSet presAssocID="{A9C446D5-83AE-4EB1-9F02-909519B870F2}" presName="composite2" presStyleCnt="0"/>
      <dgm:spPr/>
    </dgm:pt>
    <dgm:pt modelId="{3C9B5204-9988-442A-A38C-4EA3CF721409}" type="pres">
      <dgm:prSet presAssocID="{A9C446D5-83AE-4EB1-9F02-909519B870F2}" presName="background2" presStyleLbl="node2" presStyleIdx="1" presStyleCnt="2"/>
      <dgm:spPr/>
    </dgm:pt>
    <dgm:pt modelId="{31066E54-3C3A-40FD-8746-59BD4195A977}" type="pres">
      <dgm:prSet presAssocID="{A9C446D5-83AE-4EB1-9F02-909519B870F2}" presName="text2" presStyleLbl="fgAcc2" presStyleIdx="1" presStyleCnt="2">
        <dgm:presLayoutVars>
          <dgm:chPref val="3"/>
        </dgm:presLayoutVars>
      </dgm:prSet>
      <dgm:spPr/>
    </dgm:pt>
    <dgm:pt modelId="{0DA4F9AA-30F0-4EE9-8648-FD67E89884E6}" type="pres">
      <dgm:prSet presAssocID="{A9C446D5-83AE-4EB1-9F02-909519B870F2}" presName="hierChild3" presStyleCnt="0"/>
      <dgm:spPr/>
    </dgm:pt>
    <dgm:pt modelId="{439325C3-021A-4D59-B996-181B1E7CC7C1}" type="pres">
      <dgm:prSet presAssocID="{4AE9922C-FE87-48E1-A1F5-733EEB510565}" presName="hierRoot1" presStyleCnt="0"/>
      <dgm:spPr/>
    </dgm:pt>
    <dgm:pt modelId="{8517236A-CD3D-4154-B9C7-5FEB37C4AB9F}" type="pres">
      <dgm:prSet presAssocID="{4AE9922C-FE87-48E1-A1F5-733EEB510565}" presName="composite" presStyleCnt="0"/>
      <dgm:spPr/>
    </dgm:pt>
    <dgm:pt modelId="{C2D029B8-EF62-4BEE-ADBF-E9C8E0EDAF90}" type="pres">
      <dgm:prSet presAssocID="{4AE9922C-FE87-48E1-A1F5-733EEB510565}" presName="background" presStyleLbl="node0" presStyleIdx="3" presStyleCnt="4"/>
      <dgm:spPr/>
    </dgm:pt>
    <dgm:pt modelId="{CC9AE612-2843-4166-A112-6C22ED4FC1FD}" type="pres">
      <dgm:prSet presAssocID="{4AE9922C-FE87-48E1-A1F5-733EEB510565}" presName="text" presStyleLbl="fgAcc0" presStyleIdx="3" presStyleCnt="4">
        <dgm:presLayoutVars>
          <dgm:chPref val="3"/>
        </dgm:presLayoutVars>
      </dgm:prSet>
      <dgm:spPr/>
    </dgm:pt>
    <dgm:pt modelId="{892E3746-1EDA-4846-A567-17671833360D}" type="pres">
      <dgm:prSet presAssocID="{4AE9922C-FE87-48E1-A1F5-733EEB510565}" presName="hierChild2" presStyleCnt="0"/>
      <dgm:spPr/>
    </dgm:pt>
  </dgm:ptLst>
  <dgm:cxnLst>
    <dgm:cxn modelId="{60E09A04-77A6-42D6-8BCA-5D3B3004F590}" type="presOf" srcId="{2124A566-EF88-4F84-93FD-0467565E2A55}" destId="{29E580A5-74E1-4F7C-B5FC-41C7E5C1459C}" srcOrd="0" destOrd="0" presId="urn:microsoft.com/office/officeart/2005/8/layout/hierarchy1"/>
    <dgm:cxn modelId="{023F1C15-D2DA-4728-9808-F7634DB64A66}" type="presOf" srcId="{AC229543-7083-4DB3-A129-C2A3EF87CCCA}" destId="{A23BC4B4-B9FB-41C1-A044-CB751DD02138}" srcOrd="0" destOrd="0" presId="urn:microsoft.com/office/officeart/2005/8/layout/hierarchy1"/>
    <dgm:cxn modelId="{432CA922-3B22-49F7-A694-28027478554F}" type="presOf" srcId="{ABA269FE-ED35-4641-BD3F-83DABCD79F86}" destId="{A74B1295-F3CB-4EB6-9AAD-01CCD7BD3DD2}" srcOrd="0" destOrd="0" presId="urn:microsoft.com/office/officeart/2005/8/layout/hierarchy1"/>
    <dgm:cxn modelId="{A069EA27-81BF-4C34-ADFD-3FEBE2A328E0}" type="presOf" srcId="{4AE9922C-FE87-48E1-A1F5-733EEB510565}" destId="{CC9AE612-2843-4166-A112-6C22ED4FC1FD}" srcOrd="0" destOrd="0" presId="urn:microsoft.com/office/officeart/2005/8/layout/hierarchy1"/>
    <dgm:cxn modelId="{EEB5352B-B20C-4523-AC74-74459948ABAF}" type="presOf" srcId="{F115F020-4575-4D9C-80C8-7A657F42D011}" destId="{761F506A-94CE-4504-A829-05C3EA00C8D4}" srcOrd="0" destOrd="0" presId="urn:microsoft.com/office/officeart/2005/8/layout/hierarchy1"/>
    <dgm:cxn modelId="{53396543-0795-47D6-9020-31722551C92D}" type="presOf" srcId="{A9C446D5-83AE-4EB1-9F02-909519B870F2}" destId="{31066E54-3C3A-40FD-8746-59BD4195A977}" srcOrd="0" destOrd="0" presId="urn:microsoft.com/office/officeart/2005/8/layout/hierarchy1"/>
    <dgm:cxn modelId="{C79BBF44-2FD3-4535-95E1-A942F4FC9229}" srcId="{AC229543-7083-4DB3-A129-C2A3EF87CCCA}" destId="{E09BE016-F74B-4B37-BA4E-AF8D99E3C74E}" srcOrd="2" destOrd="0" parTransId="{A1E7CC85-6FBC-4745-ADF8-45BA356ABB9B}" sibTransId="{DA8F0303-2694-403E-931E-6CBA555FA506}"/>
    <dgm:cxn modelId="{76C0754F-BDB2-48A0-AFCA-31E0B87EA87F}" type="presOf" srcId="{C2D10506-7D3C-49B6-9D88-CE8493E04F9A}" destId="{A60EDFE1-758C-400B-BAB4-574B6C3B2266}" srcOrd="0" destOrd="0" presId="urn:microsoft.com/office/officeart/2005/8/layout/hierarchy1"/>
    <dgm:cxn modelId="{AE803B50-5EE8-4CE0-AE6B-E360C162015B}" srcId="{AC229543-7083-4DB3-A129-C2A3EF87CCCA}" destId="{4AE9922C-FE87-48E1-A1F5-733EEB510565}" srcOrd="3" destOrd="0" parTransId="{41E0349B-0585-4501-A6BD-958A2E97CDBD}" sibTransId="{F844314C-3ACA-4721-83A2-65EA5BA72638}"/>
    <dgm:cxn modelId="{580E2C72-ECD8-4F83-AA2C-70FB1F8BF70C}" srcId="{E09BE016-F74B-4B37-BA4E-AF8D99E3C74E}" destId="{A9C446D5-83AE-4EB1-9F02-909519B870F2}" srcOrd="1" destOrd="0" parTransId="{F115F020-4575-4D9C-80C8-7A657F42D011}" sibTransId="{E16F0E1F-C727-4604-814D-54B9671CED77}"/>
    <dgm:cxn modelId="{06D13B8F-8AD8-4950-AD95-3DC6A48BFB52}" srcId="{AC229543-7083-4DB3-A129-C2A3EF87CCCA}" destId="{B4F222D4-7606-4B09-B775-D3801C757749}" srcOrd="0" destOrd="0" parTransId="{17C6A896-CB12-43B8-BA04-5CC50F000ACA}" sibTransId="{53C0B91A-6A3B-4679-837D-4B26D2837E2D}"/>
    <dgm:cxn modelId="{89C00599-BBF0-448A-A433-A0258C5FE689}" type="presOf" srcId="{B4F222D4-7606-4B09-B775-D3801C757749}" destId="{CDF1DAB4-E513-4ADC-B5AE-6A0E313871EC}" srcOrd="0" destOrd="0" presId="urn:microsoft.com/office/officeart/2005/8/layout/hierarchy1"/>
    <dgm:cxn modelId="{0F3ED5AB-90B6-473A-BB63-CE54E28CE176}" srcId="{AC229543-7083-4DB3-A129-C2A3EF87CCCA}" destId="{C2D10506-7D3C-49B6-9D88-CE8493E04F9A}" srcOrd="1" destOrd="0" parTransId="{C96B5A62-C8B1-46E1-8D0D-AAAAC3EB12CC}" sibTransId="{6E2C437C-667E-483B-BC5B-9C7E13434380}"/>
    <dgm:cxn modelId="{FFFB5FBE-5888-4BC0-86AB-65669966AEE3}" srcId="{E09BE016-F74B-4B37-BA4E-AF8D99E3C74E}" destId="{2124A566-EF88-4F84-93FD-0467565E2A55}" srcOrd="0" destOrd="0" parTransId="{ABA269FE-ED35-4641-BD3F-83DABCD79F86}" sibTransId="{913BBCF7-9EE2-4288-BA39-1ECAAC6080A0}"/>
    <dgm:cxn modelId="{31CE83FA-CC0B-431A-8937-D0A622223986}" type="presOf" srcId="{E09BE016-F74B-4B37-BA4E-AF8D99E3C74E}" destId="{BB06431B-8B50-408E-9429-EA088D8023C5}" srcOrd="0" destOrd="0" presId="urn:microsoft.com/office/officeart/2005/8/layout/hierarchy1"/>
    <dgm:cxn modelId="{F60EB511-1109-47DB-9D78-82EB7EFF2EB1}" type="presParOf" srcId="{A23BC4B4-B9FB-41C1-A044-CB751DD02138}" destId="{A6D18BD2-4BE9-4F4E-888F-309190E203D3}" srcOrd="0" destOrd="0" presId="urn:microsoft.com/office/officeart/2005/8/layout/hierarchy1"/>
    <dgm:cxn modelId="{860F1818-4002-4F7D-AE61-A4BE01890149}" type="presParOf" srcId="{A6D18BD2-4BE9-4F4E-888F-309190E203D3}" destId="{8D32F09D-2743-46B7-9A4A-ADA647E55AA4}" srcOrd="0" destOrd="0" presId="urn:microsoft.com/office/officeart/2005/8/layout/hierarchy1"/>
    <dgm:cxn modelId="{4A2A358E-3B09-426C-8770-E005AECFB4FA}" type="presParOf" srcId="{8D32F09D-2743-46B7-9A4A-ADA647E55AA4}" destId="{34F33184-8653-46DA-935A-2F39E6A68FBC}" srcOrd="0" destOrd="0" presId="urn:microsoft.com/office/officeart/2005/8/layout/hierarchy1"/>
    <dgm:cxn modelId="{96B58909-11FD-4568-A400-4FD4B904E5BE}" type="presParOf" srcId="{8D32F09D-2743-46B7-9A4A-ADA647E55AA4}" destId="{CDF1DAB4-E513-4ADC-B5AE-6A0E313871EC}" srcOrd="1" destOrd="0" presId="urn:microsoft.com/office/officeart/2005/8/layout/hierarchy1"/>
    <dgm:cxn modelId="{6F4AC7D5-1752-4C7E-A6E7-475825598C8C}" type="presParOf" srcId="{A6D18BD2-4BE9-4F4E-888F-309190E203D3}" destId="{1F6CF04D-5A42-46D3-9826-40D300955D60}" srcOrd="1" destOrd="0" presId="urn:microsoft.com/office/officeart/2005/8/layout/hierarchy1"/>
    <dgm:cxn modelId="{63D27953-6091-48AD-B84B-EC3A70C73DA3}" type="presParOf" srcId="{A23BC4B4-B9FB-41C1-A044-CB751DD02138}" destId="{22E6C8A3-226A-427E-B3B0-1933430AFC03}" srcOrd="1" destOrd="0" presId="urn:microsoft.com/office/officeart/2005/8/layout/hierarchy1"/>
    <dgm:cxn modelId="{E8D9DCA2-7D4A-4ACE-9C82-99AB6D170D24}" type="presParOf" srcId="{22E6C8A3-226A-427E-B3B0-1933430AFC03}" destId="{427ADC66-C5E9-4422-ADF2-80E5B54F2C59}" srcOrd="0" destOrd="0" presId="urn:microsoft.com/office/officeart/2005/8/layout/hierarchy1"/>
    <dgm:cxn modelId="{ADD6E5AB-7975-4E5B-A2A2-137F0C41F8D0}" type="presParOf" srcId="{427ADC66-C5E9-4422-ADF2-80E5B54F2C59}" destId="{410FD990-B132-4367-AFAE-3F588B464D27}" srcOrd="0" destOrd="0" presId="urn:microsoft.com/office/officeart/2005/8/layout/hierarchy1"/>
    <dgm:cxn modelId="{6989FFB5-7FA7-4535-B3A7-2C500450F149}" type="presParOf" srcId="{427ADC66-C5E9-4422-ADF2-80E5B54F2C59}" destId="{A60EDFE1-758C-400B-BAB4-574B6C3B2266}" srcOrd="1" destOrd="0" presId="urn:microsoft.com/office/officeart/2005/8/layout/hierarchy1"/>
    <dgm:cxn modelId="{2F2B42A0-6B42-4FDE-A40A-C9F95216FB01}" type="presParOf" srcId="{22E6C8A3-226A-427E-B3B0-1933430AFC03}" destId="{5A92681A-1253-4405-8656-AD0A54DFCD29}" srcOrd="1" destOrd="0" presId="urn:microsoft.com/office/officeart/2005/8/layout/hierarchy1"/>
    <dgm:cxn modelId="{509F4BFD-32BA-4481-A3B0-9240CFBBC68A}" type="presParOf" srcId="{A23BC4B4-B9FB-41C1-A044-CB751DD02138}" destId="{5638E8C4-142E-49B7-85C9-02FE207460E5}" srcOrd="2" destOrd="0" presId="urn:microsoft.com/office/officeart/2005/8/layout/hierarchy1"/>
    <dgm:cxn modelId="{FA90EA5C-3681-4B5C-96D5-B0582CCAB12C}" type="presParOf" srcId="{5638E8C4-142E-49B7-85C9-02FE207460E5}" destId="{9D2960CA-F14A-4621-AA05-4ABB75563579}" srcOrd="0" destOrd="0" presId="urn:microsoft.com/office/officeart/2005/8/layout/hierarchy1"/>
    <dgm:cxn modelId="{CA2471FD-7600-40CE-8E33-2FCB884C68F9}" type="presParOf" srcId="{9D2960CA-F14A-4621-AA05-4ABB75563579}" destId="{2B4DC1C4-7A3F-408D-B479-341052F54DFC}" srcOrd="0" destOrd="0" presId="urn:microsoft.com/office/officeart/2005/8/layout/hierarchy1"/>
    <dgm:cxn modelId="{E7549CDB-639C-46C3-92B4-67C7CD71A17A}" type="presParOf" srcId="{9D2960CA-F14A-4621-AA05-4ABB75563579}" destId="{BB06431B-8B50-408E-9429-EA088D8023C5}" srcOrd="1" destOrd="0" presId="urn:microsoft.com/office/officeart/2005/8/layout/hierarchy1"/>
    <dgm:cxn modelId="{61CA1E2C-D31D-4FDE-AD79-DF70AAE81B74}" type="presParOf" srcId="{5638E8C4-142E-49B7-85C9-02FE207460E5}" destId="{FE4DADE2-1FDA-43A6-B609-8B62DEF99958}" srcOrd="1" destOrd="0" presId="urn:microsoft.com/office/officeart/2005/8/layout/hierarchy1"/>
    <dgm:cxn modelId="{DDE4F955-5331-4E90-B098-3E87CF3503C0}" type="presParOf" srcId="{FE4DADE2-1FDA-43A6-B609-8B62DEF99958}" destId="{A74B1295-F3CB-4EB6-9AAD-01CCD7BD3DD2}" srcOrd="0" destOrd="0" presId="urn:microsoft.com/office/officeart/2005/8/layout/hierarchy1"/>
    <dgm:cxn modelId="{82D563E3-84B8-4A9C-AD91-6501C0C0D5D2}" type="presParOf" srcId="{FE4DADE2-1FDA-43A6-B609-8B62DEF99958}" destId="{390118F8-461E-4D32-8DAA-A028A6C6EDCA}" srcOrd="1" destOrd="0" presId="urn:microsoft.com/office/officeart/2005/8/layout/hierarchy1"/>
    <dgm:cxn modelId="{E442486A-7908-4342-9BA5-5DF8701846F7}" type="presParOf" srcId="{390118F8-461E-4D32-8DAA-A028A6C6EDCA}" destId="{F26C969A-CD81-45D4-9B5B-B82E8E71DD5E}" srcOrd="0" destOrd="0" presId="urn:microsoft.com/office/officeart/2005/8/layout/hierarchy1"/>
    <dgm:cxn modelId="{80ABA4E4-BAA3-428E-9286-08F4B9FAC272}" type="presParOf" srcId="{F26C969A-CD81-45D4-9B5B-B82E8E71DD5E}" destId="{2F233032-451B-4B6B-B49F-4FFAE8D012BD}" srcOrd="0" destOrd="0" presId="urn:microsoft.com/office/officeart/2005/8/layout/hierarchy1"/>
    <dgm:cxn modelId="{E678A00D-98E9-454A-862F-A9230C810CEB}" type="presParOf" srcId="{F26C969A-CD81-45D4-9B5B-B82E8E71DD5E}" destId="{29E580A5-74E1-4F7C-B5FC-41C7E5C1459C}" srcOrd="1" destOrd="0" presId="urn:microsoft.com/office/officeart/2005/8/layout/hierarchy1"/>
    <dgm:cxn modelId="{CCE43ADB-72DD-4A53-B3E7-244DC0FEE863}" type="presParOf" srcId="{390118F8-461E-4D32-8DAA-A028A6C6EDCA}" destId="{6E874226-1CA5-498E-8A91-8F98513755F5}" srcOrd="1" destOrd="0" presId="urn:microsoft.com/office/officeart/2005/8/layout/hierarchy1"/>
    <dgm:cxn modelId="{5E7FCB8F-70EF-4E8B-B58E-6BF1C0AD3D0B}" type="presParOf" srcId="{FE4DADE2-1FDA-43A6-B609-8B62DEF99958}" destId="{761F506A-94CE-4504-A829-05C3EA00C8D4}" srcOrd="2" destOrd="0" presId="urn:microsoft.com/office/officeart/2005/8/layout/hierarchy1"/>
    <dgm:cxn modelId="{2349D502-5BB2-48CC-8303-3AD93768DC87}" type="presParOf" srcId="{FE4DADE2-1FDA-43A6-B609-8B62DEF99958}" destId="{5288E974-6F0D-4D75-AC4D-4C348CCED175}" srcOrd="3" destOrd="0" presId="urn:microsoft.com/office/officeart/2005/8/layout/hierarchy1"/>
    <dgm:cxn modelId="{734B4327-5476-451B-A323-DFABD2474A83}" type="presParOf" srcId="{5288E974-6F0D-4D75-AC4D-4C348CCED175}" destId="{E19B229B-AF97-489B-9F56-BD74D13C939C}" srcOrd="0" destOrd="0" presId="urn:microsoft.com/office/officeart/2005/8/layout/hierarchy1"/>
    <dgm:cxn modelId="{3A79652C-6497-480F-ADFE-BC89BA986C91}" type="presParOf" srcId="{E19B229B-AF97-489B-9F56-BD74D13C939C}" destId="{3C9B5204-9988-442A-A38C-4EA3CF721409}" srcOrd="0" destOrd="0" presId="urn:microsoft.com/office/officeart/2005/8/layout/hierarchy1"/>
    <dgm:cxn modelId="{DA1AA41C-F330-4EE3-B3BA-1681A81838B4}" type="presParOf" srcId="{E19B229B-AF97-489B-9F56-BD74D13C939C}" destId="{31066E54-3C3A-40FD-8746-59BD4195A977}" srcOrd="1" destOrd="0" presId="urn:microsoft.com/office/officeart/2005/8/layout/hierarchy1"/>
    <dgm:cxn modelId="{0D8C138E-C9D7-4BA6-BB78-7DDEDF1CF74E}" type="presParOf" srcId="{5288E974-6F0D-4D75-AC4D-4C348CCED175}" destId="{0DA4F9AA-30F0-4EE9-8648-FD67E89884E6}" srcOrd="1" destOrd="0" presId="urn:microsoft.com/office/officeart/2005/8/layout/hierarchy1"/>
    <dgm:cxn modelId="{F941872A-7536-4721-861F-03FB39F4FDE3}" type="presParOf" srcId="{A23BC4B4-B9FB-41C1-A044-CB751DD02138}" destId="{439325C3-021A-4D59-B996-181B1E7CC7C1}" srcOrd="3" destOrd="0" presId="urn:microsoft.com/office/officeart/2005/8/layout/hierarchy1"/>
    <dgm:cxn modelId="{592B2576-3BA7-407C-8566-4DA3D32FEA14}" type="presParOf" srcId="{439325C3-021A-4D59-B996-181B1E7CC7C1}" destId="{8517236A-CD3D-4154-B9C7-5FEB37C4AB9F}" srcOrd="0" destOrd="0" presId="urn:microsoft.com/office/officeart/2005/8/layout/hierarchy1"/>
    <dgm:cxn modelId="{72E4AB11-965C-4C1F-BFE6-FD1059CDD6AD}" type="presParOf" srcId="{8517236A-CD3D-4154-B9C7-5FEB37C4AB9F}" destId="{C2D029B8-EF62-4BEE-ADBF-E9C8E0EDAF90}" srcOrd="0" destOrd="0" presId="urn:microsoft.com/office/officeart/2005/8/layout/hierarchy1"/>
    <dgm:cxn modelId="{51801032-AC97-4A66-BB1B-E5C3EE6D9DA5}" type="presParOf" srcId="{8517236A-CD3D-4154-B9C7-5FEB37C4AB9F}" destId="{CC9AE612-2843-4166-A112-6C22ED4FC1FD}" srcOrd="1" destOrd="0" presId="urn:microsoft.com/office/officeart/2005/8/layout/hierarchy1"/>
    <dgm:cxn modelId="{37A44A38-1B1A-4BC4-B77E-4D1DB2CD1FA8}" type="presParOf" srcId="{439325C3-021A-4D59-B996-181B1E7CC7C1}" destId="{892E3746-1EDA-4846-A567-17671833360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3A9593-A458-4E06-9168-2D0D14804CC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3F3DAFF-6DBA-4BEC-A959-F96CB61849D8}">
      <dgm:prSet/>
      <dgm:spPr/>
      <dgm:t>
        <a:bodyPr/>
        <a:lstStyle/>
        <a:p>
          <a:r>
            <a:rPr lang="en-US"/>
            <a:t>Data at Rest</a:t>
          </a:r>
        </a:p>
      </dgm:t>
    </dgm:pt>
    <dgm:pt modelId="{B7AFC92E-BE20-4CB6-8271-C076411870BF}" type="parTrans" cxnId="{C841DE84-9F19-4CF4-8BC3-1128351B29FF}">
      <dgm:prSet/>
      <dgm:spPr/>
      <dgm:t>
        <a:bodyPr/>
        <a:lstStyle/>
        <a:p>
          <a:endParaRPr lang="en-US"/>
        </a:p>
      </dgm:t>
    </dgm:pt>
    <dgm:pt modelId="{D0DD3BCF-06F9-4105-8786-8FB238687149}" type="sibTrans" cxnId="{C841DE84-9F19-4CF4-8BC3-1128351B29FF}">
      <dgm:prSet/>
      <dgm:spPr/>
      <dgm:t>
        <a:bodyPr/>
        <a:lstStyle/>
        <a:p>
          <a:endParaRPr lang="en-US"/>
        </a:p>
      </dgm:t>
    </dgm:pt>
    <dgm:pt modelId="{9DDA34F1-1FF9-44AB-B16E-34B55009850C}">
      <dgm:prSet/>
      <dgm:spPr/>
      <dgm:t>
        <a:bodyPr/>
        <a:lstStyle/>
        <a:p>
          <a:r>
            <a:rPr lang="en-US" dirty="0"/>
            <a:t>Data in Motion</a:t>
          </a:r>
        </a:p>
      </dgm:t>
    </dgm:pt>
    <dgm:pt modelId="{1E6C6620-A43A-416E-BA0E-ACD2AD27AA96}" type="parTrans" cxnId="{D624467E-0E85-4FF6-97BB-229773A25540}">
      <dgm:prSet/>
      <dgm:spPr/>
      <dgm:t>
        <a:bodyPr/>
        <a:lstStyle/>
        <a:p>
          <a:endParaRPr lang="en-US"/>
        </a:p>
      </dgm:t>
    </dgm:pt>
    <dgm:pt modelId="{356A004B-26EC-4710-8A8C-DF5D377B5125}" type="sibTrans" cxnId="{D624467E-0E85-4FF6-97BB-229773A25540}">
      <dgm:prSet/>
      <dgm:spPr/>
      <dgm:t>
        <a:bodyPr/>
        <a:lstStyle/>
        <a:p>
          <a:endParaRPr lang="en-US"/>
        </a:p>
      </dgm:t>
    </dgm:pt>
    <dgm:pt modelId="{99AB3813-140C-417C-AC86-0384BFA968A7}">
      <dgm:prSet/>
      <dgm:spPr/>
      <dgm:t>
        <a:bodyPr/>
        <a:lstStyle/>
        <a:p>
          <a:r>
            <a:rPr lang="en-US"/>
            <a:t>Data in Use</a:t>
          </a:r>
        </a:p>
      </dgm:t>
    </dgm:pt>
    <dgm:pt modelId="{7906A5A0-651C-470E-B0D7-526750B2D210}" type="parTrans" cxnId="{24CF75E0-2F89-48B6-B6F2-147564061F4B}">
      <dgm:prSet/>
      <dgm:spPr/>
      <dgm:t>
        <a:bodyPr/>
        <a:lstStyle/>
        <a:p>
          <a:endParaRPr lang="en-US"/>
        </a:p>
      </dgm:t>
    </dgm:pt>
    <dgm:pt modelId="{70BA9CB0-E723-430A-AA39-9AEB260B3952}" type="sibTrans" cxnId="{24CF75E0-2F89-48B6-B6F2-147564061F4B}">
      <dgm:prSet/>
      <dgm:spPr/>
      <dgm:t>
        <a:bodyPr/>
        <a:lstStyle/>
        <a:p>
          <a:endParaRPr lang="en-US"/>
        </a:p>
      </dgm:t>
    </dgm:pt>
    <dgm:pt modelId="{285859E7-622E-4577-9166-9AB46A502CD2}" type="pres">
      <dgm:prSet presAssocID="{053A9593-A458-4E06-9168-2D0D14804CC9}" presName="diagram" presStyleCnt="0">
        <dgm:presLayoutVars>
          <dgm:dir/>
          <dgm:resizeHandles val="exact"/>
        </dgm:presLayoutVars>
      </dgm:prSet>
      <dgm:spPr/>
    </dgm:pt>
    <dgm:pt modelId="{EE16A700-EAAC-4F5D-9198-26FEC3C5A26B}" type="pres">
      <dgm:prSet presAssocID="{13F3DAFF-6DBA-4BEC-A959-F96CB61849D8}" presName="node" presStyleLbl="node1" presStyleIdx="0" presStyleCnt="3">
        <dgm:presLayoutVars>
          <dgm:bulletEnabled val="1"/>
        </dgm:presLayoutVars>
      </dgm:prSet>
      <dgm:spPr/>
    </dgm:pt>
    <dgm:pt modelId="{E280B243-116A-471B-A7EE-55B1A56495EC}" type="pres">
      <dgm:prSet presAssocID="{D0DD3BCF-06F9-4105-8786-8FB238687149}" presName="sibTrans" presStyleCnt="0"/>
      <dgm:spPr/>
    </dgm:pt>
    <dgm:pt modelId="{546C23BA-2133-4A01-AFA1-207FE0EC43F2}" type="pres">
      <dgm:prSet presAssocID="{9DDA34F1-1FF9-44AB-B16E-34B55009850C}" presName="node" presStyleLbl="node1" presStyleIdx="1" presStyleCnt="3">
        <dgm:presLayoutVars>
          <dgm:bulletEnabled val="1"/>
        </dgm:presLayoutVars>
      </dgm:prSet>
      <dgm:spPr/>
    </dgm:pt>
    <dgm:pt modelId="{FE4A57F6-D039-406F-A84A-96153DA5608C}" type="pres">
      <dgm:prSet presAssocID="{356A004B-26EC-4710-8A8C-DF5D377B5125}" presName="sibTrans" presStyleCnt="0"/>
      <dgm:spPr/>
    </dgm:pt>
    <dgm:pt modelId="{41BF2BB4-FD91-48D5-9E09-A2E1F2F7EB01}" type="pres">
      <dgm:prSet presAssocID="{99AB3813-140C-417C-AC86-0384BFA968A7}" presName="node" presStyleLbl="node1" presStyleIdx="2" presStyleCnt="3">
        <dgm:presLayoutVars>
          <dgm:bulletEnabled val="1"/>
        </dgm:presLayoutVars>
      </dgm:prSet>
      <dgm:spPr/>
    </dgm:pt>
  </dgm:ptLst>
  <dgm:cxnLst>
    <dgm:cxn modelId="{DDE2A55B-4F48-4A5A-9FC2-D114D689658E}" type="presOf" srcId="{13F3DAFF-6DBA-4BEC-A959-F96CB61849D8}" destId="{EE16A700-EAAC-4F5D-9198-26FEC3C5A26B}" srcOrd="0" destOrd="0" presId="urn:microsoft.com/office/officeart/2005/8/layout/default"/>
    <dgm:cxn modelId="{0011126A-51CC-46D9-977D-EE75B3AB15B9}" type="presOf" srcId="{053A9593-A458-4E06-9168-2D0D14804CC9}" destId="{285859E7-622E-4577-9166-9AB46A502CD2}" srcOrd="0" destOrd="0" presId="urn:microsoft.com/office/officeart/2005/8/layout/default"/>
    <dgm:cxn modelId="{B11A7F7B-5DE9-4D89-ABF3-42852319CA41}" type="presOf" srcId="{9DDA34F1-1FF9-44AB-B16E-34B55009850C}" destId="{546C23BA-2133-4A01-AFA1-207FE0EC43F2}" srcOrd="0" destOrd="0" presId="urn:microsoft.com/office/officeart/2005/8/layout/default"/>
    <dgm:cxn modelId="{D624467E-0E85-4FF6-97BB-229773A25540}" srcId="{053A9593-A458-4E06-9168-2D0D14804CC9}" destId="{9DDA34F1-1FF9-44AB-B16E-34B55009850C}" srcOrd="1" destOrd="0" parTransId="{1E6C6620-A43A-416E-BA0E-ACD2AD27AA96}" sibTransId="{356A004B-26EC-4710-8A8C-DF5D377B5125}"/>
    <dgm:cxn modelId="{C841DE84-9F19-4CF4-8BC3-1128351B29FF}" srcId="{053A9593-A458-4E06-9168-2D0D14804CC9}" destId="{13F3DAFF-6DBA-4BEC-A959-F96CB61849D8}" srcOrd="0" destOrd="0" parTransId="{B7AFC92E-BE20-4CB6-8271-C076411870BF}" sibTransId="{D0DD3BCF-06F9-4105-8786-8FB238687149}"/>
    <dgm:cxn modelId="{C32365AB-2694-4CA5-8136-AC4A50763371}" type="presOf" srcId="{99AB3813-140C-417C-AC86-0384BFA968A7}" destId="{41BF2BB4-FD91-48D5-9E09-A2E1F2F7EB01}" srcOrd="0" destOrd="0" presId="urn:microsoft.com/office/officeart/2005/8/layout/default"/>
    <dgm:cxn modelId="{24CF75E0-2F89-48B6-B6F2-147564061F4B}" srcId="{053A9593-A458-4E06-9168-2D0D14804CC9}" destId="{99AB3813-140C-417C-AC86-0384BFA968A7}" srcOrd="2" destOrd="0" parTransId="{7906A5A0-651C-470E-B0D7-526750B2D210}" sibTransId="{70BA9CB0-E723-430A-AA39-9AEB260B3952}"/>
    <dgm:cxn modelId="{7CBAFE05-E631-4402-B24F-FD7E975C85E2}" type="presParOf" srcId="{285859E7-622E-4577-9166-9AB46A502CD2}" destId="{EE16A700-EAAC-4F5D-9198-26FEC3C5A26B}" srcOrd="0" destOrd="0" presId="urn:microsoft.com/office/officeart/2005/8/layout/default"/>
    <dgm:cxn modelId="{DE3C79D8-4E44-45E0-8519-2CA2387506EF}" type="presParOf" srcId="{285859E7-622E-4577-9166-9AB46A502CD2}" destId="{E280B243-116A-471B-A7EE-55B1A56495EC}" srcOrd="1" destOrd="0" presId="urn:microsoft.com/office/officeart/2005/8/layout/default"/>
    <dgm:cxn modelId="{5FE2F75C-AAB6-4226-83FA-B5D270903210}" type="presParOf" srcId="{285859E7-622E-4577-9166-9AB46A502CD2}" destId="{546C23BA-2133-4A01-AFA1-207FE0EC43F2}" srcOrd="2" destOrd="0" presId="urn:microsoft.com/office/officeart/2005/8/layout/default"/>
    <dgm:cxn modelId="{6A81C7B0-1CF9-476F-A71A-EFC07ECC7DF3}" type="presParOf" srcId="{285859E7-622E-4577-9166-9AB46A502CD2}" destId="{FE4A57F6-D039-406F-A84A-96153DA5608C}" srcOrd="3" destOrd="0" presId="urn:microsoft.com/office/officeart/2005/8/layout/default"/>
    <dgm:cxn modelId="{9684EA01-7122-4214-B1FC-E350F929E445}" type="presParOf" srcId="{285859E7-622E-4577-9166-9AB46A502CD2}" destId="{41BF2BB4-FD91-48D5-9E09-A2E1F2F7EB01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ED49A7-F9E7-4481-B721-113D7DF80B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1D88640-BCBA-4C42-9662-954D41ACE7CE}">
      <dgm:prSet/>
      <dgm:spPr/>
      <dgm:t>
        <a:bodyPr/>
        <a:lstStyle/>
        <a:p>
          <a:r>
            <a:rPr lang="en-US"/>
            <a:t>All parties in the protocol share a unique key</a:t>
          </a:r>
        </a:p>
      </dgm:t>
    </dgm:pt>
    <dgm:pt modelId="{46296784-372C-4AD2-B9A4-6DB42EB505B5}" type="parTrans" cxnId="{290A10F8-8148-4475-AA05-470AC7CEEB09}">
      <dgm:prSet/>
      <dgm:spPr/>
      <dgm:t>
        <a:bodyPr/>
        <a:lstStyle/>
        <a:p>
          <a:endParaRPr lang="en-US"/>
        </a:p>
      </dgm:t>
    </dgm:pt>
    <dgm:pt modelId="{8092C349-7D7C-41AD-BC44-627F57A7248C}" type="sibTrans" cxnId="{290A10F8-8148-4475-AA05-470AC7CEEB09}">
      <dgm:prSet/>
      <dgm:spPr/>
      <dgm:t>
        <a:bodyPr/>
        <a:lstStyle/>
        <a:p>
          <a:endParaRPr lang="en-US"/>
        </a:p>
      </dgm:t>
    </dgm:pt>
    <dgm:pt modelId="{CC6AE2D3-3A53-49CF-86B9-00052368214B}">
      <dgm:prSet/>
      <dgm:spPr/>
      <dgm:t>
        <a:bodyPr/>
        <a:lstStyle/>
        <a:p>
          <a:r>
            <a:rPr lang="en-US"/>
            <a:t>If |parties| is 1, “secret key”</a:t>
          </a:r>
        </a:p>
      </dgm:t>
    </dgm:pt>
    <dgm:pt modelId="{9E332001-63FF-4B83-9E78-E4D3A8811E41}" type="parTrans" cxnId="{806E5C67-4FEC-477D-A686-4648B56D3F47}">
      <dgm:prSet/>
      <dgm:spPr/>
      <dgm:t>
        <a:bodyPr/>
        <a:lstStyle/>
        <a:p>
          <a:endParaRPr lang="en-US"/>
        </a:p>
      </dgm:t>
    </dgm:pt>
    <dgm:pt modelId="{9A4A296A-4856-42A9-95DF-23C5E3E282EA}" type="sibTrans" cxnId="{806E5C67-4FEC-477D-A686-4648B56D3F47}">
      <dgm:prSet/>
      <dgm:spPr/>
      <dgm:t>
        <a:bodyPr/>
        <a:lstStyle/>
        <a:p>
          <a:endParaRPr lang="en-US"/>
        </a:p>
      </dgm:t>
    </dgm:pt>
    <dgm:pt modelId="{E58D0855-953D-4A43-A01F-DB21C0102309}">
      <dgm:prSet/>
      <dgm:spPr/>
      <dgm:t>
        <a:bodyPr/>
        <a:lstStyle/>
        <a:p>
          <a:r>
            <a:rPr lang="en-US"/>
            <a:t>If |parties| &gt; 1, “shared key”</a:t>
          </a:r>
        </a:p>
      </dgm:t>
    </dgm:pt>
    <dgm:pt modelId="{359605BD-9884-4A83-937C-E463AC5E8C79}" type="parTrans" cxnId="{5AD50271-4C95-4851-A031-86FA63B421A4}">
      <dgm:prSet/>
      <dgm:spPr/>
      <dgm:t>
        <a:bodyPr/>
        <a:lstStyle/>
        <a:p>
          <a:endParaRPr lang="en-US"/>
        </a:p>
      </dgm:t>
    </dgm:pt>
    <dgm:pt modelId="{797525A9-8124-4B1B-99B3-C354A5865808}" type="sibTrans" cxnId="{5AD50271-4C95-4851-A031-86FA63B421A4}">
      <dgm:prSet/>
      <dgm:spPr/>
      <dgm:t>
        <a:bodyPr/>
        <a:lstStyle/>
        <a:p>
          <a:endParaRPr lang="en-US"/>
        </a:p>
      </dgm:t>
    </dgm:pt>
    <dgm:pt modelId="{BB92EF35-209D-4854-9A40-FC10BE9F8F86}">
      <dgm:prSet/>
      <dgm:spPr/>
      <dgm:t>
        <a:bodyPr/>
        <a:lstStyle/>
        <a:p>
          <a:r>
            <a:rPr lang="en-US"/>
            <a:t>For today’s examples, assume pre-shared key</a:t>
          </a:r>
        </a:p>
      </dgm:t>
    </dgm:pt>
    <dgm:pt modelId="{2292F9A6-2364-48EB-890C-2473977813AF}" type="parTrans" cxnId="{1B709420-42C6-4581-9488-493DA2F62890}">
      <dgm:prSet/>
      <dgm:spPr/>
      <dgm:t>
        <a:bodyPr/>
        <a:lstStyle/>
        <a:p>
          <a:endParaRPr lang="en-US"/>
        </a:p>
      </dgm:t>
    </dgm:pt>
    <dgm:pt modelId="{12D9D44D-A240-4B9D-9E32-5133362878B9}" type="sibTrans" cxnId="{1B709420-42C6-4581-9488-493DA2F62890}">
      <dgm:prSet/>
      <dgm:spPr/>
      <dgm:t>
        <a:bodyPr/>
        <a:lstStyle/>
        <a:p>
          <a:endParaRPr lang="en-US"/>
        </a:p>
      </dgm:t>
    </dgm:pt>
    <dgm:pt modelId="{96933D3D-E000-4576-9C07-B128C72AFACB}" type="pres">
      <dgm:prSet presAssocID="{4AED49A7-F9E7-4481-B721-113D7DF80B0D}" presName="linear" presStyleCnt="0">
        <dgm:presLayoutVars>
          <dgm:animLvl val="lvl"/>
          <dgm:resizeHandles val="exact"/>
        </dgm:presLayoutVars>
      </dgm:prSet>
      <dgm:spPr/>
    </dgm:pt>
    <dgm:pt modelId="{23269452-5FBD-4567-9EA9-B32E5F451613}" type="pres">
      <dgm:prSet presAssocID="{71D88640-BCBA-4C42-9662-954D41ACE7C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8BE2EBE-5A3B-45D3-81D8-A3B81741C34A}" type="pres">
      <dgm:prSet presAssocID="{8092C349-7D7C-41AD-BC44-627F57A7248C}" presName="spacer" presStyleCnt="0"/>
      <dgm:spPr/>
    </dgm:pt>
    <dgm:pt modelId="{4BDBDDBC-A913-4E8D-8C96-87A2B78B8DC2}" type="pres">
      <dgm:prSet presAssocID="{CC6AE2D3-3A53-49CF-86B9-00052368214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BD954E4-A9A3-4F8D-97D4-47EBBD8EE501}" type="pres">
      <dgm:prSet presAssocID="{9A4A296A-4856-42A9-95DF-23C5E3E282EA}" presName="spacer" presStyleCnt="0"/>
      <dgm:spPr/>
    </dgm:pt>
    <dgm:pt modelId="{7B521CD6-72A5-4800-B326-10294F8F678F}" type="pres">
      <dgm:prSet presAssocID="{E58D0855-953D-4A43-A01F-DB21C010230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4010242-B288-4880-B556-06BFC93A6D28}" type="pres">
      <dgm:prSet presAssocID="{797525A9-8124-4B1B-99B3-C354A5865808}" presName="spacer" presStyleCnt="0"/>
      <dgm:spPr/>
    </dgm:pt>
    <dgm:pt modelId="{27FD1507-F074-412D-BC28-BCAF628C2516}" type="pres">
      <dgm:prSet presAssocID="{BB92EF35-209D-4854-9A40-FC10BE9F8F8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B709420-42C6-4581-9488-493DA2F62890}" srcId="{4AED49A7-F9E7-4481-B721-113D7DF80B0D}" destId="{BB92EF35-209D-4854-9A40-FC10BE9F8F86}" srcOrd="3" destOrd="0" parTransId="{2292F9A6-2364-48EB-890C-2473977813AF}" sibTransId="{12D9D44D-A240-4B9D-9E32-5133362878B9}"/>
    <dgm:cxn modelId="{806E5C67-4FEC-477D-A686-4648B56D3F47}" srcId="{4AED49A7-F9E7-4481-B721-113D7DF80B0D}" destId="{CC6AE2D3-3A53-49CF-86B9-00052368214B}" srcOrd="1" destOrd="0" parTransId="{9E332001-63FF-4B83-9E78-E4D3A8811E41}" sibTransId="{9A4A296A-4856-42A9-95DF-23C5E3E282EA}"/>
    <dgm:cxn modelId="{C5E53A4B-3BF2-4CAA-A86F-514DD7D03007}" type="presOf" srcId="{4AED49A7-F9E7-4481-B721-113D7DF80B0D}" destId="{96933D3D-E000-4576-9C07-B128C72AFACB}" srcOrd="0" destOrd="0" presId="urn:microsoft.com/office/officeart/2005/8/layout/vList2"/>
    <dgm:cxn modelId="{EA60C26F-86C8-4034-959E-DFB19D92BCFA}" type="presOf" srcId="{CC6AE2D3-3A53-49CF-86B9-00052368214B}" destId="{4BDBDDBC-A913-4E8D-8C96-87A2B78B8DC2}" srcOrd="0" destOrd="0" presId="urn:microsoft.com/office/officeart/2005/8/layout/vList2"/>
    <dgm:cxn modelId="{5AD50271-4C95-4851-A031-86FA63B421A4}" srcId="{4AED49A7-F9E7-4481-B721-113D7DF80B0D}" destId="{E58D0855-953D-4A43-A01F-DB21C0102309}" srcOrd="2" destOrd="0" parTransId="{359605BD-9884-4A83-937C-E463AC5E8C79}" sibTransId="{797525A9-8124-4B1B-99B3-C354A5865808}"/>
    <dgm:cxn modelId="{D5030293-B868-4514-BE01-CCC36E47DCE2}" type="presOf" srcId="{E58D0855-953D-4A43-A01F-DB21C0102309}" destId="{7B521CD6-72A5-4800-B326-10294F8F678F}" srcOrd="0" destOrd="0" presId="urn:microsoft.com/office/officeart/2005/8/layout/vList2"/>
    <dgm:cxn modelId="{80F29DC3-E245-43A1-8785-D7442C7CFD58}" type="presOf" srcId="{BB92EF35-209D-4854-9A40-FC10BE9F8F86}" destId="{27FD1507-F074-412D-BC28-BCAF628C2516}" srcOrd="0" destOrd="0" presId="urn:microsoft.com/office/officeart/2005/8/layout/vList2"/>
    <dgm:cxn modelId="{290A10F8-8148-4475-AA05-470AC7CEEB09}" srcId="{4AED49A7-F9E7-4481-B721-113D7DF80B0D}" destId="{71D88640-BCBA-4C42-9662-954D41ACE7CE}" srcOrd="0" destOrd="0" parTransId="{46296784-372C-4AD2-B9A4-6DB42EB505B5}" sibTransId="{8092C349-7D7C-41AD-BC44-627F57A7248C}"/>
    <dgm:cxn modelId="{686509FE-D126-4EE6-AC4D-2A487DC39EC4}" type="presOf" srcId="{71D88640-BCBA-4C42-9662-954D41ACE7CE}" destId="{23269452-5FBD-4567-9EA9-B32E5F451613}" srcOrd="0" destOrd="0" presId="urn:microsoft.com/office/officeart/2005/8/layout/vList2"/>
    <dgm:cxn modelId="{B726CBDC-1D79-41FF-ABC5-D7A926150EB7}" type="presParOf" srcId="{96933D3D-E000-4576-9C07-B128C72AFACB}" destId="{23269452-5FBD-4567-9EA9-B32E5F451613}" srcOrd="0" destOrd="0" presId="urn:microsoft.com/office/officeart/2005/8/layout/vList2"/>
    <dgm:cxn modelId="{91E0FA01-ECD8-4EA6-A4F2-902622846517}" type="presParOf" srcId="{96933D3D-E000-4576-9C07-B128C72AFACB}" destId="{48BE2EBE-5A3B-45D3-81D8-A3B81741C34A}" srcOrd="1" destOrd="0" presId="urn:microsoft.com/office/officeart/2005/8/layout/vList2"/>
    <dgm:cxn modelId="{440BC187-B6AE-403E-8BFF-95EBF9F8223D}" type="presParOf" srcId="{96933D3D-E000-4576-9C07-B128C72AFACB}" destId="{4BDBDDBC-A913-4E8D-8C96-87A2B78B8DC2}" srcOrd="2" destOrd="0" presId="urn:microsoft.com/office/officeart/2005/8/layout/vList2"/>
    <dgm:cxn modelId="{824B5A63-FE82-471C-8B06-C29E25A6F770}" type="presParOf" srcId="{96933D3D-E000-4576-9C07-B128C72AFACB}" destId="{1BD954E4-A9A3-4F8D-97D4-47EBBD8EE501}" srcOrd="3" destOrd="0" presId="urn:microsoft.com/office/officeart/2005/8/layout/vList2"/>
    <dgm:cxn modelId="{0FD59B73-23B0-4E40-B015-49DD143A404A}" type="presParOf" srcId="{96933D3D-E000-4576-9C07-B128C72AFACB}" destId="{7B521CD6-72A5-4800-B326-10294F8F678F}" srcOrd="4" destOrd="0" presId="urn:microsoft.com/office/officeart/2005/8/layout/vList2"/>
    <dgm:cxn modelId="{134E5D88-B220-46A6-90F2-7425548258A7}" type="presParOf" srcId="{96933D3D-E000-4576-9C07-B128C72AFACB}" destId="{34010242-B288-4880-B556-06BFC93A6D28}" srcOrd="5" destOrd="0" presId="urn:microsoft.com/office/officeart/2005/8/layout/vList2"/>
    <dgm:cxn modelId="{38245F8D-1B33-4467-874E-DC6F59A85EAF}" type="presParOf" srcId="{96933D3D-E000-4576-9C07-B128C72AFACB}" destId="{27FD1507-F074-412D-BC28-BCAF628C251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7B0366-47AA-475C-8E6F-EA529AA9061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D16BF82-BB46-4B12-8242-E88114742180}">
      <dgm:prSet/>
      <dgm:spPr/>
      <dgm:t>
        <a:bodyPr/>
        <a:lstStyle/>
        <a:p>
          <a:r>
            <a:rPr lang="en-US"/>
            <a:t>Block Cipher</a:t>
          </a:r>
        </a:p>
      </dgm:t>
    </dgm:pt>
    <dgm:pt modelId="{A9494655-B33E-44B4-9509-E6992CB66CA4}" type="parTrans" cxnId="{1D589C72-7260-4ABD-AE6F-EB2B8718BE8F}">
      <dgm:prSet/>
      <dgm:spPr/>
      <dgm:t>
        <a:bodyPr/>
        <a:lstStyle/>
        <a:p>
          <a:endParaRPr lang="en-US"/>
        </a:p>
      </dgm:t>
    </dgm:pt>
    <dgm:pt modelId="{00BC4235-4288-4710-9D81-845CF4574919}" type="sibTrans" cxnId="{1D589C72-7260-4ABD-AE6F-EB2B8718BE8F}">
      <dgm:prSet/>
      <dgm:spPr/>
      <dgm:t>
        <a:bodyPr/>
        <a:lstStyle/>
        <a:p>
          <a:endParaRPr lang="en-US"/>
        </a:p>
      </dgm:t>
    </dgm:pt>
    <dgm:pt modelId="{4CF89166-9F6A-4013-A642-EDFCA6952511}">
      <dgm:prSet/>
      <dgm:spPr/>
      <dgm:t>
        <a:bodyPr/>
        <a:lstStyle/>
        <a:p>
          <a:r>
            <a:rPr lang="en-US" dirty="0"/>
            <a:t>Data split in fixed-size blocks</a:t>
          </a:r>
        </a:p>
      </dgm:t>
    </dgm:pt>
    <dgm:pt modelId="{9FA2CC97-52E1-4547-9726-F4C2E9665E2F}" type="parTrans" cxnId="{B1214BFF-A933-488E-AE65-37D82A94E5AD}">
      <dgm:prSet/>
      <dgm:spPr/>
      <dgm:t>
        <a:bodyPr/>
        <a:lstStyle/>
        <a:p>
          <a:endParaRPr lang="en-US"/>
        </a:p>
      </dgm:t>
    </dgm:pt>
    <dgm:pt modelId="{18B95283-EB16-41C4-80CC-AE6CFEECD316}" type="sibTrans" cxnId="{B1214BFF-A933-488E-AE65-37D82A94E5AD}">
      <dgm:prSet/>
      <dgm:spPr/>
      <dgm:t>
        <a:bodyPr/>
        <a:lstStyle/>
        <a:p>
          <a:endParaRPr lang="en-US"/>
        </a:p>
      </dgm:t>
    </dgm:pt>
    <dgm:pt modelId="{7E8B64D8-027D-41A6-B21A-049D14FD3579}">
      <dgm:prSet/>
      <dgm:spPr/>
      <dgm:t>
        <a:bodyPr/>
        <a:lstStyle/>
        <a:p>
          <a:r>
            <a:rPr lang="en-US" dirty="0"/>
            <a:t>1:1 map from plaintext block to ciphertext block</a:t>
          </a:r>
        </a:p>
      </dgm:t>
    </dgm:pt>
    <dgm:pt modelId="{ECDCC26F-94E0-4BF1-A75B-E8E0299B00AA}" type="parTrans" cxnId="{61797FBE-44BB-4561-8F30-8777F8861875}">
      <dgm:prSet/>
      <dgm:spPr/>
      <dgm:t>
        <a:bodyPr/>
        <a:lstStyle/>
        <a:p>
          <a:endParaRPr lang="en-US"/>
        </a:p>
      </dgm:t>
    </dgm:pt>
    <dgm:pt modelId="{E932F756-4571-4FCF-B209-31560CD23892}" type="sibTrans" cxnId="{61797FBE-44BB-4561-8F30-8777F8861875}">
      <dgm:prSet/>
      <dgm:spPr/>
      <dgm:t>
        <a:bodyPr/>
        <a:lstStyle/>
        <a:p>
          <a:endParaRPr lang="en-US"/>
        </a:p>
      </dgm:t>
    </dgm:pt>
    <dgm:pt modelId="{8F0BBBE8-421E-42F6-B693-D9CCBDFACC27}">
      <dgm:prSet/>
      <dgm:spPr/>
      <dgm:t>
        <a:bodyPr/>
        <a:lstStyle/>
        <a:p>
          <a:r>
            <a:rPr lang="en-US"/>
            <a:t>“Substitution Cipher”</a:t>
          </a:r>
        </a:p>
      </dgm:t>
    </dgm:pt>
    <dgm:pt modelId="{F0A147DD-5E87-49EF-BDF0-03362BF29307}" type="parTrans" cxnId="{0128EEFD-3408-4A2A-BCB8-2E8D3D5759F9}">
      <dgm:prSet/>
      <dgm:spPr/>
      <dgm:t>
        <a:bodyPr/>
        <a:lstStyle/>
        <a:p>
          <a:endParaRPr lang="en-US"/>
        </a:p>
      </dgm:t>
    </dgm:pt>
    <dgm:pt modelId="{54C3A715-22EB-4923-8633-107DDFD01305}" type="sibTrans" cxnId="{0128EEFD-3408-4A2A-BCB8-2E8D3D5759F9}">
      <dgm:prSet/>
      <dgm:spPr/>
      <dgm:t>
        <a:bodyPr/>
        <a:lstStyle/>
        <a:p>
          <a:endParaRPr lang="en-US"/>
        </a:p>
      </dgm:t>
    </dgm:pt>
    <dgm:pt modelId="{330404DD-2CCF-40B4-BE0E-77819B351D21}">
      <dgm:prSet/>
      <dgm:spPr/>
      <dgm:t>
        <a:bodyPr/>
        <a:lstStyle/>
        <a:p>
          <a:r>
            <a:rPr lang="en-US"/>
            <a:t>Stream Cipher</a:t>
          </a:r>
        </a:p>
      </dgm:t>
    </dgm:pt>
    <dgm:pt modelId="{B0F6E401-44EB-4A23-8338-802099C9AD05}" type="parTrans" cxnId="{0ED39649-323B-4CF7-ADAB-D641EE85150E}">
      <dgm:prSet/>
      <dgm:spPr/>
      <dgm:t>
        <a:bodyPr/>
        <a:lstStyle/>
        <a:p>
          <a:endParaRPr lang="en-US"/>
        </a:p>
      </dgm:t>
    </dgm:pt>
    <dgm:pt modelId="{FAF4B594-EF48-4073-988F-1D2B979FB180}" type="sibTrans" cxnId="{0ED39649-323B-4CF7-ADAB-D641EE85150E}">
      <dgm:prSet/>
      <dgm:spPr/>
      <dgm:t>
        <a:bodyPr/>
        <a:lstStyle/>
        <a:p>
          <a:endParaRPr lang="en-US"/>
        </a:p>
      </dgm:t>
    </dgm:pt>
    <dgm:pt modelId="{754CDD97-0A6D-48D3-8E7C-0C264C58145C}">
      <dgm:prSet/>
      <dgm:spPr/>
      <dgm:t>
        <a:bodyPr/>
        <a:lstStyle/>
        <a:p>
          <a:r>
            <a:rPr lang="en-US" dirty="0"/>
            <a:t>Encrypted 1 symbol at a time</a:t>
          </a:r>
        </a:p>
      </dgm:t>
    </dgm:pt>
    <dgm:pt modelId="{CE9DC01A-1E51-4C5C-A410-A3058C4D18FD}" type="parTrans" cxnId="{9803BF05-071B-43A0-9E88-36B643BD49A1}">
      <dgm:prSet/>
      <dgm:spPr/>
      <dgm:t>
        <a:bodyPr/>
        <a:lstStyle/>
        <a:p>
          <a:endParaRPr lang="en-US"/>
        </a:p>
      </dgm:t>
    </dgm:pt>
    <dgm:pt modelId="{7F7E0583-1B36-4340-8515-C377C65134D7}" type="sibTrans" cxnId="{9803BF05-071B-43A0-9E88-36B643BD49A1}">
      <dgm:prSet/>
      <dgm:spPr/>
      <dgm:t>
        <a:bodyPr/>
        <a:lstStyle/>
        <a:p>
          <a:endParaRPr lang="en-US"/>
        </a:p>
      </dgm:t>
    </dgm:pt>
    <dgm:pt modelId="{92631E86-E81C-45DB-95B6-881A99ED0070}">
      <dgm:prSet/>
      <dgm:spPr/>
      <dgm:t>
        <a:bodyPr/>
        <a:lstStyle/>
        <a:p>
          <a:r>
            <a:rPr lang="en-US" dirty="0"/>
            <a:t>Combined with a </a:t>
          </a:r>
          <a:r>
            <a:rPr lang="en-US" b="1" i="1" u="sng" dirty="0"/>
            <a:t>Stream</a:t>
          </a:r>
          <a:r>
            <a:rPr lang="en-US" b="0" i="0" u="none" dirty="0"/>
            <a:t> of key material (key stream)</a:t>
          </a:r>
          <a:endParaRPr lang="en-US" dirty="0"/>
        </a:p>
      </dgm:t>
    </dgm:pt>
    <dgm:pt modelId="{52C2AB82-5B73-489A-9017-F95085BFECEA}" type="parTrans" cxnId="{C00A218F-A856-4C34-A8F0-622F7C7D46B6}">
      <dgm:prSet/>
      <dgm:spPr/>
      <dgm:t>
        <a:bodyPr/>
        <a:lstStyle/>
        <a:p>
          <a:endParaRPr lang="en-US"/>
        </a:p>
      </dgm:t>
    </dgm:pt>
    <dgm:pt modelId="{5439174B-9C87-44E8-8434-AE5D86635FA6}" type="sibTrans" cxnId="{C00A218F-A856-4C34-A8F0-622F7C7D46B6}">
      <dgm:prSet/>
      <dgm:spPr/>
      <dgm:t>
        <a:bodyPr/>
        <a:lstStyle/>
        <a:p>
          <a:endParaRPr lang="en-US"/>
        </a:p>
      </dgm:t>
    </dgm:pt>
    <dgm:pt modelId="{41449E28-14E2-49AB-A762-C610D410DF6A}" type="pres">
      <dgm:prSet presAssocID="{197B0366-47AA-475C-8E6F-EA529AA90613}" presName="linear" presStyleCnt="0">
        <dgm:presLayoutVars>
          <dgm:animLvl val="lvl"/>
          <dgm:resizeHandles val="exact"/>
        </dgm:presLayoutVars>
      </dgm:prSet>
      <dgm:spPr/>
    </dgm:pt>
    <dgm:pt modelId="{9F531139-297B-422B-B30C-A5D1080F0816}" type="pres">
      <dgm:prSet presAssocID="{7D16BF82-BB46-4B12-8242-E8811474218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FE28EF2-93D5-4EB4-BE63-8E6A838A34B1}" type="pres">
      <dgm:prSet presAssocID="{7D16BF82-BB46-4B12-8242-E88114742180}" presName="childText" presStyleLbl="revTx" presStyleIdx="0" presStyleCnt="2">
        <dgm:presLayoutVars>
          <dgm:bulletEnabled val="1"/>
        </dgm:presLayoutVars>
      </dgm:prSet>
      <dgm:spPr/>
    </dgm:pt>
    <dgm:pt modelId="{C160F786-5650-4C09-8300-CA6739C569B7}" type="pres">
      <dgm:prSet presAssocID="{330404DD-2CCF-40B4-BE0E-77819B351D2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D99E0D8-D4F4-4E14-97EF-ABF8CE6E10E1}" type="pres">
      <dgm:prSet presAssocID="{330404DD-2CCF-40B4-BE0E-77819B351D2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803BF05-071B-43A0-9E88-36B643BD49A1}" srcId="{330404DD-2CCF-40B4-BE0E-77819B351D21}" destId="{754CDD97-0A6D-48D3-8E7C-0C264C58145C}" srcOrd="0" destOrd="0" parTransId="{CE9DC01A-1E51-4C5C-A410-A3058C4D18FD}" sibTransId="{7F7E0583-1B36-4340-8515-C377C65134D7}"/>
    <dgm:cxn modelId="{05D11165-A445-4B7D-AA9E-D8382AFFDA37}" type="presOf" srcId="{7E8B64D8-027D-41A6-B21A-049D14FD3579}" destId="{0FE28EF2-93D5-4EB4-BE63-8E6A838A34B1}" srcOrd="0" destOrd="1" presId="urn:microsoft.com/office/officeart/2005/8/layout/vList2"/>
    <dgm:cxn modelId="{D58B5248-B431-4362-AD88-1260F9DC4FE0}" type="presOf" srcId="{7D16BF82-BB46-4B12-8242-E88114742180}" destId="{9F531139-297B-422B-B30C-A5D1080F0816}" srcOrd="0" destOrd="0" presId="urn:microsoft.com/office/officeart/2005/8/layout/vList2"/>
    <dgm:cxn modelId="{0ED39649-323B-4CF7-ADAB-D641EE85150E}" srcId="{197B0366-47AA-475C-8E6F-EA529AA90613}" destId="{330404DD-2CCF-40B4-BE0E-77819B351D21}" srcOrd="1" destOrd="0" parTransId="{B0F6E401-44EB-4A23-8338-802099C9AD05}" sibTransId="{FAF4B594-EF48-4073-988F-1D2B979FB180}"/>
    <dgm:cxn modelId="{1D589C72-7260-4ABD-AE6F-EB2B8718BE8F}" srcId="{197B0366-47AA-475C-8E6F-EA529AA90613}" destId="{7D16BF82-BB46-4B12-8242-E88114742180}" srcOrd="0" destOrd="0" parTransId="{A9494655-B33E-44B4-9509-E6992CB66CA4}" sibTransId="{00BC4235-4288-4710-9D81-845CF4574919}"/>
    <dgm:cxn modelId="{5EB7607B-890A-4AB2-B1B2-248D3BEE6220}" type="presOf" srcId="{8F0BBBE8-421E-42F6-B693-D9CCBDFACC27}" destId="{0FE28EF2-93D5-4EB4-BE63-8E6A838A34B1}" srcOrd="0" destOrd="2" presId="urn:microsoft.com/office/officeart/2005/8/layout/vList2"/>
    <dgm:cxn modelId="{DDE73D81-8A6A-4672-8478-CCFE82594A27}" type="presOf" srcId="{4CF89166-9F6A-4013-A642-EDFCA6952511}" destId="{0FE28EF2-93D5-4EB4-BE63-8E6A838A34B1}" srcOrd="0" destOrd="0" presId="urn:microsoft.com/office/officeart/2005/8/layout/vList2"/>
    <dgm:cxn modelId="{5ED68185-4E10-435E-8859-E629271110F5}" type="presOf" srcId="{92631E86-E81C-45DB-95B6-881A99ED0070}" destId="{4D99E0D8-D4F4-4E14-97EF-ABF8CE6E10E1}" srcOrd="0" destOrd="1" presId="urn:microsoft.com/office/officeart/2005/8/layout/vList2"/>
    <dgm:cxn modelId="{C00A218F-A856-4C34-A8F0-622F7C7D46B6}" srcId="{330404DD-2CCF-40B4-BE0E-77819B351D21}" destId="{92631E86-E81C-45DB-95B6-881A99ED0070}" srcOrd="1" destOrd="0" parTransId="{52C2AB82-5B73-489A-9017-F95085BFECEA}" sibTransId="{5439174B-9C87-44E8-8434-AE5D86635FA6}"/>
    <dgm:cxn modelId="{78601B96-EA70-463B-8E11-4AE4D711F37F}" type="presOf" srcId="{197B0366-47AA-475C-8E6F-EA529AA90613}" destId="{41449E28-14E2-49AB-A762-C610D410DF6A}" srcOrd="0" destOrd="0" presId="urn:microsoft.com/office/officeart/2005/8/layout/vList2"/>
    <dgm:cxn modelId="{C63725AA-62FD-44B4-96D3-A8E09ADF597F}" type="presOf" srcId="{330404DD-2CCF-40B4-BE0E-77819B351D21}" destId="{C160F786-5650-4C09-8300-CA6739C569B7}" srcOrd="0" destOrd="0" presId="urn:microsoft.com/office/officeart/2005/8/layout/vList2"/>
    <dgm:cxn modelId="{61797FBE-44BB-4561-8F30-8777F8861875}" srcId="{7D16BF82-BB46-4B12-8242-E88114742180}" destId="{7E8B64D8-027D-41A6-B21A-049D14FD3579}" srcOrd="1" destOrd="0" parTransId="{ECDCC26F-94E0-4BF1-A75B-E8E0299B00AA}" sibTransId="{E932F756-4571-4FCF-B209-31560CD23892}"/>
    <dgm:cxn modelId="{0128EEFD-3408-4A2A-BCB8-2E8D3D5759F9}" srcId="{7D16BF82-BB46-4B12-8242-E88114742180}" destId="{8F0BBBE8-421E-42F6-B693-D9CCBDFACC27}" srcOrd="2" destOrd="0" parTransId="{F0A147DD-5E87-49EF-BDF0-03362BF29307}" sibTransId="{54C3A715-22EB-4923-8633-107DDFD01305}"/>
    <dgm:cxn modelId="{42043AFE-709E-4342-AD2C-D46AFB6598FA}" type="presOf" srcId="{754CDD97-0A6D-48D3-8E7C-0C264C58145C}" destId="{4D99E0D8-D4F4-4E14-97EF-ABF8CE6E10E1}" srcOrd="0" destOrd="0" presId="urn:microsoft.com/office/officeart/2005/8/layout/vList2"/>
    <dgm:cxn modelId="{B1214BFF-A933-488E-AE65-37D82A94E5AD}" srcId="{7D16BF82-BB46-4B12-8242-E88114742180}" destId="{4CF89166-9F6A-4013-A642-EDFCA6952511}" srcOrd="0" destOrd="0" parTransId="{9FA2CC97-52E1-4547-9726-F4C2E9665E2F}" sibTransId="{18B95283-EB16-41C4-80CC-AE6CFEECD316}"/>
    <dgm:cxn modelId="{9B3B6A79-16A9-43CD-A04E-CD1CF6A52D05}" type="presParOf" srcId="{41449E28-14E2-49AB-A762-C610D410DF6A}" destId="{9F531139-297B-422B-B30C-A5D1080F0816}" srcOrd="0" destOrd="0" presId="urn:microsoft.com/office/officeart/2005/8/layout/vList2"/>
    <dgm:cxn modelId="{045A94CA-A9CC-403C-AC5C-8837C354D058}" type="presParOf" srcId="{41449E28-14E2-49AB-A762-C610D410DF6A}" destId="{0FE28EF2-93D5-4EB4-BE63-8E6A838A34B1}" srcOrd="1" destOrd="0" presId="urn:microsoft.com/office/officeart/2005/8/layout/vList2"/>
    <dgm:cxn modelId="{DEDCA513-EFD1-4AE8-BBE7-F3E8FAB362BE}" type="presParOf" srcId="{41449E28-14E2-49AB-A762-C610D410DF6A}" destId="{C160F786-5650-4C09-8300-CA6739C569B7}" srcOrd="2" destOrd="0" presId="urn:microsoft.com/office/officeart/2005/8/layout/vList2"/>
    <dgm:cxn modelId="{5B578A90-E980-4EDB-9C9F-25AF3B37FCBA}" type="presParOf" srcId="{41449E28-14E2-49AB-A762-C610D410DF6A}" destId="{4D99E0D8-D4F4-4E14-97EF-ABF8CE6E10E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57E3CB-1642-468F-8FE4-A236A4B5F8E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98D5AE2-A053-4D25-9EF0-393F60BB34F4}">
      <dgm:prSet/>
      <dgm:spPr/>
      <dgm:t>
        <a:bodyPr/>
        <a:lstStyle/>
        <a:p>
          <a:r>
            <a:rPr lang="en-US"/>
            <a:t>What’s the key space? How long to brute force?</a:t>
          </a:r>
        </a:p>
      </dgm:t>
    </dgm:pt>
    <dgm:pt modelId="{207F4B90-858D-4A80-865F-A5219AC86212}" type="parTrans" cxnId="{5A673B8F-42A9-4E51-8938-5F7FB896F6A8}">
      <dgm:prSet/>
      <dgm:spPr/>
      <dgm:t>
        <a:bodyPr/>
        <a:lstStyle/>
        <a:p>
          <a:endParaRPr lang="en-US"/>
        </a:p>
      </dgm:t>
    </dgm:pt>
    <dgm:pt modelId="{9A51E3E8-C345-4A09-8E86-723CB09C4D05}" type="sibTrans" cxnId="{5A673B8F-42A9-4E51-8938-5F7FB896F6A8}">
      <dgm:prSet/>
      <dgm:spPr/>
      <dgm:t>
        <a:bodyPr/>
        <a:lstStyle/>
        <a:p>
          <a:endParaRPr lang="en-US"/>
        </a:p>
      </dgm:t>
    </dgm:pt>
    <dgm:pt modelId="{A9C90ED2-DE2D-49FF-8BB2-72ADFBF299AC}">
      <dgm:prSet/>
      <dgm:spPr/>
      <dgm:t>
        <a:bodyPr/>
        <a:lstStyle/>
        <a:p>
          <a:r>
            <a:rPr lang="en-US"/>
            <a:t>What about “cryptanalysis”?</a:t>
          </a:r>
        </a:p>
      </dgm:t>
    </dgm:pt>
    <dgm:pt modelId="{980099DF-D366-495E-B134-46313555187D}" type="parTrans" cxnId="{C9EDB530-E3B4-468F-B2CC-F27AE23D0781}">
      <dgm:prSet/>
      <dgm:spPr/>
      <dgm:t>
        <a:bodyPr/>
        <a:lstStyle/>
        <a:p>
          <a:endParaRPr lang="en-US"/>
        </a:p>
      </dgm:t>
    </dgm:pt>
    <dgm:pt modelId="{F4230A36-AAEF-4845-9F00-B04E91FED2F0}" type="sibTrans" cxnId="{C9EDB530-E3B4-468F-B2CC-F27AE23D0781}">
      <dgm:prSet/>
      <dgm:spPr/>
      <dgm:t>
        <a:bodyPr/>
        <a:lstStyle/>
        <a:p>
          <a:endParaRPr lang="en-US"/>
        </a:p>
      </dgm:t>
    </dgm:pt>
    <dgm:pt modelId="{A2BAE4AF-16A3-435F-8DDE-E482DEC5F55C}" type="pres">
      <dgm:prSet presAssocID="{0257E3CB-1642-468F-8FE4-A236A4B5F8E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814BC75-77A5-4427-A8F0-C3AC6438BEC7}" type="pres">
      <dgm:prSet presAssocID="{898D5AE2-A053-4D25-9EF0-393F60BB34F4}" presName="hierRoot1" presStyleCnt="0"/>
      <dgm:spPr/>
    </dgm:pt>
    <dgm:pt modelId="{873BAB60-A9CB-4E55-9D16-39CC60CC05DC}" type="pres">
      <dgm:prSet presAssocID="{898D5AE2-A053-4D25-9EF0-393F60BB34F4}" presName="composite" presStyleCnt="0"/>
      <dgm:spPr/>
    </dgm:pt>
    <dgm:pt modelId="{FC9FE811-9B7F-4043-87A6-64B1F9FD2779}" type="pres">
      <dgm:prSet presAssocID="{898D5AE2-A053-4D25-9EF0-393F60BB34F4}" presName="background" presStyleLbl="node0" presStyleIdx="0" presStyleCnt="2"/>
      <dgm:spPr/>
    </dgm:pt>
    <dgm:pt modelId="{83F29C70-FB30-4D3C-8867-F39C550B1B44}" type="pres">
      <dgm:prSet presAssocID="{898D5AE2-A053-4D25-9EF0-393F60BB34F4}" presName="text" presStyleLbl="fgAcc0" presStyleIdx="0" presStyleCnt="2">
        <dgm:presLayoutVars>
          <dgm:chPref val="3"/>
        </dgm:presLayoutVars>
      </dgm:prSet>
      <dgm:spPr/>
    </dgm:pt>
    <dgm:pt modelId="{62D481EC-3D70-43C6-A67D-DB6C1A4B8FD1}" type="pres">
      <dgm:prSet presAssocID="{898D5AE2-A053-4D25-9EF0-393F60BB34F4}" presName="hierChild2" presStyleCnt="0"/>
      <dgm:spPr/>
    </dgm:pt>
    <dgm:pt modelId="{4FFE3212-5C84-4AC8-BD4A-DDBC40116C04}" type="pres">
      <dgm:prSet presAssocID="{A9C90ED2-DE2D-49FF-8BB2-72ADFBF299AC}" presName="hierRoot1" presStyleCnt="0"/>
      <dgm:spPr/>
    </dgm:pt>
    <dgm:pt modelId="{5CB53CD0-3352-4552-B6E0-1F15360B94AB}" type="pres">
      <dgm:prSet presAssocID="{A9C90ED2-DE2D-49FF-8BB2-72ADFBF299AC}" presName="composite" presStyleCnt="0"/>
      <dgm:spPr/>
    </dgm:pt>
    <dgm:pt modelId="{F4BA5CC4-1DD3-44EC-B714-3CDF2E3345C6}" type="pres">
      <dgm:prSet presAssocID="{A9C90ED2-DE2D-49FF-8BB2-72ADFBF299AC}" presName="background" presStyleLbl="node0" presStyleIdx="1" presStyleCnt="2"/>
      <dgm:spPr/>
    </dgm:pt>
    <dgm:pt modelId="{AE55B2E1-475F-4A06-820C-D7E90C4C9BF0}" type="pres">
      <dgm:prSet presAssocID="{A9C90ED2-DE2D-49FF-8BB2-72ADFBF299AC}" presName="text" presStyleLbl="fgAcc0" presStyleIdx="1" presStyleCnt="2">
        <dgm:presLayoutVars>
          <dgm:chPref val="3"/>
        </dgm:presLayoutVars>
      </dgm:prSet>
      <dgm:spPr/>
    </dgm:pt>
    <dgm:pt modelId="{69A12740-96BF-4DE2-ABA1-6AEA023D6A1C}" type="pres">
      <dgm:prSet presAssocID="{A9C90ED2-DE2D-49FF-8BB2-72ADFBF299AC}" presName="hierChild2" presStyleCnt="0"/>
      <dgm:spPr/>
    </dgm:pt>
  </dgm:ptLst>
  <dgm:cxnLst>
    <dgm:cxn modelId="{C9EDB530-E3B4-468F-B2CC-F27AE23D0781}" srcId="{0257E3CB-1642-468F-8FE4-A236A4B5F8E6}" destId="{A9C90ED2-DE2D-49FF-8BB2-72ADFBF299AC}" srcOrd="1" destOrd="0" parTransId="{980099DF-D366-495E-B134-46313555187D}" sibTransId="{F4230A36-AAEF-4845-9F00-B04E91FED2F0}"/>
    <dgm:cxn modelId="{93DD787B-2EA0-4172-B8E3-34FC028C76F2}" type="presOf" srcId="{898D5AE2-A053-4D25-9EF0-393F60BB34F4}" destId="{83F29C70-FB30-4D3C-8867-F39C550B1B44}" srcOrd="0" destOrd="0" presId="urn:microsoft.com/office/officeart/2005/8/layout/hierarchy1"/>
    <dgm:cxn modelId="{0AD7FB80-6E30-46E0-8315-DB4F91A16E0F}" type="presOf" srcId="{A9C90ED2-DE2D-49FF-8BB2-72ADFBF299AC}" destId="{AE55B2E1-475F-4A06-820C-D7E90C4C9BF0}" srcOrd="0" destOrd="0" presId="urn:microsoft.com/office/officeart/2005/8/layout/hierarchy1"/>
    <dgm:cxn modelId="{5A673B8F-42A9-4E51-8938-5F7FB896F6A8}" srcId="{0257E3CB-1642-468F-8FE4-A236A4B5F8E6}" destId="{898D5AE2-A053-4D25-9EF0-393F60BB34F4}" srcOrd="0" destOrd="0" parTransId="{207F4B90-858D-4A80-865F-A5219AC86212}" sibTransId="{9A51E3E8-C345-4A09-8E86-723CB09C4D05}"/>
    <dgm:cxn modelId="{E3E6CBD3-04BF-45FD-A0D4-3E691A19A416}" type="presOf" srcId="{0257E3CB-1642-468F-8FE4-A236A4B5F8E6}" destId="{A2BAE4AF-16A3-435F-8DDE-E482DEC5F55C}" srcOrd="0" destOrd="0" presId="urn:microsoft.com/office/officeart/2005/8/layout/hierarchy1"/>
    <dgm:cxn modelId="{C0000A79-FD89-4651-AC27-7C0D93D1D9E9}" type="presParOf" srcId="{A2BAE4AF-16A3-435F-8DDE-E482DEC5F55C}" destId="{3814BC75-77A5-4427-A8F0-C3AC6438BEC7}" srcOrd="0" destOrd="0" presId="urn:microsoft.com/office/officeart/2005/8/layout/hierarchy1"/>
    <dgm:cxn modelId="{B37D9D03-7918-40E3-9ED6-7A88E509B0EB}" type="presParOf" srcId="{3814BC75-77A5-4427-A8F0-C3AC6438BEC7}" destId="{873BAB60-A9CB-4E55-9D16-39CC60CC05DC}" srcOrd="0" destOrd="0" presId="urn:microsoft.com/office/officeart/2005/8/layout/hierarchy1"/>
    <dgm:cxn modelId="{3DE417EA-10FA-4EAA-B5B6-3A98BEE8416F}" type="presParOf" srcId="{873BAB60-A9CB-4E55-9D16-39CC60CC05DC}" destId="{FC9FE811-9B7F-4043-87A6-64B1F9FD2779}" srcOrd="0" destOrd="0" presId="urn:microsoft.com/office/officeart/2005/8/layout/hierarchy1"/>
    <dgm:cxn modelId="{42A2CBCD-A400-4AAA-A977-D05F752E2E21}" type="presParOf" srcId="{873BAB60-A9CB-4E55-9D16-39CC60CC05DC}" destId="{83F29C70-FB30-4D3C-8867-F39C550B1B44}" srcOrd="1" destOrd="0" presId="urn:microsoft.com/office/officeart/2005/8/layout/hierarchy1"/>
    <dgm:cxn modelId="{9936BB95-631C-4E2C-A562-39570820F35A}" type="presParOf" srcId="{3814BC75-77A5-4427-A8F0-C3AC6438BEC7}" destId="{62D481EC-3D70-43C6-A67D-DB6C1A4B8FD1}" srcOrd="1" destOrd="0" presId="urn:microsoft.com/office/officeart/2005/8/layout/hierarchy1"/>
    <dgm:cxn modelId="{A2EF5FC3-CBAA-411E-9935-4D73535E891D}" type="presParOf" srcId="{A2BAE4AF-16A3-435F-8DDE-E482DEC5F55C}" destId="{4FFE3212-5C84-4AC8-BD4A-DDBC40116C04}" srcOrd="1" destOrd="0" presId="urn:microsoft.com/office/officeart/2005/8/layout/hierarchy1"/>
    <dgm:cxn modelId="{5D6F176B-2BDA-4575-8951-25ACDAD824A8}" type="presParOf" srcId="{4FFE3212-5C84-4AC8-BD4A-DDBC40116C04}" destId="{5CB53CD0-3352-4552-B6E0-1F15360B94AB}" srcOrd="0" destOrd="0" presId="urn:microsoft.com/office/officeart/2005/8/layout/hierarchy1"/>
    <dgm:cxn modelId="{78C674C9-A977-409D-8A22-C0E97C7E2EAC}" type="presParOf" srcId="{5CB53CD0-3352-4552-B6E0-1F15360B94AB}" destId="{F4BA5CC4-1DD3-44EC-B714-3CDF2E3345C6}" srcOrd="0" destOrd="0" presId="urn:microsoft.com/office/officeart/2005/8/layout/hierarchy1"/>
    <dgm:cxn modelId="{16AC1657-159A-4359-964E-5C34205B59C3}" type="presParOf" srcId="{5CB53CD0-3352-4552-B6E0-1F15360B94AB}" destId="{AE55B2E1-475F-4A06-820C-D7E90C4C9BF0}" srcOrd="1" destOrd="0" presId="urn:microsoft.com/office/officeart/2005/8/layout/hierarchy1"/>
    <dgm:cxn modelId="{C3017E60-AC7E-4CEA-BF7B-522B545748CE}" type="presParOf" srcId="{4FFE3212-5C84-4AC8-BD4A-DDBC40116C04}" destId="{69A12740-96BF-4DE2-ABA1-6AEA023D6A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8EB5A9-F4E2-492C-95B0-C127655123FE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FF270CC-0FC3-437C-936E-E4874E4BCD21}">
      <dgm:prSet/>
      <dgm:spPr/>
      <dgm:t>
        <a:bodyPr/>
        <a:lstStyle/>
        <a:p>
          <a:r>
            <a:rPr lang="en-US"/>
            <a:t>Remember, AES still 1-to-1 mapping of 128 bits</a:t>
          </a:r>
        </a:p>
      </dgm:t>
    </dgm:pt>
    <dgm:pt modelId="{08DDFCB6-96EC-4E9E-A5A9-62C530A68C94}" type="parTrans" cxnId="{25993561-3485-400C-9533-BB6D147D0ED6}">
      <dgm:prSet/>
      <dgm:spPr/>
      <dgm:t>
        <a:bodyPr/>
        <a:lstStyle/>
        <a:p>
          <a:endParaRPr lang="en-US"/>
        </a:p>
      </dgm:t>
    </dgm:pt>
    <dgm:pt modelId="{D71E86BE-5DCC-4B3B-B5F6-8923885B73F9}" type="sibTrans" cxnId="{25993561-3485-400C-9533-BB6D147D0ED6}">
      <dgm:prSet/>
      <dgm:spPr/>
      <dgm:t>
        <a:bodyPr/>
        <a:lstStyle/>
        <a:p>
          <a:endParaRPr lang="en-US"/>
        </a:p>
      </dgm:t>
    </dgm:pt>
    <dgm:pt modelId="{AB604026-4ED8-42AF-A9A3-68882F9699E0}">
      <dgm:prSet/>
      <dgm:spPr/>
      <dgm:t>
        <a:bodyPr/>
        <a:lstStyle/>
        <a:p>
          <a:r>
            <a:rPr lang="en-US"/>
            <a:t>If </a:t>
          </a:r>
          <a:r>
            <a:rPr lang="en-US" b="1" i="1" u="sng"/>
            <a:t>input</a:t>
          </a:r>
          <a:r>
            <a:rPr lang="en-US"/>
            <a:t> 128 bits is the same, </a:t>
          </a:r>
          <a:r>
            <a:rPr lang="en-US" b="1" i="1" u="sng"/>
            <a:t>output</a:t>
          </a:r>
          <a:r>
            <a:rPr lang="en-US"/>
            <a:t> 128 bits is the same</a:t>
          </a:r>
        </a:p>
      </dgm:t>
    </dgm:pt>
    <dgm:pt modelId="{9C6B44F7-ACFF-4A5A-8E64-A4FCC86F1875}" type="parTrans" cxnId="{B2E55B9C-FCF8-4148-A2A2-F23BBDF77CA0}">
      <dgm:prSet/>
      <dgm:spPr/>
      <dgm:t>
        <a:bodyPr/>
        <a:lstStyle/>
        <a:p>
          <a:endParaRPr lang="en-US"/>
        </a:p>
      </dgm:t>
    </dgm:pt>
    <dgm:pt modelId="{9D1E73ED-C4F8-42F2-B124-596C969F70FF}" type="sibTrans" cxnId="{B2E55B9C-FCF8-4148-A2A2-F23BBDF77CA0}">
      <dgm:prSet/>
      <dgm:spPr/>
      <dgm:t>
        <a:bodyPr/>
        <a:lstStyle/>
        <a:p>
          <a:endParaRPr lang="en-US"/>
        </a:p>
      </dgm:t>
    </dgm:pt>
    <dgm:pt modelId="{33B6E083-1414-4F2D-AC5E-DE19631BFF5A}">
      <dgm:prSet/>
      <dgm:spPr/>
      <dgm:t>
        <a:bodyPr/>
        <a:lstStyle/>
        <a:p>
          <a:r>
            <a:rPr lang="en-US"/>
            <a:t>Patterns </a:t>
          </a:r>
          <a:r>
            <a:rPr lang="en-US" b="1" i="1" u="sng"/>
            <a:t>between</a:t>
          </a:r>
          <a:r>
            <a:rPr lang="en-US"/>
            <a:t> blocks NOT ERASED</a:t>
          </a:r>
        </a:p>
      </dgm:t>
    </dgm:pt>
    <dgm:pt modelId="{CEE7C7EA-76DD-4E1C-B063-DF450943C19A}" type="parTrans" cxnId="{AEF53B01-8FE4-4AEE-8830-74750E4DE001}">
      <dgm:prSet/>
      <dgm:spPr/>
      <dgm:t>
        <a:bodyPr/>
        <a:lstStyle/>
        <a:p>
          <a:endParaRPr lang="en-US"/>
        </a:p>
      </dgm:t>
    </dgm:pt>
    <dgm:pt modelId="{E06A64D7-D5CA-4191-9F1D-DFF9CFC339DB}" type="sibTrans" cxnId="{AEF53B01-8FE4-4AEE-8830-74750E4DE001}">
      <dgm:prSet/>
      <dgm:spPr/>
      <dgm:t>
        <a:bodyPr/>
        <a:lstStyle/>
        <a:p>
          <a:endParaRPr lang="en-US"/>
        </a:p>
      </dgm:t>
    </dgm:pt>
    <dgm:pt modelId="{1F7284E7-FB22-47FC-BD19-48A49AF049BB}">
      <dgm:prSet/>
      <dgm:spPr/>
      <dgm:t>
        <a:bodyPr/>
        <a:lstStyle/>
        <a:p>
          <a:r>
            <a:rPr lang="en-US"/>
            <a:t>Solution: “link” output in some way</a:t>
          </a:r>
        </a:p>
      </dgm:t>
    </dgm:pt>
    <dgm:pt modelId="{1F2FFDAF-DE1F-48B0-B2E1-A7C00F7F6ABA}" type="parTrans" cxnId="{810C310D-E03E-414D-B263-CACD9C0513EF}">
      <dgm:prSet/>
      <dgm:spPr/>
      <dgm:t>
        <a:bodyPr/>
        <a:lstStyle/>
        <a:p>
          <a:endParaRPr lang="en-US"/>
        </a:p>
      </dgm:t>
    </dgm:pt>
    <dgm:pt modelId="{B3958629-D0DA-4DBF-920E-5DA811F47A85}" type="sibTrans" cxnId="{810C310D-E03E-414D-B263-CACD9C0513EF}">
      <dgm:prSet/>
      <dgm:spPr/>
      <dgm:t>
        <a:bodyPr/>
        <a:lstStyle/>
        <a:p>
          <a:endParaRPr lang="en-US"/>
        </a:p>
      </dgm:t>
    </dgm:pt>
    <dgm:pt modelId="{620F6198-CF86-44AB-92B1-D8BC302714B8}" type="pres">
      <dgm:prSet presAssocID="{328EB5A9-F4E2-492C-95B0-C127655123FE}" presName="outerComposite" presStyleCnt="0">
        <dgm:presLayoutVars>
          <dgm:chMax val="5"/>
          <dgm:dir/>
          <dgm:resizeHandles val="exact"/>
        </dgm:presLayoutVars>
      </dgm:prSet>
      <dgm:spPr/>
    </dgm:pt>
    <dgm:pt modelId="{19F5FCD1-B52F-4F6D-8B8A-319E0499BEC7}" type="pres">
      <dgm:prSet presAssocID="{328EB5A9-F4E2-492C-95B0-C127655123FE}" presName="dummyMaxCanvas" presStyleCnt="0">
        <dgm:presLayoutVars/>
      </dgm:prSet>
      <dgm:spPr/>
    </dgm:pt>
    <dgm:pt modelId="{2CD87116-91E5-43CC-AC06-E9A6041729C1}" type="pres">
      <dgm:prSet presAssocID="{328EB5A9-F4E2-492C-95B0-C127655123FE}" presName="FourNodes_1" presStyleLbl="node1" presStyleIdx="0" presStyleCnt="4">
        <dgm:presLayoutVars>
          <dgm:bulletEnabled val="1"/>
        </dgm:presLayoutVars>
      </dgm:prSet>
      <dgm:spPr/>
    </dgm:pt>
    <dgm:pt modelId="{652FE014-A293-4FB9-85C0-AF2E3A083661}" type="pres">
      <dgm:prSet presAssocID="{328EB5A9-F4E2-492C-95B0-C127655123FE}" presName="FourNodes_2" presStyleLbl="node1" presStyleIdx="1" presStyleCnt="4">
        <dgm:presLayoutVars>
          <dgm:bulletEnabled val="1"/>
        </dgm:presLayoutVars>
      </dgm:prSet>
      <dgm:spPr/>
    </dgm:pt>
    <dgm:pt modelId="{D2FD4764-1E5B-49DE-A3F3-BA097DF2D389}" type="pres">
      <dgm:prSet presAssocID="{328EB5A9-F4E2-492C-95B0-C127655123FE}" presName="FourNodes_3" presStyleLbl="node1" presStyleIdx="2" presStyleCnt="4">
        <dgm:presLayoutVars>
          <dgm:bulletEnabled val="1"/>
        </dgm:presLayoutVars>
      </dgm:prSet>
      <dgm:spPr/>
    </dgm:pt>
    <dgm:pt modelId="{72AB248F-2749-41BC-A63F-6CC0C5C2CAC0}" type="pres">
      <dgm:prSet presAssocID="{328EB5A9-F4E2-492C-95B0-C127655123FE}" presName="FourNodes_4" presStyleLbl="node1" presStyleIdx="3" presStyleCnt="4">
        <dgm:presLayoutVars>
          <dgm:bulletEnabled val="1"/>
        </dgm:presLayoutVars>
      </dgm:prSet>
      <dgm:spPr/>
    </dgm:pt>
    <dgm:pt modelId="{DD4F9FCF-ABD6-4427-8FDB-2565D69F1201}" type="pres">
      <dgm:prSet presAssocID="{328EB5A9-F4E2-492C-95B0-C127655123FE}" presName="FourConn_1-2" presStyleLbl="fgAccFollowNode1" presStyleIdx="0" presStyleCnt="3">
        <dgm:presLayoutVars>
          <dgm:bulletEnabled val="1"/>
        </dgm:presLayoutVars>
      </dgm:prSet>
      <dgm:spPr/>
    </dgm:pt>
    <dgm:pt modelId="{B1A845E6-6D5C-40B0-B29A-0CFB592B9669}" type="pres">
      <dgm:prSet presAssocID="{328EB5A9-F4E2-492C-95B0-C127655123FE}" presName="FourConn_2-3" presStyleLbl="fgAccFollowNode1" presStyleIdx="1" presStyleCnt="3">
        <dgm:presLayoutVars>
          <dgm:bulletEnabled val="1"/>
        </dgm:presLayoutVars>
      </dgm:prSet>
      <dgm:spPr/>
    </dgm:pt>
    <dgm:pt modelId="{1E75A2B7-4D75-4873-89F1-3CE7E352FD57}" type="pres">
      <dgm:prSet presAssocID="{328EB5A9-F4E2-492C-95B0-C127655123FE}" presName="FourConn_3-4" presStyleLbl="fgAccFollowNode1" presStyleIdx="2" presStyleCnt="3">
        <dgm:presLayoutVars>
          <dgm:bulletEnabled val="1"/>
        </dgm:presLayoutVars>
      </dgm:prSet>
      <dgm:spPr/>
    </dgm:pt>
    <dgm:pt modelId="{FB534ACB-81C6-4616-983F-5FC2680B505A}" type="pres">
      <dgm:prSet presAssocID="{328EB5A9-F4E2-492C-95B0-C127655123FE}" presName="FourNodes_1_text" presStyleLbl="node1" presStyleIdx="3" presStyleCnt="4">
        <dgm:presLayoutVars>
          <dgm:bulletEnabled val="1"/>
        </dgm:presLayoutVars>
      </dgm:prSet>
      <dgm:spPr/>
    </dgm:pt>
    <dgm:pt modelId="{F3E417C9-5425-48B4-8A75-569D1BADB530}" type="pres">
      <dgm:prSet presAssocID="{328EB5A9-F4E2-492C-95B0-C127655123FE}" presName="FourNodes_2_text" presStyleLbl="node1" presStyleIdx="3" presStyleCnt="4">
        <dgm:presLayoutVars>
          <dgm:bulletEnabled val="1"/>
        </dgm:presLayoutVars>
      </dgm:prSet>
      <dgm:spPr/>
    </dgm:pt>
    <dgm:pt modelId="{38133164-B511-4808-8228-271D169C1DC4}" type="pres">
      <dgm:prSet presAssocID="{328EB5A9-F4E2-492C-95B0-C127655123FE}" presName="FourNodes_3_text" presStyleLbl="node1" presStyleIdx="3" presStyleCnt="4">
        <dgm:presLayoutVars>
          <dgm:bulletEnabled val="1"/>
        </dgm:presLayoutVars>
      </dgm:prSet>
      <dgm:spPr/>
    </dgm:pt>
    <dgm:pt modelId="{3BEED526-09EC-4CC4-8FAC-D624A8112757}" type="pres">
      <dgm:prSet presAssocID="{328EB5A9-F4E2-492C-95B0-C127655123F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EF53B01-8FE4-4AEE-8830-74750E4DE001}" srcId="{328EB5A9-F4E2-492C-95B0-C127655123FE}" destId="{33B6E083-1414-4F2D-AC5E-DE19631BFF5A}" srcOrd="2" destOrd="0" parTransId="{CEE7C7EA-76DD-4E1C-B063-DF450943C19A}" sibTransId="{E06A64D7-D5CA-4191-9F1D-DFF9CFC339DB}"/>
    <dgm:cxn modelId="{810C310D-E03E-414D-B263-CACD9C0513EF}" srcId="{328EB5A9-F4E2-492C-95B0-C127655123FE}" destId="{1F7284E7-FB22-47FC-BD19-48A49AF049BB}" srcOrd="3" destOrd="0" parTransId="{1F2FFDAF-DE1F-48B0-B2E1-A7C00F7F6ABA}" sibTransId="{B3958629-D0DA-4DBF-920E-5DA811F47A85}"/>
    <dgm:cxn modelId="{33A0FE2A-4DCD-4454-882D-B300B2869853}" type="presOf" srcId="{AB604026-4ED8-42AF-A9A3-68882F9699E0}" destId="{652FE014-A293-4FB9-85C0-AF2E3A083661}" srcOrd="0" destOrd="0" presId="urn:microsoft.com/office/officeart/2005/8/layout/vProcess5"/>
    <dgm:cxn modelId="{8D11CC31-DB88-4922-B9BE-DAB2A28B0107}" type="presOf" srcId="{AB604026-4ED8-42AF-A9A3-68882F9699E0}" destId="{F3E417C9-5425-48B4-8A75-569D1BADB530}" srcOrd="1" destOrd="0" presId="urn:microsoft.com/office/officeart/2005/8/layout/vProcess5"/>
    <dgm:cxn modelId="{A252003D-4DC2-4271-84FE-96953F50CE90}" type="presOf" srcId="{1F7284E7-FB22-47FC-BD19-48A49AF049BB}" destId="{72AB248F-2749-41BC-A63F-6CC0C5C2CAC0}" srcOrd="0" destOrd="0" presId="urn:microsoft.com/office/officeart/2005/8/layout/vProcess5"/>
    <dgm:cxn modelId="{1686213E-F766-433F-B204-06789FE50A3B}" type="presOf" srcId="{328EB5A9-F4E2-492C-95B0-C127655123FE}" destId="{620F6198-CF86-44AB-92B1-D8BC302714B8}" srcOrd="0" destOrd="0" presId="urn:microsoft.com/office/officeart/2005/8/layout/vProcess5"/>
    <dgm:cxn modelId="{A61F0A40-9324-4045-9771-D311DF9DE08A}" type="presOf" srcId="{33B6E083-1414-4F2D-AC5E-DE19631BFF5A}" destId="{D2FD4764-1E5B-49DE-A3F3-BA097DF2D389}" srcOrd="0" destOrd="0" presId="urn:microsoft.com/office/officeart/2005/8/layout/vProcess5"/>
    <dgm:cxn modelId="{25993561-3485-400C-9533-BB6D147D0ED6}" srcId="{328EB5A9-F4E2-492C-95B0-C127655123FE}" destId="{1FF270CC-0FC3-437C-936E-E4874E4BCD21}" srcOrd="0" destOrd="0" parTransId="{08DDFCB6-96EC-4E9E-A5A9-62C530A68C94}" sibTransId="{D71E86BE-5DCC-4B3B-B5F6-8923885B73F9}"/>
    <dgm:cxn modelId="{8D314E7F-6411-4143-8734-42A4A99DFC58}" type="presOf" srcId="{1F7284E7-FB22-47FC-BD19-48A49AF049BB}" destId="{3BEED526-09EC-4CC4-8FAC-D624A8112757}" srcOrd="1" destOrd="0" presId="urn:microsoft.com/office/officeart/2005/8/layout/vProcess5"/>
    <dgm:cxn modelId="{0D9E0184-9353-4177-994F-C4B8E9872247}" type="presOf" srcId="{9D1E73ED-C4F8-42F2-B124-596C969F70FF}" destId="{B1A845E6-6D5C-40B0-B29A-0CFB592B9669}" srcOrd="0" destOrd="0" presId="urn:microsoft.com/office/officeart/2005/8/layout/vProcess5"/>
    <dgm:cxn modelId="{681E1796-482B-4C17-98B2-7DA1DBCC9226}" type="presOf" srcId="{E06A64D7-D5CA-4191-9F1D-DFF9CFC339DB}" destId="{1E75A2B7-4D75-4873-89F1-3CE7E352FD57}" srcOrd="0" destOrd="0" presId="urn:microsoft.com/office/officeart/2005/8/layout/vProcess5"/>
    <dgm:cxn modelId="{99A4AA97-232F-4952-92E2-F95215FCE283}" type="presOf" srcId="{1FF270CC-0FC3-437C-936E-E4874E4BCD21}" destId="{FB534ACB-81C6-4616-983F-5FC2680B505A}" srcOrd="1" destOrd="0" presId="urn:microsoft.com/office/officeart/2005/8/layout/vProcess5"/>
    <dgm:cxn modelId="{B2E55B9C-FCF8-4148-A2A2-F23BBDF77CA0}" srcId="{328EB5A9-F4E2-492C-95B0-C127655123FE}" destId="{AB604026-4ED8-42AF-A9A3-68882F9699E0}" srcOrd="1" destOrd="0" parTransId="{9C6B44F7-ACFF-4A5A-8E64-A4FCC86F1875}" sibTransId="{9D1E73ED-C4F8-42F2-B124-596C969F70FF}"/>
    <dgm:cxn modelId="{36C0D3C8-2911-4536-A7F4-2B1C1DC4D745}" type="presOf" srcId="{D71E86BE-5DCC-4B3B-B5F6-8923885B73F9}" destId="{DD4F9FCF-ABD6-4427-8FDB-2565D69F1201}" srcOrd="0" destOrd="0" presId="urn:microsoft.com/office/officeart/2005/8/layout/vProcess5"/>
    <dgm:cxn modelId="{D475B3FB-8C98-4F30-BC62-B43A184F05F7}" type="presOf" srcId="{1FF270CC-0FC3-437C-936E-E4874E4BCD21}" destId="{2CD87116-91E5-43CC-AC06-E9A6041729C1}" srcOrd="0" destOrd="0" presId="urn:microsoft.com/office/officeart/2005/8/layout/vProcess5"/>
    <dgm:cxn modelId="{3F1EB8FD-0213-462B-983A-8E91BD555EC4}" type="presOf" srcId="{33B6E083-1414-4F2D-AC5E-DE19631BFF5A}" destId="{38133164-B511-4808-8228-271D169C1DC4}" srcOrd="1" destOrd="0" presId="urn:microsoft.com/office/officeart/2005/8/layout/vProcess5"/>
    <dgm:cxn modelId="{66325149-F634-4444-9204-532C3C35DEFF}" type="presParOf" srcId="{620F6198-CF86-44AB-92B1-D8BC302714B8}" destId="{19F5FCD1-B52F-4F6D-8B8A-319E0499BEC7}" srcOrd="0" destOrd="0" presId="urn:microsoft.com/office/officeart/2005/8/layout/vProcess5"/>
    <dgm:cxn modelId="{4C896A08-DBA5-40C3-BBB3-CE7E98B26A0A}" type="presParOf" srcId="{620F6198-CF86-44AB-92B1-D8BC302714B8}" destId="{2CD87116-91E5-43CC-AC06-E9A6041729C1}" srcOrd="1" destOrd="0" presId="urn:microsoft.com/office/officeart/2005/8/layout/vProcess5"/>
    <dgm:cxn modelId="{F365F5E0-606E-4AEA-B58A-2589D0FE0216}" type="presParOf" srcId="{620F6198-CF86-44AB-92B1-D8BC302714B8}" destId="{652FE014-A293-4FB9-85C0-AF2E3A083661}" srcOrd="2" destOrd="0" presId="urn:microsoft.com/office/officeart/2005/8/layout/vProcess5"/>
    <dgm:cxn modelId="{D3B0E98D-360D-4EE3-A09E-2A9D4B37154D}" type="presParOf" srcId="{620F6198-CF86-44AB-92B1-D8BC302714B8}" destId="{D2FD4764-1E5B-49DE-A3F3-BA097DF2D389}" srcOrd="3" destOrd="0" presId="urn:microsoft.com/office/officeart/2005/8/layout/vProcess5"/>
    <dgm:cxn modelId="{1EB2103D-C1B3-4EB3-90C1-88A6F0ECD43A}" type="presParOf" srcId="{620F6198-CF86-44AB-92B1-D8BC302714B8}" destId="{72AB248F-2749-41BC-A63F-6CC0C5C2CAC0}" srcOrd="4" destOrd="0" presId="urn:microsoft.com/office/officeart/2005/8/layout/vProcess5"/>
    <dgm:cxn modelId="{D961AEC4-FB87-4941-807D-E24E3C31C489}" type="presParOf" srcId="{620F6198-CF86-44AB-92B1-D8BC302714B8}" destId="{DD4F9FCF-ABD6-4427-8FDB-2565D69F1201}" srcOrd="5" destOrd="0" presId="urn:microsoft.com/office/officeart/2005/8/layout/vProcess5"/>
    <dgm:cxn modelId="{56451BD5-8617-4EBE-8874-D712650E24E1}" type="presParOf" srcId="{620F6198-CF86-44AB-92B1-D8BC302714B8}" destId="{B1A845E6-6D5C-40B0-B29A-0CFB592B9669}" srcOrd="6" destOrd="0" presId="urn:microsoft.com/office/officeart/2005/8/layout/vProcess5"/>
    <dgm:cxn modelId="{D02C8725-003A-4076-846E-1CFA679813E1}" type="presParOf" srcId="{620F6198-CF86-44AB-92B1-D8BC302714B8}" destId="{1E75A2B7-4D75-4873-89F1-3CE7E352FD57}" srcOrd="7" destOrd="0" presId="urn:microsoft.com/office/officeart/2005/8/layout/vProcess5"/>
    <dgm:cxn modelId="{4810573D-79EE-44AE-98CB-0752877C77AD}" type="presParOf" srcId="{620F6198-CF86-44AB-92B1-D8BC302714B8}" destId="{FB534ACB-81C6-4616-983F-5FC2680B505A}" srcOrd="8" destOrd="0" presId="urn:microsoft.com/office/officeart/2005/8/layout/vProcess5"/>
    <dgm:cxn modelId="{E1ACB14A-1A8F-4533-B8B5-1B1D1BC41898}" type="presParOf" srcId="{620F6198-CF86-44AB-92B1-D8BC302714B8}" destId="{F3E417C9-5425-48B4-8A75-569D1BADB530}" srcOrd="9" destOrd="0" presId="urn:microsoft.com/office/officeart/2005/8/layout/vProcess5"/>
    <dgm:cxn modelId="{A65506F4-C5E6-4EEE-B554-CF0A855835D7}" type="presParOf" srcId="{620F6198-CF86-44AB-92B1-D8BC302714B8}" destId="{38133164-B511-4808-8228-271D169C1DC4}" srcOrd="10" destOrd="0" presId="urn:microsoft.com/office/officeart/2005/8/layout/vProcess5"/>
    <dgm:cxn modelId="{9121A489-5102-47E0-8B56-AAB67BB8A00D}" type="presParOf" srcId="{620F6198-CF86-44AB-92B1-D8BC302714B8}" destId="{3BEED526-09EC-4CC4-8FAC-D624A811275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B06A77-CCA2-45D9-9293-4D75AE00ED35}">
      <dsp:nvSpPr>
        <dsp:cNvPr id="0" name=""/>
        <dsp:cNvSpPr/>
      </dsp:nvSpPr>
      <dsp:spPr>
        <a:xfrm>
          <a:off x="154131" y="541190"/>
          <a:ext cx="1008336" cy="10083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58431F-EB76-4796-BC35-B26BEBE4E5AB}">
      <dsp:nvSpPr>
        <dsp:cNvPr id="0" name=""/>
        <dsp:cNvSpPr/>
      </dsp:nvSpPr>
      <dsp:spPr>
        <a:xfrm>
          <a:off x="365881" y="752941"/>
          <a:ext cx="584834" cy="5848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98FC04-FA7B-4E23-B343-752F218CCB8E}">
      <dsp:nvSpPr>
        <dsp:cNvPr id="0" name=""/>
        <dsp:cNvSpPr/>
      </dsp:nvSpPr>
      <dsp:spPr>
        <a:xfrm>
          <a:off x="1378539" y="541190"/>
          <a:ext cx="2376791" cy="1008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“Secret” codes usually gets the most attention from non-experts</a:t>
          </a:r>
        </a:p>
      </dsp:txBody>
      <dsp:txXfrm>
        <a:off x="1378539" y="541190"/>
        <a:ext cx="2376791" cy="1008336"/>
      </dsp:txXfrm>
    </dsp:sp>
    <dsp:sp modelId="{DE4B79CD-E364-44F4-BE9E-CCF8D1C7A17D}">
      <dsp:nvSpPr>
        <dsp:cNvPr id="0" name=""/>
        <dsp:cNvSpPr/>
      </dsp:nvSpPr>
      <dsp:spPr>
        <a:xfrm>
          <a:off x="4169469" y="541190"/>
          <a:ext cx="1008336" cy="10083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F7E5C4-EE52-4417-B077-5230C9DABD5F}">
      <dsp:nvSpPr>
        <dsp:cNvPr id="0" name=""/>
        <dsp:cNvSpPr/>
      </dsp:nvSpPr>
      <dsp:spPr>
        <a:xfrm>
          <a:off x="4381219" y="752941"/>
          <a:ext cx="584834" cy="5848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A13FF-062F-42E4-9334-B82CE00F3AB3}">
      <dsp:nvSpPr>
        <dsp:cNvPr id="0" name=""/>
        <dsp:cNvSpPr/>
      </dsp:nvSpPr>
      <dsp:spPr>
        <a:xfrm>
          <a:off x="5393877" y="541190"/>
          <a:ext cx="2376791" cy="1008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Websites used to emphasize “security” by talking encryption</a:t>
          </a:r>
        </a:p>
      </dsp:txBody>
      <dsp:txXfrm>
        <a:off x="5393877" y="541190"/>
        <a:ext cx="2376791" cy="1008336"/>
      </dsp:txXfrm>
    </dsp:sp>
    <dsp:sp modelId="{BADC8DE8-0B32-42F0-B88B-354FB70C36B0}">
      <dsp:nvSpPr>
        <dsp:cNvPr id="0" name=""/>
        <dsp:cNvSpPr/>
      </dsp:nvSpPr>
      <dsp:spPr>
        <a:xfrm>
          <a:off x="154131" y="2184273"/>
          <a:ext cx="1008336" cy="10083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575629-80AB-440E-B60F-B8F0CEA46678}">
      <dsp:nvSpPr>
        <dsp:cNvPr id="0" name=""/>
        <dsp:cNvSpPr/>
      </dsp:nvSpPr>
      <dsp:spPr>
        <a:xfrm>
          <a:off x="365881" y="2396023"/>
          <a:ext cx="584834" cy="5848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25A08A-7143-49CB-98A3-09F00DA48391}">
      <dsp:nvSpPr>
        <dsp:cNvPr id="0" name=""/>
        <dsp:cNvSpPr/>
      </dsp:nvSpPr>
      <dsp:spPr>
        <a:xfrm>
          <a:off x="1378539" y="2184273"/>
          <a:ext cx="2376791" cy="1008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 crypto terms, encryption typically provides “confidentiality”</a:t>
          </a:r>
        </a:p>
      </dsp:txBody>
      <dsp:txXfrm>
        <a:off x="1378539" y="2184273"/>
        <a:ext cx="2376791" cy="1008336"/>
      </dsp:txXfrm>
    </dsp:sp>
    <dsp:sp modelId="{E8C4DB55-DC52-4AD6-A321-F1314700F8BD}">
      <dsp:nvSpPr>
        <dsp:cNvPr id="0" name=""/>
        <dsp:cNvSpPr/>
      </dsp:nvSpPr>
      <dsp:spPr>
        <a:xfrm>
          <a:off x="4169469" y="2184273"/>
          <a:ext cx="1008336" cy="10083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E28FE1-9A36-4165-A7E7-E20E616CF7AE}">
      <dsp:nvSpPr>
        <dsp:cNvPr id="0" name=""/>
        <dsp:cNvSpPr/>
      </dsp:nvSpPr>
      <dsp:spPr>
        <a:xfrm>
          <a:off x="4381219" y="2396023"/>
          <a:ext cx="584834" cy="5848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5F0E83-1276-487F-9A07-9FB6D90C8F57}">
      <dsp:nvSpPr>
        <dsp:cNvPr id="0" name=""/>
        <dsp:cNvSpPr/>
      </dsp:nvSpPr>
      <dsp:spPr>
        <a:xfrm>
          <a:off x="5393877" y="2184273"/>
          <a:ext cx="2376791" cy="1008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Confidentiality is not the only property, nor even the “most important”</a:t>
          </a:r>
        </a:p>
      </dsp:txBody>
      <dsp:txXfrm>
        <a:off x="5393877" y="2184273"/>
        <a:ext cx="2376791" cy="10083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134339-CFBE-4436-9697-A6B02A6B0E4B}">
      <dsp:nvSpPr>
        <dsp:cNvPr id="0" name=""/>
        <dsp:cNvSpPr/>
      </dsp:nvSpPr>
      <dsp:spPr>
        <a:xfrm>
          <a:off x="0" y="4252987"/>
          <a:ext cx="5098256" cy="13959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Cryptography is </a:t>
          </a:r>
          <a:r>
            <a:rPr lang="en-US" sz="2600" b="1" i="1" kern="1200"/>
            <a:t>just one</a:t>
          </a:r>
          <a:r>
            <a:rPr lang="en-US" sz="2600" kern="1200"/>
            <a:t> approach (i.e., mechanism) to enforcement</a:t>
          </a:r>
        </a:p>
      </dsp:txBody>
      <dsp:txXfrm>
        <a:off x="0" y="4252987"/>
        <a:ext cx="5098256" cy="1395925"/>
      </dsp:txXfrm>
    </dsp:sp>
    <dsp:sp modelId="{DE2BF6F5-AFBD-4FE9-9511-B71090C5633F}">
      <dsp:nvSpPr>
        <dsp:cNvPr id="0" name=""/>
        <dsp:cNvSpPr/>
      </dsp:nvSpPr>
      <dsp:spPr>
        <a:xfrm rot="10800000">
          <a:off x="0" y="2126993"/>
          <a:ext cx="5098256" cy="2146933"/>
        </a:xfrm>
        <a:prstGeom prst="upArrowCallou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This is the goal (i.e., the (Anderson) security policy)</a:t>
          </a:r>
        </a:p>
      </dsp:txBody>
      <dsp:txXfrm rot="10800000">
        <a:off x="0" y="2126993"/>
        <a:ext cx="5098256" cy="1395013"/>
      </dsp:txXfrm>
    </dsp:sp>
    <dsp:sp modelId="{ECFD4627-79B0-4019-9941-9C3BF6512F14}">
      <dsp:nvSpPr>
        <dsp:cNvPr id="0" name=""/>
        <dsp:cNvSpPr/>
      </dsp:nvSpPr>
      <dsp:spPr>
        <a:xfrm rot="10800000">
          <a:off x="0" y="998"/>
          <a:ext cx="5098256" cy="2146933"/>
        </a:xfrm>
        <a:prstGeom prst="upArrowCallou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“Protect” information</a:t>
          </a:r>
        </a:p>
      </dsp:txBody>
      <dsp:txXfrm rot="10800000">
        <a:off x="0" y="998"/>
        <a:ext cx="5098256" cy="13950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1F506A-94CE-4504-A829-05C3EA00C8D4}">
      <dsp:nvSpPr>
        <dsp:cNvPr id="0" name=""/>
        <dsp:cNvSpPr/>
      </dsp:nvSpPr>
      <dsp:spPr>
        <a:xfrm>
          <a:off x="4648572" y="1580287"/>
          <a:ext cx="964339" cy="458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752"/>
              </a:lnTo>
              <a:lnTo>
                <a:pt x="964339" y="312752"/>
              </a:lnTo>
              <a:lnTo>
                <a:pt x="964339" y="458937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4B1295-F3CB-4EB6-9AAD-01CCD7BD3DD2}">
      <dsp:nvSpPr>
        <dsp:cNvPr id="0" name=""/>
        <dsp:cNvSpPr/>
      </dsp:nvSpPr>
      <dsp:spPr>
        <a:xfrm>
          <a:off x="3684232" y="1580287"/>
          <a:ext cx="964339" cy="458937"/>
        </a:xfrm>
        <a:custGeom>
          <a:avLst/>
          <a:gdLst/>
          <a:ahLst/>
          <a:cxnLst/>
          <a:rect l="0" t="0" r="0" b="0"/>
          <a:pathLst>
            <a:path>
              <a:moveTo>
                <a:pt x="964339" y="0"/>
              </a:moveTo>
              <a:lnTo>
                <a:pt x="964339" y="312752"/>
              </a:lnTo>
              <a:lnTo>
                <a:pt x="0" y="312752"/>
              </a:lnTo>
              <a:lnTo>
                <a:pt x="0" y="458937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33184-8653-46DA-935A-2F39E6A68FBC}">
      <dsp:nvSpPr>
        <dsp:cNvPr id="0" name=""/>
        <dsp:cNvSpPr/>
      </dsp:nvSpPr>
      <dsp:spPr>
        <a:xfrm>
          <a:off x="2210" y="578251"/>
          <a:ext cx="1578009" cy="1002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F1DAB4-E513-4ADC-B5AE-6A0E313871EC}">
      <dsp:nvSpPr>
        <dsp:cNvPr id="0" name=""/>
        <dsp:cNvSpPr/>
      </dsp:nvSpPr>
      <dsp:spPr>
        <a:xfrm>
          <a:off x="177544" y="744818"/>
          <a:ext cx="1578009" cy="100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Confidentiality</a:t>
          </a:r>
        </a:p>
      </dsp:txBody>
      <dsp:txXfrm>
        <a:off x="206893" y="774167"/>
        <a:ext cx="1519311" cy="943338"/>
      </dsp:txXfrm>
    </dsp:sp>
    <dsp:sp modelId="{410FD990-B132-4367-AFAE-3F588B464D27}">
      <dsp:nvSpPr>
        <dsp:cNvPr id="0" name=""/>
        <dsp:cNvSpPr/>
      </dsp:nvSpPr>
      <dsp:spPr>
        <a:xfrm>
          <a:off x="1930888" y="578251"/>
          <a:ext cx="1578009" cy="1002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EDFE1-758C-400B-BAB4-574B6C3B2266}">
      <dsp:nvSpPr>
        <dsp:cNvPr id="0" name=""/>
        <dsp:cNvSpPr/>
      </dsp:nvSpPr>
      <dsp:spPr>
        <a:xfrm>
          <a:off x="2106223" y="744818"/>
          <a:ext cx="1578009" cy="100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Integrity</a:t>
          </a:r>
        </a:p>
      </dsp:txBody>
      <dsp:txXfrm>
        <a:off x="2135572" y="774167"/>
        <a:ext cx="1519311" cy="943338"/>
      </dsp:txXfrm>
    </dsp:sp>
    <dsp:sp modelId="{2B4DC1C4-7A3F-408D-B479-341052F54DFC}">
      <dsp:nvSpPr>
        <dsp:cNvPr id="0" name=""/>
        <dsp:cNvSpPr/>
      </dsp:nvSpPr>
      <dsp:spPr>
        <a:xfrm>
          <a:off x="3859567" y="578251"/>
          <a:ext cx="1578009" cy="1002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06431B-8B50-408E-9429-EA088D8023C5}">
      <dsp:nvSpPr>
        <dsp:cNvPr id="0" name=""/>
        <dsp:cNvSpPr/>
      </dsp:nvSpPr>
      <dsp:spPr>
        <a:xfrm>
          <a:off x="4034901" y="744818"/>
          <a:ext cx="1578009" cy="100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Authentication</a:t>
          </a:r>
        </a:p>
      </dsp:txBody>
      <dsp:txXfrm>
        <a:off x="4064250" y="774167"/>
        <a:ext cx="1519311" cy="943338"/>
      </dsp:txXfrm>
    </dsp:sp>
    <dsp:sp modelId="{2F233032-451B-4B6B-B49F-4FFAE8D012BD}">
      <dsp:nvSpPr>
        <dsp:cNvPr id="0" name=""/>
        <dsp:cNvSpPr/>
      </dsp:nvSpPr>
      <dsp:spPr>
        <a:xfrm>
          <a:off x="2895227" y="2039225"/>
          <a:ext cx="1578009" cy="10020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580A5-74E1-4F7C-B5FC-41C7E5C1459C}">
      <dsp:nvSpPr>
        <dsp:cNvPr id="0" name=""/>
        <dsp:cNvSpPr/>
      </dsp:nvSpPr>
      <dsp:spPr>
        <a:xfrm>
          <a:off x="3070562" y="2205792"/>
          <a:ext cx="1578009" cy="100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Entity Authentication</a:t>
          </a:r>
        </a:p>
      </dsp:txBody>
      <dsp:txXfrm>
        <a:off x="3099911" y="2235141"/>
        <a:ext cx="1519311" cy="943338"/>
      </dsp:txXfrm>
    </dsp:sp>
    <dsp:sp modelId="{3C9B5204-9988-442A-A38C-4EA3CF721409}">
      <dsp:nvSpPr>
        <dsp:cNvPr id="0" name=""/>
        <dsp:cNvSpPr/>
      </dsp:nvSpPr>
      <dsp:spPr>
        <a:xfrm>
          <a:off x="4823906" y="2039225"/>
          <a:ext cx="1578009" cy="10020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66E54-3C3A-40FD-8746-59BD4195A977}">
      <dsp:nvSpPr>
        <dsp:cNvPr id="0" name=""/>
        <dsp:cNvSpPr/>
      </dsp:nvSpPr>
      <dsp:spPr>
        <a:xfrm>
          <a:off x="4999240" y="2205792"/>
          <a:ext cx="1578009" cy="100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Origin Authenticaiton</a:t>
          </a:r>
        </a:p>
      </dsp:txBody>
      <dsp:txXfrm>
        <a:off x="5028589" y="2235141"/>
        <a:ext cx="1519311" cy="943338"/>
      </dsp:txXfrm>
    </dsp:sp>
    <dsp:sp modelId="{C2D029B8-EF62-4BEE-ADBF-E9C8E0EDAF90}">
      <dsp:nvSpPr>
        <dsp:cNvPr id="0" name=""/>
        <dsp:cNvSpPr/>
      </dsp:nvSpPr>
      <dsp:spPr>
        <a:xfrm>
          <a:off x="5788245" y="578251"/>
          <a:ext cx="1578009" cy="1002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AE612-2843-4166-A112-6C22ED4FC1FD}">
      <dsp:nvSpPr>
        <dsp:cNvPr id="0" name=""/>
        <dsp:cNvSpPr/>
      </dsp:nvSpPr>
      <dsp:spPr>
        <a:xfrm>
          <a:off x="5963580" y="744818"/>
          <a:ext cx="1578009" cy="100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Non-repudiation</a:t>
          </a:r>
        </a:p>
      </dsp:txBody>
      <dsp:txXfrm>
        <a:off x="5992929" y="774167"/>
        <a:ext cx="1519311" cy="9433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6A700-EAAC-4F5D-9198-26FEC3C5A26B}">
      <dsp:nvSpPr>
        <dsp:cNvPr id="0" name=""/>
        <dsp:cNvSpPr/>
      </dsp:nvSpPr>
      <dsp:spPr>
        <a:xfrm>
          <a:off x="716439" y="1564"/>
          <a:ext cx="2909961" cy="17459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Data at Rest</a:t>
          </a:r>
        </a:p>
      </dsp:txBody>
      <dsp:txXfrm>
        <a:off x="716439" y="1564"/>
        <a:ext cx="2909961" cy="1745977"/>
      </dsp:txXfrm>
    </dsp:sp>
    <dsp:sp modelId="{546C23BA-2133-4A01-AFA1-207FE0EC43F2}">
      <dsp:nvSpPr>
        <dsp:cNvPr id="0" name=""/>
        <dsp:cNvSpPr/>
      </dsp:nvSpPr>
      <dsp:spPr>
        <a:xfrm>
          <a:off x="3917398" y="1564"/>
          <a:ext cx="2909961" cy="1745977"/>
        </a:xfrm>
        <a:prstGeom prst="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Data in Motion</a:t>
          </a:r>
        </a:p>
      </dsp:txBody>
      <dsp:txXfrm>
        <a:off x="3917398" y="1564"/>
        <a:ext cx="2909961" cy="1745977"/>
      </dsp:txXfrm>
    </dsp:sp>
    <dsp:sp modelId="{41BF2BB4-FD91-48D5-9E09-A2E1F2F7EB01}">
      <dsp:nvSpPr>
        <dsp:cNvPr id="0" name=""/>
        <dsp:cNvSpPr/>
      </dsp:nvSpPr>
      <dsp:spPr>
        <a:xfrm>
          <a:off x="2316919" y="2038538"/>
          <a:ext cx="2909961" cy="1745977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Data in Use</a:t>
          </a:r>
        </a:p>
      </dsp:txBody>
      <dsp:txXfrm>
        <a:off x="2316919" y="2038538"/>
        <a:ext cx="2909961" cy="17459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69452-5FBD-4567-9EA9-B32E5F451613}">
      <dsp:nvSpPr>
        <dsp:cNvPr id="0" name=""/>
        <dsp:cNvSpPr/>
      </dsp:nvSpPr>
      <dsp:spPr>
        <a:xfrm>
          <a:off x="0" y="390689"/>
          <a:ext cx="7543801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All parties in the protocol share a unique key</a:t>
          </a:r>
        </a:p>
      </dsp:txBody>
      <dsp:txXfrm>
        <a:off x="36296" y="426985"/>
        <a:ext cx="7471209" cy="670943"/>
      </dsp:txXfrm>
    </dsp:sp>
    <dsp:sp modelId="{4BDBDDBC-A913-4E8D-8C96-87A2B78B8DC2}">
      <dsp:nvSpPr>
        <dsp:cNvPr id="0" name=""/>
        <dsp:cNvSpPr/>
      </dsp:nvSpPr>
      <dsp:spPr>
        <a:xfrm>
          <a:off x="0" y="1223505"/>
          <a:ext cx="7543801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If |parties| is 1, “secret key”</a:t>
          </a:r>
        </a:p>
      </dsp:txBody>
      <dsp:txXfrm>
        <a:off x="36296" y="1259801"/>
        <a:ext cx="7471209" cy="670943"/>
      </dsp:txXfrm>
    </dsp:sp>
    <dsp:sp modelId="{7B521CD6-72A5-4800-B326-10294F8F678F}">
      <dsp:nvSpPr>
        <dsp:cNvPr id="0" name=""/>
        <dsp:cNvSpPr/>
      </dsp:nvSpPr>
      <dsp:spPr>
        <a:xfrm>
          <a:off x="0" y="2056320"/>
          <a:ext cx="7543801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If |parties| &gt; 1, “shared key”</a:t>
          </a:r>
        </a:p>
      </dsp:txBody>
      <dsp:txXfrm>
        <a:off x="36296" y="2092616"/>
        <a:ext cx="7471209" cy="670943"/>
      </dsp:txXfrm>
    </dsp:sp>
    <dsp:sp modelId="{27FD1507-F074-412D-BC28-BCAF628C2516}">
      <dsp:nvSpPr>
        <dsp:cNvPr id="0" name=""/>
        <dsp:cNvSpPr/>
      </dsp:nvSpPr>
      <dsp:spPr>
        <a:xfrm>
          <a:off x="0" y="2889135"/>
          <a:ext cx="7543801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For today’s examples, assume pre-shared key</a:t>
          </a:r>
        </a:p>
      </dsp:txBody>
      <dsp:txXfrm>
        <a:off x="36296" y="2925431"/>
        <a:ext cx="7471209" cy="6709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31139-297B-422B-B30C-A5D1080F0816}">
      <dsp:nvSpPr>
        <dsp:cNvPr id="0" name=""/>
        <dsp:cNvSpPr/>
      </dsp:nvSpPr>
      <dsp:spPr>
        <a:xfrm>
          <a:off x="0" y="271678"/>
          <a:ext cx="5098256" cy="8874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Block Cipher</a:t>
          </a:r>
        </a:p>
      </dsp:txBody>
      <dsp:txXfrm>
        <a:off x="43321" y="314999"/>
        <a:ext cx="5011614" cy="800803"/>
      </dsp:txXfrm>
    </dsp:sp>
    <dsp:sp modelId="{0FE28EF2-93D5-4EB4-BE63-8E6A838A34B1}">
      <dsp:nvSpPr>
        <dsp:cNvPr id="0" name=""/>
        <dsp:cNvSpPr/>
      </dsp:nvSpPr>
      <dsp:spPr>
        <a:xfrm>
          <a:off x="0" y="1159123"/>
          <a:ext cx="5098256" cy="1914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870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Data split in fixed-size blocks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1:1 map from plaintext block to ciphertext block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“Substitution Cipher”</a:t>
          </a:r>
        </a:p>
      </dsp:txBody>
      <dsp:txXfrm>
        <a:off x="0" y="1159123"/>
        <a:ext cx="5098256" cy="1914750"/>
      </dsp:txXfrm>
    </dsp:sp>
    <dsp:sp modelId="{C160F786-5650-4C09-8300-CA6739C569B7}">
      <dsp:nvSpPr>
        <dsp:cNvPr id="0" name=""/>
        <dsp:cNvSpPr/>
      </dsp:nvSpPr>
      <dsp:spPr>
        <a:xfrm>
          <a:off x="0" y="3073873"/>
          <a:ext cx="5098256" cy="887445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Stream Cipher</a:t>
          </a:r>
        </a:p>
      </dsp:txBody>
      <dsp:txXfrm>
        <a:off x="43321" y="3117194"/>
        <a:ext cx="5011614" cy="800803"/>
      </dsp:txXfrm>
    </dsp:sp>
    <dsp:sp modelId="{4D99E0D8-D4F4-4E14-97EF-ABF8CE6E10E1}">
      <dsp:nvSpPr>
        <dsp:cNvPr id="0" name=""/>
        <dsp:cNvSpPr/>
      </dsp:nvSpPr>
      <dsp:spPr>
        <a:xfrm>
          <a:off x="0" y="3961318"/>
          <a:ext cx="5098256" cy="1416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870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Encrypted 1 symbol at a time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Combined with a </a:t>
          </a:r>
          <a:r>
            <a:rPr lang="en-US" sz="2900" b="1" i="1" u="sng" kern="1200" dirty="0"/>
            <a:t>Stream</a:t>
          </a:r>
          <a:r>
            <a:rPr lang="en-US" sz="2900" b="0" i="0" u="none" kern="1200" dirty="0"/>
            <a:t> of key material (key stream)</a:t>
          </a:r>
          <a:endParaRPr lang="en-US" sz="2900" kern="1200" dirty="0"/>
        </a:p>
      </dsp:txBody>
      <dsp:txXfrm>
        <a:off x="0" y="3961318"/>
        <a:ext cx="5098256" cy="14169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FE811-9B7F-4043-87A6-64B1F9FD2779}">
      <dsp:nvSpPr>
        <dsp:cNvPr id="0" name=""/>
        <dsp:cNvSpPr/>
      </dsp:nvSpPr>
      <dsp:spPr>
        <a:xfrm>
          <a:off x="920" y="696203"/>
          <a:ext cx="3232267" cy="2052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F29C70-FB30-4D3C-8867-F39C550B1B44}">
      <dsp:nvSpPr>
        <dsp:cNvPr id="0" name=""/>
        <dsp:cNvSpPr/>
      </dsp:nvSpPr>
      <dsp:spPr>
        <a:xfrm>
          <a:off x="360061" y="1037386"/>
          <a:ext cx="3232267" cy="2052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What’s the key space? How long to brute force?</a:t>
          </a:r>
        </a:p>
      </dsp:txBody>
      <dsp:txXfrm>
        <a:off x="420176" y="1097501"/>
        <a:ext cx="3112037" cy="1932260"/>
      </dsp:txXfrm>
    </dsp:sp>
    <dsp:sp modelId="{F4BA5CC4-1DD3-44EC-B714-3CDF2E3345C6}">
      <dsp:nvSpPr>
        <dsp:cNvPr id="0" name=""/>
        <dsp:cNvSpPr/>
      </dsp:nvSpPr>
      <dsp:spPr>
        <a:xfrm>
          <a:off x="3951470" y="696203"/>
          <a:ext cx="3232267" cy="2052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55B2E1-475F-4A06-820C-D7E90C4C9BF0}">
      <dsp:nvSpPr>
        <dsp:cNvPr id="0" name=""/>
        <dsp:cNvSpPr/>
      </dsp:nvSpPr>
      <dsp:spPr>
        <a:xfrm>
          <a:off x="4310611" y="1037386"/>
          <a:ext cx="3232267" cy="2052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What about “cryptanalysis”?</a:t>
          </a:r>
        </a:p>
      </dsp:txBody>
      <dsp:txXfrm>
        <a:off x="4370726" y="1097501"/>
        <a:ext cx="3112037" cy="19322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87116-91E5-43CC-AC06-E9A6041729C1}">
      <dsp:nvSpPr>
        <dsp:cNvPr id="0" name=""/>
        <dsp:cNvSpPr/>
      </dsp:nvSpPr>
      <dsp:spPr>
        <a:xfrm>
          <a:off x="0" y="0"/>
          <a:ext cx="6035040" cy="8329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Remember, AES still 1-to-1 mapping of 128 bits</a:t>
          </a:r>
        </a:p>
      </dsp:txBody>
      <dsp:txXfrm>
        <a:off x="24396" y="24396"/>
        <a:ext cx="5065851" cy="784145"/>
      </dsp:txXfrm>
    </dsp:sp>
    <dsp:sp modelId="{652FE014-A293-4FB9-85C0-AF2E3A083661}">
      <dsp:nvSpPr>
        <dsp:cNvPr id="0" name=""/>
        <dsp:cNvSpPr/>
      </dsp:nvSpPr>
      <dsp:spPr>
        <a:xfrm>
          <a:off x="505434" y="984380"/>
          <a:ext cx="6035040" cy="832937"/>
        </a:xfrm>
        <a:prstGeom prst="roundRect">
          <a:avLst>
            <a:gd name="adj" fmla="val 10000"/>
          </a:avLst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If </a:t>
          </a:r>
          <a:r>
            <a:rPr lang="en-US" sz="2200" b="1" i="1" u="sng" kern="1200"/>
            <a:t>input</a:t>
          </a:r>
          <a:r>
            <a:rPr lang="en-US" sz="2200" kern="1200"/>
            <a:t> 128 bits is the same, </a:t>
          </a:r>
          <a:r>
            <a:rPr lang="en-US" sz="2200" b="1" i="1" u="sng" kern="1200"/>
            <a:t>output</a:t>
          </a:r>
          <a:r>
            <a:rPr lang="en-US" sz="2200" kern="1200"/>
            <a:t> 128 bits is the same</a:t>
          </a:r>
        </a:p>
      </dsp:txBody>
      <dsp:txXfrm>
        <a:off x="529830" y="1008776"/>
        <a:ext cx="4939403" cy="784145"/>
      </dsp:txXfrm>
    </dsp:sp>
    <dsp:sp modelId="{D2FD4764-1E5B-49DE-A3F3-BA097DF2D389}">
      <dsp:nvSpPr>
        <dsp:cNvPr id="0" name=""/>
        <dsp:cNvSpPr/>
      </dsp:nvSpPr>
      <dsp:spPr>
        <a:xfrm>
          <a:off x="1003325" y="1968761"/>
          <a:ext cx="6035040" cy="832937"/>
        </a:xfrm>
        <a:prstGeom prst="roundRect">
          <a:avLst>
            <a:gd name="adj" fmla="val 10000"/>
          </a:avLst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Patterns </a:t>
          </a:r>
          <a:r>
            <a:rPr lang="en-US" sz="2200" b="1" i="1" u="sng" kern="1200"/>
            <a:t>between</a:t>
          </a:r>
          <a:r>
            <a:rPr lang="en-US" sz="2200" kern="1200"/>
            <a:t> blocks NOT ERASED</a:t>
          </a:r>
        </a:p>
      </dsp:txBody>
      <dsp:txXfrm>
        <a:off x="1027721" y="1993157"/>
        <a:ext cx="4946947" cy="784145"/>
      </dsp:txXfrm>
    </dsp:sp>
    <dsp:sp modelId="{72AB248F-2749-41BC-A63F-6CC0C5C2CAC0}">
      <dsp:nvSpPr>
        <dsp:cNvPr id="0" name=""/>
        <dsp:cNvSpPr/>
      </dsp:nvSpPr>
      <dsp:spPr>
        <a:xfrm>
          <a:off x="1508759" y="2953142"/>
          <a:ext cx="6035040" cy="832937"/>
        </a:xfrm>
        <a:prstGeom prst="roundRect">
          <a:avLst>
            <a:gd name="adj" fmla="val 10000"/>
          </a:avLst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Solution: “link” output in some way</a:t>
          </a:r>
        </a:p>
      </dsp:txBody>
      <dsp:txXfrm>
        <a:off x="1533155" y="2977538"/>
        <a:ext cx="4939403" cy="784145"/>
      </dsp:txXfrm>
    </dsp:sp>
    <dsp:sp modelId="{DD4F9FCF-ABD6-4427-8FDB-2565D69F1201}">
      <dsp:nvSpPr>
        <dsp:cNvPr id="0" name=""/>
        <dsp:cNvSpPr/>
      </dsp:nvSpPr>
      <dsp:spPr>
        <a:xfrm>
          <a:off x="5493630" y="637954"/>
          <a:ext cx="541409" cy="541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615447" y="637954"/>
        <a:ext cx="297775" cy="407410"/>
      </dsp:txXfrm>
    </dsp:sp>
    <dsp:sp modelId="{B1A845E6-6D5C-40B0-B29A-0CFB592B9669}">
      <dsp:nvSpPr>
        <dsp:cNvPr id="0" name=""/>
        <dsp:cNvSpPr/>
      </dsp:nvSpPr>
      <dsp:spPr>
        <a:xfrm>
          <a:off x="5999065" y="1622335"/>
          <a:ext cx="541409" cy="541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120882" y="1622335"/>
        <a:ext cx="297775" cy="407410"/>
      </dsp:txXfrm>
    </dsp:sp>
    <dsp:sp modelId="{1E75A2B7-4D75-4873-89F1-3CE7E352FD57}">
      <dsp:nvSpPr>
        <dsp:cNvPr id="0" name=""/>
        <dsp:cNvSpPr/>
      </dsp:nvSpPr>
      <dsp:spPr>
        <a:xfrm>
          <a:off x="6496955" y="2606716"/>
          <a:ext cx="541409" cy="541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618772" y="2606716"/>
        <a:ext cx="297775" cy="407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52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8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4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1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3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CB03EA0-2F37-4F62-93D1-61BCD1BEDED7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1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eeksforgeeks.org/playfair-cipher-with-example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Cryptography in Network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UT Law 379</a:t>
            </a:r>
          </a:p>
          <a:p>
            <a:r>
              <a:rPr lang="en-US" b="1"/>
              <a:t>Spring 2021</a:t>
            </a:r>
            <a:endParaRPr lang="en-US" b="1" dirty="0"/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7C67-D515-4CDF-A750-44535592F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States* of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4CA0F2-1C3D-4A56-93E3-127102551D4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17189421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D7D3F8-7365-4169-8B2F-0E6555E0FFDE}"/>
              </a:ext>
            </a:extLst>
          </p:cNvPr>
          <p:cNvSpPr txBox="1"/>
          <p:nvPr/>
        </p:nvSpPr>
        <p:spPr>
          <a:xfrm>
            <a:off x="807330" y="5943600"/>
            <a:ext cx="5296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*Analogous to States of Matter (solid, liquid, gas)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D73046B2-CC5A-440A-ABCA-9A5041E781DF}"/>
              </a:ext>
            </a:extLst>
          </p:cNvPr>
          <p:cNvSpPr/>
          <p:nvPr/>
        </p:nvSpPr>
        <p:spPr>
          <a:xfrm rot="19016351">
            <a:off x="2330969" y="3927276"/>
            <a:ext cx="484632" cy="1216152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707E6124-6211-4679-8814-8416920657AE}"/>
              </a:ext>
            </a:extLst>
          </p:cNvPr>
          <p:cNvSpPr/>
          <p:nvPr/>
        </p:nvSpPr>
        <p:spPr>
          <a:xfrm rot="1869744">
            <a:off x="6258188" y="3963275"/>
            <a:ext cx="484632" cy="1216152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FF56C8E2-DCB9-4C9D-A8F6-BF4428AA7016}"/>
              </a:ext>
            </a:extLst>
          </p:cNvPr>
          <p:cNvSpPr/>
          <p:nvPr/>
        </p:nvSpPr>
        <p:spPr>
          <a:xfrm rot="5400000">
            <a:off x="4352306" y="2377440"/>
            <a:ext cx="484632" cy="1216152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64D61-251A-46BA-875F-76EC6327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 in Network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D739D-DF1F-488F-833B-0FB8963DCD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Protecting Data In Motion gets most of the attention</a:t>
            </a:r>
          </a:p>
          <a:p>
            <a:pPr lvl="1"/>
            <a:r>
              <a:rPr lang="en-US" dirty="0"/>
              <a:t>Common objective:  Over-the-network entity authentication</a:t>
            </a:r>
          </a:p>
          <a:p>
            <a:pPr lvl="1"/>
            <a:r>
              <a:rPr lang="en-US" dirty="0"/>
              <a:t>Common objective:  Secure Authenticated Channel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r>
              <a:rPr lang="en-US" dirty="0"/>
              <a:t>Protecting Data-at-Rest and Data-in-Use from network-based adversaries</a:t>
            </a:r>
          </a:p>
          <a:p>
            <a:pPr lvl="1"/>
            <a:r>
              <a:rPr lang="en-US" dirty="0"/>
              <a:t>Common objective:  Maintain data confidentiality (prevent exfiltration)</a:t>
            </a:r>
          </a:p>
          <a:p>
            <a:pPr lvl="1"/>
            <a:r>
              <a:rPr lang="en-US" dirty="0"/>
              <a:t>Common objective:  Maintain data integrity (prevent tampering)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dirty="0"/>
              <a:t>(* Not a comprehensive list!)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04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DB0DF-3773-446E-9076-1E975003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Cryptographic “Primitives”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D924A4-9302-4525-8949-7631268E460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52600" y="1345788"/>
            <a:ext cx="5638800" cy="55122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A71C9B9-D9C3-47BF-8EEB-6898CC49800D}"/>
              </a:ext>
            </a:extLst>
          </p:cNvPr>
          <p:cNvSpPr/>
          <p:nvPr/>
        </p:nvSpPr>
        <p:spPr>
          <a:xfrm>
            <a:off x="685800" y="1524000"/>
            <a:ext cx="1066800" cy="685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8ED620-257D-458B-B8D0-8B24E3A4834C}"/>
              </a:ext>
            </a:extLst>
          </p:cNvPr>
          <p:cNvSpPr/>
          <p:nvPr/>
        </p:nvSpPr>
        <p:spPr>
          <a:xfrm>
            <a:off x="7391400" y="1524000"/>
            <a:ext cx="1066800" cy="685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65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427DE-0079-4753-804B-3F1E0033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Anderson’s Intro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87AB9A-8FB6-43F5-991F-4EB3ABD39DD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9600" y="2057400"/>
            <a:ext cx="8079903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36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3576-C255-4331-88C3-05EF27BB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vs Cryptography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59EB4A-CCFD-4FE6-B29C-713A105CE48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9600" y="1905000"/>
            <a:ext cx="8099402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19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A3E60-8832-426D-B766-E8CF0977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YANAC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D1A49-BCD5-4619-A152-3F7FA114E6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YOU ARE NOT A CRYPTOGRAPHER</a:t>
            </a:r>
          </a:p>
          <a:p>
            <a:r>
              <a:rPr lang="en-US" dirty="0"/>
              <a:t>You will acquire </a:t>
            </a:r>
            <a:r>
              <a:rPr lang="en-US" b="1" i="1" dirty="0"/>
              <a:t>some</a:t>
            </a:r>
            <a:r>
              <a:rPr lang="en-US" dirty="0"/>
              <a:t> knowledge in this class</a:t>
            </a:r>
          </a:p>
          <a:p>
            <a:r>
              <a:rPr lang="en-US" dirty="0"/>
              <a:t>That </a:t>
            </a:r>
            <a:r>
              <a:rPr lang="en-US" b="1" i="1" dirty="0"/>
              <a:t>could make you </a:t>
            </a:r>
            <a:r>
              <a:rPr lang="en-US" b="1" i="1" u="sng" dirty="0"/>
              <a:t>more</a:t>
            </a:r>
            <a:r>
              <a:rPr lang="en-US" b="1" i="1" dirty="0"/>
              <a:t> dangerous, not less!</a:t>
            </a:r>
            <a:endParaRPr lang="en-US" dirty="0"/>
          </a:p>
          <a:p>
            <a:r>
              <a:rPr lang="en-US" dirty="0"/>
              <a:t>Do NOT roll your own cryptography</a:t>
            </a:r>
          </a:p>
          <a:p>
            <a:r>
              <a:rPr lang="en-US" dirty="0"/>
              <a:t>Know when to tell your boss to hire a cryptography expert</a:t>
            </a:r>
          </a:p>
        </p:txBody>
      </p:sp>
    </p:spTree>
    <p:extLst>
      <p:ext uri="{BB962C8B-B14F-4D97-AF65-F5344CB8AC3E}">
        <p14:creationId xmlns:p14="http://schemas.microsoft.com/office/powerpoint/2010/main" val="3324650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9BFC-6547-4842-9900-DA3A6895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31D392-C147-4C1D-A892-14AC28EB1F3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64862" y="1600200"/>
            <a:ext cx="74142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29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8F0FE-A67C-42D3-A077-31FFEEFC0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2103875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Technology Review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A72538-8F1B-45CB-9E62-377F1DC1D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278" y="2653800"/>
            <a:ext cx="2313633" cy="3335519"/>
          </a:xfrm>
        </p:spPr>
        <p:txBody>
          <a:bodyPr>
            <a:normAutofit/>
          </a:bodyPr>
          <a:lstStyle/>
          <a:p>
            <a:endParaRPr lang="en-US" sz="13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E025A224-8569-4DFE-B3C0-44FF7CEA2E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3"/>
          <a:stretch/>
        </p:blipFill>
        <p:spPr>
          <a:xfrm>
            <a:off x="3056282" y="10"/>
            <a:ext cx="6083454" cy="685799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52414FE-BB88-4EC1-8C39-BC68A9E9742B}"/>
              </a:ext>
            </a:extLst>
          </p:cNvPr>
          <p:cNvSpPr/>
          <p:nvPr/>
        </p:nvSpPr>
        <p:spPr>
          <a:xfrm>
            <a:off x="4191000" y="2620710"/>
            <a:ext cx="1752600" cy="88449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5DC8104-5CAD-4D2D-8406-77D702872CFB}"/>
              </a:ext>
            </a:extLst>
          </p:cNvPr>
          <p:cNvSpPr/>
          <p:nvPr/>
        </p:nvSpPr>
        <p:spPr>
          <a:xfrm>
            <a:off x="4038600" y="504803"/>
            <a:ext cx="1752600" cy="88449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358892-7445-43BF-81B8-F312FA2A3A51}"/>
              </a:ext>
            </a:extLst>
          </p:cNvPr>
          <p:cNvSpPr/>
          <p:nvPr/>
        </p:nvSpPr>
        <p:spPr>
          <a:xfrm>
            <a:off x="5712950" y="1736220"/>
            <a:ext cx="2288049" cy="131178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E985C01-F72F-4931-8FB4-5B53482FAB57}"/>
              </a:ext>
            </a:extLst>
          </p:cNvPr>
          <p:cNvSpPr/>
          <p:nvPr/>
        </p:nvSpPr>
        <p:spPr>
          <a:xfrm>
            <a:off x="8077200" y="1447800"/>
            <a:ext cx="1062536" cy="15240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A2CCDF0-D7FF-44B0-BEC5-5C94289642C2}"/>
              </a:ext>
            </a:extLst>
          </p:cNvPr>
          <p:cNvSpPr/>
          <p:nvPr/>
        </p:nvSpPr>
        <p:spPr>
          <a:xfrm>
            <a:off x="5980674" y="-16375"/>
            <a:ext cx="1752600" cy="77837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36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4754-A46F-4FC1-95C8-473409A3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Cryptography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524099-EE2B-47F0-A524-612A9C7506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2959" y="1845734"/>
          <a:ext cx="754380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2669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2B2471-1F0D-4634-87D4-03165B0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Symmetric-Cipher Types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1CC50C-3C7A-4A8C-9FDC-7D1CDD86C2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847238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943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564F-9382-44A4-8390-715A3E75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“Cryptography”?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32D90-CE98-4633-A4FC-D1139FE498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7924800" cy="3733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E5AEC1-7279-4659-9CC5-3DEA75DB2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2021264"/>
            <a:ext cx="9144000" cy="400437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CE8E292-64B1-4A52-8F07-43D7963D50E3}"/>
              </a:ext>
            </a:extLst>
          </p:cNvPr>
          <p:cNvSpPr/>
          <p:nvPr/>
        </p:nvSpPr>
        <p:spPr>
          <a:xfrm>
            <a:off x="1600200" y="4800600"/>
            <a:ext cx="6629400" cy="762000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8CA503-BB26-4B57-9E57-126174635573}"/>
              </a:ext>
            </a:extLst>
          </p:cNvPr>
          <p:cNvSpPr/>
          <p:nvPr/>
        </p:nvSpPr>
        <p:spPr>
          <a:xfrm>
            <a:off x="1524000" y="1752600"/>
            <a:ext cx="5257800" cy="762000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40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2E0D-581D-4E11-B71C-D74CEB15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Monoalphabetic Substitution (Caesar cipher)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A7DF0-F4B6-45A0-AEA1-790D55C60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Each letter of plaintext maps to exactly one cipher symbol</a:t>
            </a:r>
          </a:p>
          <a:p>
            <a:r>
              <a:rPr lang="en-US" sz="2400" dirty="0"/>
              <a:t>(Block Size: 1 letter)</a:t>
            </a:r>
          </a:p>
          <a:p>
            <a:endParaRPr lang="en-US" sz="2400" dirty="0"/>
          </a:p>
          <a:p>
            <a:r>
              <a:rPr lang="en-US" sz="2400" dirty="0"/>
              <a:t>Let’s race! Decrypt the following:</a:t>
            </a:r>
            <a:endParaRPr lang="en-US" sz="2400" b="1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b="1" dirty="0"/>
              <a:t>RYG WKXI CSLVSXQC NY IYE RKFO?</a:t>
            </a:r>
            <a:endParaRPr lang="en-US" sz="2800" dirty="0"/>
          </a:p>
          <a:p>
            <a:pPr lvl="1" indent="0">
              <a:buNone/>
            </a:pPr>
            <a:endParaRPr lang="en-US" dirty="0"/>
          </a:p>
          <a:p>
            <a:r>
              <a:rPr lang="en-US" sz="2400" dirty="0"/>
              <a:t>It’s a question, when you decrypt it, shout out the answer!</a:t>
            </a:r>
          </a:p>
        </p:txBody>
      </p:sp>
    </p:spTree>
    <p:extLst>
      <p:ext uri="{BB962C8B-B14F-4D97-AF65-F5344CB8AC3E}">
        <p14:creationId xmlns:p14="http://schemas.microsoft.com/office/powerpoint/2010/main" val="464002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D96D-C746-4CEE-89AF-7903684A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Caesar Cipher: “Shift”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4DACD-825A-4556-A320-48F860091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Write out all letters and move them over (wrapping around)</a:t>
            </a:r>
          </a:p>
          <a:p>
            <a:pPr marL="201168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  B  C  D  E  F … X  Y  Z</a:t>
            </a:r>
          </a:p>
          <a:p>
            <a:pPr marL="201168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X  Y  Z  A  B  C … U  V  W</a:t>
            </a:r>
          </a:p>
          <a:p>
            <a:r>
              <a:rPr lang="en-US" sz="2400" b="1" u="sng" dirty="0"/>
              <a:t>KEY SPACE:</a:t>
            </a:r>
            <a:r>
              <a:rPr lang="en-US" sz="2400" dirty="0"/>
              <a:t>  How many keys are there for this algorithm?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4035914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F75C-303E-4312-8C4C-5CEA8979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728CF-66A4-47A2-98FB-A0C4981C2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letter can be mapped to any letter:</a:t>
            </a:r>
          </a:p>
          <a:p>
            <a:pPr marL="201168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 B  C  D  E  F  G  H  I  J  K  L  M</a:t>
            </a:r>
          </a:p>
          <a:p>
            <a:pPr marL="201168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 N  B  Y  A  M  L  S  V  P  R  K  W  </a:t>
            </a:r>
          </a:p>
          <a:p>
            <a:pPr marL="201168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  O  P  Q  R  S  T  U  V  W  X  Y  Z</a:t>
            </a:r>
          </a:p>
          <a:p>
            <a:pPr marL="201168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Z  C  G  I  U  D  T  F  O  H  J  Q  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Key space is now how big?</a:t>
            </a:r>
          </a:p>
          <a:p>
            <a:r>
              <a:rPr lang="en-US" dirty="0"/>
              <a:t>Block size is still 1</a:t>
            </a:r>
          </a:p>
        </p:txBody>
      </p:sp>
    </p:spTree>
    <p:extLst>
      <p:ext uri="{BB962C8B-B14F-4D97-AF65-F5344CB8AC3E}">
        <p14:creationId xmlns:p14="http://schemas.microsoft.com/office/powerpoint/2010/main" val="3582412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6409-8C0A-4B3A-BE45-52160DC8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5252936"/>
            <a:ext cx="75438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Why Size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E0C92-0805-4043-ADF3-BADFC173C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086678"/>
            <a:ext cx="7520940" cy="3471467"/>
          </a:xfrm>
        </p:spPr>
        <p:txBody>
          <a:bodyPr>
            <a:normAutofit/>
          </a:bodyPr>
          <a:lstStyle/>
          <a:p>
            <a:r>
              <a:rPr lang="en-US" sz="2400" dirty="0"/>
              <a:t>Key Space is related to exhaustive/brute-force search</a:t>
            </a:r>
          </a:p>
          <a:p>
            <a:pPr lvl="1"/>
            <a:r>
              <a:rPr lang="en-US" sz="2000" dirty="0"/>
              <a:t>Even without a computer, a 25/26 key space is easy to brute force</a:t>
            </a:r>
          </a:p>
          <a:p>
            <a:endParaRPr lang="en-US" sz="2400" dirty="0"/>
          </a:p>
          <a:p>
            <a:r>
              <a:rPr lang="en-US" sz="2400" dirty="0"/>
              <a:t>Block Size is related to </a:t>
            </a:r>
            <a:r>
              <a:rPr lang="en-US" sz="2400" b="1" i="1" u="sng" dirty="0"/>
              <a:t>cryptanalysis</a:t>
            </a:r>
            <a:r>
              <a:rPr lang="en-US" sz="2400" dirty="0"/>
              <a:t> e.g., frequency analysis</a:t>
            </a:r>
          </a:p>
          <a:p>
            <a:pPr lvl="1"/>
            <a:r>
              <a:rPr lang="en-US" sz="2000" dirty="0"/>
              <a:t>A one-letter block does not conceal enough information</a:t>
            </a:r>
          </a:p>
        </p:txBody>
      </p:sp>
    </p:spTree>
    <p:extLst>
      <p:ext uri="{BB962C8B-B14F-4D97-AF65-F5344CB8AC3E}">
        <p14:creationId xmlns:p14="http://schemas.microsoft.com/office/powerpoint/2010/main" val="1335102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2A7A-5F06-49E1-BEEC-221F6135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Playfair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A9A3A-41FA-44C7-B9E7-7B6EE7A0C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1854 by Charles Wheatstone</a:t>
            </a:r>
          </a:p>
          <a:p>
            <a:r>
              <a:rPr lang="en-US" dirty="0"/>
              <a:t>Named after Lord Playfair who promoted it (classic politician)</a:t>
            </a:r>
          </a:p>
          <a:p>
            <a:r>
              <a:rPr lang="en-US" dirty="0"/>
              <a:t>Example: </a:t>
            </a:r>
            <a:r>
              <a:rPr lang="en-US" dirty="0">
                <a:hlinkClick r:id="rId2"/>
              </a:rPr>
              <a:t>https://geeksforgeeks.org/playfair-cipher-with-examples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A60CB81-51A9-4875-B261-42D50719A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81400"/>
            <a:ext cx="40195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638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9A391-3BD9-4BA7-9FA7-BE6EB7BF5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Playfair </a:t>
            </a:r>
            <a:r>
              <a:rPr lang="en-US" dirty="0" err="1"/>
              <a:t>Keyblock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800FC-4582-414E-8961-16D2CDC18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5×5 grid of alphabets that acts as the key (</a:t>
            </a:r>
            <a:r>
              <a:rPr lang="en-US" b="1" i="1" u="sng" dirty="0"/>
              <a:t>Key Expansion</a:t>
            </a:r>
            <a:r>
              <a:rPr lang="en-US" dirty="0"/>
              <a:t>)</a:t>
            </a:r>
          </a:p>
          <a:p>
            <a:r>
              <a:rPr lang="en-US" dirty="0"/>
              <a:t>One letter of the alphabet (usually J) is omitted from the table </a:t>
            </a:r>
          </a:p>
          <a:p>
            <a:r>
              <a:rPr lang="en-US" dirty="0"/>
              <a:t>(If the plaintext contains J, then it is replaced by I)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A0EB3EA-CEB8-47F3-BEC4-ED2EB228F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390900"/>
            <a:ext cx="28575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432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CF452-6174-4395-A252-12AC6245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Playfair Encipherment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5CDD4-E69D-4691-99BB-F5BA1B826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plaintext is split into pairs of two letters (digraphs). </a:t>
            </a:r>
          </a:p>
          <a:p>
            <a:r>
              <a:rPr lang="en-US" dirty="0"/>
              <a:t>If there is an odd number of letters, a Z is added to the last letter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4DD5A4-583D-4301-9B02-77372C9BF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87" y="2895600"/>
            <a:ext cx="731299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34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08FA-F5BD-47BD-A28B-D22B3CDD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Playfair Encipherment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00CFC-81E0-4C7E-8BB2-B128A5327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u="sng" dirty="0"/>
              <a:t>If both the letters are in the same column: </a:t>
            </a:r>
          </a:p>
          <a:p>
            <a:r>
              <a:rPr lang="en-US" sz="2800" dirty="0"/>
              <a:t>Take the letter below each one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9BC6419-1937-4081-BF94-65930AF87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124200"/>
            <a:ext cx="4261120" cy="274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4C86B9-629D-48FA-8044-77B38AFE6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94" y="3048000"/>
            <a:ext cx="2731989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27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07231-8D57-4142-A7A4-0A0B7439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Playfair Encipherment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1DFD9-19BA-4B34-8F47-23EEFC0ED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u="sng" dirty="0"/>
              <a:t>If both the letters are in the same row: </a:t>
            </a:r>
          </a:p>
          <a:p>
            <a:r>
              <a:rPr lang="en-US" sz="2800" dirty="0"/>
              <a:t>Take the letter to the right of each one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6775B7-828C-4876-97D7-AE77D142D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971800"/>
            <a:ext cx="2568171" cy="2057400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A292430-E874-4E5B-A341-72A58F69B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035" y="3012028"/>
            <a:ext cx="465772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813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C5C92-80FB-4690-86F7-D136927F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Playfair Encipherment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C86AA-E0C3-44F1-A3DC-01281FB8F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u="sng" dirty="0"/>
              <a:t>If letters do not share a row or column:</a:t>
            </a:r>
          </a:p>
          <a:p>
            <a:r>
              <a:rPr lang="en-US" sz="2800" dirty="0"/>
              <a:t>Form a rectangle with the two letters and take the letters on the horizontal opposite corner of the rectangle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15ECEA-E677-421E-8A34-65805F0D4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3810000"/>
            <a:ext cx="2864191" cy="2286000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C967F97-C3D9-4C0B-AD58-EA5B2D90F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276600"/>
            <a:ext cx="465772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59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402E8-24ED-4EB1-94A4-848B1F61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 ≠ Confidentiality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01F5F5-383A-4E2C-BAFD-76C3366958A0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9600" y="1981200"/>
          <a:ext cx="79248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2098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B86C3-FEAD-40CB-9E6F-71D56949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Playfair Ciphertext: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FD052-E40A-42AE-91D5-4A8E5D11E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Plain Text: "</a:t>
            </a:r>
            <a:r>
              <a:rPr lang="en-US" sz="2800" dirty="0" err="1"/>
              <a:t>instrumentsz</a:t>
            </a:r>
            <a:r>
              <a:rPr lang="en-US" sz="2800" dirty="0"/>
              <a:t>"</a:t>
            </a:r>
          </a:p>
          <a:p>
            <a:r>
              <a:rPr lang="en-US" sz="2800" dirty="0"/>
              <a:t>Encrypted Text: </a:t>
            </a:r>
            <a:r>
              <a:rPr lang="en-US" sz="2800" dirty="0" err="1"/>
              <a:t>gatlmzclrqtx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5701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9631-D9C8-481C-B11E-4832BF77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How “Strong” is Playfair?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49B8A8-7CA3-4BC7-8F7D-2B9635FAD9C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1475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94EC-DA24-42EC-B0CC-ABE05F1D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Cryptanalysis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6EA36-AF78-4915-B6B7-F98CE2E83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Our example </a:t>
            </a:r>
            <a:r>
              <a:rPr lang="en-US" sz="2400" dirty="0" err="1"/>
              <a:t>playfair</a:t>
            </a:r>
            <a:r>
              <a:rPr lang="en-US" sz="2400" dirty="0"/>
              <a:t> ciphertext might be “uncrackable”</a:t>
            </a:r>
          </a:p>
          <a:p>
            <a:pPr marL="0" indent="0">
              <a:buNone/>
            </a:pPr>
            <a:r>
              <a:rPr lang="en-US" sz="2400" dirty="0"/>
              <a:t>But what if the plaintext was longer?</a:t>
            </a:r>
          </a:p>
          <a:p>
            <a:pPr marL="0" indent="0">
              <a:buNone/>
            </a:pPr>
            <a:r>
              <a:rPr lang="en-US" sz="2400" dirty="0"/>
              <a:t>How much ciphertext before </a:t>
            </a:r>
            <a:r>
              <a:rPr lang="en-US" sz="2400" b="1" u="sng" dirty="0"/>
              <a:t>patterns</a:t>
            </a:r>
            <a:r>
              <a:rPr lang="en-US" sz="2400" dirty="0"/>
              <a:t> emerge?</a:t>
            </a:r>
          </a:p>
          <a:p>
            <a:pPr marL="0" indent="0">
              <a:buNone/>
            </a:pPr>
            <a:r>
              <a:rPr lang="en-US" sz="2400" dirty="0"/>
              <a:t>Digraph (2-letter “blocks”) are better, but not good enough</a:t>
            </a:r>
          </a:p>
        </p:txBody>
      </p:sp>
    </p:spTree>
    <p:extLst>
      <p:ext uri="{BB962C8B-B14F-4D97-AF65-F5344CB8AC3E}">
        <p14:creationId xmlns:p14="http://schemas.microsoft.com/office/powerpoint/2010/main" val="1170147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2577D-0296-49E2-BF2B-818CCE9E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Requirements*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D915E-D6C2-4EE2-B8E5-CDDF88F7E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Symbols are just bits (can represent all info)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Blocks are large (used to be 64, now 128 bit)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Key size is large (currently 128 min, soon 256 bit min)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Algorithm has “Avalanche” property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E26AB-4E1A-43A3-940A-EE73B01811EF}"/>
              </a:ext>
            </a:extLst>
          </p:cNvPr>
          <p:cNvSpPr txBox="1"/>
          <p:nvPr/>
        </p:nvSpPr>
        <p:spPr>
          <a:xfrm>
            <a:off x="1295400" y="5715000"/>
            <a:ext cx="597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*Not a formal list of all requirements; These are the ones that</a:t>
            </a:r>
          </a:p>
          <a:p>
            <a:r>
              <a:rPr lang="en-US" dirty="0"/>
              <a:t>  Dr. Nielson runs into most often</a:t>
            </a:r>
          </a:p>
        </p:txBody>
      </p:sp>
    </p:spTree>
    <p:extLst>
      <p:ext uri="{BB962C8B-B14F-4D97-AF65-F5344CB8AC3E}">
        <p14:creationId xmlns:p14="http://schemas.microsoft.com/office/powerpoint/2010/main" val="2867294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DBC3-F61D-4E2B-9A8C-0B8F88004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AES: Common Block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6CDDB-6A32-4107-AAE1-CA00A4570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Block size is </a:t>
            </a:r>
            <a:r>
              <a:rPr lang="en-US" sz="2400" b="1" i="1" dirty="0"/>
              <a:t>ALWAYS</a:t>
            </a:r>
            <a:r>
              <a:rPr lang="en-US" sz="2400" dirty="0"/>
              <a:t> 128 bits</a:t>
            </a:r>
          </a:p>
          <a:p>
            <a:r>
              <a:rPr lang="en-US" sz="2400" dirty="0"/>
              <a:t>Key size can be 128, 192, or 256</a:t>
            </a:r>
          </a:p>
          <a:p>
            <a:r>
              <a:rPr lang="en-US" sz="2400" dirty="0"/>
              <a:t>But at its core, still a “substitution” cipher.</a:t>
            </a:r>
          </a:p>
          <a:p>
            <a:r>
              <a:rPr lang="en-US" sz="2400" dirty="0"/>
              <a:t>AES-128 encryption of ”My name is Seth!” w/ a “zero” key:</a:t>
            </a:r>
          </a:p>
          <a:p>
            <a:endParaRPr lang="en-US" dirty="0"/>
          </a:p>
          <a:p>
            <a:pPr marL="201168" lvl="1" indent="0">
              <a:buNone/>
            </a:pPr>
            <a:r>
              <a:rPr lang="en-US" b="1" dirty="0"/>
              <a:t>	</a:t>
            </a:r>
            <a:r>
              <a:rPr lang="en-US" sz="2400" b="1" dirty="0"/>
              <a:t>E94B 69E7 13C6 B4F9 B834 FEA5 95F7 8F2A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22990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14A46-9A4D-4480-A28E-046CD1946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Cipher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A542-5E68-40A4-A1EA-A080E42A3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happened here?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21021-FD27-401E-ADFA-4E5B17EAF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590800"/>
            <a:ext cx="3124200" cy="3442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776862-A73E-469D-A39F-E026125BF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200" y="2590800"/>
            <a:ext cx="3124200" cy="344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612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61CF3-13CC-4C02-A727-AAD9D1F0E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Patterns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6BBF36-F3FB-43E4-88F3-6266E66254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93520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4BC9D-5894-4053-8176-A7AB5111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Cipher-Block Chaining (CBC)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A72F-AFF3-4A5B-8A11-8D67731A7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971FA0-2214-4E3D-BF13-5D118C253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05000"/>
            <a:ext cx="791931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952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A509-BBE6-4533-8DE7-408C944C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IV?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7A9AA-EBCF-4044-B75A-225EA7F4F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Initialization Vector</a:t>
            </a:r>
          </a:p>
          <a:p>
            <a:r>
              <a:rPr lang="en-US" dirty="0"/>
              <a:t>Similar to “salting” a hash</a:t>
            </a:r>
          </a:p>
          <a:p>
            <a:r>
              <a:rPr lang="en-US" dirty="0"/>
              <a:t>Eliminates deterministic output</a:t>
            </a:r>
          </a:p>
          <a:p>
            <a:r>
              <a:rPr lang="en-US" b="1" i="1" dirty="0"/>
              <a:t>You should almost never reuse a key</a:t>
            </a:r>
          </a:p>
          <a:p>
            <a:r>
              <a:rPr lang="en-US" b="1" i="1" dirty="0"/>
              <a:t>BUT YOU SHOULD NEVER EVER reuse a KEY and IV</a:t>
            </a:r>
          </a:p>
        </p:txBody>
      </p:sp>
    </p:spTree>
    <p:extLst>
      <p:ext uri="{BB962C8B-B14F-4D97-AF65-F5344CB8AC3E}">
        <p14:creationId xmlns:p14="http://schemas.microsoft.com/office/powerpoint/2010/main" val="7166380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66B97-0941-4858-BACF-2D6AC9E8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Quasi-Deprecated CBC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85BB9-FA46-472F-BB18-B6DFF7BC4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CBC “works” </a:t>
            </a:r>
            <a:r>
              <a:rPr lang="en-US" b="1" i="1" u="sng" dirty="0"/>
              <a:t>when used correctly</a:t>
            </a:r>
            <a:endParaRPr lang="en-US" dirty="0"/>
          </a:p>
          <a:p>
            <a:r>
              <a:rPr lang="en-US" dirty="0"/>
              <a:t>However, has various weaknesses and is error prone</a:t>
            </a:r>
          </a:p>
          <a:p>
            <a:r>
              <a:rPr lang="en-US" dirty="0"/>
              <a:t>In many cases, CBC is being deprecated</a:t>
            </a:r>
          </a:p>
        </p:txBody>
      </p:sp>
    </p:spTree>
    <p:extLst>
      <p:ext uri="{BB962C8B-B14F-4D97-AF65-F5344CB8AC3E}">
        <p14:creationId xmlns:p14="http://schemas.microsoft.com/office/powerpoint/2010/main" val="256743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564F-9382-44A4-8390-715A3E75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32D90-CE98-4633-A4FC-D1139FE498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7924800" cy="3733800"/>
          </a:xfrm>
        </p:spPr>
        <p:txBody>
          <a:bodyPr/>
          <a:lstStyle/>
          <a:p>
            <a:r>
              <a:rPr lang="en-US" dirty="0"/>
              <a:t>Assume definition of “information” is axiomatic</a:t>
            </a:r>
          </a:p>
          <a:p>
            <a:r>
              <a:rPr lang="en-US" dirty="0"/>
              <a:t>Study of </a:t>
            </a:r>
            <a:r>
              <a:rPr lang="en-US" b="1" u="sng" dirty="0"/>
              <a:t>mathematical techniques</a:t>
            </a:r>
            <a:r>
              <a:rPr lang="en-US" b="1" dirty="0"/>
              <a:t> </a:t>
            </a:r>
            <a:r>
              <a:rPr lang="en-US" dirty="0"/>
              <a:t>related to information security such as</a:t>
            </a:r>
          </a:p>
          <a:p>
            <a:pPr lvl="1"/>
            <a:r>
              <a:rPr lang="en-US" dirty="0"/>
              <a:t>confidentiality, </a:t>
            </a:r>
          </a:p>
          <a:p>
            <a:pPr lvl="1"/>
            <a:r>
              <a:rPr lang="en-US" dirty="0"/>
              <a:t>data integrity, </a:t>
            </a:r>
          </a:p>
          <a:p>
            <a:pPr lvl="1"/>
            <a:r>
              <a:rPr lang="en-US" dirty="0"/>
              <a:t>entity authentication, and </a:t>
            </a:r>
          </a:p>
          <a:p>
            <a:pPr lvl="1"/>
            <a:r>
              <a:rPr lang="en-US" dirty="0"/>
              <a:t>data origin authentication</a:t>
            </a:r>
          </a:p>
          <a:p>
            <a:r>
              <a:rPr lang="en-US" dirty="0"/>
              <a:t>(See, HAC Definition 1.1)</a:t>
            </a:r>
          </a:p>
        </p:txBody>
      </p:sp>
    </p:spTree>
    <p:extLst>
      <p:ext uri="{BB962C8B-B14F-4D97-AF65-F5344CB8AC3E}">
        <p14:creationId xmlns:p14="http://schemas.microsoft.com/office/powerpoint/2010/main" val="18065058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93251-90EC-42E1-98F9-71486FED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Mode (CTR)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14B26-F4FA-4D2C-AD2C-66C4D3787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Converts a block cipher into a </a:t>
            </a:r>
            <a:r>
              <a:rPr lang="en-US" b="1" i="1" u="sng" dirty="0"/>
              <a:t>STREAM CIPHER</a:t>
            </a:r>
            <a:endParaRPr lang="en-US" dirty="0"/>
          </a:p>
          <a:p>
            <a:r>
              <a:rPr lang="en-US" dirty="0"/>
              <a:t>Does NOT encrypt the plaintext directly</a:t>
            </a:r>
          </a:p>
          <a:p>
            <a:r>
              <a:rPr lang="en-US" dirty="0"/>
              <a:t>Rather, is used to generate a key stream</a:t>
            </a:r>
          </a:p>
          <a:p>
            <a:r>
              <a:rPr lang="en-US" dirty="0"/>
              <a:t>Keystream =  AES( IV + 0 ), AES( IV + 1 ), AES( IV + 2 )…</a:t>
            </a:r>
          </a:p>
          <a:p>
            <a:r>
              <a:rPr lang="en-US" dirty="0"/>
              <a:t>Ciphertext = Plaintext XOR Keystream</a:t>
            </a:r>
          </a:p>
          <a:p>
            <a:r>
              <a:rPr lang="en-US" dirty="0"/>
              <a:t>Plaintext    = Ciphertext XOR Keystream</a:t>
            </a:r>
          </a:p>
        </p:txBody>
      </p:sp>
    </p:spTree>
    <p:extLst>
      <p:ext uri="{BB962C8B-B14F-4D97-AF65-F5344CB8AC3E}">
        <p14:creationId xmlns:p14="http://schemas.microsoft.com/office/powerpoint/2010/main" val="14312707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C148-81F0-4C6D-8930-71CCA6C2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Reuse Keystream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1D6A6-1551-410E-9C04-775A7A1AF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3200" dirty="0"/>
              <a:t>C1 = K1 </a:t>
            </a:r>
            <a:r>
              <a:rPr lang="en-US" sz="3200" dirty="0" err="1"/>
              <a:t>xor</a:t>
            </a:r>
            <a:r>
              <a:rPr lang="en-US" sz="3200" dirty="0"/>
              <a:t> M1</a:t>
            </a:r>
          </a:p>
          <a:p>
            <a:pPr marL="201168" lvl="1" indent="0">
              <a:buNone/>
            </a:pPr>
            <a:r>
              <a:rPr lang="en-US" sz="3200" dirty="0"/>
              <a:t>C2 = K1 </a:t>
            </a:r>
            <a:r>
              <a:rPr lang="en-US" sz="3200" dirty="0" err="1"/>
              <a:t>xor</a:t>
            </a:r>
            <a:r>
              <a:rPr lang="en-US" sz="3200" dirty="0"/>
              <a:t> M2</a:t>
            </a:r>
          </a:p>
          <a:p>
            <a:pPr marL="201168" lvl="1" indent="0">
              <a:buNone/>
            </a:pPr>
            <a:r>
              <a:rPr lang="en-US" sz="3200" dirty="0"/>
              <a:t>C1 </a:t>
            </a:r>
            <a:r>
              <a:rPr lang="en-US" sz="3200" dirty="0" err="1"/>
              <a:t>xor</a:t>
            </a:r>
            <a:r>
              <a:rPr lang="en-US" sz="3200" dirty="0"/>
              <a:t> C2 = K1 </a:t>
            </a:r>
            <a:r>
              <a:rPr lang="en-US" sz="3200" dirty="0" err="1"/>
              <a:t>xor</a:t>
            </a:r>
            <a:r>
              <a:rPr lang="en-US" sz="3200" dirty="0"/>
              <a:t> M1 </a:t>
            </a:r>
            <a:r>
              <a:rPr lang="en-US" sz="3200" dirty="0" err="1"/>
              <a:t>xor</a:t>
            </a:r>
            <a:r>
              <a:rPr lang="en-US" sz="3200" dirty="0"/>
              <a:t> K1 </a:t>
            </a:r>
            <a:r>
              <a:rPr lang="en-US" sz="3200" dirty="0" err="1"/>
              <a:t>xor</a:t>
            </a:r>
            <a:r>
              <a:rPr lang="en-US" sz="3200" dirty="0"/>
              <a:t> M2</a:t>
            </a:r>
          </a:p>
          <a:p>
            <a:pPr marL="201168" lvl="1" indent="0">
              <a:buNone/>
            </a:pPr>
            <a:r>
              <a:rPr lang="en-US" sz="3200" dirty="0"/>
              <a:t>	= K1 </a:t>
            </a:r>
            <a:r>
              <a:rPr lang="en-US" sz="3200" dirty="0" err="1"/>
              <a:t>xor</a:t>
            </a:r>
            <a:r>
              <a:rPr lang="en-US" sz="3200" dirty="0"/>
              <a:t> K1 </a:t>
            </a:r>
            <a:r>
              <a:rPr lang="en-US" sz="3200" dirty="0" err="1"/>
              <a:t>xor</a:t>
            </a:r>
            <a:r>
              <a:rPr lang="en-US" sz="3200" dirty="0"/>
              <a:t> M1 </a:t>
            </a:r>
            <a:r>
              <a:rPr lang="en-US" sz="3200" dirty="0" err="1"/>
              <a:t>xor</a:t>
            </a:r>
            <a:r>
              <a:rPr lang="en-US" sz="3200" dirty="0"/>
              <a:t> M2</a:t>
            </a:r>
          </a:p>
          <a:p>
            <a:pPr marL="201168" lvl="1" indent="0">
              <a:buNone/>
            </a:pPr>
            <a:r>
              <a:rPr lang="en-US" sz="3200" dirty="0"/>
              <a:t>	= M1 </a:t>
            </a:r>
            <a:r>
              <a:rPr lang="en-US" sz="3200" dirty="0" err="1"/>
              <a:t>xor</a:t>
            </a:r>
            <a:r>
              <a:rPr lang="en-US" sz="3200" dirty="0"/>
              <a:t> M2 </a:t>
            </a:r>
          </a:p>
        </p:txBody>
      </p:sp>
    </p:spTree>
    <p:extLst>
      <p:ext uri="{BB962C8B-B14F-4D97-AF65-F5344CB8AC3E}">
        <p14:creationId xmlns:p14="http://schemas.microsoft.com/office/powerpoint/2010/main" val="41756472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AD518-4364-45D4-AE71-0AAF0006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Confidentiality does NOT provide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31982-B3F5-4CBB-BB5D-8536F2E3D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Start with a ciphertext   C1 = K XOR M1</a:t>
            </a:r>
          </a:p>
          <a:p>
            <a:r>
              <a:rPr lang="en-US" sz="2400" dirty="0"/>
              <a:t>Suppose an attacker knows the plaintext M1 (or part of it!)</a:t>
            </a:r>
          </a:p>
          <a:p>
            <a:r>
              <a:rPr lang="en-US" sz="2400" dirty="0"/>
              <a:t>Suppose attacker can intercept/change the message</a:t>
            </a:r>
          </a:p>
          <a:p>
            <a:r>
              <a:rPr lang="en-US" sz="2400" dirty="0"/>
              <a:t>Attackers wants to change M1 to M2</a:t>
            </a:r>
          </a:p>
          <a:p>
            <a:r>
              <a:rPr lang="en-US" sz="2400" dirty="0"/>
              <a:t>Attacker produces C2 = C1 </a:t>
            </a:r>
            <a:r>
              <a:rPr lang="en-US" sz="2400" dirty="0" err="1"/>
              <a:t>xor</a:t>
            </a:r>
            <a:r>
              <a:rPr lang="en-US" sz="2400" dirty="0"/>
              <a:t> (M1 </a:t>
            </a:r>
            <a:r>
              <a:rPr lang="en-US" sz="2400" dirty="0" err="1"/>
              <a:t>xor</a:t>
            </a:r>
            <a:r>
              <a:rPr lang="en-US" sz="2400" dirty="0"/>
              <a:t> M2)</a:t>
            </a:r>
          </a:p>
          <a:p>
            <a:pPr marL="0" indent="0">
              <a:buNone/>
            </a:pPr>
            <a:r>
              <a:rPr lang="en-US" sz="2400" dirty="0"/>
              <a:t>	= K </a:t>
            </a:r>
            <a:r>
              <a:rPr lang="en-US" sz="2400" dirty="0" err="1"/>
              <a:t>xor</a:t>
            </a:r>
            <a:r>
              <a:rPr lang="en-US" sz="2400" dirty="0"/>
              <a:t> M1 </a:t>
            </a:r>
            <a:r>
              <a:rPr lang="en-US" sz="2400" dirty="0" err="1"/>
              <a:t>xor</a:t>
            </a:r>
            <a:r>
              <a:rPr lang="en-US" sz="2400" dirty="0"/>
              <a:t> M1 </a:t>
            </a:r>
            <a:r>
              <a:rPr lang="en-US" sz="2400" dirty="0" err="1"/>
              <a:t>xor</a:t>
            </a:r>
            <a:r>
              <a:rPr lang="en-US" sz="2400" dirty="0"/>
              <a:t> M2</a:t>
            </a:r>
          </a:p>
          <a:p>
            <a:pPr marL="0" indent="0">
              <a:buNone/>
            </a:pPr>
            <a:r>
              <a:rPr lang="en-US" sz="2400" dirty="0"/>
              <a:t>	= K </a:t>
            </a:r>
            <a:r>
              <a:rPr lang="en-US" sz="2400" dirty="0" err="1"/>
              <a:t>xor</a:t>
            </a:r>
            <a:r>
              <a:rPr lang="en-US" sz="2400" dirty="0"/>
              <a:t> M2 </a:t>
            </a:r>
          </a:p>
          <a:p>
            <a:r>
              <a:rPr lang="en-US" sz="2400" dirty="0"/>
              <a:t>ALSO WORKS ON OTP (“provably secure”)</a:t>
            </a:r>
          </a:p>
        </p:txBody>
      </p:sp>
    </p:spTree>
    <p:extLst>
      <p:ext uri="{BB962C8B-B14F-4D97-AF65-F5344CB8AC3E}">
        <p14:creationId xmlns:p14="http://schemas.microsoft.com/office/powerpoint/2010/main" val="2065941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F869-78CA-4847-AC33-A5853BC7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 in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13B2C-3DAF-45E4-A2B7-66DA4DD67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Message integrity also pre-dates modern cryptography</a:t>
            </a:r>
          </a:p>
          <a:p>
            <a:r>
              <a:rPr lang="en-US" dirty="0"/>
              <a:t>Bank transfers in the 19</a:t>
            </a:r>
            <a:r>
              <a:rPr lang="en-US" baseline="30000" dirty="0"/>
              <a:t>th</a:t>
            </a:r>
            <a:r>
              <a:rPr lang="en-US" dirty="0"/>
              <a:t> century used the telegraph</a:t>
            </a:r>
          </a:p>
          <a:p>
            <a:r>
              <a:rPr lang="en-US" dirty="0"/>
              <a:t>How to keep a telegraph operator from sending a false message?</a:t>
            </a:r>
          </a:p>
          <a:p>
            <a:r>
              <a:rPr lang="en-US" dirty="0"/>
              <a:t>Banks developed code but this did nothing for </a:t>
            </a:r>
            <a:r>
              <a:rPr lang="en-US" i="1" dirty="0"/>
              <a:t>message integrity</a:t>
            </a:r>
            <a:endParaRPr lang="en-US" dirty="0"/>
          </a:p>
          <a:p>
            <a:r>
              <a:rPr lang="en-US" dirty="0"/>
              <a:t>Banks developed code books with a “test key”</a:t>
            </a:r>
          </a:p>
          <a:p>
            <a:pPr lvl="1"/>
            <a:r>
              <a:rPr lang="en-US" dirty="0"/>
              <a:t>The test key had one-way calculations for money, dates, currency,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The test key computed and the test key transmitted had to match</a:t>
            </a:r>
          </a:p>
          <a:p>
            <a:pPr lvl="1"/>
            <a:r>
              <a:rPr lang="en-US" dirty="0"/>
              <a:t>Not great by today’s standards, but worked until the 1980’s!!!</a:t>
            </a:r>
          </a:p>
        </p:txBody>
      </p:sp>
    </p:spTree>
    <p:extLst>
      <p:ext uri="{BB962C8B-B14F-4D97-AF65-F5344CB8AC3E}">
        <p14:creationId xmlns:p14="http://schemas.microsoft.com/office/powerpoint/2010/main" val="6371988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B773-51FD-496C-8B0F-9E0C304D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FE68F-5A44-4B36-98F1-153F482D5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Compression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Ease of Computation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Preimage Resistance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Preimage Resistance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Collision Resistance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practice, also has the Avalanche property</a:t>
            </a:r>
          </a:p>
        </p:txBody>
      </p:sp>
    </p:spTree>
    <p:extLst>
      <p:ext uri="{BB962C8B-B14F-4D97-AF65-F5344CB8AC3E}">
        <p14:creationId xmlns:p14="http://schemas.microsoft.com/office/powerpoint/2010/main" val="23060748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E994E-8057-45C9-9FD1-4C150999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Authentication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BC399-FBF1-4274-82C3-8D202E519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 is a symmetric key code that is used for message integrity</a:t>
            </a:r>
          </a:p>
          <a:p>
            <a:r>
              <a:rPr lang="en-US" dirty="0"/>
              <a:t>Commonly implemented as a </a:t>
            </a:r>
            <a:r>
              <a:rPr lang="en-US" b="1" i="1" u="sng" dirty="0"/>
              <a:t>keyed</a:t>
            </a:r>
            <a:r>
              <a:rPr lang="en-US" dirty="0"/>
              <a:t> hash</a:t>
            </a:r>
          </a:p>
          <a:p>
            <a:r>
              <a:rPr lang="en-US" dirty="0"/>
              <a:t>Super simple MAC:   hash(message + key)</a:t>
            </a:r>
          </a:p>
          <a:p>
            <a:r>
              <a:rPr lang="en-US" dirty="0"/>
              <a:t>HMAC is more complicated, but same basic idea:</a:t>
            </a:r>
          </a:p>
          <a:p>
            <a:endParaRPr lang="en-US" dirty="0"/>
          </a:p>
          <a:p>
            <a:r>
              <a:rPr lang="en-US" dirty="0" err="1"/>
              <a:t>HMAC_k</a:t>
            </a:r>
            <a:r>
              <a:rPr lang="en-US" dirty="0"/>
              <a:t>(M) = h(k </a:t>
            </a:r>
            <a:r>
              <a:rPr lang="en-US" dirty="0" err="1"/>
              <a:t>xor</a:t>
            </a:r>
            <a:r>
              <a:rPr lang="en-US" dirty="0"/>
              <a:t> A, h(k </a:t>
            </a:r>
            <a:r>
              <a:rPr lang="en-US" dirty="0" err="1"/>
              <a:t>xor</a:t>
            </a:r>
            <a:r>
              <a:rPr lang="en-US" dirty="0"/>
              <a:t> B, M))</a:t>
            </a:r>
          </a:p>
          <a:p>
            <a:pPr lvl="1"/>
            <a:r>
              <a:rPr lang="en-US" dirty="0"/>
              <a:t>A = repeated 0x36</a:t>
            </a:r>
          </a:p>
          <a:p>
            <a:pPr lvl="1"/>
            <a:r>
              <a:rPr lang="en-US" dirty="0"/>
              <a:t>B = repeated 0x5c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246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sz="2400" dirty="0"/>
          </a:p>
          <a:p>
            <a:r>
              <a:rPr lang="en-US" sz="2400" dirty="0"/>
              <a:t>Also known as </a:t>
            </a:r>
          </a:p>
          <a:p>
            <a:pPr lvl="1"/>
            <a:r>
              <a:rPr lang="en-US" sz="2000" dirty="0"/>
              <a:t>Authenticated Encryption or</a:t>
            </a:r>
          </a:p>
          <a:p>
            <a:pPr lvl="1"/>
            <a:r>
              <a:rPr lang="en-US" sz="2000" b="1" dirty="0"/>
              <a:t>AEAD – Authenticated Encryption with Additional Data</a:t>
            </a:r>
          </a:p>
          <a:p>
            <a:r>
              <a:rPr lang="en-US" sz="2400" dirty="0"/>
              <a:t>Integrity + Confidentiality</a:t>
            </a:r>
          </a:p>
          <a:p>
            <a:r>
              <a:rPr lang="en-US" sz="2400" dirty="0"/>
              <a:t>AES-GCM is counter mode with a built-in MAC (called a “tag”)</a:t>
            </a:r>
          </a:p>
          <a:p>
            <a:r>
              <a:rPr lang="en-US" sz="2400" dirty="0"/>
              <a:t>AES-CCM is counter mode with CBC-MAC</a:t>
            </a:r>
          </a:p>
          <a:p>
            <a:r>
              <a:rPr lang="en-US" sz="2400" dirty="0"/>
              <a:t>Only AEAD ciphers supported in TLS 1.3</a:t>
            </a:r>
          </a:p>
          <a:p>
            <a:r>
              <a:rPr lang="en-US" sz="2400" dirty="0"/>
              <a:t>TAKEAWAY MESSAGE:  </a:t>
            </a:r>
            <a:r>
              <a:rPr lang="en-US" sz="2400" b="1" dirty="0"/>
              <a:t>USE AEAD WHENEVER POSSIBLE!!!!!!!!</a:t>
            </a:r>
          </a:p>
        </p:txBody>
      </p:sp>
    </p:spTree>
    <p:extLst>
      <p:ext uri="{BB962C8B-B14F-4D97-AF65-F5344CB8AC3E}">
        <p14:creationId xmlns:p14="http://schemas.microsoft.com/office/powerpoint/2010/main" val="4021691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05D15-CC9D-446F-9059-90427A98F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Information Security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41F8F1BE-AC92-4293-AECD-1706EC82AF1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66660527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1607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CA71-6034-47E3-9DD7-1B9FB635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Security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F79B8-0224-4D47-835D-2E625B64E3A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D6C4F-6B25-4AF7-A3EB-9178F9C73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24" y="1905000"/>
            <a:ext cx="7954676" cy="247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11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5470-4FFA-4460-851F-AD4304D66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Security Objectives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AD6F06-98C5-4B92-94F5-99B5264E2C5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62000" y="1981200"/>
            <a:ext cx="7503332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80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A2442-7E0D-4427-98E7-1D9B3C50C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Security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76629-67D4-4BA7-9D5C-4902A60685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BED9B-6424-4595-9053-A7CDA89C4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39" y="2057400"/>
            <a:ext cx="8079722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15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BE2A-CB8C-44B5-8838-703DB3FF6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Crypto’s Primary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D3E34F-9714-4B39-915A-C32886EF596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07264093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6BE59CB-AF4B-4647-A5AF-C86B14165C9C}"/>
              </a:ext>
            </a:extLst>
          </p:cNvPr>
          <p:cNvSpPr txBox="1"/>
          <p:nvPr/>
        </p:nvSpPr>
        <p:spPr>
          <a:xfrm>
            <a:off x="612999" y="5622985"/>
            <a:ext cx="7918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Other objectives built on top of these four properties</a:t>
            </a:r>
          </a:p>
        </p:txBody>
      </p:sp>
    </p:spTree>
    <p:extLst>
      <p:ext uri="{BB962C8B-B14F-4D97-AF65-F5344CB8AC3E}">
        <p14:creationId xmlns:p14="http://schemas.microsoft.com/office/powerpoint/2010/main" val="15990629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1497</Words>
  <Application>Microsoft Office PowerPoint</Application>
  <PresentationFormat>On-screen Show (4:3)</PresentationFormat>
  <Paragraphs>224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Calibri</vt:lpstr>
      <vt:lpstr>Calibri Light</vt:lpstr>
      <vt:lpstr>Courier New</vt:lpstr>
      <vt:lpstr>Retrospect</vt:lpstr>
      <vt:lpstr>Cryptography in Network Security</vt:lpstr>
      <vt:lpstr>What is “Cryptography”?</vt:lpstr>
      <vt:lpstr>Cryptography ≠ Confidentiality</vt:lpstr>
      <vt:lpstr>Cryptography Definition</vt:lpstr>
      <vt:lpstr>Information Security</vt:lpstr>
      <vt:lpstr>Information Security Objectives</vt:lpstr>
      <vt:lpstr>Information Security Objectives</vt:lpstr>
      <vt:lpstr>Information Security Objectives</vt:lpstr>
      <vt:lpstr>Crypto’s Primary Objectives</vt:lpstr>
      <vt:lpstr>States* of Data</vt:lpstr>
      <vt:lpstr>Crypto in Network Security</vt:lpstr>
      <vt:lpstr>Cryptographic “Primitives”</vt:lpstr>
      <vt:lpstr>Anderson’s Intro</vt:lpstr>
      <vt:lpstr>Security vs Cryptography</vt:lpstr>
      <vt:lpstr>YANAC</vt:lpstr>
      <vt:lpstr>Improvement!</vt:lpstr>
      <vt:lpstr>Technology Review</vt:lpstr>
      <vt:lpstr>Symmetric Cryptography</vt:lpstr>
      <vt:lpstr>Symmetric-Cipher Types</vt:lpstr>
      <vt:lpstr>Monoalphabetic Substitution (Caesar cipher)</vt:lpstr>
      <vt:lpstr>Caesar Cipher: “Shift” Cipher</vt:lpstr>
      <vt:lpstr>Permutation Cipher</vt:lpstr>
      <vt:lpstr>Why Size Matters</vt:lpstr>
      <vt:lpstr>Playfair Cipher</vt:lpstr>
      <vt:lpstr>Playfair Keyblock</vt:lpstr>
      <vt:lpstr>Playfair Encipherment</vt:lpstr>
      <vt:lpstr>Playfair Encipherment</vt:lpstr>
      <vt:lpstr>Playfair Encipherment</vt:lpstr>
      <vt:lpstr>Playfair Encipherment</vt:lpstr>
      <vt:lpstr>Playfair Ciphertext:</vt:lpstr>
      <vt:lpstr>How “Strong” is Playfair?</vt:lpstr>
      <vt:lpstr>Cryptanalysis Considerations</vt:lpstr>
      <vt:lpstr>Modern Requirements*</vt:lpstr>
      <vt:lpstr>AES: Common Block Cipher</vt:lpstr>
      <vt:lpstr>Block Cipher Weaknesses</vt:lpstr>
      <vt:lpstr>Patterns</vt:lpstr>
      <vt:lpstr>Cipher-Block Chaining (CBC)</vt:lpstr>
      <vt:lpstr>What is an IV?</vt:lpstr>
      <vt:lpstr>Quasi-Deprecated CBC</vt:lpstr>
      <vt:lpstr>Counter Mode (CTR)</vt:lpstr>
      <vt:lpstr>Don’t Reuse Keystream</vt:lpstr>
      <vt:lpstr>Confidentiality does NOT provide Integrity</vt:lpstr>
      <vt:lpstr>Integrity in History</vt:lpstr>
      <vt:lpstr>Modern Hashing</vt:lpstr>
      <vt:lpstr>Message Authentication Code</vt:lpstr>
      <vt:lpstr>Composite Mode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in Network Security</dc:title>
  <dc:creator>Seth Nielson</dc:creator>
  <cp:lastModifiedBy>Seth Nielson</cp:lastModifiedBy>
  <cp:revision>2</cp:revision>
  <dcterms:created xsi:type="dcterms:W3CDTF">2020-09-21T22:51:56Z</dcterms:created>
  <dcterms:modified xsi:type="dcterms:W3CDTF">2021-03-29T16:17:06Z</dcterms:modified>
</cp:coreProperties>
</file>