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58" r:id="rId4"/>
    <p:sldId id="263" r:id="rId5"/>
    <p:sldId id="274" r:id="rId6"/>
    <p:sldId id="264" r:id="rId7"/>
    <p:sldId id="363" r:id="rId8"/>
    <p:sldId id="269" r:id="rId9"/>
    <p:sldId id="365" r:id="rId10"/>
    <p:sldId id="366" r:id="rId11"/>
    <p:sldId id="266" r:id="rId12"/>
    <p:sldId id="291" r:id="rId13"/>
    <p:sldId id="364" r:id="rId14"/>
    <p:sldId id="276" r:id="rId15"/>
    <p:sldId id="368" r:id="rId16"/>
    <p:sldId id="367" r:id="rId17"/>
    <p:sldId id="371" r:id="rId18"/>
    <p:sldId id="369" r:id="rId19"/>
    <p:sldId id="370" r:id="rId20"/>
    <p:sldId id="372" r:id="rId21"/>
    <p:sldId id="373" r:id="rId22"/>
    <p:sldId id="277" r:id="rId23"/>
    <p:sldId id="297" r:id="rId24"/>
    <p:sldId id="298" r:id="rId25"/>
    <p:sldId id="314" r:id="rId26"/>
    <p:sldId id="299" r:id="rId27"/>
    <p:sldId id="316" r:id="rId28"/>
    <p:sldId id="300" r:id="rId29"/>
    <p:sldId id="317" r:id="rId30"/>
    <p:sldId id="301" r:id="rId31"/>
    <p:sldId id="302" r:id="rId32"/>
    <p:sldId id="303" r:id="rId33"/>
    <p:sldId id="304" r:id="rId34"/>
    <p:sldId id="30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959" autoAdjust="0"/>
    <p:restoredTop sz="94351" autoAdjust="0"/>
  </p:normalViewPr>
  <p:slideViewPr>
    <p:cSldViewPr>
      <p:cViewPr varScale="1">
        <p:scale>
          <a:sx n="61" d="100"/>
          <a:sy n="61" d="100"/>
        </p:scale>
        <p:origin x="732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D49A7-F9E7-4481-B721-113D7DF80B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D88640-BCBA-4C42-9662-954D41ACE7CE}">
      <dgm:prSet/>
      <dgm:spPr/>
      <dgm:t>
        <a:bodyPr/>
        <a:lstStyle/>
        <a:p>
          <a:r>
            <a:rPr lang="en-US" dirty="0"/>
            <a:t>Keys come in pairs</a:t>
          </a:r>
        </a:p>
      </dgm:t>
    </dgm:pt>
    <dgm:pt modelId="{46296784-372C-4AD2-B9A4-6DB42EB505B5}" type="parTrans" cxnId="{290A10F8-8148-4475-AA05-470AC7CEEB09}">
      <dgm:prSet/>
      <dgm:spPr/>
      <dgm:t>
        <a:bodyPr/>
        <a:lstStyle/>
        <a:p>
          <a:endParaRPr lang="en-US"/>
        </a:p>
      </dgm:t>
    </dgm:pt>
    <dgm:pt modelId="{8092C349-7D7C-41AD-BC44-627F57A7248C}" type="sibTrans" cxnId="{290A10F8-8148-4475-AA05-470AC7CEEB09}">
      <dgm:prSet/>
      <dgm:spPr/>
      <dgm:t>
        <a:bodyPr/>
        <a:lstStyle/>
        <a:p>
          <a:endParaRPr lang="en-US"/>
        </a:p>
      </dgm:t>
    </dgm:pt>
    <dgm:pt modelId="{CC6AE2D3-3A53-49CF-86B9-00052368214B}">
      <dgm:prSet/>
      <dgm:spPr/>
      <dgm:t>
        <a:bodyPr/>
        <a:lstStyle/>
        <a:p>
          <a:r>
            <a:rPr lang="en-US" dirty="0"/>
            <a:t>Public key can be shared</a:t>
          </a:r>
        </a:p>
      </dgm:t>
    </dgm:pt>
    <dgm:pt modelId="{9E332001-63FF-4B83-9E78-E4D3A8811E41}" type="parTrans" cxnId="{806E5C67-4FEC-477D-A686-4648B56D3F47}">
      <dgm:prSet/>
      <dgm:spPr/>
      <dgm:t>
        <a:bodyPr/>
        <a:lstStyle/>
        <a:p>
          <a:endParaRPr lang="en-US"/>
        </a:p>
      </dgm:t>
    </dgm:pt>
    <dgm:pt modelId="{9A4A296A-4856-42A9-95DF-23C5E3E282EA}" type="sibTrans" cxnId="{806E5C67-4FEC-477D-A686-4648B56D3F47}">
      <dgm:prSet/>
      <dgm:spPr/>
      <dgm:t>
        <a:bodyPr/>
        <a:lstStyle/>
        <a:p>
          <a:endParaRPr lang="en-US"/>
        </a:p>
      </dgm:t>
    </dgm:pt>
    <dgm:pt modelId="{E58D0855-953D-4A43-A01F-DB21C0102309}">
      <dgm:prSet/>
      <dgm:spPr/>
      <dgm:t>
        <a:bodyPr/>
        <a:lstStyle/>
        <a:p>
          <a:r>
            <a:rPr lang="en-US" dirty="0"/>
            <a:t>Private key MUST be kept secret</a:t>
          </a:r>
        </a:p>
      </dgm:t>
    </dgm:pt>
    <dgm:pt modelId="{797525A9-8124-4B1B-99B3-C354A5865808}" type="sibTrans" cxnId="{5AD50271-4C95-4851-A031-86FA63B421A4}">
      <dgm:prSet/>
      <dgm:spPr/>
      <dgm:t>
        <a:bodyPr/>
        <a:lstStyle/>
        <a:p>
          <a:endParaRPr lang="en-US"/>
        </a:p>
      </dgm:t>
    </dgm:pt>
    <dgm:pt modelId="{359605BD-9884-4A83-937C-E463AC5E8C79}" type="parTrans" cxnId="{5AD50271-4C95-4851-A031-86FA63B421A4}">
      <dgm:prSet/>
      <dgm:spPr/>
      <dgm:t>
        <a:bodyPr/>
        <a:lstStyle/>
        <a:p>
          <a:endParaRPr lang="en-US"/>
        </a:p>
      </dgm:t>
    </dgm:pt>
    <dgm:pt modelId="{96933D3D-E000-4576-9C07-B128C72AFACB}" type="pres">
      <dgm:prSet presAssocID="{4AED49A7-F9E7-4481-B721-113D7DF80B0D}" presName="linear" presStyleCnt="0">
        <dgm:presLayoutVars>
          <dgm:animLvl val="lvl"/>
          <dgm:resizeHandles val="exact"/>
        </dgm:presLayoutVars>
      </dgm:prSet>
      <dgm:spPr/>
    </dgm:pt>
    <dgm:pt modelId="{23269452-5FBD-4567-9EA9-B32E5F451613}" type="pres">
      <dgm:prSet presAssocID="{71D88640-BCBA-4C42-9662-954D41ACE7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8BE2EBE-5A3B-45D3-81D8-A3B81741C34A}" type="pres">
      <dgm:prSet presAssocID="{8092C349-7D7C-41AD-BC44-627F57A7248C}" presName="spacer" presStyleCnt="0"/>
      <dgm:spPr/>
    </dgm:pt>
    <dgm:pt modelId="{4BDBDDBC-A913-4E8D-8C96-87A2B78B8DC2}" type="pres">
      <dgm:prSet presAssocID="{CC6AE2D3-3A53-49CF-86B9-00052368214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BD954E4-A9A3-4F8D-97D4-47EBBD8EE501}" type="pres">
      <dgm:prSet presAssocID="{9A4A296A-4856-42A9-95DF-23C5E3E282EA}" presName="spacer" presStyleCnt="0"/>
      <dgm:spPr/>
    </dgm:pt>
    <dgm:pt modelId="{7B521CD6-72A5-4800-B326-10294F8F678F}" type="pres">
      <dgm:prSet presAssocID="{E58D0855-953D-4A43-A01F-DB21C010230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06E5C67-4FEC-477D-A686-4648B56D3F47}" srcId="{4AED49A7-F9E7-4481-B721-113D7DF80B0D}" destId="{CC6AE2D3-3A53-49CF-86B9-00052368214B}" srcOrd="1" destOrd="0" parTransId="{9E332001-63FF-4B83-9E78-E4D3A8811E41}" sibTransId="{9A4A296A-4856-42A9-95DF-23C5E3E282EA}"/>
    <dgm:cxn modelId="{C5E53A4B-3BF2-4CAA-A86F-514DD7D03007}" type="presOf" srcId="{4AED49A7-F9E7-4481-B721-113D7DF80B0D}" destId="{96933D3D-E000-4576-9C07-B128C72AFACB}" srcOrd="0" destOrd="0" presId="urn:microsoft.com/office/officeart/2005/8/layout/vList2"/>
    <dgm:cxn modelId="{EA60C26F-86C8-4034-959E-DFB19D92BCFA}" type="presOf" srcId="{CC6AE2D3-3A53-49CF-86B9-00052368214B}" destId="{4BDBDDBC-A913-4E8D-8C96-87A2B78B8DC2}" srcOrd="0" destOrd="0" presId="urn:microsoft.com/office/officeart/2005/8/layout/vList2"/>
    <dgm:cxn modelId="{5AD50271-4C95-4851-A031-86FA63B421A4}" srcId="{4AED49A7-F9E7-4481-B721-113D7DF80B0D}" destId="{E58D0855-953D-4A43-A01F-DB21C0102309}" srcOrd="2" destOrd="0" parTransId="{359605BD-9884-4A83-937C-E463AC5E8C79}" sibTransId="{797525A9-8124-4B1B-99B3-C354A5865808}"/>
    <dgm:cxn modelId="{D5030293-B868-4514-BE01-CCC36E47DCE2}" type="presOf" srcId="{E58D0855-953D-4A43-A01F-DB21C0102309}" destId="{7B521CD6-72A5-4800-B326-10294F8F678F}" srcOrd="0" destOrd="0" presId="urn:microsoft.com/office/officeart/2005/8/layout/vList2"/>
    <dgm:cxn modelId="{290A10F8-8148-4475-AA05-470AC7CEEB09}" srcId="{4AED49A7-F9E7-4481-B721-113D7DF80B0D}" destId="{71D88640-BCBA-4C42-9662-954D41ACE7CE}" srcOrd="0" destOrd="0" parTransId="{46296784-372C-4AD2-B9A4-6DB42EB505B5}" sibTransId="{8092C349-7D7C-41AD-BC44-627F57A7248C}"/>
    <dgm:cxn modelId="{686509FE-D126-4EE6-AC4D-2A487DC39EC4}" type="presOf" srcId="{71D88640-BCBA-4C42-9662-954D41ACE7CE}" destId="{23269452-5FBD-4567-9EA9-B32E5F451613}" srcOrd="0" destOrd="0" presId="urn:microsoft.com/office/officeart/2005/8/layout/vList2"/>
    <dgm:cxn modelId="{B726CBDC-1D79-41FF-ABC5-D7A926150EB7}" type="presParOf" srcId="{96933D3D-E000-4576-9C07-B128C72AFACB}" destId="{23269452-5FBD-4567-9EA9-B32E5F451613}" srcOrd="0" destOrd="0" presId="urn:microsoft.com/office/officeart/2005/8/layout/vList2"/>
    <dgm:cxn modelId="{91E0FA01-ECD8-4EA6-A4F2-902622846517}" type="presParOf" srcId="{96933D3D-E000-4576-9C07-B128C72AFACB}" destId="{48BE2EBE-5A3B-45D3-81D8-A3B81741C34A}" srcOrd="1" destOrd="0" presId="urn:microsoft.com/office/officeart/2005/8/layout/vList2"/>
    <dgm:cxn modelId="{440BC187-B6AE-403E-8BFF-95EBF9F8223D}" type="presParOf" srcId="{96933D3D-E000-4576-9C07-B128C72AFACB}" destId="{4BDBDDBC-A913-4E8D-8C96-87A2B78B8DC2}" srcOrd="2" destOrd="0" presId="urn:microsoft.com/office/officeart/2005/8/layout/vList2"/>
    <dgm:cxn modelId="{824B5A63-FE82-471C-8B06-C29E25A6F770}" type="presParOf" srcId="{96933D3D-E000-4576-9C07-B128C72AFACB}" destId="{1BD954E4-A9A3-4F8D-97D4-47EBBD8EE501}" srcOrd="3" destOrd="0" presId="urn:microsoft.com/office/officeart/2005/8/layout/vList2"/>
    <dgm:cxn modelId="{0FD59B73-23B0-4E40-B015-49DD143A404A}" type="presParOf" srcId="{96933D3D-E000-4576-9C07-B128C72AFACB}" destId="{7B521CD6-72A5-4800-B326-10294F8F678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4068E1-0CEA-4E83-9545-43D481293F1E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50FEA9-F3DC-4537-A913-247FCBB49E23}">
      <dgm:prSet/>
      <dgm:spPr/>
      <dgm:t>
        <a:bodyPr/>
        <a:lstStyle/>
        <a:p>
          <a:r>
            <a:rPr lang="en-US"/>
            <a:t>Goal</a:t>
          </a:r>
        </a:p>
      </dgm:t>
    </dgm:pt>
    <dgm:pt modelId="{FE4CBFA7-3BDE-4190-8B6F-1645A6F361E6}" type="parTrans" cxnId="{762F077C-4828-4D2A-B314-4F8476270843}">
      <dgm:prSet/>
      <dgm:spPr/>
      <dgm:t>
        <a:bodyPr/>
        <a:lstStyle/>
        <a:p>
          <a:endParaRPr lang="en-US"/>
        </a:p>
      </dgm:t>
    </dgm:pt>
    <dgm:pt modelId="{3F7D68A0-668D-4C3F-9458-555B323C5856}" type="sibTrans" cxnId="{762F077C-4828-4D2A-B314-4F8476270843}">
      <dgm:prSet/>
      <dgm:spPr/>
      <dgm:t>
        <a:bodyPr/>
        <a:lstStyle/>
        <a:p>
          <a:endParaRPr lang="en-US"/>
        </a:p>
      </dgm:t>
    </dgm:pt>
    <dgm:pt modelId="{D46370BF-FC74-499A-89ED-5080257AD2C0}">
      <dgm:prSet/>
      <dgm:spPr/>
      <dgm:t>
        <a:bodyPr/>
        <a:lstStyle/>
        <a:p>
          <a:r>
            <a:rPr lang="en-US" dirty="0"/>
            <a:t>Agree on a cipher suite for encryption, authentication, etc.</a:t>
          </a:r>
        </a:p>
      </dgm:t>
    </dgm:pt>
    <dgm:pt modelId="{D25E35D8-C61C-4A80-AD80-ED319CC51E13}" type="parTrans" cxnId="{D5FA3BBB-EB9F-471C-B51D-E39CEC33D690}">
      <dgm:prSet/>
      <dgm:spPr/>
      <dgm:t>
        <a:bodyPr/>
        <a:lstStyle/>
        <a:p>
          <a:endParaRPr lang="en-US"/>
        </a:p>
      </dgm:t>
    </dgm:pt>
    <dgm:pt modelId="{24B724E1-7FE7-4691-972B-EAAC32B0D8AA}" type="sibTrans" cxnId="{D5FA3BBB-EB9F-471C-B51D-E39CEC33D690}">
      <dgm:prSet/>
      <dgm:spPr/>
      <dgm:t>
        <a:bodyPr/>
        <a:lstStyle/>
        <a:p>
          <a:endParaRPr lang="en-US"/>
        </a:p>
      </dgm:t>
    </dgm:pt>
    <dgm:pt modelId="{529BC698-534A-42B0-A25F-B1CF9B2DE505}">
      <dgm:prSet/>
      <dgm:spPr/>
      <dgm:t>
        <a:bodyPr/>
        <a:lstStyle/>
        <a:p>
          <a:r>
            <a:rPr lang="en-US"/>
            <a:t>Goal</a:t>
          </a:r>
        </a:p>
      </dgm:t>
    </dgm:pt>
    <dgm:pt modelId="{90B0E7A7-092B-4A4D-AD72-69EB53C8FB24}" type="parTrans" cxnId="{92374B03-1C7A-469F-9387-FFEC61D3D88C}">
      <dgm:prSet/>
      <dgm:spPr/>
      <dgm:t>
        <a:bodyPr/>
        <a:lstStyle/>
        <a:p>
          <a:endParaRPr lang="en-US"/>
        </a:p>
      </dgm:t>
    </dgm:pt>
    <dgm:pt modelId="{FACAFA3B-4BB0-4BEB-9D87-A9EE253A747C}" type="sibTrans" cxnId="{92374B03-1C7A-469F-9387-FFEC61D3D88C}">
      <dgm:prSet/>
      <dgm:spPr/>
      <dgm:t>
        <a:bodyPr/>
        <a:lstStyle/>
        <a:p>
          <a:endParaRPr lang="en-US"/>
        </a:p>
      </dgm:t>
    </dgm:pt>
    <dgm:pt modelId="{83B97578-31CA-4F0A-9AAC-9437E7D367C2}">
      <dgm:prSet/>
      <dgm:spPr/>
      <dgm:t>
        <a:bodyPr/>
        <a:lstStyle/>
        <a:p>
          <a:r>
            <a:rPr lang="en-US" dirty="0"/>
            <a:t>Identify the server (and optionally the client)</a:t>
          </a:r>
        </a:p>
      </dgm:t>
    </dgm:pt>
    <dgm:pt modelId="{4373FBFD-5833-4FBA-B4FD-56C00A13EBB9}" type="parTrans" cxnId="{1AAC718C-435F-4361-99B7-01BACB846780}">
      <dgm:prSet/>
      <dgm:spPr/>
      <dgm:t>
        <a:bodyPr/>
        <a:lstStyle/>
        <a:p>
          <a:endParaRPr lang="en-US"/>
        </a:p>
      </dgm:t>
    </dgm:pt>
    <dgm:pt modelId="{0BCEBFF2-E114-4F15-B948-98BD82110280}" type="sibTrans" cxnId="{1AAC718C-435F-4361-99B7-01BACB846780}">
      <dgm:prSet/>
      <dgm:spPr/>
      <dgm:t>
        <a:bodyPr/>
        <a:lstStyle/>
        <a:p>
          <a:endParaRPr lang="en-US"/>
        </a:p>
      </dgm:t>
    </dgm:pt>
    <dgm:pt modelId="{55E30E1E-885E-4373-A7FF-12FC667DD52F}">
      <dgm:prSet/>
      <dgm:spPr/>
      <dgm:t>
        <a:bodyPr/>
        <a:lstStyle/>
        <a:p>
          <a:r>
            <a:rPr lang="en-US"/>
            <a:t>Goal</a:t>
          </a:r>
        </a:p>
      </dgm:t>
    </dgm:pt>
    <dgm:pt modelId="{3CD1C554-7815-4494-8CD6-D617688643FD}" type="parTrans" cxnId="{BD2DC050-C407-4F93-A830-A211E5CAA4BA}">
      <dgm:prSet/>
      <dgm:spPr/>
      <dgm:t>
        <a:bodyPr/>
        <a:lstStyle/>
        <a:p>
          <a:endParaRPr lang="en-US"/>
        </a:p>
      </dgm:t>
    </dgm:pt>
    <dgm:pt modelId="{C507B56E-4853-42A2-B1DB-F77CE3A357E2}" type="sibTrans" cxnId="{BD2DC050-C407-4F93-A830-A211E5CAA4BA}">
      <dgm:prSet/>
      <dgm:spPr/>
      <dgm:t>
        <a:bodyPr/>
        <a:lstStyle/>
        <a:p>
          <a:endParaRPr lang="en-US"/>
        </a:p>
      </dgm:t>
    </dgm:pt>
    <dgm:pt modelId="{A039EF7B-DA09-4ED4-9749-369584B1A039}">
      <dgm:prSet/>
      <dgm:spPr/>
      <dgm:t>
        <a:bodyPr/>
        <a:lstStyle/>
        <a:p>
          <a:r>
            <a:rPr lang="en-US" dirty="0"/>
            <a:t>Create session keys for bi-directional communication</a:t>
          </a:r>
        </a:p>
      </dgm:t>
    </dgm:pt>
    <dgm:pt modelId="{99CF5EDF-E6E5-4D18-8918-C25F4BD5114F}" type="parTrans" cxnId="{A67D8796-C843-419A-926C-5A00AB0E3766}">
      <dgm:prSet/>
      <dgm:spPr/>
      <dgm:t>
        <a:bodyPr/>
        <a:lstStyle/>
        <a:p>
          <a:endParaRPr lang="en-US"/>
        </a:p>
      </dgm:t>
    </dgm:pt>
    <dgm:pt modelId="{92059CC1-5B7A-4995-936D-CFD05F38CFF7}" type="sibTrans" cxnId="{A67D8796-C843-419A-926C-5A00AB0E3766}">
      <dgm:prSet/>
      <dgm:spPr/>
      <dgm:t>
        <a:bodyPr/>
        <a:lstStyle/>
        <a:p>
          <a:endParaRPr lang="en-US"/>
        </a:p>
      </dgm:t>
    </dgm:pt>
    <dgm:pt modelId="{F7FD58FB-9F6C-4FDD-9B17-783109CEAEB4}" type="pres">
      <dgm:prSet presAssocID="{B84068E1-0CEA-4E83-9545-43D481293F1E}" presName="Name0" presStyleCnt="0">
        <dgm:presLayoutVars>
          <dgm:dir/>
          <dgm:animLvl val="lvl"/>
          <dgm:resizeHandles val="exact"/>
        </dgm:presLayoutVars>
      </dgm:prSet>
      <dgm:spPr/>
    </dgm:pt>
    <dgm:pt modelId="{4C8B5464-C48E-41EA-A4C2-2E222DE54004}" type="pres">
      <dgm:prSet presAssocID="{55E30E1E-885E-4373-A7FF-12FC667DD52F}" presName="boxAndChildren" presStyleCnt="0"/>
      <dgm:spPr/>
    </dgm:pt>
    <dgm:pt modelId="{6BD86733-9048-4501-ACCB-334F6F1344FF}" type="pres">
      <dgm:prSet presAssocID="{55E30E1E-885E-4373-A7FF-12FC667DD52F}" presName="parentTextBox" presStyleLbl="alignNode1" presStyleIdx="0" presStyleCnt="3"/>
      <dgm:spPr/>
    </dgm:pt>
    <dgm:pt modelId="{A4784503-6A3F-451B-85B0-F818151D54AA}" type="pres">
      <dgm:prSet presAssocID="{55E30E1E-885E-4373-A7FF-12FC667DD52F}" presName="descendantBox" presStyleLbl="bgAccFollowNode1" presStyleIdx="0" presStyleCnt="3"/>
      <dgm:spPr/>
    </dgm:pt>
    <dgm:pt modelId="{9F9C13BD-F0A2-4939-9C82-C734C928B38C}" type="pres">
      <dgm:prSet presAssocID="{FACAFA3B-4BB0-4BEB-9D87-A9EE253A747C}" presName="sp" presStyleCnt="0"/>
      <dgm:spPr/>
    </dgm:pt>
    <dgm:pt modelId="{C7184B6A-89D7-416C-97D7-F5B4EE8BBB85}" type="pres">
      <dgm:prSet presAssocID="{529BC698-534A-42B0-A25F-B1CF9B2DE505}" presName="arrowAndChildren" presStyleCnt="0"/>
      <dgm:spPr/>
    </dgm:pt>
    <dgm:pt modelId="{C9A187A3-1A81-43EB-B935-2033DC46FDFA}" type="pres">
      <dgm:prSet presAssocID="{529BC698-534A-42B0-A25F-B1CF9B2DE505}" presName="parentTextArrow" presStyleLbl="node1" presStyleIdx="0" presStyleCnt="0"/>
      <dgm:spPr/>
    </dgm:pt>
    <dgm:pt modelId="{56E0F972-65A5-4C75-9B0A-DE55ED6EE3CE}" type="pres">
      <dgm:prSet presAssocID="{529BC698-534A-42B0-A25F-B1CF9B2DE505}" presName="arrow" presStyleLbl="alignNode1" presStyleIdx="1" presStyleCnt="3"/>
      <dgm:spPr/>
    </dgm:pt>
    <dgm:pt modelId="{495F866C-68C8-44D9-B929-0CB3BA837840}" type="pres">
      <dgm:prSet presAssocID="{529BC698-534A-42B0-A25F-B1CF9B2DE505}" presName="descendantArrow" presStyleLbl="bgAccFollowNode1" presStyleIdx="1" presStyleCnt="3"/>
      <dgm:spPr/>
    </dgm:pt>
    <dgm:pt modelId="{0E2E3816-6419-4F1D-989A-B79BCE4CB1D9}" type="pres">
      <dgm:prSet presAssocID="{3F7D68A0-668D-4C3F-9458-555B323C5856}" presName="sp" presStyleCnt="0"/>
      <dgm:spPr/>
    </dgm:pt>
    <dgm:pt modelId="{0BF62CFC-27DB-44CE-A83E-2DF49D1785B9}" type="pres">
      <dgm:prSet presAssocID="{AF50FEA9-F3DC-4537-A913-247FCBB49E23}" presName="arrowAndChildren" presStyleCnt="0"/>
      <dgm:spPr/>
    </dgm:pt>
    <dgm:pt modelId="{A8C4E938-BA90-446C-9F37-F4A588C25B21}" type="pres">
      <dgm:prSet presAssocID="{AF50FEA9-F3DC-4537-A913-247FCBB49E23}" presName="parentTextArrow" presStyleLbl="node1" presStyleIdx="0" presStyleCnt="0"/>
      <dgm:spPr/>
    </dgm:pt>
    <dgm:pt modelId="{E847D499-69FA-4132-9320-9B9E7F1E6099}" type="pres">
      <dgm:prSet presAssocID="{AF50FEA9-F3DC-4537-A913-247FCBB49E23}" presName="arrow" presStyleLbl="alignNode1" presStyleIdx="2" presStyleCnt="3"/>
      <dgm:spPr/>
    </dgm:pt>
    <dgm:pt modelId="{C39F4FA7-3A14-4950-8A4F-B40C43ECB182}" type="pres">
      <dgm:prSet presAssocID="{AF50FEA9-F3DC-4537-A913-247FCBB49E23}" presName="descendantArrow" presStyleLbl="bgAccFollowNode1" presStyleIdx="2" presStyleCnt="3"/>
      <dgm:spPr/>
    </dgm:pt>
  </dgm:ptLst>
  <dgm:cxnLst>
    <dgm:cxn modelId="{92374B03-1C7A-469F-9387-FFEC61D3D88C}" srcId="{B84068E1-0CEA-4E83-9545-43D481293F1E}" destId="{529BC698-534A-42B0-A25F-B1CF9B2DE505}" srcOrd="1" destOrd="0" parTransId="{90B0E7A7-092B-4A4D-AD72-69EB53C8FB24}" sibTransId="{FACAFA3B-4BB0-4BEB-9D87-A9EE253A747C}"/>
    <dgm:cxn modelId="{BEAF7B05-A01B-42C1-A23D-0B24E5D058D1}" type="presOf" srcId="{529BC698-534A-42B0-A25F-B1CF9B2DE505}" destId="{C9A187A3-1A81-43EB-B935-2033DC46FDFA}" srcOrd="0" destOrd="0" presId="urn:microsoft.com/office/officeart/2016/7/layout/VerticalDownArrowProcess"/>
    <dgm:cxn modelId="{EEF6BF0B-2055-452F-AD4A-DE30DEF46F78}" type="presOf" srcId="{AF50FEA9-F3DC-4537-A913-247FCBB49E23}" destId="{E847D499-69FA-4132-9320-9B9E7F1E6099}" srcOrd="1" destOrd="0" presId="urn:microsoft.com/office/officeart/2016/7/layout/VerticalDownArrowProcess"/>
    <dgm:cxn modelId="{08994A0D-2DB7-4C22-AEF6-4A821D7F5BB9}" type="presOf" srcId="{D46370BF-FC74-499A-89ED-5080257AD2C0}" destId="{C39F4FA7-3A14-4950-8A4F-B40C43ECB182}" srcOrd="0" destOrd="0" presId="urn:microsoft.com/office/officeart/2016/7/layout/VerticalDownArrowProcess"/>
    <dgm:cxn modelId="{79B6BD11-2033-41AC-875F-B0357A049AFC}" type="presOf" srcId="{AF50FEA9-F3DC-4537-A913-247FCBB49E23}" destId="{A8C4E938-BA90-446C-9F37-F4A588C25B21}" srcOrd="0" destOrd="0" presId="urn:microsoft.com/office/officeart/2016/7/layout/VerticalDownArrowProcess"/>
    <dgm:cxn modelId="{BD2DC050-C407-4F93-A830-A211E5CAA4BA}" srcId="{B84068E1-0CEA-4E83-9545-43D481293F1E}" destId="{55E30E1E-885E-4373-A7FF-12FC667DD52F}" srcOrd="2" destOrd="0" parTransId="{3CD1C554-7815-4494-8CD6-D617688643FD}" sibTransId="{C507B56E-4853-42A2-B1DB-F77CE3A357E2}"/>
    <dgm:cxn modelId="{762F077C-4828-4D2A-B314-4F8476270843}" srcId="{B84068E1-0CEA-4E83-9545-43D481293F1E}" destId="{AF50FEA9-F3DC-4537-A913-247FCBB49E23}" srcOrd="0" destOrd="0" parTransId="{FE4CBFA7-3BDE-4190-8B6F-1645A6F361E6}" sibTransId="{3F7D68A0-668D-4C3F-9458-555B323C5856}"/>
    <dgm:cxn modelId="{B99C9689-EBCF-44C5-BBEF-9BC120603C7F}" type="presOf" srcId="{55E30E1E-885E-4373-A7FF-12FC667DD52F}" destId="{6BD86733-9048-4501-ACCB-334F6F1344FF}" srcOrd="0" destOrd="0" presId="urn:microsoft.com/office/officeart/2016/7/layout/VerticalDownArrowProcess"/>
    <dgm:cxn modelId="{1AAC718C-435F-4361-99B7-01BACB846780}" srcId="{529BC698-534A-42B0-A25F-B1CF9B2DE505}" destId="{83B97578-31CA-4F0A-9AAC-9437E7D367C2}" srcOrd="0" destOrd="0" parTransId="{4373FBFD-5833-4FBA-B4FD-56C00A13EBB9}" sibTransId="{0BCEBFF2-E114-4F15-B948-98BD82110280}"/>
    <dgm:cxn modelId="{A67D8796-C843-419A-926C-5A00AB0E3766}" srcId="{55E30E1E-885E-4373-A7FF-12FC667DD52F}" destId="{A039EF7B-DA09-4ED4-9749-369584B1A039}" srcOrd="0" destOrd="0" parTransId="{99CF5EDF-E6E5-4D18-8918-C25F4BD5114F}" sibTransId="{92059CC1-5B7A-4995-936D-CFD05F38CFF7}"/>
    <dgm:cxn modelId="{3098BD99-2C54-4489-916C-23F93E8AD38D}" type="presOf" srcId="{B84068E1-0CEA-4E83-9545-43D481293F1E}" destId="{F7FD58FB-9F6C-4FDD-9B17-783109CEAEB4}" srcOrd="0" destOrd="0" presId="urn:microsoft.com/office/officeart/2016/7/layout/VerticalDownArrowProcess"/>
    <dgm:cxn modelId="{D5FA3BBB-EB9F-471C-B51D-E39CEC33D690}" srcId="{AF50FEA9-F3DC-4537-A913-247FCBB49E23}" destId="{D46370BF-FC74-499A-89ED-5080257AD2C0}" srcOrd="0" destOrd="0" parTransId="{D25E35D8-C61C-4A80-AD80-ED319CC51E13}" sibTransId="{24B724E1-7FE7-4691-972B-EAAC32B0D8AA}"/>
    <dgm:cxn modelId="{DD39BFC3-D8C0-42FE-BBC2-99BAD75165D1}" type="presOf" srcId="{A039EF7B-DA09-4ED4-9749-369584B1A039}" destId="{A4784503-6A3F-451B-85B0-F818151D54AA}" srcOrd="0" destOrd="0" presId="urn:microsoft.com/office/officeart/2016/7/layout/VerticalDownArrowProcess"/>
    <dgm:cxn modelId="{22652FE6-0F36-45BC-A350-D53A5263595E}" type="presOf" srcId="{83B97578-31CA-4F0A-9AAC-9437E7D367C2}" destId="{495F866C-68C8-44D9-B929-0CB3BA837840}" srcOrd="0" destOrd="0" presId="urn:microsoft.com/office/officeart/2016/7/layout/VerticalDownArrowProcess"/>
    <dgm:cxn modelId="{CA0AA3EE-9574-4E8C-A2EF-4AA76ACFA005}" type="presOf" srcId="{529BC698-534A-42B0-A25F-B1CF9B2DE505}" destId="{56E0F972-65A5-4C75-9B0A-DE55ED6EE3CE}" srcOrd="1" destOrd="0" presId="urn:microsoft.com/office/officeart/2016/7/layout/VerticalDownArrowProcess"/>
    <dgm:cxn modelId="{FDFF7285-E34A-4255-BDA3-C6C22F150154}" type="presParOf" srcId="{F7FD58FB-9F6C-4FDD-9B17-783109CEAEB4}" destId="{4C8B5464-C48E-41EA-A4C2-2E222DE54004}" srcOrd="0" destOrd="0" presId="urn:microsoft.com/office/officeart/2016/7/layout/VerticalDownArrowProcess"/>
    <dgm:cxn modelId="{6F516CD7-9243-42CE-BDC2-4FF80DEC135C}" type="presParOf" srcId="{4C8B5464-C48E-41EA-A4C2-2E222DE54004}" destId="{6BD86733-9048-4501-ACCB-334F6F1344FF}" srcOrd="0" destOrd="0" presId="urn:microsoft.com/office/officeart/2016/7/layout/VerticalDownArrowProcess"/>
    <dgm:cxn modelId="{DE335181-5FFA-4E06-AD12-554E0F743EE3}" type="presParOf" srcId="{4C8B5464-C48E-41EA-A4C2-2E222DE54004}" destId="{A4784503-6A3F-451B-85B0-F818151D54AA}" srcOrd="1" destOrd="0" presId="urn:microsoft.com/office/officeart/2016/7/layout/VerticalDownArrowProcess"/>
    <dgm:cxn modelId="{AF09EA79-4CAA-48EF-9BEE-08C4240F03A8}" type="presParOf" srcId="{F7FD58FB-9F6C-4FDD-9B17-783109CEAEB4}" destId="{9F9C13BD-F0A2-4939-9C82-C734C928B38C}" srcOrd="1" destOrd="0" presId="urn:microsoft.com/office/officeart/2016/7/layout/VerticalDownArrowProcess"/>
    <dgm:cxn modelId="{93786ACC-5666-47A1-91B6-836B3F89F115}" type="presParOf" srcId="{F7FD58FB-9F6C-4FDD-9B17-783109CEAEB4}" destId="{C7184B6A-89D7-416C-97D7-F5B4EE8BBB85}" srcOrd="2" destOrd="0" presId="urn:microsoft.com/office/officeart/2016/7/layout/VerticalDownArrowProcess"/>
    <dgm:cxn modelId="{3B5BF589-DECF-428C-B8C4-C08325E23512}" type="presParOf" srcId="{C7184B6A-89D7-416C-97D7-F5B4EE8BBB85}" destId="{C9A187A3-1A81-43EB-B935-2033DC46FDFA}" srcOrd="0" destOrd="0" presId="urn:microsoft.com/office/officeart/2016/7/layout/VerticalDownArrowProcess"/>
    <dgm:cxn modelId="{AFD9ED16-7F99-4034-BD46-83C61AA0D0B4}" type="presParOf" srcId="{C7184B6A-89D7-416C-97D7-F5B4EE8BBB85}" destId="{56E0F972-65A5-4C75-9B0A-DE55ED6EE3CE}" srcOrd="1" destOrd="0" presId="urn:microsoft.com/office/officeart/2016/7/layout/VerticalDownArrowProcess"/>
    <dgm:cxn modelId="{88DD5EDF-3EE5-4078-8B44-AA0B65A6A98F}" type="presParOf" srcId="{C7184B6A-89D7-416C-97D7-F5B4EE8BBB85}" destId="{495F866C-68C8-44D9-B929-0CB3BA837840}" srcOrd="2" destOrd="0" presId="urn:microsoft.com/office/officeart/2016/7/layout/VerticalDownArrowProcess"/>
    <dgm:cxn modelId="{0CF2A1D8-5141-4FBA-949B-F0B4A0D439EF}" type="presParOf" srcId="{F7FD58FB-9F6C-4FDD-9B17-783109CEAEB4}" destId="{0E2E3816-6419-4F1D-989A-B79BCE4CB1D9}" srcOrd="3" destOrd="0" presId="urn:microsoft.com/office/officeart/2016/7/layout/VerticalDownArrowProcess"/>
    <dgm:cxn modelId="{1427BDAC-1488-416C-837C-27F57EB6910E}" type="presParOf" srcId="{F7FD58FB-9F6C-4FDD-9B17-783109CEAEB4}" destId="{0BF62CFC-27DB-44CE-A83E-2DF49D1785B9}" srcOrd="4" destOrd="0" presId="urn:microsoft.com/office/officeart/2016/7/layout/VerticalDownArrowProcess"/>
    <dgm:cxn modelId="{894E9849-969F-4F15-93AE-33B949A388EA}" type="presParOf" srcId="{0BF62CFC-27DB-44CE-A83E-2DF49D1785B9}" destId="{A8C4E938-BA90-446C-9F37-F4A588C25B21}" srcOrd="0" destOrd="0" presId="urn:microsoft.com/office/officeart/2016/7/layout/VerticalDownArrowProcess"/>
    <dgm:cxn modelId="{62094879-323D-43BE-A7F6-044F890C0429}" type="presParOf" srcId="{0BF62CFC-27DB-44CE-A83E-2DF49D1785B9}" destId="{E847D499-69FA-4132-9320-9B9E7F1E6099}" srcOrd="1" destOrd="0" presId="urn:microsoft.com/office/officeart/2016/7/layout/VerticalDownArrowProcess"/>
    <dgm:cxn modelId="{70C186EB-3B1B-482C-87E1-69F8A628583C}" type="presParOf" srcId="{0BF62CFC-27DB-44CE-A83E-2DF49D1785B9}" destId="{C39F4FA7-3A14-4950-8A4F-B40C43ECB18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36FB3C-5ADF-4F24-B8EF-D1C92218E5B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33E069-1C93-423E-A711-99CCDE51694B}">
      <dgm:prSet/>
      <dgm:spPr/>
      <dgm:t>
        <a:bodyPr/>
        <a:lstStyle/>
        <a:p>
          <a:r>
            <a:rPr lang="en-US"/>
            <a:t>Certificate chains MUST have a ROOT</a:t>
          </a:r>
        </a:p>
      </dgm:t>
    </dgm:pt>
    <dgm:pt modelId="{F47714DD-EFEF-444C-B781-E9E1A24808B2}" type="parTrans" cxnId="{48072188-405A-4DA2-BD30-EB546DC10D32}">
      <dgm:prSet/>
      <dgm:spPr/>
      <dgm:t>
        <a:bodyPr/>
        <a:lstStyle/>
        <a:p>
          <a:endParaRPr lang="en-US"/>
        </a:p>
      </dgm:t>
    </dgm:pt>
    <dgm:pt modelId="{73E6FCC5-FFE8-4E1D-8FDC-73203E241514}" type="sibTrans" cxnId="{48072188-405A-4DA2-BD30-EB546DC10D32}">
      <dgm:prSet/>
      <dgm:spPr/>
      <dgm:t>
        <a:bodyPr/>
        <a:lstStyle/>
        <a:p>
          <a:endParaRPr lang="en-US"/>
        </a:p>
      </dgm:t>
    </dgm:pt>
    <dgm:pt modelId="{97D50617-4423-432F-A660-977F38148170}">
      <dgm:prSet/>
      <dgm:spPr/>
      <dgm:t>
        <a:bodyPr/>
        <a:lstStyle/>
        <a:p>
          <a:r>
            <a:rPr lang="en-US"/>
            <a:t>A Root Certificate is SELF SIGNED</a:t>
          </a:r>
        </a:p>
      </dgm:t>
    </dgm:pt>
    <dgm:pt modelId="{CE99A2C4-30C5-4E1A-B67B-DEB5DC5500CC}" type="parTrans" cxnId="{B005CDA9-24E8-40CF-8F4F-540DA73BD060}">
      <dgm:prSet/>
      <dgm:spPr/>
      <dgm:t>
        <a:bodyPr/>
        <a:lstStyle/>
        <a:p>
          <a:endParaRPr lang="en-US"/>
        </a:p>
      </dgm:t>
    </dgm:pt>
    <dgm:pt modelId="{BD3816E5-76CA-40A6-8C75-1EC2C6520DA4}" type="sibTrans" cxnId="{B005CDA9-24E8-40CF-8F4F-540DA73BD060}">
      <dgm:prSet/>
      <dgm:spPr/>
      <dgm:t>
        <a:bodyPr/>
        <a:lstStyle/>
        <a:p>
          <a:endParaRPr lang="en-US"/>
        </a:p>
      </dgm:t>
    </dgm:pt>
    <dgm:pt modelId="{F0004FFC-A1A1-415D-A084-C0216E25CA80}">
      <dgm:prSet/>
      <dgm:spPr/>
      <dgm:t>
        <a:bodyPr/>
        <a:lstStyle/>
        <a:p>
          <a:r>
            <a:rPr lang="en-US"/>
            <a:t>Browsers trust a set of root certificates AXIOMATICALLY</a:t>
          </a:r>
        </a:p>
      </dgm:t>
    </dgm:pt>
    <dgm:pt modelId="{CB7D8DF9-3D60-4557-99BC-BD5124B6CCF5}" type="parTrans" cxnId="{1A481910-60F3-467D-A875-A437330CCD1F}">
      <dgm:prSet/>
      <dgm:spPr/>
      <dgm:t>
        <a:bodyPr/>
        <a:lstStyle/>
        <a:p>
          <a:endParaRPr lang="en-US"/>
        </a:p>
      </dgm:t>
    </dgm:pt>
    <dgm:pt modelId="{DC1A0B76-E1B1-49A2-889C-01AF8FF76010}" type="sibTrans" cxnId="{1A481910-60F3-467D-A875-A437330CCD1F}">
      <dgm:prSet/>
      <dgm:spPr/>
      <dgm:t>
        <a:bodyPr/>
        <a:lstStyle/>
        <a:p>
          <a:endParaRPr lang="en-US"/>
        </a:p>
      </dgm:t>
    </dgm:pt>
    <dgm:pt modelId="{EBF1E91A-E69C-4C61-8A2E-47601DBC72EB}">
      <dgm:prSet/>
      <dgm:spPr/>
      <dgm:t>
        <a:bodyPr/>
        <a:lstStyle/>
        <a:p>
          <a:r>
            <a:rPr lang="en-US"/>
            <a:t>Certificate chains must have a trust chain to one of these roots.</a:t>
          </a:r>
        </a:p>
      </dgm:t>
    </dgm:pt>
    <dgm:pt modelId="{83C4E2EE-816D-4643-8584-F86CB83EFE3A}" type="parTrans" cxnId="{87A1A1AB-DE64-42F0-9438-EFA30F09435B}">
      <dgm:prSet/>
      <dgm:spPr/>
      <dgm:t>
        <a:bodyPr/>
        <a:lstStyle/>
        <a:p>
          <a:endParaRPr lang="en-US"/>
        </a:p>
      </dgm:t>
    </dgm:pt>
    <dgm:pt modelId="{FD537A3C-74A8-4808-B6D7-53516BECD41A}" type="sibTrans" cxnId="{87A1A1AB-DE64-42F0-9438-EFA30F09435B}">
      <dgm:prSet/>
      <dgm:spPr/>
      <dgm:t>
        <a:bodyPr/>
        <a:lstStyle/>
        <a:p>
          <a:endParaRPr lang="en-US"/>
        </a:p>
      </dgm:t>
    </dgm:pt>
    <dgm:pt modelId="{F3F88018-8700-450A-B9DE-CBB869CC1CEB}" type="pres">
      <dgm:prSet presAssocID="{5936FB3C-5ADF-4F24-B8EF-D1C92218E5BD}" presName="outerComposite" presStyleCnt="0">
        <dgm:presLayoutVars>
          <dgm:chMax val="5"/>
          <dgm:dir/>
          <dgm:resizeHandles val="exact"/>
        </dgm:presLayoutVars>
      </dgm:prSet>
      <dgm:spPr/>
    </dgm:pt>
    <dgm:pt modelId="{B04766CD-EE09-4042-A638-B71288F3A39F}" type="pres">
      <dgm:prSet presAssocID="{5936FB3C-5ADF-4F24-B8EF-D1C92218E5BD}" presName="dummyMaxCanvas" presStyleCnt="0">
        <dgm:presLayoutVars/>
      </dgm:prSet>
      <dgm:spPr/>
    </dgm:pt>
    <dgm:pt modelId="{42B2BA7E-AF01-4B59-B529-BB6C66C02929}" type="pres">
      <dgm:prSet presAssocID="{5936FB3C-5ADF-4F24-B8EF-D1C92218E5BD}" presName="FourNodes_1" presStyleLbl="node1" presStyleIdx="0" presStyleCnt="4">
        <dgm:presLayoutVars>
          <dgm:bulletEnabled val="1"/>
        </dgm:presLayoutVars>
      </dgm:prSet>
      <dgm:spPr/>
    </dgm:pt>
    <dgm:pt modelId="{662162EE-609F-4CEB-A013-238BFD5004E6}" type="pres">
      <dgm:prSet presAssocID="{5936FB3C-5ADF-4F24-B8EF-D1C92218E5BD}" presName="FourNodes_2" presStyleLbl="node1" presStyleIdx="1" presStyleCnt="4">
        <dgm:presLayoutVars>
          <dgm:bulletEnabled val="1"/>
        </dgm:presLayoutVars>
      </dgm:prSet>
      <dgm:spPr/>
    </dgm:pt>
    <dgm:pt modelId="{4FA04C67-C6E8-456E-95E2-FA8C3FEB4AAE}" type="pres">
      <dgm:prSet presAssocID="{5936FB3C-5ADF-4F24-B8EF-D1C92218E5BD}" presName="FourNodes_3" presStyleLbl="node1" presStyleIdx="2" presStyleCnt="4">
        <dgm:presLayoutVars>
          <dgm:bulletEnabled val="1"/>
        </dgm:presLayoutVars>
      </dgm:prSet>
      <dgm:spPr/>
    </dgm:pt>
    <dgm:pt modelId="{9C0DC200-FD54-425F-AA15-62AAB0C0238B}" type="pres">
      <dgm:prSet presAssocID="{5936FB3C-5ADF-4F24-B8EF-D1C92218E5BD}" presName="FourNodes_4" presStyleLbl="node1" presStyleIdx="3" presStyleCnt="4">
        <dgm:presLayoutVars>
          <dgm:bulletEnabled val="1"/>
        </dgm:presLayoutVars>
      </dgm:prSet>
      <dgm:spPr/>
    </dgm:pt>
    <dgm:pt modelId="{619DE760-0524-456C-B32A-B501BCD2BC33}" type="pres">
      <dgm:prSet presAssocID="{5936FB3C-5ADF-4F24-B8EF-D1C92218E5BD}" presName="FourConn_1-2" presStyleLbl="fgAccFollowNode1" presStyleIdx="0" presStyleCnt="3">
        <dgm:presLayoutVars>
          <dgm:bulletEnabled val="1"/>
        </dgm:presLayoutVars>
      </dgm:prSet>
      <dgm:spPr/>
    </dgm:pt>
    <dgm:pt modelId="{959B5829-6B54-43E7-BFC0-9D96D175F1D8}" type="pres">
      <dgm:prSet presAssocID="{5936FB3C-5ADF-4F24-B8EF-D1C92218E5BD}" presName="FourConn_2-3" presStyleLbl="fgAccFollowNode1" presStyleIdx="1" presStyleCnt="3">
        <dgm:presLayoutVars>
          <dgm:bulletEnabled val="1"/>
        </dgm:presLayoutVars>
      </dgm:prSet>
      <dgm:spPr/>
    </dgm:pt>
    <dgm:pt modelId="{549A946A-3727-4325-80D1-D901625F6237}" type="pres">
      <dgm:prSet presAssocID="{5936FB3C-5ADF-4F24-B8EF-D1C92218E5BD}" presName="FourConn_3-4" presStyleLbl="fgAccFollowNode1" presStyleIdx="2" presStyleCnt="3">
        <dgm:presLayoutVars>
          <dgm:bulletEnabled val="1"/>
        </dgm:presLayoutVars>
      </dgm:prSet>
      <dgm:spPr/>
    </dgm:pt>
    <dgm:pt modelId="{83391A2A-759B-4289-A48D-5EA059243F26}" type="pres">
      <dgm:prSet presAssocID="{5936FB3C-5ADF-4F24-B8EF-D1C92218E5BD}" presName="FourNodes_1_text" presStyleLbl="node1" presStyleIdx="3" presStyleCnt="4">
        <dgm:presLayoutVars>
          <dgm:bulletEnabled val="1"/>
        </dgm:presLayoutVars>
      </dgm:prSet>
      <dgm:spPr/>
    </dgm:pt>
    <dgm:pt modelId="{346F10AC-5636-46AF-90A5-11CF0B194699}" type="pres">
      <dgm:prSet presAssocID="{5936FB3C-5ADF-4F24-B8EF-D1C92218E5BD}" presName="FourNodes_2_text" presStyleLbl="node1" presStyleIdx="3" presStyleCnt="4">
        <dgm:presLayoutVars>
          <dgm:bulletEnabled val="1"/>
        </dgm:presLayoutVars>
      </dgm:prSet>
      <dgm:spPr/>
    </dgm:pt>
    <dgm:pt modelId="{B96C88ED-E6B9-4D66-9546-8D7D63056D14}" type="pres">
      <dgm:prSet presAssocID="{5936FB3C-5ADF-4F24-B8EF-D1C92218E5BD}" presName="FourNodes_3_text" presStyleLbl="node1" presStyleIdx="3" presStyleCnt="4">
        <dgm:presLayoutVars>
          <dgm:bulletEnabled val="1"/>
        </dgm:presLayoutVars>
      </dgm:prSet>
      <dgm:spPr/>
    </dgm:pt>
    <dgm:pt modelId="{2CD799E6-CBE4-4E41-A16D-7A0A878D2FBB}" type="pres">
      <dgm:prSet presAssocID="{5936FB3C-5ADF-4F24-B8EF-D1C92218E5B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A481910-60F3-467D-A875-A437330CCD1F}" srcId="{5936FB3C-5ADF-4F24-B8EF-D1C92218E5BD}" destId="{F0004FFC-A1A1-415D-A084-C0216E25CA80}" srcOrd="2" destOrd="0" parTransId="{CB7D8DF9-3D60-4557-99BC-BD5124B6CCF5}" sibTransId="{DC1A0B76-E1B1-49A2-889C-01AF8FF76010}"/>
    <dgm:cxn modelId="{4EA48914-BEF8-4A1F-865D-1DDC64F60B42}" type="presOf" srcId="{F0004FFC-A1A1-415D-A084-C0216E25CA80}" destId="{B96C88ED-E6B9-4D66-9546-8D7D63056D14}" srcOrd="1" destOrd="0" presId="urn:microsoft.com/office/officeart/2005/8/layout/vProcess5"/>
    <dgm:cxn modelId="{D0AE2C1E-B8DB-4357-959D-E12F8119CA2E}" type="presOf" srcId="{BD3816E5-76CA-40A6-8C75-1EC2C6520DA4}" destId="{959B5829-6B54-43E7-BFC0-9D96D175F1D8}" srcOrd="0" destOrd="0" presId="urn:microsoft.com/office/officeart/2005/8/layout/vProcess5"/>
    <dgm:cxn modelId="{D8A98A35-8D3D-48E3-A2C1-9C9E69F577CA}" type="presOf" srcId="{DC1A0B76-E1B1-49A2-889C-01AF8FF76010}" destId="{549A946A-3727-4325-80D1-D901625F6237}" srcOrd="0" destOrd="0" presId="urn:microsoft.com/office/officeart/2005/8/layout/vProcess5"/>
    <dgm:cxn modelId="{C1DC785B-720D-431B-899D-610B809EDCD1}" type="presOf" srcId="{5936FB3C-5ADF-4F24-B8EF-D1C92218E5BD}" destId="{F3F88018-8700-450A-B9DE-CBB869CC1CEB}" srcOrd="0" destOrd="0" presId="urn:microsoft.com/office/officeart/2005/8/layout/vProcess5"/>
    <dgm:cxn modelId="{4F78FF5D-7B4B-4E75-AB67-B92255323A40}" type="presOf" srcId="{97D50617-4423-432F-A660-977F38148170}" destId="{662162EE-609F-4CEB-A013-238BFD5004E6}" srcOrd="0" destOrd="0" presId="urn:microsoft.com/office/officeart/2005/8/layout/vProcess5"/>
    <dgm:cxn modelId="{B5B5DC6B-33E0-4B7F-8293-EE1B3485960B}" type="presOf" srcId="{EBF1E91A-E69C-4C61-8A2E-47601DBC72EB}" destId="{2CD799E6-CBE4-4E41-A16D-7A0A878D2FBB}" srcOrd="1" destOrd="0" presId="urn:microsoft.com/office/officeart/2005/8/layout/vProcess5"/>
    <dgm:cxn modelId="{8D996370-A851-466E-9FC0-34CC3348DDE6}" type="presOf" srcId="{EBF1E91A-E69C-4C61-8A2E-47601DBC72EB}" destId="{9C0DC200-FD54-425F-AA15-62AAB0C0238B}" srcOrd="0" destOrd="0" presId="urn:microsoft.com/office/officeart/2005/8/layout/vProcess5"/>
    <dgm:cxn modelId="{48072188-405A-4DA2-BD30-EB546DC10D32}" srcId="{5936FB3C-5ADF-4F24-B8EF-D1C92218E5BD}" destId="{5833E069-1C93-423E-A711-99CCDE51694B}" srcOrd="0" destOrd="0" parTransId="{F47714DD-EFEF-444C-B781-E9E1A24808B2}" sibTransId="{73E6FCC5-FFE8-4E1D-8FDC-73203E241514}"/>
    <dgm:cxn modelId="{8865C88A-33F7-467C-8182-CCFD0B5CD284}" type="presOf" srcId="{F0004FFC-A1A1-415D-A084-C0216E25CA80}" destId="{4FA04C67-C6E8-456E-95E2-FA8C3FEB4AAE}" srcOrd="0" destOrd="0" presId="urn:microsoft.com/office/officeart/2005/8/layout/vProcess5"/>
    <dgm:cxn modelId="{50A20EA7-21A6-4887-B7B9-BED7138CA8A8}" type="presOf" srcId="{97D50617-4423-432F-A660-977F38148170}" destId="{346F10AC-5636-46AF-90A5-11CF0B194699}" srcOrd="1" destOrd="0" presId="urn:microsoft.com/office/officeart/2005/8/layout/vProcess5"/>
    <dgm:cxn modelId="{B005CDA9-24E8-40CF-8F4F-540DA73BD060}" srcId="{5936FB3C-5ADF-4F24-B8EF-D1C92218E5BD}" destId="{97D50617-4423-432F-A660-977F38148170}" srcOrd="1" destOrd="0" parTransId="{CE99A2C4-30C5-4E1A-B67B-DEB5DC5500CC}" sibTransId="{BD3816E5-76CA-40A6-8C75-1EC2C6520DA4}"/>
    <dgm:cxn modelId="{87A1A1AB-DE64-42F0-9438-EFA30F09435B}" srcId="{5936FB3C-5ADF-4F24-B8EF-D1C92218E5BD}" destId="{EBF1E91A-E69C-4C61-8A2E-47601DBC72EB}" srcOrd="3" destOrd="0" parTransId="{83C4E2EE-816D-4643-8584-F86CB83EFE3A}" sibTransId="{FD537A3C-74A8-4808-B6D7-53516BECD41A}"/>
    <dgm:cxn modelId="{750710B1-B796-49B6-9FC9-A38C3DAC5867}" type="presOf" srcId="{5833E069-1C93-423E-A711-99CCDE51694B}" destId="{42B2BA7E-AF01-4B59-B529-BB6C66C02929}" srcOrd="0" destOrd="0" presId="urn:microsoft.com/office/officeart/2005/8/layout/vProcess5"/>
    <dgm:cxn modelId="{9DD613CA-33CF-420C-9C36-C8D1FB555613}" type="presOf" srcId="{5833E069-1C93-423E-A711-99CCDE51694B}" destId="{83391A2A-759B-4289-A48D-5EA059243F26}" srcOrd="1" destOrd="0" presId="urn:microsoft.com/office/officeart/2005/8/layout/vProcess5"/>
    <dgm:cxn modelId="{C652B1F6-DDC1-4B9C-813D-CA2A3B4C3EEF}" type="presOf" srcId="{73E6FCC5-FFE8-4E1D-8FDC-73203E241514}" destId="{619DE760-0524-456C-B32A-B501BCD2BC33}" srcOrd="0" destOrd="0" presId="urn:microsoft.com/office/officeart/2005/8/layout/vProcess5"/>
    <dgm:cxn modelId="{4309CE23-E4A9-4868-9E22-3FC71FA4965C}" type="presParOf" srcId="{F3F88018-8700-450A-B9DE-CBB869CC1CEB}" destId="{B04766CD-EE09-4042-A638-B71288F3A39F}" srcOrd="0" destOrd="0" presId="urn:microsoft.com/office/officeart/2005/8/layout/vProcess5"/>
    <dgm:cxn modelId="{8A26D1B0-3B01-4AD1-9A58-A211A49FB881}" type="presParOf" srcId="{F3F88018-8700-450A-B9DE-CBB869CC1CEB}" destId="{42B2BA7E-AF01-4B59-B529-BB6C66C02929}" srcOrd="1" destOrd="0" presId="urn:microsoft.com/office/officeart/2005/8/layout/vProcess5"/>
    <dgm:cxn modelId="{6601CADC-3539-418A-8FA9-1242963C1A32}" type="presParOf" srcId="{F3F88018-8700-450A-B9DE-CBB869CC1CEB}" destId="{662162EE-609F-4CEB-A013-238BFD5004E6}" srcOrd="2" destOrd="0" presId="urn:microsoft.com/office/officeart/2005/8/layout/vProcess5"/>
    <dgm:cxn modelId="{F53C16EB-B531-402A-AE3C-3438CDC5EAAC}" type="presParOf" srcId="{F3F88018-8700-450A-B9DE-CBB869CC1CEB}" destId="{4FA04C67-C6E8-456E-95E2-FA8C3FEB4AAE}" srcOrd="3" destOrd="0" presId="urn:microsoft.com/office/officeart/2005/8/layout/vProcess5"/>
    <dgm:cxn modelId="{C0623836-17B1-4458-AD92-1C5C1270EC87}" type="presParOf" srcId="{F3F88018-8700-450A-B9DE-CBB869CC1CEB}" destId="{9C0DC200-FD54-425F-AA15-62AAB0C0238B}" srcOrd="4" destOrd="0" presId="urn:microsoft.com/office/officeart/2005/8/layout/vProcess5"/>
    <dgm:cxn modelId="{0D6DE97A-5F55-46E9-B0F6-E173FB0C5DAB}" type="presParOf" srcId="{F3F88018-8700-450A-B9DE-CBB869CC1CEB}" destId="{619DE760-0524-456C-B32A-B501BCD2BC33}" srcOrd="5" destOrd="0" presId="urn:microsoft.com/office/officeart/2005/8/layout/vProcess5"/>
    <dgm:cxn modelId="{EDBC568F-EC97-4159-8B49-AC8F6A253306}" type="presParOf" srcId="{F3F88018-8700-450A-B9DE-CBB869CC1CEB}" destId="{959B5829-6B54-43E7-BFC0-9D96D175F1D8}" srcOrd="6" destOrd="0" presId="urn:microsoft.com/office/officeart/2005/8/layout/vProcess5"/>
    <dgm:cxn modelId="{2122EFD2-BD01-4C03-B0B7-1766471E71DF}" type="presParOf" srcId="{F3F88018-8700-450A-B9DE-CBB869CC1CEB}" destId="{549A946A-3727-4325-80D1-D901625F6237}" srcOrd="7" destOrd="0" presId="urn:microsoft.com/office/officeart/2005/8/layout/vProcess5"/>
    <dgm:cxn modelId="{89365B86-8C4D-41C5-B198-4E753D999F28}" type="presParOf" srcId="{F3F88018-8700-450A-B9DE-CBB869CC1CEB}" destId="{83391A2A-759B-4289-A48D-5EA059243F26}" srcOrd="8" destOrd="0" presId="urn:microsoft.com/office/officeart/2005/8/layout/vProcess5"/>
    <dgm:cxn modelId="{DE551E34-B7E2-4A12-A7F9-42E9CB62DF48}" type="presParOf" srcId="{F3F88018-8700-450A-B9DE-CBB869CC1CEB}" destId="{346F10AC-5636-46AF-90A5-11CF0B194699}" srcOrd="9" destOrd="0" presId="urn:microsoft.com/office/officeart/2005/8/layout/vProcess5"/>
    <dgm:cxn modelId="{ECCC3A6A-B5D4-429C-A507-8D5A9B4B7E75}" type="presParOf" srcId="{F3F88018-8700-450A-B9DE-CBB869CC1CEB}" destId="{B96C88ED-E6B9-4D66-9546-8D7D63056D14}" srcOrd="10" destOrd="0" presId="urn:microsoft.com/office/officeart/2005/8/layout/vProcess5"/>
    <dgm:cxn modelId="{B8208A2A-9258-487D-9724-8B4B9A25A3BE}" type="presParOf" srcId="{F3F88018-8700-450A-B9DE-CBB869CC1CEB}" destId="{2CD799E6-CBE4-4E41-A16D-7A0A878D2FB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A2634B-E940-40C8-9F79-2FE96894BB47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ABC3BC4-515F-4B0F-88A4-9443DD388D4F}">
      <dgm:prSet/>
      <dgm:spPr/>
      <dgm:t>
        <a:bodyPr/>
        <a:lstStyle/>
        <a:p>
          <a:r>
            <a:rPr lang="en-US"/>
            <a:t>Recall that DH keys are EPHEMERAL</a:t>
          </a:r>
        </a:p>
      </dgm:t>
    </dgm:pt>
    <dgm:pt modelId="{89D6E16E-87A0-478E-93AD-E6B71980CF81}" type="parTrans" cxnId="{2F8F1C93-3653-498C-8581-8DE245BDA01A}">
      <dgm:prSet/>
      <dgm:spPr/>
      <dgm:t>
        <a:bodyPr/>
        <a:lstStyle/>
        <a:p>
          <a:endParaRPr lang="en-US"/>
        </a:p>
      </dgm:t>
    </dgm:pt>
    <dgm:pt modelId="{3E20D5ED-6F1A-45A5-A322-6731F143DF4B}" type="sibTrans" cxnId="{2F8F1C93-3653-498C-8581-8DE245BDA01A}">
      <dgm:prSet/>
      <dgm:spPr/>
      <dgm:t>
        <a:bodyPr/>
        <a:lstStyle/>
        <a:p>
          <a:endParaRPr lang="en-US"/>
        </a:p>
      </dgm:t>
    </dgm:pt>
    <dgm:pt modelId="{4A0DF72C-90F8-43BB-B189-291512F7640C}">
      <dgm:prSet/>
      <dgm:spPr/>
      <dgm:t>
        <a:bodyPr/>
        <a:lstStyle/>
        <a:p>
          <a:r>
            <a:rPr lang="en-US"/>
            <a:t>The Server’s cert includes a long-term public key</a:t>
          </a:r>
        </a:p>
      </dgm:t>
    </dgm:pt>
    <dgm:pt modelId="{8830054E-B020-47F1-B84F-905E27B209A5}" type="parTrans" cxnId="{48F6A921-D5B2-42BA-B9C6-A05F127A2D85}">
      <dgm:prSet/>
      <dgm:spPr/>
      <dgm:t>
        <a:bodyPr/>
        <a:lstStyle/>
        <a:p>
          <a:endParaRPr lang="en-US"/>
        </a:p>
      </dgm:t>
    </dgm:pt>
    <dgm:pt modelId="{E01A4F29-47FB-4791-874B-4DF9088C3422}" type="sibTrans" cxnId="{48F6A921-D5B2-42BA-B9C6-A05F127A2D85}">
      <dgm:prSet/>
      <dgm:spPr/>
      <dgm:t>
        <a:bodyPr/>
        <a:lstStyle/>
        <a:p>
          <a:endParaRPr lang="en-US"/>
        </a:p>
      </dgm:t>
    </dgm:pt>
    <dgm:pt modelId="{7902A3F3-C952-4068-93A7-2B8237710A57}">
      <dgm:prSet/>
      <dgm:spPr/>
      <dgm:t>
        <a:bodyPr/>
        <a:lstStyle/>
        <a:p>
          <a:r>
            <a:rPr lang="en-US"/>
            <a:t>The Server’s DH key is signed by this key pair</a:t>
          </a:r>
        </a:p>
      </dgm:t>
    </dgm:pt>
    <dgm:pt modelId="{FD59BB24-4D3C-432C-A8A1-7689B54F2620}" type="parTrans" cxnId="{8B76A8E4-CD80-4DFD-A847-FCFC44C096CB}">
      <dgm:prSet/>
      <dgm:spPr/>
      <dgm:t>
        <a:bodyPr/>
        <a:lstStyle/>
        <a:p>
          <a:endParaRPr lang="en-US"/>
        </a:p>
      </dgm:t>
    </dgm:pt>
    <dgm:pt modelId="{5232027E-F3AC-4D5A-A8FC-4DAED7952477}" type="sibTrans" cxnId="{8B76A8E4-CD80-4DFD-A847-FCFC44C096CB}">
      <dgm:prSet/>
      <dgm:spPr/>
      <dgm:t>
        <a:bodyPr/>
        <a:lstStyle/>
        <a:p>
          <a:endParaRPr lang="en-US"/>
        </a:p>
      </dgm:t>
    </dgm:pt>
    <dgm:pt modelId="{0CB3831E-3A01-4847-9888-F4294EA9733E}">
      <dgm:prSet/>
      <dgm:spPr/>
      <dgm:t>
        <a:bodyPr/>
        <a:lstStyle/>
        <a:p>
          <a:r>
            <a:rPr lang="en-US" dirty="0"/>
            <a:t>IF the client trusts the cert, THEN it can validate the DH key</a:t>
          </a:r>
        </a:p>
      </dgm:t>
    </dgm:pt>
    <dgm:pt modelId="{54104AD7-2757-4C1C-BBA8-055AA01EAECC}" type="parTrans" cxnId="{E9BB8A6F-1568-4D3A-BA86-2FAA2D300BFB}">
      <dgm:prSet/>
      <dgm:spPr/>
      <dgm:t>
        <a:bodyPr/>
        <a:lstStyle/>
        <a:p>
          <a:endParaRPr lang="en-US"/>
        </a:p>
      </dgm:t>
    </dgm:pt>
    <dgm:pt modelId="{60C32BDF-AAC0-4CAD-A2F6-3CEC949F1B7E}" type="sibTrans" cxnId="{E9BB8A6F-1568-4D3A-BA86-2FAA2D300BFB}">
      <dgm:prSet/>
      <dgm:spPr/>
      <dgm:t>
        <a:bodyPr/>
        <a:lstStyle/>
        <a:p>
          <a:endParaRPr lang="en-US"/>
        </a:p>
      </dgm:t>
    </dgm:pt>
    <dgm:pt modelId="{A7D58AE1-1207-42CC-8529-15C461DCA36E}" type="pres">
      <dgm:prSet presAssocID="{CFA2634B-E940-40C8-9F79-2FE96894BB47}" presName="outerComposite" presStyleCnt="0">
        <dgm:presLayoutVars>
          <dgm:chMax val="5"/>
          <dgm:dir/>
          <dgm:resizeHandles val="exact"/>
        </dgm:presLayoutVars>
      </dgm:prSet>
      <dgm:spPr/>
    </dgm:pt>
    <dgm:pt modelId="{5A7B4C89-8579-4EBD-843D-362CEC6388D0}" type="pres">
      <dgm:prSet presAssocID="{CFA2634B-E940-40C8-9F79-2FE96894BB47}" presName="dummyMaxCanvas" presStyleCnt="0">
        <dgm:presLayoutVars/>
      </dgm:prSet>
      <dgm:spPr/>
    </dgm:pt>
    <dgm:pt modelId="{FC130D39-B29E-418C-A5BC-1574FF15DC3C}" type="pres">
      <dgm:prSet presAssocID="{CFA2634B-E940-40C8-9F79-2FE96894BB47}" presName="FourNodes_1" presStyleLbl="node1" presStyleIdx="0" presStyleCnt="4">
        <dgm:presLayoutVars>
          <dgm:bulletEnabled val="1"/>
        </dgm:presLayoutVars>
      </dgm:prSet>
      <dgm:spPr/>
    </dgm:pt>
    <dgm:pt modelId="{2D208B57-FC21-4FED-9830-CB20142ABF7B}" type="pres">
      <dgm:prSet presAssocID="{CFA2634B-E940-40C8-9F79-2FE96894BB47}" presName="FourNodes_2" presStyleLbl="node1" presStyleIdx="1" presStyleCnt="4">
        <dgm:presLayoutVars>
          <dgm:bulletEnabled val="1"/>
        </dgm:presLayoutVars>
      </dgm:prSet>
      <dgm:spPr/>
    </dgm:pt>
    <dgm:pt modelId="{EC12140F-87F6-44C6-AC8E-EEACC56E77D9}" type="pres">
      <dgm:prSet presAssocID="{CFA2634B-E940-40C8-9F79-2FE96894BB47}" presName="FourNodes_3" presStyleLbl="node1" presStyleIdx="2" presStyleCnt="4">
        <dgm:presLayoutVars>
          <dgm:bulletEnabled val="1"/>
        </dgm:presLayoutVars>
      </dgm:prSet>
      <dgm:spPr/>
    </dgm:pt>
    <dgm:pt modelId="{A7B2C05E-B7D1-4767-A7DC-72021D4989E5}" type="pres">
      <dgm:prSet presAssocID="{CFA2634B-E940-40C8-9F79-2FE96894BB47}" presName="FourNodes_4" presStyleLbl="node1" presStyleIdx="3" presStyleCnt="4">
        <dgm:presLayoutVars>
          <dgm:bulletEnabled val="1"/>
        </dgm:presLayoutVars>
      </dgm:prSet>
      <dgm:spPr/>
    </dgm:pt>
    <dgm:pt modelId="{E2D91B01-D9BF-4CB7-A9D0-45321D7E8992}" type="pres">
      <dgm:prSet presAssocID="{CFA2634B-E940-40C8-9F79-2FE96894BB47}" presName="FourConn_1-2" presStyleLbl="fgAccFollowNode1" presStyleIdx="0" presStyleCnt="3">
        <dgm:presLayoutVars>
          <dgm:bulletEnabled val="1"/>
        </dgm:presLayoutVars>
      </dgm:prSet>
      <dgm:spPr/>
    </dgm:pt>
    <dgm:pt modelId="{6A234D76-60F7-4A1F-95F0-D7A9D90EEDC5}" type="pres">
      <dgm:prSet presAssocID="{CFA2634B-E940-40C8-9F79-2FE96894BB47}" presName="FourConn_2-3" presStyleLbl="fgAccFollowNode1" presStyleIdx="1" presStyleCnt="3">
        <dgm:presLayoutVars>
          <dgm:bulletEnabled val="1"/>
        </dgm:presLayoutVars>
      </dgm:prSet>
      <dgm:spPr/>
    </dgm:pt>
    <dgm:pt modelId="{B3F70509-E3F4-4BAE-A210-E351B724E4C1}" type="pres">
      <dgm:prSet presAssocID="{CFA2634B-E940-40C8-9F79-2FE96894BB47}" presName="FourConn_3-4" presStyleLbl="fgAccFollowNode1" presStyleIdx="2" presStyleCnt="3">
        <dgm:presLayoutVars>
          <dgm:bulletEnabled val="1"/>
        </dgm:presLayoutVars>
      </dgm:prSet>
      <dgm:spPr/>
    </dgm:pt>
    <dgm:pt modelId="{7FB54F53-2CE1-4C4F-8E3C-BA758285A31E}" type="pres">
      <dgm:prSet presAssocID="{CFA2634B-E940-40C8-9F79-2FE96894BB47}" presName="FourNodes_1_text" presStyleLbl="node1" presStyleIdx="3" presStyleCnt="4">
        <dgm:presLayoutVars>
          <dgm:bulletEnabled val="1"/>
        </dgm:presLayoutVars>
      </dgm:prSet>
      <dgm:spPr/>
    </dgm:pt>
    <dgm:pt modelId="{C7F077CC-2453-4E64-9B0E-71059F670937}" type="pres">
      <dgm:prSet presAssocID="{CFA2634B-E940-40C8-9F79-2FE96894BB47}" presName="FourNodes_2_text" presStyleLbl="node1" presStyleIdx="3" presStyleCnt="4">
        <dgm:presLayoutVars>
          <dgm:bulletEnabled val="1"/>
        </dgm:presLayoutVars>
      </dgm:prSet>
      <dgm:spPr/>
    </dgm:pt>
    <dgm:pt modelId="{6AF77808-36B4-4780-BE90-B13C9AEB00F5}" type="pres">
      <dgm:prSet presAssocID="{CFA2634B-E940-40C8-9F79-2FE96894BB47}" presName="FourNodes_3_text" presStyleLbl="node1" presStyleIdx="3" presStyleCnt="4">
        <dgm:presLayoutVars>
          <dgm:bulletEnabled val="1"/>
        </dgm:presLayoutVars>
      </dgm:prSet>
      <dgm:spPr/>
    </dgm:pt>
    <dgm:pt modelId="{D492EC51-F4FD-47C4-AA9D-9EED5B35577B}" type="pres">
      <dgm:prSet presAssocID="{CFA2634B-E940-40C8-9F79-2FE96894BB4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4482302-23A7-4C50-B98C-0050BD36474A}" type="presOf" srcId="{4A0DF72C-90F8-43BB-B189-291512F7640C}" destId="{C7F077CC-2453-4E64-9B0E-71059F670937}" srcOrd="1" destOrd="0" presId="urn:microsoft.com/office/officeart/2005/8/layout/vProcess5"/>
    <dgm:cxn modelId="{48F6A921-D5B2-42BA-B9C6-A05F127A2D85}" srcId="{CFA2634B-E940-40C8-9F79-2FE96894BB47}" destId="{4A0DF72C-90F8-43BB-B189-291512F7640C}" srcOrd="1" destOrd="0" parTransId="{8830054E-B020-47F1-B84F-905E27B209A5}" sibTransId="{E01A4F29-47FB-4791-874B-4DF9088C3422}"/>
    <dgm:cxn modelId="{6576C130-9F6A-462C-83C7-12BF042B5418}" type="presOf" srcId="{CFA2634B-E940-40C8-9F79-2FE96894BB47}" destId="{A7D58AE1-1207-42CC-8529-15C461DCA36E}" srcOrd="0" destOrd="0" presId="urn:microsoft.com/office/officeart/2005/8/layout/vProcess5"/>
    <dgm:cxn modelId="{F23D0B32-93DE-4741-B299-17AC2F855916}" type="presOf" srcId="{4A0DF72C-90F8-43BB-B189-291512F7640C}" destId="{2D208B57-FC21-4FED-9830-CB20142ABF7B}" srcOrd="0" destOrd="0" presId="urn:microsoft.com/office/officeart/2005/8/layout/vProcess5"/>
    <dgm:cxn modelId="{4B43F83E-B95F-4A4E-9CA2-628A170124D2}" type="presOf" srcId="{0CB3831E-3A01-4847-9888-F4294EA9733E}" destId="{A7B2C05E-B7D1-4767-A7DC-72021D4989E5}" srcOrd="0" destOrd="0" presId="urn:microsoft.com/office/officeart/2005/8/layout/vProcess5"/>
    <dgm:cxn modelId="{B6264A45-5B3A-4FAE-AED1-1F394B49C834}" type="presOf" srcId="{7902A3F3-C952-4068-93A7-2B8237710A57}" destId="{EC12140F-87F6-44C6-AC8E-EEACC56E77D9}" srcOrd="0" destOrd="0" presId="urn:microsoft.com/office/officeart/2005/8/layout/vProcess5"/>
    <dgm:cxn modelId="{28274A65-7AFA-485F-B78D-E01F6DEBB42F}" type="presOf" srcId="{0CB3831E-3A01-4847-9888-F4294EA9733E}" destId="{D492EC51-F4FD-47C4-AA9D-9EED5B35577B}" srcOrd="1" destOrd="0" presId="urn:microsoft.com/office/officeart/2005/8/layout/vProcess5"/>
    <dgm:cxn modelId="{DBCDA847-6603-40F5-A67B-09A5A43B899C}" type="presOf" srcId="{3E20D5ED-6F1A-45A5-A322-6731F143DF4B}" destId="{E2D91B01-D9BF-4CB7-A9D0-45321D7E8992}" srcOrd="0" destOrd="0" presId="urn:microsoft.com/office/officeart/2005/8/layout/vProcess5"/>
    <dgm:cxn modelId="{C290896B-614F-4334-9210-A2F99F1AB78E}" type="presOf" srcId="{2ABC3BC4-515F-4B0F-88A4-9443DD388D4F}" destId="{7FB54F53-2CE1-4C4F-8E3C-BA758285A31E}" srcOrd="1" destOrd="0" presId="urn:microsoft.com/office/officeart/2005/8/layout/vProcess5"/>
    <dgm:cxn modelId="{E9BB8A6F-1568-4D3A-BA86-2FAA2D300BFB}" srcId="{CFA2634B-E940-40C8-9F79-2FE96894BB47}" destId="{0CB3831E-3A01-4847-9888-F4294EA9733E}" srcOrd="3" destOrd="0" parTransId="{54104AD7-2757-4C1C-BBA8-055AA01EAECC}" sibTransId="{60C32BDF-AAC0-4CAD-A2F6-3CEC949F1B7E}"/>
    <dgm:cxn modelId="{492B8453-3817-44D2-8D7A-2F1B2B93F3BC}" type="presOf" srcId="{5232027E-F3AC-4D5A-A8FC-4DAED7952477}" destId="{B3F70509-E3F4-4BAE-A210-E351B724E4C1}" srcOrd="0" destOrd="0" presId="urn:microsoft.com/office/officeart/2005/8/layout/vProcess5"/>
    <dgm:cxn modelId="{0F4EDB7D-15DE-4D8D-9803-3C8CF0F56D0C}" type="presOf" srcId="{2ABC3BC4-515F-4B0F-88A4-9443DD388D4F}" destId="{FC130D39-B29E-418C-A5BC-1574FF15DC3C}" srcOrd="0" destOrd="0" presId="urn:microsoft.com/office/officeart/2005/8/layout/vProcess5"/>
    <dgm:cxn modelId="{2F8F1C93-3653-498C-8581-8DE245BDA01A}" srcId="{CFA2634B-E940-40C8-9F79-2FE96894BB47}" destId="{2ABC3BC4-515F-4B0F-88A4-9443DD388D4F}" srcOrd="0" destOrd="0" parTransId="{89D6E16E-87A0-478E-93AD-E6B71980CF81}" sibTransId="{3E20D5ED-6F1A-45A5-A322-6731F143DF4B}"/>
    <dgm:cxn modelId="{0278C2AF-8C16-4396-AA4F-6B98BEF66100}" type="presOf" srcId="{E01A4F29-47FB-4791-874B-4DF9088C3422}" destId="{6A234D76-60F7-4A1F-95F0-D7A9D90EEDC5}" srcOrd="0" destOrd="0" presId="urn:microsoft.com/office/officeart/2005/8/layout/vProcess5"/>
    <dgm:cxn modelId="{22F949B8-14FD-4789-996E-4800CB31B2D6}" type="presOf" srcId="{7902A3F3-C952-4068-93A7-2B8237710A57}" destId="{6AF77808-36B4-4780-BE90-B13C9AEB00F5}" srcOrd="1" destOrd="0" presId="urn:microsoft.com/office/officeart/2005/8/layout/vProcess5"/>
    <dgm:cxn modelId="{8B76A8E4-CD80-4DFD-A847-FCFC44C096CB}" srcId="{CFA2634B-E940-40C8-9F79-2FE96894BB47}" destId="{7902A3F3-C952-4068-93A7-2B8237710A57}" srcOrd="2" destOrd="0" parTransId="{FD59BB24-4D3C-432C-A8A1-7689B54F2620}" sibTransId="{5232027E-F3AC-4D5A-A8FC-4DAED7952477}"/>
    <dgm:cxn modelId="{9AC546FB-DD84-4219-B8D7-33E1E6F5AFBA}" type="presParOf" srcId="{A7D58AE1-1207-42CC-8529-15C461DCA36E}" destId="{5A7B4C89-8579-4EBD-843D-362CEC6388D0}" srcOrd="0" destOrd="0" presId="urn:microsoft.com/office/officeart/2005/8/layout/vProcess5"/>
    <dgm:cxn modelId="{827BD47F-7484-4FCF-BFC5-0DB9E1F14504}" type="presParOf" srcId="{A7D58AE1-1207-42CC-8529-15C461DCA36E}" destId="{FC130D39-B29E-418C-A5BC-1574FF15DC3C}" srcOrd="1" destOrd="0" presId="urn:microsoft.com/office/officeart/2005/8/layout/vProcess5"/>
    <dgm:cxn modelId="{A0C2960C-2659-40BD-880A-92156E751522}" type="presParOf" srcId="{A7D58AE1-1207-42CC-8529-15C461DCA36E}" destId="{2D208B57-FC21-4FED-9830-CB20142ABF7B}" srcOrd="2" destOrd="0" presId="urn:microsoft.com/office/officeart/2005/8/layout/vProcess5"/>
    <dgm:cxn modelId="{374F8225-323C-407E-A2AA-F82FF9411B10}" type="presParOf" srcId="{A7D58AE1-1207-42CC-8529-15C461DCA36E}" destId="{EC12140F-87F6-44C6-AC8E-EEACC56E77D9}" srcOrd="3" destOrd="0" presId="urn:microsoft.com/office/officeart/2005/8/layout/vProcess5"/>
    <dgm:cxn modelId="{8B58A78B-76E4-4940-8B86-682E47F2EBE5}" type="presParOf" srcId="{A7D58AE1-1207-42CC-8529-15C461DCA36E}" destId="{A7B2C05E-B7D1-4767-A7DC-72021D4989E5}" srcOrd="4" destOrd="0" presId="urn:microsoft.com/office/officeart/2005/8/layout/vProcess5"/>
    <dgm:cxn modelId="{D682906B-3B0B-48BB-BD1E-AFE909035EAC}" type="presParOf" srcId="{A7D58AE1-1207-42CC-8529-15C461DCA36E}" destId="{E2D91B01-D9BF-4CB7-A9D0-45321D7E8992}" srcOrd="5" destOrd="0" presId="urn:microsoft.com/office/officeart/2005/8/layout/vProcess5"/>
    <dgm:cxn modelId="{801B20E4-E24E-43B3-8400-C74C52E3B430}" type="presParOf" srcId="{A7D58AE1-1207-42CC-8529-15C461DCA36E}" destId="{6A234D76-60F7-4A1F-95F0-D7A9D90EEDC5}" srcOrd="6" destOrd="0" presId="urn:microsoft.com/office/officeart/2005/8/layout/vProcess5"/>
    <dgm:cxn modelId="{0DBFE34D-05CC-486E-BBD8-2F3B16D0A324}" type="presParOf" srcId="{A7D58AE1-1207-42CC-8529-15C461DCA36E}" destId="{B3F70509-E3F4-4BAE-A210-E351B724E4C1}" srcOrd="7" destOrd="0" presId="urn:microsoft.com/office/officeart/2005/8/layout/vProcess5"/>
    <dgm:cxn modelId="{775339A0-DD6C-494E-9344-B50A9488A72E}" type="presParOf" srcId="{A7D58AE1-1207-42CC-8529-15C461DCA36E}" destId="{7FB54F53-2CE1-4C4F-8E3C-BA758285A31E}" srcOrd="8" destOrd="0" presId="urn:microsoft.com/office/officeart/2005/8/layout/vProcess5"/>
    <dgm:cxn modelId="{8F9DE2DB-EB4B-4760-819A-BC3B4CB47472}" type="presParOf" srcId="{A7D58AE1-1207-42CC-8529-15C461DCA36E}" destId="{C7F077CC-2453-4E64-9B0E-71059F670937}" srcOrd="9" destOrd="0" presId="urn:microsoft.com/office/officeart/2005/8/layout/vProcess5"/>
    <dgm:cxn modelId="{80DD10C0-147C-4E13-958C-F74E02E768AF}" type="presParOf" srcId="{A7D58AE1-1207-42CC-8529-15C461DCA36E}" destId="{6AF77808-36B4-4780-BE90-B13C9AEB00F5}" srcOrd="10" destOrd="0" presId="urn:microsoft.com/office/officeart/2005/8/layout/vProcess5"/>
    <dgm:cxn modelId="{AAFC33D9-4C02-4D78-90A6-5EDE5F24842B}" type="presParOf" srcId="{A7D58AE1-1207-42CC-8529-15C461DCA36E}" destId="{D492EC51-F4FD-47C4-AA9D-9EED5B35577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F9E7A1-A061-4913-A3DE-B9820DCE321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258E0D-479A-4120-8969-A9145CC5531E}">
      <dgm:prSet/>
      <dgm:spPr/>
      <dgm:t>
        <a:bodyPr/>
        <a:lstStyle/>
        <a:p>
          <a:r>
            <a:rPr lang="en-US"/>
            <a:t>Both Client and Server derive keys</a:t>
          </a:r>
        </a:p>
      </dgm:t>
    </dgm:pt>
    <dgm:pt modelId="{55813D14-DED8-43CA-AC98-B9BCDAAE6256}" type="parTrans" cxnId="{CEB1902F-9DBE-44CC-AF1A-5894B27087EA}">
      <dgm:prSet/>
      <dgm:spPr/>
      <dgm:t>
        <a:bodyPr/>
        <a:lstStyle/>
        <a:p>
          <a:endParaRPr lang="en-US"/>
        </a:p>
      </dgm:t>
    </dgm:pt>
    <dgm:pt modelId="{7430A0CD-3BAA-4415-9C2F-45EBA57E4B44}" type="sibTrans" cxnId="{CEB1902F-9DBE-44CC-AF1A-5894B27087EA}">
      <dgm:prSet/>
      <dgm:spPr/>
      <dgm:t>
        <a:bodyPr/>
        <a:lstStyle/>
        <a:p>
          <a:endParaRPr lang="en-US"/>
        </a:p>
      </dgm:t>
    </dgm:pt>
    <dgm:pt modelId="{51ED32BA-265E-4382-8B7D-A914ACE2932C}">
      <dgm:prSet/>
      <dgm:spPr/>
      <dgm:t>
        <a:bodyPr/>
        <a:lstStyle/>
        <a:p>
          <a:r>
            <a:rPr lang="en-US"/>
            <a:t>Encryption keys AND MAC keys</a:t>
          </a:r>
        </a:p>
      </dgm:t>
    </dgm:pt>
    <dgm:pt modelId="{6C7545CC-9490-491C-AA05-E8B5E1CE7010}" type="parTrans" cxnId="{A37B09A1-0B5C-4BB6-8213-9DFAA5FEFC55}">
      <dgm:prSet/>
      <dgm:spPr/>
      <dgm:t>
        <a:bodyPr/>
        <a:lstStyle/>
        <a:p>
          <a:endParaRPr lang="en-US"/>
        </a:p>
      </dgm:t>
    </dgm:pt>
    <dgm:pt modelId="{67CAF9CC-F6C4-4B7C-9293-513C11C534CA}" type="sibTrans" cxnId="{A37B09A1-0B5C-4BB6-8213-9DFAA5FEFC55}">
      <dgm:prSet/>
      <dgm:spPr/>
      <dgm:t>
        <a:bodyPr/>
        <a:lstStyle/>
        <a:p>
          <a:endParaRPr lang="en-US"/>
        </a:p>
      </dgm:t>
    </dgm:pt>
    <dgm:pt modelId="{0B559B72-11F5-47A3-A1DE-EE0830AA157C}">
      <dgm:prSet/>
      <dgm:spPr/>
      <dgm:t>
        <a:bodyPr/>
        <a:lstStyle/>
        <a:p>
          <a:r>
            <a:rPr lang="en-US"/>
            <a:t>MAC’s ensure continuous authentication</a:t>
          </a:r>
        </a:p>
      </dgm:t>
    </dgm:pt>
    <dgm:pt modelId="{7835431A-76AE-4F0D-8CC1-A018BDB3A524}" type="parTrans" cxnId="{DF34568C-697D-4188-ABE7-24C29D53F62A}">
      <dgm:prSet/>
      <dgm:spPr/>
      <dgm:t>
        <a:bodyPr/>
        <a:lstStyle/>
        <a:p>
          <a:endParaRPr lang="en-US"/>
        </a:p>
      </dgm:t>
    </dgm:pt>
    <dgm:pt modelId="{D4761ED6-D744-4B5F-910D-37B1457E79E0}" type="sibTrans" cxnId="{DF34568C-697D-4188-ABE7-24C29D53F62A}">
      <dgm:prSet/>
      <dgm:spPr/>
      <dgm:t>
        <a:bodyPr/>
        <a:lstStyle/>
        <a:p>
          <a:endParaRPr lang="en-US"/>
        </a:p>
      </dgm:t>
    </dgm:pt>
    <dgm:pt modelId="{D811A6FF-7043-422A-8FFF-07C8D029A736}" type="pres">
      <dgm:prSet presAssocID="{D7F9E7A1-A061-4913-A3DE-B9820DCE321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4B8796-FBF4-4DD3-BD6B-5A36E9BB1CD2}" type="pres">
      <dgm:prSet presAssocID="{C7258E0D-479A-4120-8969-A9145CC5531E}" presName="hierRoot1" presStyleCnt="0"/>
      <dgm:spPr/>
    </dgm:pt>
    <dgm:pt modelId="{D1CA4B26-108F-44D8-B803-27189D73A3A3}" type="pres">
      <dgm:prSet presAssocID="{C7258E0D-479A-4120-8969-A9145CC5531E}" presName="composite" presStyleCnt="0"/>
      <dgm:spPr/>
    </dgm:pt>
    <dgm:pt modelId="{EE7390F4-2349-4346-A086-61CFF866380B}" type="pres">
      <dgm:prSet presAssocID="{C7258E0D-479A-4120-8969-A9145CC5531E}" presName="background" presStyleLbl="node0" presStyleIdx="0" presStyleCnt="3"/>
      <dgm:spPr/>
    </dgm:pt>
    <dgm:pt modelId="{2787CF25-1342-412B-925D-3761D6919CB1}" type="pres">
      <dgm:prSet presAssocID="{C7258E0D-479A-4120-8969-A9145CC5531E}" presName="text" presStyleLbl="fgAcc0" presStyleIdx="0" presStyleCnt="3">
        <dgm:presLayoutVars>
          <dgm:chPref val="3"/>
        </dgm:presLayoutVars>
      </dgm:prSet>
      <dgm:spPr/>
    </dgm:pt>
    <dgm:pt modelId="{5CBA621A-8642-4268-8A52-B5850AB49055}" type="pres">
      <dgm:prSet presAssocID="{C7258E0D-479A-4120-8969-A9145CC5531E}" presName="hierChild2" presStyleCnt="0"/>
      <dgm:spPr/>
    </dgm:pt>
    <dgm:pt modelId="{CA7BDE75-0A5B-4FDA-B1FB-A3B18E594B4C}" type="pres">
      <dgm:prSet presAssocID="{51ED32BA-265E-4382-8B7D-A914ACE2932C}" presName="hierRoot1" presStyleCnt="0"/>
      <dgm:spPr/>
    </dgm:pt>
    <dgm:pt modelId="{3B6DCD57-BAB7-41A8-AFDF-75C21AD031BF}" type="pres">
      <dgm:prSet presAssocID="{51ED32BA-265E-4382-8B7D-A914ACE2932C}" presName="composite" presStyleCnt="0"/>
      <dgm:spPr/>
    </dgm:pt>
    <dgm:pt modelId="{2E41620F-72F7-4630-94B2-3AFE3E715261}" type="pres">
      <dgm:prSet presAssocID="{51ED32BA-265E-4382-8B7D-A914ACE2932C}" presName="background" presStyleLbl="node0" presStyleIdx="1" presStyleCnt="3"/>
      <dgm:spPr/>
    </dgm:pt>
    <dgm:pt modelId="{28E9CE42-3D3E-4FB8-A8EC-78E78F578C9A}" type="pres">
      <dgm:prSet presAssocID="{51ED32BA-265E-4382-8B7D-A914ACE2932C}" presName="text" presStyleLbl="fgAcc0" presStyleIdx="1" presStyleCnt="3">
        <dgm:presLayoutVars>
          <dgm:chPref val="3"/>
        </dgm:presLayoutVars>
      </dgm:prSet>
      <dgm:spPr/>
    </dgm:pt>
    <dgm:pt modelId="{8D42421B-7640-4956-B3E2-EEE3AFAC63D9}" type="pres">
      <dgm:prSet presAssocID="{51ED32BA-265E-4382-8B7D-A914ACE2932C}" presName="hierChild2" presStyleCnt="0"/>
      <dgm:spPr/>
    </dgm:pt>
    <dgm:pt modelId="{3559B5F8-DD6C-4A14-B609-69A5050B8F68}" type="pres">
      <dgm:prSet presAssocID="{0B559B72-11F5-47A3-A1DE-EE0830AA157C}" presName="hierRoot1" presStyleCnt="0"/>
      <dgm:spPr/>
    </dgm:pt>
    <dgm:pt modelId="{55001218-DE6C-497D-A4F3-A1FD26DDA7BB}" type="pres">
      <dgm:prSet presAssocID="{0B559B72-11F5-47A3-A1DE-EE0830AA157C}" presName="composite" presStyleCnt="0"/>
      <dgm:spPr/>
    </dgm:pt>
    <dgm:pt modelId="{CD30DE77-DE07-46B9-A2C5-D245374CA9ED}" type="pres">
      <dgm:prSet presAssocID="{0B559B72-11F5-47A3-A1DE-EE0830AA157C}" presName="background" presStyleLbl="node0" presStyleIdx="2" presStyleCnt="3"/>
      <dgm:spPr/>
    </dgm:pt>
    <dgm:pt modelId="{FC18E502-BADA-41EA-AA08-5B3CA3473384}" type="pres">
      <dgm:prSet presAssocID="{0B559B72-11F5-47A3-A1DE-EE0830AA157C}" presName="text" presStyleLbl="fgAcc0" presStyleIdx="2" presStyleCnt="3">
        <dgm:presLayoutVars>
          <dgm:chPref val="3"/>
        </dgm:presLayoutVars>
      </dgm:prSet>
      <dgm:spPr/>
    </dgm:pt>
    <dgm:pt modelId="{EDAF727C-8E30-4F6B-ACDE-664C56FED617}" type="pres">
      <dgm:prSet presAssocID="{0B559B72-11F5-47A3-A1DE-EE0830AA157C}" presName="hierChild2" presStyleCnt="0"/>
      <dgm:spPr/>
    </dgm:pt>
  </dgm:ptLst>
  <dgm:cxnLst>
    <dgm:cxn modelId="{5B9B5F26-CA4A-43B7-8ED9-34A9E49EA931}" type="presOf" srcId="{51ED32BA-265E-4382-8B7D-A914ACE2932C}" destId="{28E9CE42-3D3E-4FB8-A8EC-78E78F578C9A}" srcOrd="0" destOrd="0" presId="urn:microsoft.com/office/officeart/2005/8/layout/hierarchy1"/>
    <dgm:cxn modelId="{CEB1902F-9DBE-44CC-AF1A-5894B27087EA}" srcId="{D7F9E7A1-A061-4913-A3DE-B9820DCE3215}" destId="{C7258E0D-479A-4120-8969-A9145CC5531E}" srcOrd="0" destOrd="0" parTransId="{55813D14-DED8-43CA-AC98-B9BCDAAE6256}" sibTransId="{7430A0CD-3BAA-4415-9C2F-45EBA57E4B44}"/>
    <dgm:cxn modelId="{46957F43-6D6A-44FC-94CA-33260C88B75E}" type="presOf" srcId="{D7F9E7A1-A061-4913-A3DE-B9820DCE3215}" destId="{D811A6FF-7043-422A-8FFF-07C8D029A736}" srcOrd="0" destOrd="0" presId="urn:microsoft.com/office/officeart/2005/8/layout/hierarchy1"/>
    <dgm:cxn modelId="{DF34568C-697D-4188-ABE7-24C29D53F62A}" srcId="{D7F9E7A1-A061-4913-A3DE-B9820DCE3215}" destId="{0B559B72-11F5-47A3-A1DE-EE0830AA157C}" srcOrd="2" destOrd="0" parTransId="{7835431A-76AE-4F0D-8CC1-A018BDB3A524}" sibTransId="{D4761ED6-D744-4B5F-910D-37B1457E79E0}"/>
    <dgm:cxn modelId="{A3589E98-84C3-4498-B56F-3B6A554FC34E}" type="presOf" srcId="{C7258E0D-479A-4120-8969-A9145CC5531E}" destId="{2787CF25-1342-412B-925D-3761D6919CB1}" srcOrd="0" destOrd="0" presId="urn:microsoft.com/office/officeart/2005/8/layout/hierarchy1"/>
    <dgm:cxn modelId="{A37B09A1-0B5C-4BB6-8213-9DFAA5FEFC55}" srcId="{D7F9E7A1-A061-4913-A3DE-B9820DCE3215}" destId="{51ED32BA-265E-4382-8B7D-A914ACE2932C}" srcOrd="1" destOrd="0" parTransId="{6C7545CC-9490-491C-AA05-E8B5E1CE7010}" sibTransId="{67CAF9CC-F6C4-4B7C-9293-513C11C534CA}"/>
    <dgm:cxn modelId="{BE9E07CC-3173-4CA4-A2B0-2D6079A5199D}" type="presOf" srcId="{0B559B72-11F5-47A3-A1DE-EE0830AA157C}" destId="{FC18E502-BADA-41EA-AA08-5B3CA3473384}" srcOrd="0" destOrd="0" presId="urn:microsoft.com/office/officeart/2005/8/layout/hierarchy1"/>
    <dgm:cxn modelId="{C4E6AC26-1CCD-4977-ACD3-97A03B8CA54A}" type="presParOf" srcId="{D811A6FF-7043-422A-8FFF-07C8D029A736}" destId="{834B8796-FBF4-4DD3-BD6B-5A36E9BB1CD2}" srcOrd="0" destOrd="0" presId="urn:microsoft.com/office/officeart/2005/8/layout/hierarchy1"/>
    <dgm:cxn modelId="{EF64D184-A999-40FA-9317-5ACC0FB1BC2A}" type="presParOf" srcId="{834B8796-FBF4-4DD3-BD6B-5A36E9BB1CD2}" destId="{D1CA4B26-108F-44D8-B803-27189D73A3A3}" srcOrd="0" destOrd="0" presId="urn:microsoft.com/office/officeart/2005/8/layout/hierarchy1"/>
    <dgm:cxn modelId="{A8717978-6EC0-4BB1-9CDA-0799D2391216}" type="presParOf" srcId="{D1CA4B26-108F-44D8-B803-27189D73A3A3}" destId="{EE7390F4-2349-4346-A086-61CFF866380B}" srcOrd="0" destOrd="0" presId="urn:microsoft.com/office/officeart/2005/8/layout/hierarchy1"/>
    <dgm:cxn modelId="{757316C4-0006-4232-8C9C-4D7B44B3C564}" type="presParOf" srcId="{D1CA4B26-108F-44D8-B803-27189D73A3A3}" destId="{2787CF25-1342-412B-925D-3761D6919CB1}" srcOrd="1" destOrd="0" presId="urn:microsoft.com/office/officeart/2005/8/layout/hierarchy1"/>
    <dgm:cxn modelId="{5F305CE2-9CC5-442F-973B-221F8F0A6DD9}" type="presParOf" srcId="{834B8796-FBF4-4DD3-BD6B-5A36E9BB1CD2}" destId="{5CBA621A-8642-4268-8A52-B5850AB49055}" srcOrd="1" destOrd="0" presId="urn:microsoft.com/office/officeart/2005/8/layout/hierarchy1"/>
    <dgm:cxn modelId="{2D09C696-A6DD-42E9-AC97-317890F73EB7}" type="presParOf" srcId="{D811A6FF-7043-422A-8FFF-07C8D029A736}" destId="{CA7BDE75-0A5B-4FDA-B1FB-A3B18E594B4C}" srcOrd="1" destOrd="0" presId="urn:microsoft.com/office/officeart/2005/8/layout/hierarchy1"/>
    <dgm:cxn modelId="{65E2CB21-F770-4B9E-B961-3729C2F5FD4D}" type="presParOf" srcId="{CA7BDE75-0A5B-4FDA-B1FB-A3B18E594B4C}" destId="{3B6DCD57-BAB7-41A8-AFDF-75C21AD031BF}" srcOrd="0" destOrd="0" presId="urn:microsoft.com/office/officeart/2005/8/layout/hierarchy1"/>
    <dgm:cxn modelId="{C614FFAC-F627-40A2-951C-EBA9970F0142}" type="presParOf" srcId="{3B6DCD57-BAB7-41A8-AFDF-75C21AD031BF}" destId="{2E41620F-72F7-4630-94B2-3AFE3E715261}" srcOrd="0" destOrd="0" presId="urn:microsoft.com/office/officeart/2005/8/layout/hierarchy1"/>
    <dgm:cxn modelId="{AD625031-186D-4603-A539-BD3A0A7EA416}" type="presParOf" srcId="{3B6DCD57-BAB7-41A8-AFDF-75C21AD031BF}" destId="{28E9CE42-3D3E-4FB8-A8EC-78E78F578C9A}" srcOrd="1" destOrd="0" presId="urn:microsoft.com/office/officeart/2005/8/layout/hierarchy1"/>
    <dgm:cxn modelId="{F3E2F722-2357-4A25-89CC-A1166A4E4DB4}" type="presParOf" srcId="{CA7BDE75-0A5B-4FDA-B1FB-A3B18E594B4C}" destId="{8D42421B-7640-4956-B3E2-EEE3AFAC63D9}" srcOrd="1" destOrd="0" presId="urn:microsoft.com/office/officeart/2005/8/layout/hierarchy1"/>
    <dgm:cxn modelId="{15BBA067-8830-4FBF-96B0-1CD9527A56DC}" type="presParOf" srcId="{D811A6FF-7043-422A-8FFF-07C8D029A736}" destId="{3559B5F8-DD6C-4A14-B609-69A5050B8F68}" srcOrd="2" destOrd="0" presId="urn:microsoft.com/office/officeart/2005/8/layout/hierarchy1"/>
    <dgm:cxn modelId="{5B22E919-ACA0-4E9F-AADB-76D427CFED6C}" type="presParOf" srcId="{3559B5F8-DD6C-4A14-B609-69A5050B8F68}" destId="{55001218-DE6C-497D-A4F3-A1FD26DDA7BB}" srcOrd="0" destOrd="0" presId="urn:microsoft.com/office/officeart/2005/8/layout/hierarchy1"/>
    <dgm:cxn modelId="{8047E6BC-1C83-429E-AF03-DBC666562AFA}" type="presParOf" srcId="{55001218-DE6C-497D-A4F3-A1FD26DDA7BB}" destId="{CD30DE77-DE07-46B9-A2C5-D245374CA9ED}" srcOrd="0" destOrd="0" presId="urn:microsoft.com/office/officeart/2005/8/layout/hierarchy1"/>
    <dgm:cxn modelId="{826858A0-1322-4317-82AF-4B37F291540D}" type="presParOf" srcId="{55001218-DE6C-497D-A4F3-A1FD26DDA7BB}" destId="{FC18E502-BADA-41EA-AA08-5B3CA3473384}" srcOrd="1" destOrd="0" presId="urn:microsoft.com/office/officeart/2005/8/layout/hierarchy1"/>
    <dgm:cxn modelId="{77455BF5-39C4-419E-B190-ADFC232A47DB}" type="presParOf" srcId="{3559B5F8-DD6C-4A14-B609-69A5050B8F68}" destId="{EDAF727C-8E30-4F6B-ACDE-664C56FED6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D0ED68-8770-451C-BB31-059DC8C07F2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C96D02-8749-4ADB-BFB6-710919343203}">
      <dgm:prSet/>
      <dgm:spPr/>
      <dgm:t>
        <a:bodyPr/>
        <a:lstStyle/>
        <a:p>
          <a:r>
            <a:rPr lang="en-US" dirty="0"/>
            <a:t>The sender is “proved” by the MAC</a:t>
          </a:r>
        </a:p>
      </dgm:t>
    </dgm:pt>
    <dgm:pt modelId="{E468358D-C0B3-4893-95D1-2A7B980A0998}" type="parTrans" cxnId="{11BED6ED-A3BD-4F58-BFF0-BC01F54AEB3E}">
      <dgm:prSet/>
      <dgm:spPr/>
      <dgm:t>
        <a:bodyPr/>
        <a:lstStyle/>
        <a:p>
          <a:endParaRPr lang="en-US"/>
        </a:p>
      </dgm:t>
    </dgm:pt>
    <dgm:pt modelId="{B33D0E32-D527-4A11-8447-2720D4E3232D}" type="sibTrans" cxnId="{11BED6ED-A3BD-4F58-BFF0-BC01F54AEB3E}">
      <dgm:prSet/>
      <dgm:spPr/>
      <dgm:t>
        <a:bodyPr/>
        <a:lstStyle/>
        <a:p>
          <a:endParaRPr lang="en-US"/>
        </a:p>
      </dgm:t>
    </dgm:pt>
    <dgm:pt modelId="{092B22EC-3B45-43AF-A163-861FE876B86E}">
      <dgm:prSet/>
      <dgm:spPr/>
      <dgm:t>
        <a:bodyPr/>
        <a:lstStyle/>
        <a:p>
          <a:r>
            <a:rPr lang="en-US" dirty="0"/>
            <a:t>The MAC is “proved” via MAC key derived from DH</a:t>
          </a:r>
        </a:p>
      </dgm:t>
    </dgm:pt>
    <dgm:pt modelId="{815B32CE-6CC0-4B64-92F8-AB137D66F902}" type="parTrans" cxnId="{A5A13D7C-45D9-4446-9F69-F170BADCCE06}">
      <dgm:prSet/>
      <dgm:spPr/>
      <dgm:t>
        <a:bodyPr/>
        <a:lstStyle/>
        <a:p>
          <a:endParaRPr lang="en-US"/>
        </a:p>
      </dgm:t>
    </dgm:pt>
    <dgm:pt modelId="{0AE1A104-CEA9-4914-8E81-9421895A62E6}" type="sibTrans" cxnId="{A5A13D7C-45D9-4446-9F69-F170BADCCE06}">
      <dgm:prSet/>
      <dgm:spPr/>
      <dgm:t>
        <a:bodyPr/>
        <a:lstStyle/>
        <a:p>
          <a:endParaRPr lang="en-US"/>
        </a:p>
      </dgm:t>
    </dgm:pt>
    <dgm:pt modelId="{621D29C4-183E-4BF2-A0D6-0F0030CF00D7}">
      <dgm:prSet/>
      <dgm:spPr/>
      <dgm:t>
        <a:bodyPr/>
        <a:lstStyle/>
        <a:p>
          <a:r>
            <a:rPr lang="en-US" dirty="0"/>
            <a:t>Server’s DH key “proved” authentic by cert signature</a:t>
          </a:r>
        </a:p>
      </dgm:t>
    </dgm:pt>
    <dgm:pt modelId="{1BAF0FC8-D69D-4247-B660-B44820209336}" type="parTrans" cxnId="{D4546669-A61B-4134-8079-3B961DD477D3}">
      <dgm:prSet/>
      <dgm:spPr/>
      <dgm:t>
        <a:bodyPr/>
        <a:lstStyle/>
        <a:p>
          <a:endParaRPr lang="en-US"/>
        </a:p>
      </dgm:t>
    </dgm:pt>
    <dgm:pt modelId="{D3016DFA-5332-4C56-BA5E-B8CB5EFB0C35}" type="sibTrans" cxnId="{D4546669-A61B-4134-8079-3B961DD477D3}">
      <dgm:prSet/>
      <dgm:spPr/>
      <dgm:t>
        <a:bodyPr/>
        <a:lstStyle/>
        <a:p>
          <a:endParaRPr lang="en-US"/>
        </a:p>
      </dgm:t>
    </dgm:pt>
    <dgm:pt modelId="{B47AC796-B81A-411C-8348-96C54E8F0A5E}">
      <dgm:prSet/>
      <dgm:spPr/>
      <dgm:t>
        <a:bodyPr/>
        <a:lstStyle/>
        <a:p>
          <a:r>
            <a:rPr lang="en-US" dirty="0"/>
            <a:t>Certificate “proved” authentic by chain to trusted root</a:t>
          </a:r>
        </a:p>
      </dgm:t>
    </dgm:pt>
    <dgm:pt modelId="{E8F0401C-B9A4-4B72-8294-D9E8212361EC}" type="parTrans" cxnId="{5552589A-2FCF-403C-A5E5-BBE6F3FA125B}">
      <dgm:prSet/>
      <dgm:spPr/>
      <dgm:t>
        <a:bodyPr/>
        <a:lstStyle/>
        <a:p>
          <a:endParaRPr lang="en-US"/>
        </a:p>
      </dgm:t>
    </dgm:pt>
    <dgm:pt modelId="{C7B364EB-48A0-4860-97F4-60E7DB33D0C0}" type="sibTrans" cxnId="{5552589A-2FCF-403C-A5E5-BBE6F3FA125B}">
      <dgm:prSet/>
      <dgm:spPr/>
      <dgm:t>
        <a:bodyPr/>
        <a:lstStyle/>
        <a:p>
          <a:endParaRPr lang="en-US"/>
        </a:p>
      </dgm:t>
    </dgm:pt>
    <dgm:pt modelId="{D7BC624C-84C8-43DA-8EB8-7CF43C6FB1FC}" type="pres">
      <dgm:prSet presAssocID="{E7D0ED68-8770-451C-BB31-059DC8C07F28}" presName="outerComposite" presStyleCnt="0">
        <dgm:presLayoutVars>
          <dgm:chMax val="5"/>
          <dgm:dir/>
          <dgm:resizeHandles val="exact"/>
        </dgm:presLayoutVars>
      </dgm:prSet>
      <dgm:spPr/>
    </dgm:pt>
    <dgm:pt modelId="{C8D07871-EFE2-4CDE-AFCE-0B8EC271A8B3}" type="pres">
      <dgm:prSet presAssocID="{E7D0ED68-8770-451C-BB31-059DC8C07F28}" presName="dummyMaxCanvas" presStyleCnt="0">
        <dgm:presLayoutVars/>
      </dgm:prSet>
      <dgm:spPr/>
    </dgm:pt>
    <dgm:pt modelId="{C38CA803-2E6D-4431-BFE9-164EDEC448DD}" type="pres">
      <dgm:prSet presAssocID="{E7D0ED68-8770-451C-BB31-059DC8C07F28}" presName="FourNodes_1" presStyleLbl="node1" presStyleIdx="0" presStyleCnt="4">
        <dgm:presLayoutVars>
          <dgm:bulletEnabled val="1"/>
        </dgm:presLayoutVars>
      </dgm:prSet>
      <dgm:spPr/>
    </dgm:pt>
    <dgm:pt modelId="{ABDB4997-DC74-4C6C-88F2-541108AB4C32}" type="pres">
      <dgm:prSet presAssocID="{E7D0ED68-8770-451C-BB31-059DC8C07F28}" presName="FourNodes_2" presStyleLbl="node1" presStyleIdx="1" presStyleCnt="4">
        <dgm:presLayoutVars>
          <dgm:bulletEnabled val="1"/>
        </dgm:presLayoutVars>
      </dgm:prSet>
      <dgm:spPr/>
    </dgm:pt>
    <dgm:pt modelId="{E526E1CD-B5B7-43F4-B0BC-5D3DFB59E630}" type="pres">
      <dgm:prSet presAssocID="{E7D0ED68-8770-451C-BB31-059DC8C07F28}" presName="FourNodes_3" presStyleLbl="node1" presStyleIdx="2" presStyleCnt="4">
        <dgm:presLayoutVars>
          <dgm:bulletEnabled val="1"/>
        </dgm:presLayoutVars>
      </dgm:prSet>
      <dgm:spPr/>
    </dgm:pt>
    <dgm:pt modelId="{70246B5B-9435-427A-9BE2-94E4BF775188}" type="pres">
      <dgm:prSet presAssocID="{E7D0ED68-8770-451C-BB31-059DC8C07F28}" presName="FourNodes_4" presStyleLbl="node1" presStyleIdx="3" presStyleCnt="4">
        <dgm:presLayoutVars>
          <dgm:bulletEnabled val="1"/>
        </dgm:presLayoutVars>
      </dgm:prSet>
      <dgm:spPr/>
    </dgm:pt>
    <dgm:pt modelId="{304543EA-C16D-437D-B0D6-574674C5BA92}" type="pres">
      <dgm:prSet presAssocID="{E7D0ED68-8770-451C-BB31-059DC8C07F28}" presName="FourConn_1-2" presStyleLbl="fgAccFollowNode1" presStyleIdx="0" presStyleCnt="3">
        <dgm:presLayoutVars>
          <dgm:bulletEnabled val="1"/>
        </dgm:presLayoutVars>
      </dgm:prSet>
      <dgm:spPr/>
    </dgm:pt>
    <dgm:pt modelId="{44AF1C22-7C30-4D06-A0CB-493E793B2EE1}" type="pres">
      <dgm:prSet presAssocID="{E7D0ED68-8770-451C-BB31-059DC8C07F28}" presName="FourConn_2-3" presStyleLbl="fgAccFollowNode1" presStyleIdx="1" presStyleCnt="3">
        <dgm:presLayoutVars>
          <dgm:bulletEnabled val="1"/>
        </dgm:presLayoutVars>
      </dgm:prSet>
      <dgm:spPr/>
    </dgm:pt>
    <dgm:pt modelId="{4A66A843-DB18-4054-841D-9098508B070B}" type="pres">
      <dgm:prSet presAssocID="{E7D0ED68-8770-451C-BB31-059DC8C07F28}" presName="FourConn_3-4" presStyleLbl="fgAccFollowNode1" presStyleIdx="2" presStyleCnt="3">
        <dgm:presLayoutVars>
          <dgm:bulletEnabled val="1"/>
        </dgm:presLayoutVars>
      </dgm:prSet>
      <dgm:spPr/>
    </dgm:pt>
    <dgm:pt modelId="{0E151D74-A26D-429A-8E02-460D1046CB6C}" type="pres">
      <dgm:prSet presAssocID="{E7D0ED68-8770-451C-BB31-059DC8C07F28}" presName="FourNodes_1_text" presStyleLbl="node1" presStyleIdx="3" presStyleCnt="4">
        <dgm:presLayoutVars>
          <dgm:bulletEnabled val="1"/>
        </dgm:presLayoutVars>
      </dgm:prSet>
      <dgm:spPr/>
    </dgm:pt>
    <dgm:pt modelId="{FAC4DD3C-0DE8-472D-9156-9F807BCB53E7}" type="pres">
      <dgm:prSet presAssocID="{E7D0ED68-8770-451C-BB31-059DC8C07F28}" presName="FourNodes_2_text" presStyleLbl="node1" presStyleIdx="3" presStyleCnt="4">
        <dgm:presLayoutVars>
          <dgm:bulletEnabled val="1"/>
        </dgm:presLayoutVars>
      </dgm:prSet>
      <dgm:spPr/>
    </dgm:pt>
    <dgm:pt modelId="{32CB6776-4646-4960-813C-A691626A8F41}" type="pres">
      <dgm:prSet presAssocID="{E7D0ED68-8770-451C-BB31-059DC8C07F28}" presName="FourNodes_3_text" presStyleLbl="node1" presStyleIdx="3" presStyleCnt="4">
        <dgm:presLayoutVars>
          <dgm:bulletEnabled val="1"/>
        </dgm:presLayoutVars>
      </dgm:prSet>
      <dgm:spPr/>
    </dgm:pt>
    <dgm:pt modelId="{07DF7B6B-C9AE-4068-8701-86D329560725}" type="pres">
      <dgm:prSet presAssocID="{E7D0ED68-8770-451C-BB31-059DC8C07F2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C612D11-84B6-4728-93C0-81061AE5846B}" type="presOf" srcId="{BEC96D02-8749-4ADB-BFB6-710919343203}" destId="{0E151D74-A26D-429A-8E02-460D1046CB6C}" srcOrd="1" destOrd="0" presId="urn:microsoft.com/office/officeart/2005/8/layout/vProcess5"/>
    <dgm:cxn modelId="{9280D042-9A78-41A6-91FC-3858A6CA9C52}" type="presOf" srcId="{092B22EC-3B45-43AF-A163-861FE876B86E}" destId="{FAC4DD3C-0DE8-472D-9156-9F807BCB53E7}" srcOrd="1" destOrd="0" presId="urn:microsoft.com/office/officeart/2005/8/layout/vProcess5"/>
    <dgm:cxn modelId="{5ECE1E46-AB91-4357-85D7-01C75A4DC0BD}" type="presOf" srcId="{621D29C4-183E-4BF2-A0D6-0F0030CF00D7}" destId="{E526E1CD-B5B7-43F4-B0BC-5D3DFB59E630}" srcOrd="0" destOrd="0" presId="urn:microsoft.com/office/officeart/2005/8/layout/vProcess5"/>
    <dgm:cxn modelId="{D4546669-A61B-4134-8079-3B961DD477D3}" srcId="{E7D0ED68-8770-451C-BB31-059DC8C07F28}" destId="{621D29C4-183E-4BF2-A0D6-0F0030CF00D7}" srcOrd="2" destOrd="0" parTransId="{1BAF0FC8-D69D-4247-B660-B44820209336}" sibTransId="{D3016DFA-5332-4C56-BA5E-B8CB5EFB0C35}"/>
    <dgm:cxn modelId="{85710A4B-EC43-4EE4-BF10-74278AC574F5}" type="presOf" srcId="{621D29C4-183E-4BF2-A0D6-0F0030CF00D7}" destId="{32CB6776-4646-4960-813C-A691626A8F41}" srcOrd="1" destOrd="0" presId="urn:microsoft.com/office/officeart/2005/8/layout/vProcess5"/>
    <dgm:cxn modelId="{A0893C54-E936-4CC0-87C2-3B8690011FFF}" type="presOf" srcId="{0AE1A104-CEA9-4914-8E81-9421895A62E6}" destId="{44AF1C22-7C30-4D06-A0CB-493E793B2EE1}" srcOrd="0" destOrd="0" presId="urn:microsoft.com/office/officeart/2005/8/layout/vProcess5"/>
    <dgm:cxn modelId="{A5A13D7C-45D9-4446-9F69-F170BADCCE06}" srcId="{E7D0ED68-8770-451C-BB31-059DC8C07F28}" destId="{092B22EC-3B45-43AF-A163-861FE876B86E}" srcOrd="1" destOrd="0" parTransId="{815B32CE-6CC0-4B64-92F8-AB137D66F902}" sibTransId="{0AE1A104-CEA9-4914-8E81-9421895A62E6}"/>
    <dgm:cxn modelId="{E875E78C-56ED-4B86-A9DB-6EB1EA45ADD1}" type="presOf" srcId="{092B22EC-3B45-43AF-A163-861FE876B86E}" destId="{ABDB4997-DC74-4C6C-88F2-541108AB4C32}" srcOrd="0" destOrd="0" presId="urn:microsoft.com/office/officeart/2005/8/layout/vProcess5"/>
    <dgm:cxn modelId="{5552589A-2FCF-403C-A5E5-BBE6F3FA125B}" srcId="{E7D0ED68-8770-451C-BB31-059DC8C07F28}" destId="{B47AC796-B81A-411C-8348-96C54E8F0A5E}" srcOrd="3" destOrd="0" parTransId="{E8F0401C-B9A4-4B72-8294-D9E8212361EC}" sibTransId="{C7B364EB-48A0-4860-97F4-60E7DB33D0C0}"/>
    <dgm:cxn modelId="{0A86E1A8-911E-4EE8-9E36-B05ED20C71F8}" type="presOf" srcId="{B33D0E32-D527-4A11-8447-2720D4E3232D}" destId="{304543EA-C16D-437D-B0D6-574674C5BA92}" srcOrd="0" destOrd="0" presId="urn:microsoft.com/office/officeart/2005/8/layout/vProcess5"/>
    <dgm:cxn modelId="{F04CAAC1-CBD5-48E9-A982-35BFB0078F94}" type="presOf" srcId="{B47AC796-B81A-411C-8348-96C54E8F0A5E}" destId="{07DF7B6B-C9AE-4068-8701-86D329560725}" srcOrd="1" destOrd="0" presId="urn:microsoft.com/office/officeart/2005/8/layout/vProcess5"/>
    <dgm:cxn modelId="{DAB907C7-5678-4AFB-885D-A310C224EC48}" type="presOf" srcId="{D3016DFA-5332-4C56-BA5E-B8CB5EFB0C35}" destId="{4A66A843-DB18-4054-841D-9098508B070B}" srcOrd="0" destOrd="0" presId="urn:microsoft.com/office/officeart/2005/8/layout/vProcess5"/>
    <dgm:cxn modelId="{6489A8C8-0FA3-47AD-B950-13FA4A0168BA}" type="presOf" srcId="{E7D0ED68-8770-451C-BB31-059DC8C07F28}" destId="{D7BC624C-84C8-43DA-8EB8-7CF43C6FB1FC}" srcOrd="0" destOrd="0" presId="urn:microsoft.com/office/officeart/2005/8/layout/vProcess5"/>
    <dgm:cxn modelId="{5062F5CF-5CD4-46BF-9DC3-2D744C2D14EB}" type="presOf" srcId="{B47AC796-B81A-411C-8348-96C54E8F0A5E}" destId="{70246B5B-9435-427A-9BE2-94E4BF775188}" srcOrd="0" destOrd="0" presId="urn:microsoft.com/office/officeart/2005/8/layout/vProcess5"/>
    <dgm:cxn modelId="{D8C295EA-17A4-4F68-A7E1-C669012C3E76}" type="presOf" srcId="{BEC96D02-8749-4ADB-BFB6-710919343203}" destId="{C38CA803-2E6D-4431-BFE9-164EDEC448DD}" srcOrd="0" destOrd="0" presId="urn:microsoft.com/office/officeart/2005/8/layout/vProcess5"/>
    <dgm:cxn modelId="{11BED6ED-A3BD-4F58-BFF0-BC01F54AEB3E}" srcId="{E7D0ED68-8770-451C-BB31-059DC8C07F28}" destId="{BEC96D02-8749-4ADB-BFB6-710919343203}" srcOrd="0" destOrd="0" parTransId="{E468358D-C0B3-4893-95D1-2A7B980A0998}" sibTransId="{B33D0E32-D527-4A11-8447-2720D4E3232D}"/>
    <dgm:cxn modelId="{2F083C13-00B7-4456-AFCF-67CDC8782A08}" type="presParOf" srcId="{D7BC624C-84C8-43DA-8EB8-7CF43C6FB1FC}" destId="{C8D07871-EFE2-4CDE-AFCE-0B8EC271A8B3}" srcOrd="0" destOrd="0" presId="urn:microsoft.com/office/officeart/2005/8/layout/vProcess5"/>
    <dgm:cxn modelId="{695A9534-ADFA-4D26-807E-A19D53B04672}" type="presParOf" srcId="{D7BC624C-84C8-43DA-8EB8-7CF43C6FB1FC}" destId="{C38CA803-2E6D-4431-BFE9-164EDEC448DD}" srcOrd="1" destOrd="0" presId="urn:microsoft.com/office/officeart/2005/8/layout/vProcess5"/>
    <dgm:cxn modelId="{0CFA936A-135D-436B-A150-B1301EBEA239}" type="presParOf" srcId="{D7BC624C-84C8-43DA-8EB8-7CF43C6FB1FC}" destId="{ABDB4997-DC74-4C6C-88F2-541108AB4C32}" srcOrd="2" destOrd="0" presId="urn:microsoft.com/office/officeart/2005/8/layout/vProcess5"/>
    <dgm:cxn modelId="{78190547-64A5-4121-8AC7-03EA4F23DBDD}" type="presParOf" srcId="{D7BC624C-84C8-43DA-8EB8-7CF43C6FB1FC}" destId="{E526E1CD-B5B7-43F4-B0BC-5D3DFB59E630}" srcOrd="3" destOrd="0" presId="urn:microsoft.com/office/officeart/2005/8/layout/vProcess5"/>
    <dgm:cxn modelId="{7BB0A92F-08A3-4B87-ADFE-0802B3DCAF79}" type="presParOf" srcId="{D7BC624C-84C8-43DA-8EB8-7CF43C6FB1FC}" destId="{70246B5B-9435-427A-9BE2-94E4BF775188}" srcOrd="4" destOrd="0" presId="urn:microsoft.com/office/officeart/2005/8/layout/vProcess5"/>
    <dgm:cxn modelId="{E56FCE07-ACE1-4725-B25F-C357944CE39F}" type="presParOf" srcId="{D7BC624C-84C8-43DA-8EB8-7CF43C6FB1FC}" destId="{304543EA-C16D-437D-B0D6-574674C5BA92}" srcOrd="5" destOrd="0" presId="urn:microsoft.com/office/officeart/2005/8/layout/vProcess5"/>
    <dgm:cxn modelId="{0D38294F-3A46-41CB-950B-4B7F2D2E467D}" type="presParOf" srcId="{D7BC624C-84C8-43DA-8EB8-7CF43C6FB1FC}" destId="{44AF1C22-7C30-4D06-A0CB-493E793B2EE1}" srcOrd="6" destOrd="0" presId="urn:microsoft.com/office/officeart/2005/8/layout/vProcess5"/>
    <dgm:cxn modelId="{A93F0F67-3254-4F87-AC7B-6473AC520C3F}" type="presParOf" srcId="{D7BC624C-84C8-43DA-8EB8-7CF43C6FB1FC}" destId="{4A66A843-DB18-4054-841D-9098508B070B}" srcOrd="7" destOrd="0" presId="urn:microsoft.com/office/officeart/2005/8/layout/vProcess5"/>
    <dgm:cxn modelId="{09D950E8-506B-423A-BBAA-B453CF8DC133}" type="presParOf" srcId="{D7BC624C-84C8-43DA-8EB8-7CF43C6FB1FC}" destId="{0E151D74-A26D-429A-8E02-460D1046CB6C}" srcOrd="8" destOrd="0" presId="urn:microsoft.com/office/officeart/2005/8/layout/vProcess5"/>
    <dgm:cxn modelId="{AD1173F0-5EA3-451E-9219-2B8DCD2CC8E1}" type="presParOf" srcId="{D7BC624C-84C8-43DA-8EB8-7CF43C6FB1FC}" destId="{FAC4DD3C-0DE8-472D-9156-9F807BCB53E7}" srcOrd="9" destOrd="0" presId="urn:microsoft.com/office/officeart/2005/8/layout/vProcess5"/>
    <dgm:cxn modelId="{87BAA354-BC9A-47BC-A418-D9C313586215}" type="presParOf" srcId="{D7BC624C-84C8-43DA-8EB8-7CF43C6FB1FC}" destId="{32CB6776-4646-4960-813C-A691626A8F41}" srcOrd="10" destOrd="0" presId="urn:microsoft.com/office/officeart/2005/8/layout/vProcess5"/>
    <dgm:cxn modelId="{2A0C2E87-AB10-457D-ABEA-8CEE7E1A81BC}" type="presParOf" srcId="{D7BC624C-84C8-43DA-8EB8-7CF43C6FB1FC}" destId="{07DF7B6B-C9AE-4068-8701-86D32956072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019AEB-53FB-45F0-893A-FA6BF73F87F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05E7B2-4ED7-4910-B6BE-1F7A0425E249}">
      <dgm:prSet/>
      <dgm:spPr/>
      <dgm:t>
        <a:bodyPr/>
        <a:lstStyle/>
        <a:p>
          <a:r>
            <a:rPr lang="en-US" dirty="0"/>
            <a:t>IF a browser trusts MY certificate to be Amazon’s certificate</a:t>
          </a:r>
        </a:p>
      </dgm:t>
    </dgm:pt>
    <dgm:pt modelId="{C15E84F1-DE3D-4BD7-93A6-EA8A9F59A6EB}" type="parTrans" cxnId="{CCAC1AAA-6D8B-4A93-A286-7D922E50D64D}">
      <dgm:prSet/>
      <dgm:spPr/>
      <dgm:t>
        <a:bodyPr/>
        <a:lstStyle/>
        <a:p>
          <a:endParaRPr lang="en-US"/>
        </a:p>
      </dgm:t>
    </dgm:pt>
    <dgm:pt modelId="{BF04B9D3-6610-44A2-ABC0-8A62D733D505}" type="sibTrans" cxnId="{CCAC1AAA-6D8B-4A93-A286-7D922E50D64D}">
      <dgm:prSet/>
      <dgm:spPr/>
      <dgm:t>
        <a:bodyPr/>
        <a:lstStyle/>
        <a:p>
          <a:endParaRPr lang="en-US"/>
        </a:p>
      </dgm:t>
    </dgm:pt>
    <dgm:pt modelId="{BB2F86D4-8DB7-4013-B5BF-678AF26B52B2}">
      <dgm:prSet/>
      <dgm:spPr/>
      <dgm:t>
        <a:bodyPr/>
        <a:lstStyle/>
        <a:p>
          <a:r>
            <a:rPr lang="en-US" dirty="0"/>
            <a:t>THEN the browser will trust my DH public key</a:t>
          </a:r>
        </a:p>
      </dgm:t>
    </dgm:pt>
    <dgm:pt modelId="{E826FCCE-D7FF-4B27-ACA4-BF2ACA50E221}" type="parTrans" cxnId="{5ED862B1-927F-4D74-BCA1-B72345F1C325}">
      <dgm:prSet/>
      <dgm:spPr/>
      <dgm:t>
        <a:bodyPr/>
        <a:lstStyle/>
        <a:p>
          <a:endParaRPr lang="en-US"/>
        </a:p>
      </dgm:t>
    </dgm:pt>
    <dgm:pt modelId="{B02BD12C-897A-466E-A87E-00CC00F7B7F9}" type="sibTrans" cxnId="{5ED862B1-927F-4D74-BCA1-B72345F1C325}">
      <dgm:prSet/>
      <dgm:spPr/>
      <dgm:t>
        <a:bodyPr/>
        <a:lstStyle/>
        <a:p>
          <a:endParaRPr lang="en-US"/>
        </a:p>
      </dgm:t>
    </dgm:pt>
    <dgm:pt modelId="{4F39D2C5-5E7B-4C7C-9084-52F9584D6837}">
      <dgm:prSet/>
      <dgm:spPr/>
      <dgm:t>
        <a:bodyPr/>
        <a:lstStyle/>
        <a:p>
          <a:r>
            <a:rPr lang="en-US" dirty="0"/>
            <a:t>IF the browser trusts my DH public key </a:t>
          </a:r>
        </a:p>
      </dgm:t>
    </dgm:pt>
    <dgm:pt modelId="{7FD90B71-E888-47A1-8003-7D38D61991AF}" type="parTrans" cxnId="{2B7FF4E7-EF7D-4A05-AD51-9E0D9CCFC5EC}">
      <dgm:prSet/>
      <dgm:spPr/>
      <dgm:t>
        <a:bodyPr/>
        <a:lstStyle/>
        <a:p>
          <a:endParaRPr lang="en-US"/>
        </a:p>
      </dgm:t>
    </dgm:pt>
    <dgm:pt modelId="{373A5706-1B38-430E-BE93-C43B8722B37C}" type="sibTrans" cxnId="{2B7FF4E7-EF7D-4A05-AD51-9E0D9CCFC5EC}">
      <dgm:prSet/>
      <dgm:spPr/>
      <dgm:t>
        <a:bodyPr/>
        <a:lstStyle/>
        <a:p>
          <a:endParaRPr lang="en-US"/>
        </a:p>
      </dgm:t>
    </dgm:pt>
    <dgm:pt modelId="{A6FDD196-C0A1-4E56-A502-F672B292E278}">
      <dgm:prSet/>
      <dgm:spPr/>
      <dgm:t>
        <a:bodyPr/>
        <a:lstStyle/>
        <a:p>
          <a:r>
            <a:rPr lang="en-US" dirty="0"/>
            <a:t>THEN the browser will derive the same MAC key I do</a:t>
          </a:r>
        </a:p>
      </dgm:t>
    </dgm:pt>
    <dgm:pt modelId="{7A6DC9D6-3720-4E0E-B3D0-10FF25B3F651}" type="parTrans" cxnId="{F752EEEE-7203-43AA-B2DB-9DBCD4661202}">
      <dgm:prSet/>
      <dgm:spPr/>
      <dgm:t>
        <a:bodyPr/>
        <a:lstStyle/>
        <a:p>
          <a:endParaRPr lang="en-US"/>
        </a:p>
      </dgm:t>
    </dgm:pt>
    <dgm:pt modelId="{818004A3-6BCC-4F39-9FAA-D42482146A95}" type="sibTrans" cxnId="{F752EEEE-7203-43AA-B2DB-9DBCD4661202}">
      <dgm:prSet/>
      <dgm:spPr/>
      <dgm:t>
        <a:bodyPr/>
        <a:lstStyle/>
        <a:p>
          <a:endParaRPr lang="en-US"/>
        </a:p>
      </dgm:t>
    </dgm:pt>
    <dgm:pt modelId="{31AA5FF7-B5D5-4053-B5B1-436E165C24D5}">
      <dgm:prSet/>
      <dgm:spPr/>
      <dgm:t>
        <a:bodyPr/>
        <a:lstStyle/>
        <a:p>
          <a:r>
            <a:rPr lang="en-US" dirty="0"/>
            <a:t>IF the browser derives the same MAC key I do</a:t>
          </a:r>
        </a:p>
      </dgm:t>
    </dgm:pt>
    <dgm:pt modelId="{EC02131C-6E5B-406F-A830-80A55FC23996}" type="parTrans" cxnId="{C52C0537-1292-4D3C-AF28-83EA20B831D3}">
      <dgm:prSet/>
      <dgm:spPr/>
      <dgm:t>
        <a:bodyPr/>
        <a:lstStyle/>
        <a:p>
          <a:endParaRPr lang="en-US"/>
        </a:p>
      </dgm:t>
    </dgm:pt>
    <dgm:pt modelId="{2044F6C3-B3D9-4444-A02C-04F6B399F567}" type="sibTrans" cxnId="{C52C0537-1292-4D3C-AF28-83EA20B831D3}">
      <dgm:prSet/>
      <dgm:spPr/>
      <dgm:t>
        <a:bodyPr/>
        <a:lstStyle/>
        <a:p>
          <a:endParaRPr lang="en-US"/>
        </a:p>
      </dgm:t>
    </dgm:pt>
    <dgm:pt modelId="{A4931FB5-212F-48EF-A0C0-409A2170576C}">
      <dgm:prSet/>
      <dgm:spPr/>
      <dgm:t>
        <a:bodyPr/>
        <a:lstStyle/>
        <a:p>
          <a:r>
            <a:rPr lang="en-US" dirty="0"/>
            <a:t>THEN the browser will believe my messages are from Amazon</a:t>
          </a:r>
        </a:p>
      </dgm:t>
    </dgm:pt>
    <dgm:pt modelId="{BB99FDDA-9544-427F-B94B-A8C0C5CE01CE}" type="parTrans" cxnId="{AD0CCDB8-A511-4851-98C5-E39C1E47F814}">
      <dgm:prSet/>
      <dgm:spPr/>
      <dgm:t>
        <a:bodyPr/>
        <a:lstStyle/>
        <a:p>
          <a:endParaRPr lang="en-US"/>
        </a:p>
      </dgm:t>
    </dgm:pt>
    <dgm:pt modelId="{8744E784-CA5B-4E60-A11E-2E635399056A}" type="sibTrans" cxnId="{AD0CCDB8-A511-4851-98C5-E39C1E47F814}">
      <dgm:prSet/>
      <dgm:spPr/>
      <dgm:t>
        <a:bodyPr/>
        <a:lstStyle/>
        <a:p>
          <a:endParaRPr lang="en-US"/>
        </a:p>
      </dgm:t>
    </dgm:pt>
    <dgm:pt modelId="{7EEF69ED-C059-4B31-A129-21B3304381D4}" type="pres">
      <dgm:prSet presAssocID="{80019AEB-53FB-45F0-893A-FA6BF73F87FB}" presName="Name0" presStyleCnt="0">
        <dgm:presLayoutVars>
          <dgm:dir/>
          <dgm:animLvl val="lvl"/>
          <dgm:resizeHandles val="exact"/>
        </dgm:presLayoutVars>
      </dgm:prSet>
      <dgm:spPr/>
    </dgm:pt>
    <dgm:pt modelId="{8EC0621B-F9EE-439A-B688-19DE0796318A}" type="pres">
      <dgm:prSet presAssocID="{2205E7B2-4ED7-4910-B6BE-1F7A0425E249}" presName="composite" presStyleCnt="0"/>
      <dgm:spPr/>
    </dgm:pt>
    <dgm:pt modelId="{B7C05D72-84EE-4BAF-B7F3-178EA4527BD6}" type="pres">
      <dgm:prSet presAssocID="{2205E7B2-4ED7-4910-B6BE-1F7A0425E24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F5E442D-91D4-4C4B-93FF-94D3416F18AD}" type="pres">
      <dgm:prSet presAssocID="{2205E7B2-4ED7-4910-B6BE-1F7A0425E249}" presName="desTx" presStyleLbl="alignAccFollowNode1" presStyleIdx="0" presStyleCnt="3">
        <dgm:presLayoutVars>
          <dgm:bulletEnabled val="1"/>
        </dgm:presLayoutVars>
      </dgm:prSet>
      <dgm:spPr/>
    </dgm:pt>
    <dgm:pt modelId="{7A675DB5-7316-4769-9E4A-100EEBD04E65}" type="pres">
      <dgm:prSet presAssocID="{BF04B9D3-6610-44A2-ABC0-8A62D733D505}" presName="space" presStyleCnt="0"/>
      <dgm:spPr/>
    </dgm:pt>
    <dgm:pt modelId="{57A933B8-89B8-4A8E-B95F-0356CA22797E}" type="pres">
      <dgm:prSet presAssocID="{4F39D2C5-5E7B-4C7C-9084-52F9584D6837}" presName="composite" presStyleCnt="0"/>
      <dgm:spPr/>
    </dgm:pt>
    <dgm:pt modelId="{79570DF8-7DC9-4E89-96E9-9DB34D66A5FF}" type="pres">
      <dgm:prSet presAssocID="{4F39D2C5-5E7B-4C7C-9084-52F9584D683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0B04FE1-01C4-4496-8B9F-29815C8FEBF1}" type="pres">
      <dgm:prSet presAssocID="{4F39D2C5-5E7B-4C7C-9084-52F9584D6837}" presName="desTx" presStyleLbl="alignAccFollowNode1" presStyleIdx="1" presStyleCnt="3">
        <dgm:presLayoutVars>
          <dgm:bulletEnabled val="1"/>
        </dgm:presLayoutVars>
      </dgm:prSet>
      <dgm:spPr/>
    </dgm:pt>
    <dgm:pt modelId="{0A2E0BC3-CAAA-4F12-AF0D-D3A0674C07BD}" type="pres">
      <dgm:prSet presAssocID="{373A5706-1B38-430E-BE93-C43B8722B37C}" presName="space" presStyleCnt="0"/>
      <dgm:spPr/>
    </dgm:pt>
    <dgm:pt modelId="{C91BCCDD-7759-4F6D-A762-61A0E4D79A03}" type="pres">
      <dgm:prSet presAssocID="{31AA5FF7-B5D5-4053-B5B1-436E165C24D5}" presName="composite" presStyleCnt="0"/>
      <dgm:spPr/>
    </dgm:pt>
    <dgm:pt modelId="{1C0B8E86-745E-425E-92FA-AE4E43E84C08}" type="pres">
      <dgm:prSet presAssocID="{31AA5FF7-B5D5-4053-B5B1-436E165C24D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5452A65-8194-4010-8E5E-3CECB5CF53D9}" type="pres">
      <dgm:prSet presAssocID="{31AA5FF7-B5D5-4053-B5B1-436E165C24D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A894C05-3D77-4209-9CEA-0D03363AB7EC}" type="presOf" srcId="{A4931FB5-212F-48EF-A0C0-409A2170576C}" destId="{05452A65-8194-4010-8E5E-3CECB5CF53D9}" srcOrd="0" destOrd="0" presId="urn:microsoft.com/office/officeart/2005/8/layout/hList1"/>
    <dgm:cxn modelId="{49114006-1EAA-4288-A914-6DBD5311B18E}" type="presOf" srcId="{80019AEB-53FB-45F0-893A-FA6BF73F87FB}" destId="{7EEF69ED-C059-4B31-A129-21B3304381D4}" srcOrd="0" destOrd="0" presId="urn:microsoft.com/office/officeart/2005/8/layout/hList1"/>
    <dgm:cxn modelId="{9B681D27-EEFF-49D0-B64D-1D5D83EEDA59}" type="presOf" srcId="{A6FDD196-C0A1-4E56-A502-F672B292E278}" destId="{D0B04FE1-01C4-4496-8B9F-29815C8FEBF1}" srcOrd="0" destOrd="0" presId="urn:microsoft.com/office/officeart/2005/8/layout/hList1"/>
    <dgm:cxn modelId="{C52C0537-1292-4D3C-AF28-83EA20B831D3}" srcId="{80019AEB-53FB-45F0-893A-FA6BF73F87FB}" destId="{31AA5FF7-B5D5-4053-B5B1-436E165C24D5}" srcOrd="2" destOrd="0" parTransId="{EC02131C-6E5B-406F-A830-80A55FC23996}" sibTransId="{2044F6C3-B3D9-4444-A02C-04F6B399F567}"/>
    <dgm:cxn modelId="{DD34CB62-C47D-45ED-B9A4-D19828500BE8}" type="presOf" srcId="{2205E7B2-4ED7-4910-B6BE-1F7A0425E249}" destId="{B7C05D72-84EE-4BAF-B7F3-178EA4527BD6}" srcOrd="0" destOrd="0" presId="urn:microsoft.com/office/officeart/2005/8/layout/hList1"/>
    <dgm:cxn modelId="{809BF697-2673-460A-9543-CD4A39EAB32F}" type="presOf" srcId="{BB2F86D4-8DB7-4013-B5BF-678AF26B52B2}" destId="{6F5E442D-91D4-4C4B-93FF-94D3416F18AD}" srcOrd="0" destOrd="0" presId="urn:microsoft.com/office/officeart/2005/8/layout/hList1"/>
    <dgm:cxn modelId="{CCAC1AAA-6D8B-4A93-A286-7D922E50D64D}" srcId="{80019AEB-53FB-45F0-893A-FA6BF73F87FB}" destId="{2205E7B2-4ED7-4910-B6BE-1F7A0425E249}" srcOrd="0" destOrd="0" parTransId="{C15E84F1-DE3D-4BD7-93A6-EA8A9F59A6EB}" sibTransId="{BF04B9D3-6610-44A2-ABC0-8A62D733D505}"/>
    <dgm:cxn modelId="{5ED862B1-927F-4D74-BCA1-B72345F1C325}" srcId="{2205E7B2-4ED7-4910-B6BE-1F7A0425E249}" destId="{BB2F86D4-8DB7-4013-B5BF-678AF26B52B2}" srcOrd="0" destOrd="0" parTransId="{E826FCCE-D7FF-4B27-ACA4-BF2ACA50E221}" sibTransId="{B02BD12C-897A-466E-A87E-00CC00F7B7F9}"/>
    <dgm:cxn modelId="{AD0CCDB8-A511-4851-98C5-E39C1E47F814}" srcId="{31AA5FF7-B5D5-4053-B5B1-436E165C24D5}" destId="{A4931FB5-212F-48EF-A0C0-409A2170576C}" srcOrd="0" destOrd="0" parTransId="{BB99FDDA-9544-427F-B94B-A8C0C5CE01CE}" sibTransId="{8744E784-CA5B-4E60-A11E-2E635399056A}"/>
    <dgm:cxn modelId="{2B7FF4E7-EF7D-4A05-AD51-9E0D9CCFC5EC}" srcId="{80019AEB-53FB-45F0-893A-FA6BF73F87FB}" destId="{4F39D2C5-5E7B-4C7C-9084-52F9584D6837}" srcOrd="1" destOrd="0" parTransId="{7FD90B71-E888-47A1-8003-7D38D61991AF}" sibTransId="{373A5706-1B38-430E-BE93-C43B8722B37C}"/>
    <dgm:cxn modelId="{72E236E9-3183-4A40-A79A-3806CD3A1424}" type="presOf" srcId="{31AA5FF7-B5D5-4053-B5B1-436E165C24D5}" destId="{1C0B8E86-745E-425E-92FA-AE4E43E84C08}" srcOrd="0" destOrd="0" presId="urn:microsoft.com/office/officeart/2005/8/layout/hList1"/>
    <dgm:cxn modelId="{F752EEEE-7203-43AA-B2DB-9DBCD4661202}" srcId="{4F39D2C5-5E7B-4C7C-9084-52F9584D6837}" destId="{A6FDD196-C0A1-4E56-A502-F672B292E278}" srcOrd="0" destOrd="0" parTransId="{7A6DC9D6-3720-4E0E-B3D0-10FF25B3F651}" sibTransId="{818004A3-6BCC-4F39-9FAA-D42482146A95}"/>
    <dgm:cxn modelId="{B67090FA-EB73-41F0-BD6C-19A07B352959}" type="presOf" srcId="{4F39D2C5-5E7B-4C7C-9084-52F9584D6837}" destId="{79570DF8-7DC9-4E89-96E9-9DB34D66A5FF}" srcOrd="0" destOrd="0" presId="urn:microsoft.com/office/officeart/2005/8/layout/hList1"/>
    <dgm:cxn modelId="{D2B9C1E4-62E4-4AB0-BB54-BAC2BBEB28B3}" type="presParOf" srcId="{7EEF69ED-C059-4B31-A129-21B3304381D4}" destId="{8EC0621B-F9EE-439A-B688-19DE0796318A}" srcOrd="0" destOrd="0" presId="urn:microsoft.com/office/officeart/2005/8/layout/hList1"/>
    <dgm:cxn modelId="{437FCE49-1143-499E-A867-B3E8623C7893}" type="presParOf" srcId="{8EC0621B-F9EE-439A-B688-19DE0796318A}" destId="{B7C05D72-84EE-4BAF-B7F3-178EA4527BD6}" srcOrd="0" destOrd="0" presId="urn:microsoft.com/office/officeart/2005/8/layout/hList1"/>
    <dgm:cxn modelId="{34627D17-A1D8-4190-97E5-0751BA7C1CD8}" type="presParOf" srcId="{8EC0621B-F9EE-439A-B688-19DE0796318A}" destId="{6F5E442D-91D4-4C4B-93FF-94D3416F18AD}" srcOrd="1" destOrd="0" presId="urn:microsoft.com/office/officeart/2005/8/layout/hList1"/>
    <dgm:cxn modelId="{1510AE68-9F30-4D16-A07B-A5C0B8862D27}" type="presParOf" srcId="{7EEF69ED-C059-4B31-A129-21B3304381D4}" destId="{7A675DB5-7316-4769-9E4A-100EEBD04E65}" srcOrd="1" destOrd="0" presId="urn:microsoft.com/office/officeart/2005/8/layout/hList1"/>
    <dgm:cxn modelId="{8DC5D59B-E1F0-48F6-8C64-607FAD38CDD4}" type="presParOf" srcId="{7EEF69ED-C059-4B31-A129-21B3304381D4}" destId="{57A933B8-89B8-4A8E-B95F-0356CA22797E}" srcOrd="2" destOrd="0" presId="urn:microsoft.com/office/officeart/2005/8/layout/hList1"/>
    <dgm:cxn modelId="{64717A25-B4EF-4FE0-A053-D1F84B9EA94E}" type="presParOf" srcId="{57A933B8-89B8-4A8E-B95F-0356CA22797E}" destId="{79570DF8-7DC9-4E89-96E9-9DB34D66A5FF}" srcOrd="0" destOrd="0" presId="urn:microsoft.com/office/officeart/2005/8/layout/hList1"/>
    <dgm:cxn modelId="{79EE781F-8BEA-4A1C-98B6-BB274114ACF3}" type="presParOf" srcId="{57A933B8-89B8-4A8E-B95F-0356CA22797E}" destId="{D0B04FE1-01C4-4496-8B9F-29815C8FEBF1}" srcOrd="1" destOrd="0" presId="urn:microsoft.com/office/officeart/2005/8/layout/hList1"/>
    <dgm:cxn modelId="{73EED3CE-15C3-4F76-8DAE-469F86426CE3}" type="presParOf" srcId="{7EEF69ED-C059-4B31-A129-21B3304381D4}" destId="{0A2E0BC3-CAAA-4F12-AF0D-D3A0674C07BD}" srcOrd="3" destOrd="0" presId="urn:microsoft.com/office/officeart/2005/8/layout/hList1"/>
    <dgm:cxn modelId="{9F180C42-2F6B-44FD-81B0-1C2B9AE100A8}" type="presParOf" srcId="{7EEF69ED-C059-4B31-A129-21B3304381D4}" destId="{C91BCCDD-7759-4F6D-A762-61A0E4D79A03}" srcOrd="4" destOrd="0" presId="urn:microsoft.com/office/officeart/2005/8/layout/hList1"/>
    <dgm:cxn modelId="{982C49F6-5DD7-43F2-B36E-405E0E986BD1}" type="presParOf" srcId="{C91BCCDD-7759-4F6D-A762-61A0E4D79A03}" destId="{1C0B8E86-745E-425E-92FA-AE4E43E84C08}" srcOrd="0" destOrd="0" presId="urn:microsoft.com/office/officeart/2005/8/layout/hList1"/>
    <dgm:cxn modelId="{F5133FD1-20A3-4F5B-8201-FCF1595150CD}" type="presParOf" srcId="{C91BCCDD-7759-4F6D-A762-61A0E4D79A03}" destId="{05452A65-8194-4010-8E5E-3CECB5CF53D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69452-5FBD-4567-9EA9-B32E5F451613}">
      <dsp:nvSpPr>
        <dsp:cNvPr id="0" name=""/>
        <dsp:cNvSpPr/>
      </dsp:nvSpPr>
      <dsp:spPr>
        <a:xfrm>
          <a:off x="0" y="340807"/>
          <a:ext cx="7543801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Keys come in pairs</a:t>
          </a:r>
        </a:p>
      </dsp:txBody>
      <dsp:txXfrm>
        <a:off x="50347" y="391154"/>
        <a:ext cx="7443107" cy="930660"/>
      </dsp:txXfrm>
    </dsp:sp>
    <dsp:sp modelId="{4BDBDDBC-A913-4E8D-8C96-87A2B78B8DC2}">
      <dsp:nvSpPr>
        <dsp:cNvPr id="0" name=""/>
        <dsp:cNvSpPr/>
      </dsp:nvSpPr>
      <dsp:spPr>
        <a:xfrm>
          <a:off x="0" y="1496002"/>
          <a:ext cx="7543801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Public key can be shared</a:t>
          </a:r>
        </a:p>
      </dsp:txBody>
      <dsp:txXfrm>
        <a:off x="50347" y="1546349"/>
        <a:ext cx="7443107" cy="930660"/>
      </dsp:txXfrm>
    </dsp:sp>
    <dsp:sp modelId="{7B521CD6-72A5-4800-B326-10294F8F678F}">
      <dsp:nvSpPr>
        <dsp:cNvPr id="0" name=""/>
        <dsp:cNvSpPr/>
      </dsp:nvSpPr>
      <dsp:spPr>
        <a:xfrm>
          <a:off x="0" y="2651197"/>
          <a:ext cx="7543801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Private key MUST be kept secret</a:t>
          </a:r>
        </a:p>
      </dsp:txBody>
      <dsp:txXfrm>
        <a:off x="50347" y="2701544"/>
        <a:ext cx="7443107" cy="930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86733-9048-4501-ACCB-334F6F1344FF}">
      <dsp:nvSpPr>
        <dsp:cNvPr id="0" name=""/>
        <dsp:cNvSpPr/>
      </dsp:nvSpPr>
      <dsp:spPr>
        <a:xfrm>
          <a:off x="0" y="2781949"/>
          <a:ext cx="1051322" cy="9130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770" tIns="227584" rIns="74770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Goal</a:t>
          </a:r>
        </a:p>
      </dsp:txBody>
      <dsp:txXfrm>
        <a:off x="0" y="2781949"/>
        <a:ext cx="1051322" cy="913097"/>
      </dsp:txXfrm>
    </dsp:sp>
    <dsp:sp modelId="{A4784503-6A3F-451B-85B0-F818151D54AA}">
      <dsp:nvSpPr>
        <dsp:cNvPr id="0" name=""/>
        <dsp:cNvSpPr/>
      </dsp:nvSpPr>
      <dsp:spPr>
        <a:xfrm>
          <a:off x="1051322" y="2781949"/>
          <a:ext cx="3153966" cy="91309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77" tIns="215900" rIns="63977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session keys for bi-directional communication</a:t>
          </a:r>
        </a:p>
      </dsp:txBody>
      <dsp:txXfrm>
        <a:off x="1051322" y="2781949"/>
        <a:ext cx="3153966" cy="913097"/>
      </dsp:txXfrm>
    </dsp:sp>
    <dsp:sp modelId="{56E0F972-65A5-4C75-9B0A-DE55ED6EE3CE}">
      <dsp:nvSpPr>
        <dsp:cNvPr id="0" name=""/>
        <dsp:cNvSpPr/>
      </dsp:nvSpPr>
      <dsp:spPr>
        <a:xfrm rot="10800000">
          <a:off x="0" y="1391301"/>
          <a:ext cx="1051322" cy="140434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19519"/>
                <a:satOff val="-13438"/>
                <a:lumOff val="-3431"/>
                <a:alphaOff val="0"/>
                <a:shade val="85000"/>
                <a:satMod val="130000"/>
              </a:schemeClr>
            </a:gs>
            <a:gs pos="34000">
              <a:schemeClr val="accent2">
                <a:hueOff val="19519"/>
                <a:satOff val="-13438"/>
                <a:lumOff val="-3431"/>
                <a:alphaOff val="0"/>
                <a:shade val="87000"/>
                <a:satMod val="125000"/>
              </a:schemeClr>
            </a:gs>
            <a:gs pos="70000">
              <a:schemeClr val="accent2">
                <a:hueOff val="19519"/>
                <a:satOff val="-13438"/>
                <a:lumOff val="-343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519"/>
                <a:satOff val="-13438"/>
                <a:lumOff val="-343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770" tIns="227584" rIns="74770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Goal</a:t>
          </a:r>
        </a:p>
      </dsp:txBody>
      <dsp:txXfrm rot="-10800000">
        <a:off x="0" y="1391301"/>
        <a:ext cx="1051322" cy="912823"/>
      </dsp:txXfrm>
    </dsp:sp>
    <dsp:sp modelId="{495F866C-68C8-44D9-B929-0CB3BA837840}">
      <dsp:nvSpPr>
        <dsp:cNvPr id="0" name=""/>
        <dsp:cNvSpPr/>
      </dsp:nvSpPr>
      <dsp:spPr>
        <a:xfrm>
          <a:off x="1051322" y="1391301"/>
          <a:ext cx="3153966" cy="912823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77" tIns="215900" rIns="63977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Identify the server (and optionally the client)</a:t>
          </a:r>
        </a:p>
      </dsp:txBody>
      <dsp:txXfrm>
        <a:off x="1051322" y="1391301"/>
        <a:ext cx="3153966" cy="912823"/>
      </dsp:txXfrm>
    </dsp:sp>
    <dsp:sp modelId="{E847D499-69FA-4132-9320-9B9E7F1E6099}">
      <dsp:nvSpPr>
        <dsp:cNvPr id="0" name=""/>
        <dsp:cNvSpPr/>
      </dsp:nvSpPr>
      <dsp:spPr>
        <a:xfrm rot="10800000">
          <a:off x="0" y="653"/>
          <a:ext cx="1051322" cy="140434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39038"/>
                <a:satOff val="-26876"/>
                <a:lumOff val="-6863"/>
                <a:alphaOff val="0"/>
                <a:shade val="85000"/>
                <a:satMod val="130000"/>
              </a:schemeClr>
            </a:gs>
            <a:gs pos="34000">
              <a:schemeClr val="accent2">
                <a:hueOff val="39038"/>
                <a:satOff val="-26876"/>
                <a:lumOff val="-6863"/>
                <a:alphaOff val="0"/>
                <a:shade val="87000"/>
                <a:satMod val="125000"/>
              </a:schemeClr>
            </a:gs>
            <a:gs pos="70000">
              <a:schemeClr val="accent2">
                <a:hueOff val="39038"/>
                <a:satOff val="-26876"/>
                <a:lumOff val="-686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39038"/>
                <a:satOff val="-26876"/>
                <a:lumOff val="-686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770" tIns="227584" rIns="74770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Goal</a:t>
          </a:r>
        </a:p>
      </dsp:txBody>
      <dsp:txXfrm rot="-10800000">
        <a:off x="0" y="653"/>
        <a:ext cx="1051322" cy="912823"/>
      </dsp:txXfrm>
    </dsp:sp>
    <dsp:sp modelId="{C39F4FA7-3A14-4950-8A4F-B40C43ECB182}">
      <dsp:nvSpPr>
        <dsp:cNvPr id="0" name=""/>
        <dsp:cNvSpPr/>
      </dsp:nvSpPr>
      <dsp:spPr>
        <a:xfrm>
          <a:off x="1051322" y="653"/>
          <a:ext cx="3153966" cy="912823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77" tIns="215900" rIns="63977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Agree on a cipher suite for encryption, authentication, etc.</a:t>
          </a:r>
        </a:p>
      </dsp:txBody>
      <dsp:txXfrm>
        <a:off x="1051322" y="653"/>
        <a:ext cx="3153966" cy="9128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2BA7E-AF01-4B59-B529-BB6C66C02929}">
      <dsp:nvSpPr>
        <dsp:cNvPr id="0" name=""/>
        <dsp:cNvSpPr/>
      </dsp:nvSpPr>
      <dsp:spPr>
        <a:xfrm>
          <a:off x="0" y="0"/>
          <a:ext cx="3690937" cy="870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Certificate chains MUST have a ROOT</a:t>
          </a:r>
        </a:p>
      </dsp:txBody>
      <dsp:txXfrm>
        <a:off x="25501" y="25501"/>
        <a:ext cx="2677833" cy="819678"/>
      </dsp:txXfrm>
    </dsp:sp>
    <dsp:sp modelId="{662162EE-609F-4CEB-A013-238BFD5004E6}">
      <dsp:nvSpPr>
        <dsp:cNvPr id="0" name=""/>
        <dsp:cNvSpPr/>
      </dsp:nvSpPr>
      <dsp:spPr>
        <a:xfrm>
          <a:off x="309116" y="1028985"/>
          <a:ext cx="3690937" cy="870680"/>
        </a:xfrm>
        <a:prstGeom prst="roundRect">
          <a:avLst>
            <a:gd name="adj" fmla="val 10000"/>
          </a:avLst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Root Certificate is SELF SIGNED</a:t>
          </a:r>
        </a:p>
      </dsp:txBody>
      <dsp:txXfrm>
        <a:off x="334617" y="1054486"/>
        <a:ext cx="2764877" cy="819678"/>
      </dsp:txXfrm>
    </dsp:sp>
    <dsp:sp modelId="{4FA04C67-C6E8-456E-95E2-FA8C3FEB4AAE}">
      <dsp:nvSpPr>
        <dsp:cNvPr id="0" name=""/>
        <dsp:cNvSpPr/>
      </dsp:nvSpPr>
      <dsp:spPr>
        <a:xfrm>
          <a:off x="613618" y="2057971"/>
          <a:ext cx="3690937" cy="870680"/>
        </a:xfrm>
        <a:prstGeom prst="roundRect">
          <a:avLst>
            <a:gd name="adj" fmla="val 10000"/>
          </a:avLst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Browsers trust a set of root certificates AXIOMATICALLY</a:t>
          </a:r>
        </a:p>
      </dsp:txBody>
      <dsp:txXfrm>
        <a:off x="639119" y="2083472"/>
        <a:ext cx="2769491" cy="819678"/>
      </dsp:txXfrm>
    </dsp:sp>
    <dsp:sp modelId="{9C0DC200-FD54-425F-AA15-62AAB0C0238B}">
      <dsp:nvSpPr>
        <dsp:cNvPr id="0" name=""/>
        <dsp:cNvSpPr/>
      </dsp:nvSpPr>
      <dsp:spPr>
        <a:xfrm>
          <a:off x="922734" y="3086957"/>
          <a:ext cx="3690937" cy="870680"/>
        </a:xfrm>
        <a:prstGeom prst="roundRect">
          <a:avLst>
            <a:gd name="adj" fmla="val 1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Certificate chains must have a trust chain to one of these roots.</a:t>
          </a:r>
        </a:p>
      </dsp:txBody>
      <dsp:txXfrm>
        <a:off x="948235" y="3112458"/>
        <a:ext cx="2764877" cy="819678"/>
      </dsp:txXfrm>
    </dsp:sp>
    <dsp:sp modelId="{619DE760-0524-456C-B32A-B501BCD2BC33}">
      <dsp:nvSpPr>
        <dsp:cNvPr id="0" name=""/>
        <dsp:cNvSpPr/>
      </dsp:nvSpPr>
      <dsp:spPr>
        <a:xfrm>
          <a:off x="3124995" y="666862"/>
          <a:ext cx="565942" cy="565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252332" y="666862"/>
        <a:ext cx="311268" cy="425871"/>
      </dsp:txXfrm>
    </dsp:sp>
    <dsp:sp modelId="{959B5829-6B54-43E7-BFC0-9D96D175F1D8}">
      <dsp:nvSpPr>
        <dsp:cNvPr id="0" name=""/>
        <dsp:cNvSpPr/>
      </dsp:nvSpPr>
      <dsp:spPr>
        <a:xfrm>
          <a:off x="3434111" y="1695847"/>
          <a:ext cx="565942" cy="565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561448" y="1695847"/>
        <a:ext cx="311268" cy="425871"/>
      </dsp:txXfrm>
    </dsp:sp>
    <dsp:sp modelId="{549A946A-3727-4325-80D1-D901625F6237}">
      <dsp:nvSpPr>
        <dsp:cNvPr id="0" name=""/>
        <dsp:cNvSpPr/>
      </dsp:nvSpPr>
      <dsp:spPr>
        <a:xfrm>
          <a:off x="3738613" y="2724833"/>
          <a:ext cx="565942" cy="565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865950" y="2724833"/>
        <a:ext cx="311268" cy="4258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30D39-B29E-418C-A5BC-1574FF15DC3C}">
      <dsp:nvSpPr>
        <dsp:cNvPr id="0" name=""/>
        <dsp:cNvSpPr/>
      </dsp:nvSpPr>
      <dsp:spPr>
        <a:xfrm>
          <a:off x="0" y="0"/>
          <a:ext cx="6156960" cy="5118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Recall that DH keys are EPHEMERAL</a:t>
          </a:r>
        </a:p>
      </dsp:txBody>
      <dsp:txXfrm>
        <a:off x="14991" y="14991"/>
        <a:ext cx="5561410" cy="481843"/>
      </dsp:txXfrm>
    </dsp:sp>
    <dsp:sp modelId="{2D208B57-FC21-4FED-9830-CB20142ABF7B}">
      <dsp:nvSpPr>
        <dsp:cNvPr id="0" name=""/>
        <dsp:cNvSpPr/>
      </dsp:nvSpPr>
      <dsp:spPr>
        <a:xfrm>
          <a:off x="515645" y="604885"/>
          <a:ext cx="6156960" cy="5118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Server’s cert includes a long-term public key</a:t>
          </a:r>
        </a:p>
      </dsp:txBody>
      <dsp:txXfrm>
        <a:off x="530636" y="619876"/>
        <a:ext cx="5278645" cy="481843"/>
      </dsp:txXfrm>
    </dsp:sp>
    <dsp:sp modelId="{EC12140F-87F6-44C6-AC8E-EEACC56E77D9}">
      <dsp:nvSpPr>
        <dsp:cNvPr id="0" name=""/>
        <dsp:cNvSpPr/>
      </dsp:nvSpPr>
      <dsp:spPr>
        <a:xfrm>
          <a:off x="1023594" y="1209770"/>
          <a:ext cx="6156960" cy="5118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Server’s DH key is signed by this key pair</a:t>
          </a:r>
        </a:p>
      </dsp:txBody>
      <dsp:txXfrm>
        <a:off x="1038585" y="1224761"/>
        <a:ext cx="5286342" cy="481843"/>
      </dsp:txXfrm>
    </dsp:sp>
    <dsp:sp modelId="{A7B2C05E-B7D1-4767-A7DC-72021D4989E5}">
      <dsp:nvSpPr>
        <dsp:cNvPr id="0" name=""/>
        <dsp:cNvSpPr/>
      </dsp:nvSpPr>
      <dsp:spPr>
        <a:xfrm>
          <a:off x="1539239" y="1814655"/>
          <a:ext cx="6156960" cy="5118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IF the client trusts the cert, THEN it can validate the DH key</a:t>
          </a:r>
        </a:p>
      </dsp:txBody>
      <dsp:txXfrm>
        <a:off x="1554230" y="1829646"/>
        <a:ext cx="5278645" cy="481843"/>
      </dsp:txXfrm>
    </dsp:sp>
    <dsp:sp modelId="{E2D91B01-D9BF-4CB7-A9D0-45321D7E8992}">
      <dsp:nvSpPr>
        <dsp:cNvPr id="0" name=""/>
        <dsp:cNvSpPr/>
      </dsp:nvSpPr>
      <dsp:spPr>
        <a:xfrm>
          <a:off x="5824273" y="392012"/>
          <a:ext cx="332686" cy="332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899127" y="392012"/>
        <a:ext cx="182978" cy="250346"/>
      </dsp:txXfrm>
    </dsp:sp>
    <dsp:sp modelId="{6A234D76-60F7-4A1F-95F0-D7A9D90EEDC5}">
      <dsp:nvSpPr>
        <dsp:cNvPr id="0" name=""/>
        <dsp:cNvSpPr/>
      </dsp:nvSpPr>
      <dsp:spPr>
        <a:xfrm>
          <a:off x="6339918" y="996897"/>
          <a:ext cx="332686" cy="332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414772" y="996897"/>
        <a:ext cx="182978" cy="250346"/>
      </dsp:txXfrm>
    </dsp:sp>
    <dsp:sp modelId="{B3F70509-E3F4-4BAE-A210-E351B724E4C1}">
      <dsp:nvSpPr>
        <dsp:cNvPr id="0" name=""/>
        <dsp:cNvSpPr/>
      </dsp:nvSpPr>
      <dsp:spPr>
        <a:xfrm>
          <a:off x="6847867" y="1601782"/>
          <a:ext cx="332686" cy="332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922721" y="1601782"/>
        <a:ext cx="182978" cy="2503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390F4-2349-4346-A086-61CFF866380B}">
      <dsp:nvSpPr>
        <dsp:cNvPr id="0" name=""/>
        <dsp:cNvSpPr/>
      </dsp:nvSpPr>
      <dsp:spPr>
        <a:xfrm>
          <a:off x="0" y="361753"/>
          <a:ext cx="2164556" cy="1374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7CF25-1342-412B-925D-3761D6919CB1}">
      <dsp:nvSpPr>
        <dsp:cNvPr id="0" name=""/>
        <dsp:cNvSpPr/>
      </dsp:nvSpPr>
      <dsp:spPr>
        <a:xfrm>
          <a:off x="240506" y="590234"/>
          <a:ext cx="2164556" cy="1374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Both Client and Server derive keys</a:t>
          </a:r>
        </a:p>
      </dsp:txBody>
      <dsp:txXfrm>
        <a:off x="280764" y="630492"/>
        <a:ext cx="2084040" cy="1293977"/>
      </dsp:txXfrm>
    </dsp:sp>
    <dsp:sp modelId="{2E41620F-72F7-4630-94B2-3AFE3E715261}">
      <dsp:nvSpPr>
        <dsp:cNvPr id="0" name=""/>
        <dsp:cNvSpPr/>
      </dsp:nvSpPr>
      <dsp:spPr>
        <a:xfrm>
          <a:off x="2645568" y="361753"/>
          <a:ext cx="2164556" cy="1374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9CE42-3D3E-4FB8-A8EC-78E78F578C9A}">
      <dsp:nvSpPr>
        <dsp:cNvPr id="0" name=""/>
        <dsp:cNvSpPr/>
      </dsp:nvSpPr>
      <dsp:spPr>
        <a:xfrm>
          <a:off x="2886075" y="590234"/>
          <a:ext cx="2164556" cy="1374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Encryption keys AND MAC keys</a:t>
          </a:r>
        </a:p>
      </dsp:txBody>
      <dsp:txXfrm>
        <a:off x="2926333" y="630492"/>
        <a:ext cx="2084040" cy="1293977"/>
      </dsp:txXfrm>
    </dsp:sp>
    <dsp:sp modelId="{CD30DE77-DE07-46B9-A2C5-D245374CA9ED}">
      <dsp:nvSpPr>
        <dsp:cNvPr id="0" name=""/>
        <dsp:cNvSpPr/>
      </dsp:nvSpPr>
      <dsp:spPr>
        <a:xfrm>
          <a:off x="5291137" y="361753"/>
          <a:ext cx="2164556" cy="1374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8E502-BADA-41EA-AA08-5B3CA3473384}">
      <dsp:nvSpPr>
        <dsp:cNvPr id="0" name=""/>
        <dsp:cNvSpPr/>
      </dsp:nvSpPr>
      <dsp:spPr>
        <a:xfrm>
          <a:off x="5531643" y="590234"/>
          <a:ext cx="2164556" cy="1374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MAC’s ensure continuous authentication</a:t>
          </a:r>
        </a:p>
      </dsp:txBody>
      <dsp:txXfrm>
        <a:off x="5571901" y="630492"/>
        <a:ext cx="2084040" cy="12939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CA803-2E6D-4431-BFE9-164EDEC448DD}">
      <dsp:nvSpPr>
        <dsp:cNvPr id="0" name=""/>
        <dsp:cNvSpPr/>
      </dsp:nvSpPr>
      <dsp:spPr>
        <a:xfrm>
          <a:off x="0" y="0"/>
          <a:ext cx="3690937" cy="870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sender is “proved” by the MAC</a:t>
          </a:r>
        </a:p>
      </dsp:txBody>
      <dsp:txXfrm>
        <a:off x="25501" y="25501"/>
        <a:ext cx="2677833" cy="819678"/>
      </dsp:txXfrm>
    </dsp:sp>
    <dsp:sp modelId="{ABDB4997-DC74-4C6C-88F2-541108AB4C32}">
      <dsp:nvSpPr>
        <dsp:cNvPr id="0" name=""/>
        <dsp:cNvSpPr/>
      </dsp:nvSpPr>
      <dsp:spPr>
        <a:xfrm>
          <a:off x="309116" y="1028985"/>
          <a:ext cx="3690937" cy="870680"/>
        </a:xfrm>
        <a:prstGeom prst="roundRect">
          <a:avLst>
            <a:gd name="adj" fmla="val 10000"/>
          </a:avLst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MAC is “proved” via MAC key derived from DH</a:t>
          </a:r>
        </a:p>
      </dsp:txBody>
      <dsp:txXfrm>
        <a:off x="334617" y="1054486"/>
        <a:ext cx="2764877" cy="819678"/>
      </dsp:txXfrm>
    </dsp:sp>
    <dsp:sp modelId="{E526E1CD-B5B7-43F4-B0BC-5D3DFB59E630}">
      <dsp:nvSpPr>
        <dsp:cNvPr id="0" name=""/>
        <dsp:cNvSpPr/>
      </dsp:nvSpPr>
      <dsp:spPr>
        <a:xfrm>
          <a:off x="613618" y="2057971"/>
          <a:ext cx="3690937" cy="870680"/>
        </a:xfrm>
        <a:prstGeom prst="roundRect">
          <a:avLst>
            <a:gd name="adj" fmla="val 10000"/>
          </a:avLst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Server’s DH key “proved” authentic by cert signature</a:t>
          </a:r>
        </a:p>
      </dsp:txBody>
      <dsp:txXfrm>
        <a:off x="639119" y="2083472"/>
        <a:ext cx="2769491" cy="819678"/>
      </dsp:txXfrm>
    </dsp:sp>
    <dsp:sp modelId="{70246B5B-9435-427A-9BE2-94E4BF775188}">
      <dsp:nvSpPr>
        <dsp:cNvPr id="0" name=""/>
        <dsp:cNvSpPr/>
      </dsp:nvSpPr>
      <dsp:spPr>
        <a:xfrm>
          <a:off x="922734" y="3086957"/>
          <a:ext cx="3690937" cy="870680"/>
        </a:xfrm>
        <a:prstGeom prst="roundRect">
          <a:avLst>
            <a:gd name="adj" fmla="val 1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Certificate “proved” authentic by chain to trusted root</a:t>
          </a:r>
        </a:p>
      </dsp:txBody>
      <dsp:txXfrm>
        <a:off x="948235" y="3112458"/>
        <a:ext cx="2764877" cy="819678"/>
      </dsp:txXfrm>
    </dsp:sp>
    <dsp:sp modelId="{304543EA-C16D-437D-B0D6-574674C5BA92}">
      <dsp:nvSpPr>
        <dsp:cNvPr id="0" name=""/>
        <dsp:cNvSpPr/>
      </dsp:nvSpPr>
      <dsp:spPr>
        <a:xfrm>
          <a:off x="3124995" y="666862"/>
          <a:ext cx="565942" cy="565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252332" y="666862"/>
        <a:ext cx="311268" cy="425871"/>
      </dsp:txXfrm>
    </dsp:sp>
    <dsp:sp modelId="{44AF1C22-7C30-4D06-A0CB-493E793B2EE1}">
      <dsp:nvSpPr>
        <dsp:cNvPr id="0" name=""/>
        <dsp:cNvSpPr/>
      </dsp:nvSpPr>
      <dsp:spPr>
        <a:xfrm>
          <a:off x="3434111" y="1695847"/>
          <a:ext cx="565942" cy="565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561448" y="1695847"/>
        <a:ext cx="311268" cy="425871"/>
      </dsp:txXfrm>
    </dsp:sp>
    <dsp:sp modelId="{4A66A843-DB18-4054-841D-9098508B070B}">
      <dsp:nvSpPr>
        <dsp:cNvPr id="0" name=""/>
        <dsp:cNvSpPr/>
      </dsp:nvSpPr>
      <dsp:spPr>
        <a:xfrm>
          <a:off x="3738613" y="2724833"/>
          <a:ext cx="565942" cy="565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865950" y="2724833"/>
        <a:ext cx="311268" cy="4258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05D72-84EE-4BAF-B7F3-178EA4527BD6}">
      <dsp:nvSpPr>
        <dsp:cNvPr id="0" name=""/>
        <dsp:cNvSpPr/>
      </dsp:nvSpPr>
      <dsp:spPr>
        <a:xfrm>
          <a:off x="2405" y="74299"/>
          <a:ext cx="2344935" cy="911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IF a browser trusts MY certificate to be Amazon’s certificate</a:t>
          </a:r>
        </a:p>
      </dsp:txBody>
      <dsp:txXfrm>
        <a:off x="2405" y="74299"/>
        <a:ext cx="2344935" cy="911750"/>
      </dsp:txXfrm>
    </dsp:sp>
    <dsp:sp modelId="{6F5E442D-91D4-4C4B-93FF-94D3416F18AD}">
      <dsp:nvSpPr>
        <dsp:cNvPr id="0" name=""/>
        <dsp:cNvSpPr/>
      </dsp:nvSpPr>
      <dsp:spPr>
        <a:xfrm>
          <a:off x="2405" y="986050"/>
          <a:ext cx="2344935" cy="12661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THEN the browser will trust my DH public key</a:t>
          </a:r>
        </a:p>
      </dsp:txBody>
      <dsp:txXfrm>
        <a:off x="2405" y="986050"/>
        <a:ext cx="2344935" cy="1266131"/>
      </dsp:txXfrm>
    </dsp:sp>
    <dsp:sp modelId="{79570DF8-7DC9-4E89-96E9-9DB34D66A5FF}">
      <dsp:nvSpPr>
        <dsp:cNvPr id="0" name=""/>
        <dsp:cNvSpPr/>
      </dsp:nvSpPr>
      <dsp:spPr>
        <a:xfrm>
          <a:off x="2675632" y="74299"/>
          <a:ext cx="2344935" cy="911750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IF the browser trusts my DH public key </a:t>
          </a:r>
        </a:p>
      </dsp:txBody>
      <dsp:txXfrm>
        <a:off x="2675632" y="74299"/>
        <a:ext cx="2344935" cy="911750"/>
      </dsp:txXfrm>
    </dsp:sp>
    <dsp:sp modelId="{D0B04FE1-01C4-4496-8B9F-29815C8FEBF1}">
      <dsp:nvSpPr>
        <dsp:cNvPr id="0" name=""/>
        <dsp:cNvSpPr/>
      </dsp:nvSpPr>
      <dsp:spPr>
        <a:xfrm>
          <a:off x="2675632" y="986050"/>
          <a:ext cx="2344935" cy="1266131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THEN the browser will derive the same MAC key I do</a:t>
          </a:r>
        </a:p>
      </dsp:txBody>
      <dsp:txXfrm>
        <a:off x="2675632" y="986050"/>
        <a:ext cx="2344935" cy="1266131"/>
      </dsp:txXfrm>
    </dsp:sp>
    <dsp:sp modelId="{1C0B8E86-745E-425E-92FA-AE4E43E84C08}">
      <dsp:nvSpPr>
        <dsp:cNvPr id="0" name=""/>
        <dsp:cNvSpPr/>
      </dsp:nvSpPr>
      <dsp:spPr>
        <a:xfrm>
          <a:off x="5348859" y="74299"/>
          <a:ext cx="2344935" cy="911750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IF the browser derives the same MAC key I do</a:t>
          </a:r>
        </a:p>
      </dsp:txBody>
      <dsp:txXfrm>
        <a:off x="5348859" y="74299"/>
        <a:ext cx="2344935" cy="911750"/>
      </dsp:txXfrm>
    </dsp:sp>
    <dsp:sp modelId="{05452A65-8194-4010-8E5E-3CECB5CF53D9}">
      <dsp:nvSpPr>
        <dsp:cNvPr id="0" name=""/>
        <dsp:cNvSpPr/>
      </dsp:nvSpPr>
      <dsp:spPr>
        <a:xfrm>
          <a:off x="5348859" y="986050"/>
          <a:ext cx="2344935" cy="1266131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THEN the browser will believe my messages are from Amazon</a:t>
          </a:r>
        </a:p>
      </dsp:txBody>
      <dsp:txXfrm>
        <a:off x="5348859" y="986050"/>
        <a:ext cx="2344935" cy="1266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2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28326/how-to-create-silhouettes-with-highlight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Lakeyboy_Silhouette.PNG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lciberpastor.blogspot.com/2016/10/la-llave-que-abre-las-puertas-del-cielo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www.pngall.com/certificate-template-png" TargetMode="Externa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lciberpastor.blogspot.com/2016/10/la-llave-que-abre-las-puertas-del-cielo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28326/how-to-create-silhouettes-with-highlight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Lakeyboy_Silhouette.PNG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28326/how-to-create-silhouettes-with-highlight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Lakeyboy_Silhouette.PNG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Asymmetric Cryptography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CS361S</a:t>
            </a:r>
          </a:p>
          <a:p>
            <a:r>
              <a:rPr lang="en-US" b="1"/>
              <a:t>Spring 2022</a:t>
            </a:r>
            <a:endParaRPr lang="en-US" b="1" dirty="0"/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2656-AC09-4474-9669-8BABDC63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4AF21-DA26-4D02-ABBE-2E90DD11EF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Requires asymmetric encryption (e.g., RSA)</a:t>
            </a:r>
          </a:p>
          <a:p>
            <a:r>
              <a:rPr lang="en-US" dirty="0"/>
              <a:t>Create a session key</a:t>
            </a:r>
          </a:p>
          <a:p>
            <a:r>
              <a:rPr lang="en-US" dirty="0"/>
              <a:t>Send session key encrypted with public key</a:t>
            </a:r>
          </a:p>
          <a:p>
            <a:r>
              <a:rPr lang="en-US" dirty="0"/>
              <a:t>Only party </a:t>
            </a:r>
            <a:r>
              <a:rPr lang="en-US" dirty="0" err="1"/>
              <a:t>poessing</a:t>
            </a:r>
            <a:r>
              <a:rPr lang="en-US" dirty="0"/>
              <a:t> the private key can decrypt it</a:t>
            </a:r>
          </a:p>
          <a:p>
            <a:r>
              <a:rPr lang="en-US" dirty="0"/>
              <a:t>(Automatically authenticated)</a:t>
            </a:r>
          </a:p>
        </p:txBody>
      </p:sp>
    </p:spTree>
    <p:extLst>
      <p:ext uri="{BB962C8B-B14F-4D97-AF65-F5344CB8AC3E}">
        <p14:creationId xmlns:p14="http://schemas.microsoft.com/office/powerpoint/2010/main" val="416049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121-43C6-4EC9-9608-BB5EA8D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Key Transport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6D57FD6-2C76-44D3-B2C8-F5DE5B1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3764" y="2684630"/>
            <a:ext cx="1945230" cy="2917845"/>
          </a:xfrm>
          <a:prstGeom prst="rect">
            <a:avLst/>
          </a:prstGeom>
        </p:spPr>
      </p:pic>
      <p:pic>
        <p:nvPicPr>
          <p:cNvPr id="8" name="Picture 7" descr="A silhouette of a person&#10;&#10;Description automatically generated">
            <a:extLst>
              <a:ext uri="{FF2B5EF4-FFF2-40B4-BE49-F238E27FC236}">
                <a16:creationId xmlns:a16="http://schemas.microsoft.com/office/drawing/2014/main" id="{FECD1144-8887-4498-9441-C9CD74BA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07523" y="2862699"/>
            <a:ext cx="1926251" cy="257174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3466D1-66FC-4599-A773-313DF0294C01}"/>
              </a:ext>
            </a:extLst>
          </p:cNvPr>
          <p:cNvSpPr/>
          <p:nvPr/>
        </p:nvSpPr>
        <p:spPr>
          <a:xfrm>
            <a:off x="2730421" y="2422663"/>
            <a:ext cx="3505673" cy="1006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Bob, here’s my public key, </a:t>
            </a:r>
            <a:r>
              <a:rPr lang="en-US" sz="1500" b="1" i="1" dirty="0"/>
              <a:t>K</a:t>
            </a:r>
            <a:endParaRPr lang="en-US" sz="1500" b="1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719439B-1652-46E9-AC88-7A9929E3B1E1}"/>
              </a:ext>
            </a:extLst>
          </p:cNvPr>
          <p:cNvSpPr/>
          <p:nvPr/>
        </p:nvSpPr>
        <p:spPr>
          <a:xfrm>
            <a:off x="2687825" y="3239000"/>
            <a:ext cx="3369365" cy="89154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{session key </a:t>
            </a:r>
            <a:r>
              <a:rPr lang="en-US" sz="1500" b="1" dirty="0" err="1"/>
              <a:t>sk</a:t>
            </a:r>
            <a:r>
              <a:rPr lang="en-US" sz="1500" b="1" dirty="0"/>
              <a:t>}K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36BC979E-7CCC-43D0-B8F5-8AC48441D4FB}"/>
              </a:ext>
            </a:extLst>
          </p:cNvPr>
          <p:cNvSpPr/>
          <p:nvPr/>
        </p:nvSpPr>
        <p:spPr>
          <a:xfrm>
            <a:off x="2713977" y="4002645"/>
            <a:ext cx="1171397" cy="7606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2BC7-AEC3-43BC-9144-9B90C92D4187}"/>
              </a:ext>
            </a:extLst>
          </p:cNvPr>
          <p:cNvSpPr txBox="1"/>
          <p:nvPr/>
        </p:nvSpPr>
        <p:spPr>
          <a:xfrm>
            <a:off x="3885374" y="4198759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 with K</a:t>
            </a:r>
            <a:r>
              <a:rPr lang="en-US" baseline="30000" dirty="0"/>
              <a:t>-1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6F03E0E-9061-424B-8FC1-F38305AC00C9}"/>
              </a:ext>
            </a:extLst>
          </p:cNvPr>
          <p:cNvSpPr/>
          <p:nvPr/>
        </p:nvSpPr>
        <p:spPr>
          <a:xfrm>
            <a:off x="2730421" y="4613226"/>
            <a:ext cx="3369365" cy="634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{Message 1}</a:t>
            </a:r>
            <a:r>
              <a:rPr lang="en-US" b="1" dirty="0" err="1"/>
              <a:t>sk</a:t>
            </a:r>
            <a:endParaRPr lang="en-US" b="1" dirty="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239CDC09-FD1A-414D-97D7-9653B6D104F6}"/>
              </a:ext>
            </a:extLst>
          </p:cNvPr>
          <p:cNvSpPr/>
          <p:nvPr/>
        </p:nvSpPr>
        <p:spPr>
          <a:xfrm>
            <a:off x="2601923" y="5038232"/>
            <a:ext cx="3369365" cy="564243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{Message 2}</a:t>
            </a:r>
            <a:r>
              <a:rPr lang="en-US" b="1" dirty="0" err="1"/>
              <a:t>sk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756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892D-E204-4A92-9F11-124ADF6A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D24F-438C-4CE8-AD79-A4F6EC5994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b="1" i="1" dirty="0"/>
          </a:p>
          <a:p>
            <a:r>
              <a:rPr lang="en-US" b="1" i="1" dirty="0"/>
              <a:t>Insecure when NO PADDING IS USED</a:t>
            </a:r>
            <a:endParaRPr lang="en-US" dirty="0"/>
          </a:p>
          <a:p>
            <a:r>
              <a:rPr lang="en-US" dirty="0"/>
              <a:t>Encryption padding schemes</a:t>
            </a:r>
          </a:p>
          <a:p>
            <a:pPr lvl="1"/>
            <a:r>
              <a:rPr lang="en-US" dirty="0"/>
              <a:t>PKCS 1.5 (</a:t>
            </a:r>
            <a:r>
              <a:rPr lang="en-US" b="1" i="1" dirty="0"/>
              <a:t>BROKEN!)</a:t>
            </a:r>
            <a:endParaRPr lang="en-US" dirty="0"/>
          </a:p>
          <a:p>
            <a:pPr lvl="1"/>
            <a:r>
              <a:rPr lang="en-US" dirty="0"/>
              <a:t>OAEP</a:t>
            </a:r>
          </a:p>
          <a:p>
            <a:r>
              <a:rPr lang="en-US" dirty="0"/>
              <a:t>Signature padding schemes</a:t>
            </a:r>
          </a:p>
          <a:p>
            <a:pPr lvl="1"/>
            <a:r>
              <a:rPr lang="en-US" dirty="0"/>
              <a:t>PKCS 1.5 (</a:t>
            </a:r>
            <a:r>
              <a:rPr lang="en-US" b="1" i="1" dirty="0"/>
              <a:t>BROKEN!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PSS</a:t>
            </a:r>
          </a:p>
          <a:p>
            <a:r>
              <a:rPr lang="en-US" dirty="0"/>
              <a:t>Even though there are non-broken versions, RSA is being phased out</a:t>
            </a:r>
          </a:p>
          <a:p>
            <a:r>
              <a:rPr lang="en-US" dirty="0"/>
              <a:t>Also, key transfer does not have “forward secrecy”</a:t>
            </a:r>
          </a:p>
        </p:txBody>
      </p:sp>
    </p:spTree>
    <p:extLst>
      <p:ext uri="{BB962C8B-B14F-4D97-AF65-F5344CB8AC3E}">
        <p14:creationId xmlns:p14="http://schemas.microsoft.com/office/powerpoint/2010/main" val="26832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3850-36A4-46F8-AE3F-EA65681F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Catastrophic Loss of RSA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909B-8E96-4736-8B1D-640CBBF132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Assume A and B want to communicate, E is eavesdropping</a:t>
            </a:r>
          </a:p>
          <a:p>
            <a:r>
              <a:rPr lang="en-US" sz="2400" dirty="0"/>
              <a:t>A and B use RSA key transfer to exchange session keys</a:t>
            </a:r>
          </a:p>
          <a:p>
            <a:r>
              <a:rPr lang="en-US" sz="2400" dirty="0"/>
              <a:t>E records thousands of sessions between A and B</a:t>
            </a:r>
          </a:p>
          <a:p>
            <a:r>
              <a:rPr lang="en-US" sz="2400" dirty="0"/>
              <a:t>After 5 years, A disposes her computer and buys a new one</a:t>
            </a:r>
          </a:p>
          <a:p>
            <a:r>
              <a:rPr lang="en-US" sz="2400" dirty="0"/>
              <a:t>E steals her computer from the junkyard, finds the private key</a:t>
            </a:r>
          </a:p>
          <a:p>
            <a:r>
              <a:rPr lang="en-US" sz="2400" dirty="0"/>
              <a:t>ALL PREVIOUSLY RECORDED MESSAGES ARE EXPOSED!</a:t>
            </a:r>
          </a:p>
        </p:txBody>
      </p:sp>
    </p:spTree>
    <p:extLst>
      <p:ext uri="{BB962C8B-B14F-4D97-AF65-F5344CB8AC3E}">
        <p14:creationId xmlns:p14="http://schemas.microsoft.com/office/powerpoint/2010/main" val="264885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 Hellman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math version has to do with </a:t>
            </a:r>
            <a:r>
              <a:rPr lang="en-US" b="1" i="1" dirty="0"/>
              <a:t>commutative properties.</a:t>
            </a:r>
            <a:endParaRPr lang="en-US" dirty="0"/>
          </a:p>
          <a:p>
            <a:r>
              <a:rPr lang="en-US" dirty="0"/>
              <a:t>Using modulo computations over </a:t>
            </a:r>
            <a:r>
              <a:rPr lang="en-US" i="1" dirty="0"/>
              <a:t>p</a:t>
            </a:r>
            <a:r>
              <a:rPr lang="en-US" dirty="0"/>
              <a:t> which is a prime with certain properties:</a:t>
            </a:r>
          </a:p>
          <a:p>
            <a:pPr lvl="1"/>
            <a:r>
              <a:rPr lang="en-US" dirty="0"/>
              <a:t>A → B : g</a:t>
            </a:r>
            <a:r>
              <a:rPr lang="en-US" baseline="30000" dirty="0"/>
              <a:t>RA</a:t>
            </a:r>
            <a:r>
              <a:rPr lang="en-US" dirty="0"/>
              <a:t> (mod p)</a:t>
            </a:r>
          </a:p>
          <a:p>
            <a:pPr lvl="1"/>
            <a:r>
              <a:rPr lang="en-US" dirty="0"/>
              <a:t>B → A : g</a:t>
            </a:r>
            <a:r>
              <a:rPr lang="en-US" baseline="30000" dirty="0"/>
              <a:t>RB</a:t>
            </a:r>
            <a:r>
              <a:rPr lang="en-US" dirty="0"/>
              <a:t> (mod p)</a:t>
            </a:r>
          </a:p>
          <a:p>
            <a:pPr lvl="1"/>
            <a:r>
              <a:rPr lang="en-US" dirty="0"/>
              <a:t>A → B : {M}</a:t>
            </a:r>
            <a:r>
              <a:rPr lang="en-US" dirty="0" err="1"/>
              <a:t>g</a:t>
            </a:r>
            <a:r>
              <a:rPr lang="en-US" baseline="30000" dirty="0" err="1"/>
              <a:t>RAB</a:t>
            </a:r>
            <a:endParaRPr lang="en-US" baseline="30000" dirty="0"/>
          </a:p>
          <a:p>
            <a:r>
              <a:rPr lang="en-US" dirty="0"/>
              <a:t>A and B are the DH private keys</a:t>
            </a:r>
          </a:p>
          <a:p>
            <a:pPr lvl="1"/>
            <a:r>
              <a:rPr lang="en-US" dirty="0"/>
              <a:t>Can’t be extracted from </a:t>
            </a:r>
            <a:r>
              <a:rPr lang="en-US" dirty="0" err="1"/>
              <a:t>g</a:t>
            </a:r>
            <a:r>
              <a:rPr lang="en-US" baseline="30000" dirty="0" err="1"/>
              <a:t>RA</a:t>
            </a:r>
            <a:r>
              <a:rPr lang="en-US" dirty="0"/>
              <a:t> (mod p)</a:t>
            </a:r>
          </a:p>
          <a:p>
            <a:pPr lvl="1"/>
            <a:r>
              <a:rPr lang="en-US" dirty="0"/>
              <a:t>But, because commutative, can be combined by either side into </a:t>
            </a:r>
            <a:r>
              <a:rPr lang="en-US" dirty="0" err="1"/>
              <a:t>g</a:t>
            </a:r>
            <a:r>
              <a:rPr lang="en-US" baseline="30000" dirty="0" err="1"/>
              <a:t>RAB</a:t>
            </a:r>
            <a:endParaRPr lang="en-US" baseline="30000" dirty="0"/>
          </a:p>
          <a:p>
            <a:r>
              <a:rPr lang="en-US" dirty="0"/>
              <a:t>In short, to create a key, exchange DH public keys + parameters</a:t>
            </a:r>
          </a:p>
        </p:txBody>
      </p:sp>
    </p:spTree>
    <p:extLst>
      <p:ext uri="{BB962C8B-B14F-4D97-AF65-F5344CB8AC3E}">
        <p14:creationId xmlns:p14="http://schemas.microsoft.com/office/powerpoint/2010/main" val="29762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F526-8200-4CD3-8372-59A67DBD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Visualization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41D197-F28E-4938-A7EA-EE8B8DF0EF1B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103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3850-36A4-46F8-AE3F-EA65681F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DHE and Forward Secrecy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909B-8E96-4736-8B1D-640CBBF132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Diffie Hellman Ephemeral (DHE)</a:t>
            </a:r>
          </a:p>
          <a:p>
            <a:pPr marL="0" indent="0">
              <a:buNone/>
            </a:pPr>
            <a:r>
              <a:rPr lang="en-US" sz="2400" dirty="0"/>
              <a:t>New DH Private Key used for EACH KEY AGREEMENT (session)</a:t>
            </a:r>
          </a:p>
          <a:p>
            <a:pPr marL="0" indent="0">
              <a:buNone/>
            </a:pPr>
            <a:r>
              <a:rPr lang="en-US" sz="2400" dirty="0"/>
              <a:t>RSA key is used to SIGN the DH private key</a:t>
            </a:r>
          </a:p>
          <a:p>
            <a:pPr marL="0" indent="0">
              <a:buNone/>
            </a:pPr>
            <a:r>
              <a:rPr lang="en-US" sz="2400" dirty="0"/>
              <a:t>DHE private key never stored outside of RAM</a:t>
            </a:r>
          </a:p>
          <a:p>
            <a:pPr marL="0" indent="0">
              <a:buNone/>
            </a:pPr>
            <a:r>
              <a:rPr lang="en-US" sz="2400" dirty="0"/>
              <a:t>Now if E steals A’s computer, no messages exposed</a:t>
            </a:r>
          </a:p>
          <a:p>
            <a:pPr marL="0" indent="0">
              <a:buNone/>
            </a:pPr>
            <a:r>
              <a:rPr lang="en-US" sz="2400" dirty="0"/>
              <a:t>Compromising a single key exposes only that session</a:t>
            </a:r>
          </a:p>
          <a:p>
            <a:pPr marL="0" indent="0">
              <a:buNone/>
            </a:pPr>
            <a:r>
              <a:rPr lang="en-US" sz="2400" dirty="0"/>
              <a:t>This is “Forward Secrecy”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24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12EE-6F1B-4B16-9F3A-BA82AF23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DHE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C37-E0BB-4A71-B549-404377765C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Next class:  how to prove authenticity of a public key</a:t>
            </a:r>
          </a:p>
          <a:p>
            <a:r>
              <a:rPr lang="en-US" sz="2400" dirty="0"/>
              <a:t>But, spoiler alert!, it HAS to be a long-term key</a:t>
            </a:r>
          </a:p>
          <a:p>
            <a:r>
              <a:rPr lang="en-US" sz="2400" dirty="0"/>
              <a:t>So, with DHE, you can create keys on the fly (“out of thin air”)</a:t>
            </a:r>
          </a:p>
          <a:p>
            <a:r>
              <a:rPr lang="en-US" sz="2400" b="1" i="1" dirty="0"/>
              <a:t>BUT, you have no idea who they’re coming from!!!</a:t>
            </a:r>
          </a:p>
        </p:txBody>
      </p:sp>
    </p:spTree>
    <p:extLst>
      <p:ext uri="{BB962C8B-B14F-4D97-AF65-F5344CB8AC3E}">
        <p14:creationId xmlns:p14="http://schemas.microsoft.com/office/powerpoint/2010/main" val="2952923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069E-2CC5-41FB-B685-59887E07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Asymmetric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04807-7877-4925-B8A3-62FC0CAD31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caught that there were TWO asymmetric steps for DHE?</a:t>
            </a:r>
          </a:p>
          <a:p>
            <a:r>
              <a:rPr lang="en-US" dirty="0"/>
              <a:t>First, the DHE is used for key generation</a:t>
            </a:r>
          </a:p>
          <a:p>
            <a:r>
              <a:rPr lang="en-US" dirty="0"/>
              <a:t>Second, RSA is used to sign (authenticate) the DH public key</a:t>
            </a:r>
          </a:p>
          <a:p>
            <a:r>
              <a:rPr lang="en-US" dirty="0"/>
              <a:t>There are two asymmetric steps, algorithms, and public keys</a:t>
            </a:r>
          </a:p>
        </p:txBody>
      </p:sp>
    </p:spTree>
    <p:extLst>
      <p:ext uri="{BB962C8B-B14F-4D97-AF65-F5344CB8AC3E}">
        <p14:creationId xmlns:p14="http://schemas.microsoft.com/office/powerpoint/2010/main" val="2073722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D508-5D8E-46EF-8C08-B1FC3E74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RSA Ephemeral?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7328-0591-4755-B677-246E3779C2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Why not have a long-term RSA key for signing</a:t>
            </a:r>
          </a:p>
          <a:p>
            <a:r>
              <a:rPr lang="en-US" dirty="0"/>
              <a:t>And an ephemeral RSA key for each key transfer?</a:t>
            </a:r>
          </a:p>
          <a:p>
            <a:r>
              <a:rPr lang="en-US" dirty="0"/>
              <a:t>You could create a new RSA key pair each session, just like DH</a:t>
            </a:r>
          </a:p>
          <a:p>
            <a:r>
              <a:rPr lang="en-US" dirty="0"/>
              <a:t>The problem is that RSA is slow; DH keys are quickly generated</a:t>
            </a:r>
          </a:p>
        </p:txBody>
      </p:sp>
    </p:spTree>
    <p:extLst>
      <p:ext uri="{BB962C8B-B14F-4D97-AF65-F5344CB8AC3E}">
        <p14:creationId xmlns:p14="http://schemas.microsoft.com/office/powerpoint/2010/main" val="4183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8F0FE-A67C-42D3-A077-31FFEEFC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Technology Review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A72538-8F1B-45CB-9E62-377F1DC1D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8" y="2653800"/>
            <a:ext cx="2313633" cy="3335519"/>
          </a:xfrm>
        </p:spPr>
        <p:txBody>
          <a:bodyPr>
            <a:normAutofit/>
          </a:bodyPr>
          <a:lstStyle/>
          <a:p>
            <a:endParaRPr lang="en-US" sz="13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E025A224-8569-4DFE-B3C0-44FF7CEA2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"/>
          <a:stretch/>
        </p:blipFill>
        <p:spPr>
          <a:xfrm>
            <a:off x="3056282" y="10"/>
            <a:ext cx="6083454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2414FE-BB88-4EC1-8C39-BC68A9E9742B}"/>
              </a:ext>
            </a:extLst>
          </p:cNvPr>
          <p:cNvSpPr/>
          <p:nvPr/>
        </p:nvSpPr>
        <p:spPr>
          <a:xfrm>
            <a:off x="4114800" y="5257800"/>
            <a:ext cx="1752600" cy="8844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358892-7445-43BF-81B8-F312FA2A3A51}"/>
              </a:ext>
            </a:extLst>
          </p:cNvPr>
          <p:cNvSpPr/>
          <p:nvPr/>
        </p:nvSpPr>
        <p:spPr>
          <a:xfrm>
            <a:off x="5780104" y="4630507"/>
            <a:ext cx="2288049" cy="131178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36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041D-9198-4052-9EB3-C5797110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Asymmetric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A408-C0E2-4DB0-978F-023BBFFA64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DSA – Just used for signing</a:t>
            </a:r>
          </a:p>
          <a:p>
            <a:r>
              <a:rPr lang="en-US" sz="2400" dirty="0"/>
              <a:t>ECDH – Elliptic Curve Diffie Hellman (just like DH)</a:t>
            </a:r>
          </a:p>
          <a:p>
            <a:r>
              <a:rPr lang="en-US" sz="2400" dirty="0"/>
              <a:t>ECDSA – Elliptic Curve DSA (just like DSA)</a:t>
            </a:r>
          </a:p>
          <a:p>
            <a:r>
              <a:rPr lang="en-US" sz="2400" dirty="0"/>
              <a:t>RSA, DH, DSA, ECDH, ECDSA are the most common I’ve seen</a:t>
            </a:r>
          </a:p>
        </p:txBody>
      </p:sp>
    </p:spTree>
    <p:extLst>
      <p:ext uri="{BB962C8B-B14F-4D97-AF65-F5344CB8AC3E}">
        <p14:creationId xmlns:p14="http://schemas.microsoft.com/office/powerpoint/2010/main" val="114608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4ACC-7197-4BDD-8E35-880DD049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868077"/>
            <a:ext cx="2870200" cy="1121846"/>
          </a:xfr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TLS 1.2 Handshake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ADC124C-DC1D-4484-A279-7C1EF6FDBA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14812" y="1581150"/>
          <a:ext cx="4205288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564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09EB-889E-4432-9375-89FFABBE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1.2 Handshake Review</a:t>
            </a:r>
          </a:p>
        </p:txBody>
      </p:sp>
      <p:pic>
        <p:nvPicPr>
          <p:cNvPr id="2050" name="Picture 2" descr="TLS 1.3 Handshake: Improvements over the TLS 1.2 Handshake">
            <a:extLst>
              <a:ext uri="{FF2B5EF4-FFF2-40B4-BE49-F238E27FC236}">
                <a16:creationId xmlns:a16="http://schemas.microsoft.com/office/drawing/2014/main" id="{804E3552-BEF2-47E1-9CA7-976798BAF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629" y="2323352"/>
            <a:ext cx="3454743" cy="363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678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90F5-8EAD-423D-8398-B981BB5B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Handshake Visualization #2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18BF2-429D-44AB-BF7A-C01425A22CD7}"/>
              </a:ext>
            </a:extLst>
          </p:cNvPr>
          <p:cNvSpPr/>
          <p:nvPr/>
        </p:nvSpPr>
        <p:spPr>
          <a:xfrm>
            <a:off x="1673352" y="3429000"/>
            <a:ext cx="1129312" cy="103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WEB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ACF06-B74E-454A-87A8-01FF0E0B535F}"/>
              </a:ext>
            </a:extLst>
          </p:cNvPr>
          <p:cNvSpPr/>
          <p:nvPr/>
        </p:nvSpPr>
        <p:spPr>
          <a:xfrm>
            <a:off x="6341337" y="3429000"/>
            <a:ext cx="1129312" cy="10396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WEB SERVER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8C3DD42-66A3-4609-BA67-2DB4F1B6B4B4}"/>
              </a:ext>
            </a:extLst>
          </p:cNvPr>
          <p:cNvSpPr/>
          <p:nvPr/>
        </p:nvSpPr>
        <p:spPr>
          <a:xfrm>
            <a:off x="2936210" y="2820199"/>
            <a:ext cx="3322228" cy="608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 </a:t>
            </a:r>
            <a:r>
              <a:rPr lang="en-US" sz="1350" dirty="0" err="1"/>
              <a:t>Hellio</a:t>
            </a:r>
            <a:endParaRPr lang="en-US" sz="1350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2237DFF-6537-489B-898D-25A9BA34566C}"/>
              </a:ext>
            </a:extLst>
          </p:cNvPr>
          <p:cNvSpPr/>
          <p:nvPr/>
        </p:nvSpPr>
        <p:spPr>
          <a:xfrm>
            <a:off x="2936209" y="3429000"/>
            <a:ext cx="3322228" cy="537964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 Hello, Cert, </a:t>
            </a:r>
            <a:r>
              <a:rPr lang="en-US" sz="1350" dirty="0" err="1"/>
              <a:t>KeyShare</a:t>
            </a:r>
            <a:r>
              <a:rPr lang="en-US" sz="1350" dirty="0"/>
              <a:t>, </a:t>
            </a:r>
            <a:r>
              <a:rPr lang="en-US" sz="1350" dirty="0" err="1"/>
              <a:t>HelloDone</a:t>
            </a:r>
            <a:endParaRPr lang="en-US" sz="135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CD3FB1-8BCE-4139-B7EF-6F8CF2C96D2E}"/>
              </a:ext>
            </a:extLst>
          </p:cNvPr>
          <p:cNvSpPr/>
          <p:nvPr/>
        </p:nvSpPr>
        <p:spPr>
          <a:xfrm>
            <a:off x="2936208" y="3966964"/>
            <a:ext cx="3322228" cy="608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KeyShare</a:t>
            </a:r>
            <a:r>
              <a:rPr lang="en-US" sz="1350" dirty="0"/>
              <a:t>, Change Cipher Spec, {DONE}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FC731C2-90B0-45EB-97DD-D7B1099FAD1F}"/>
              </a:ext>
            </a:extLst>
          </p:cNvPr>
          <p:cNvSpPr/>
          <p:nvPr/>
        </p:nvSpPr>
        <p:spPr>
          <a:xfrm>
            <a:off x="2936208" y="4619225"/>
            <a:ext cx="3322228" cy="537964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Change Cipher Spec, {DONE}</a:t>
            </a:r>
          </a:p>
        </p:txBody>
      </p:sp>
    </p:spTree>
    <p:extLst>
      <p:ext uri="{BB962C8B-B14F-4D97-AF65-F5344CB8AC3E}">
        <p14:creationId xmlns:p14="http://schemas.microsoft.com/office/powerpoint/2010/main" val="2610883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90F5-8EAD-423D-8398-B981BB5B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418BF2-429D-44AB-BF7A-C01425A22CD7}"/>
              </a:ext>
            </a:extLst>
          </p:cNvPr>
          <p:cNvSpPr/>
          <p:nvPr/>
        </p:nvSpPr>
        <p:spPr>
          <a:xfrm>
            <a:off x="1673352" y="3429000"/>
            <a:ext cx="1129312" cy="103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WEB 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ACF06-B74E-454A-87A8-01FF0E0B535F}"/>
              </a:ext>
            </a:extLst>
          </p:cNvPr>
          <p:cNvSpPr/>
          <p:nvPr/>
        </p:nvSpPr>
        <p:spPr>
          <a:xfrm>
            <a:off x="6341337" y="3429000"/>
            <a:ext cx="1129312" cy="10396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WEB SERVER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8C3DD42-66A3-4609-BA67-2DB4F1B6B4B4}"/>
              </a:ext>
            </a:extLst>
          </p:cNvPr>
          <p:cNvSpPr/>
          <p:nvPr/>
        </p:nvSpPr>
        <p:spPr>
          <a:xfrm>
            <a:off x="2936210" y="2820199"/>
            <a:ext cx="3322228" cy="608801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Client </a:t>
            </a:r>
            <a:r>
              <a:rPr lang="en-US" sz="1350" dirty="0" err="1"/>
              <a:t>Hellio</a:t>
            </a:r>
            <a:endParaRPr lang="en-US" sz="1350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2237DFF-6537-489B-898D-25A9BA34566C}"/>
              </a:ext>
            </a:extLst>
          </p:cNvPr>
          <p:cNvSpPr/>
          <p:nvPr/>
        </p:nvSpPr>
        <p:spPr>
          <a:xfrm>
            <a:off x="2936209" y="3429000"/>
            <a:ext cx="3322228" cy="537964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Server Hello, </a:t>
            </a:r>
            <a:r>
              <a:rPr lang="en-US" sz="1350" b="1" u="sng" dirty="0"/>
              <a:t>CERT</a:t>
            </a:r>
            <a:r>
              <a:rPr lang="en-US" sz="1350" b="1" dirty="0"/>
              <a:t>,</a:t>
            </a:r>
            <a:r>
              <a:rPr lang="en-US" sz="1350" dirty="0"/>
              <a:t> </a:t>
            </a:r>
            <a:r>
              <a:rPr lang="en-US" sz="1350" dirty="0" err="1"/>
              <a:t>KeyShare</a:t>
            </a:r>
            <a:r>
              <a:rPr lang="en-US" sz="1350" dirty="0"/>
              <a:t>, </a:t>
            </a:r>
            <a:r>
              <a:rPr lang="en-US" sz="1350" dirty="0" err="1"/>
              <a:t>HelloDone</a:t>
            </a:r>
            <a:endParaRPr lang="en-US" sz="135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CD3FB1-8BCE-4139-B7EF-6F8CF2C96D2E}"/>
              </a:ext>
            </a:extLst>
          </p:cNvPr>
          <p:cNvSpPr/>
          <p:nvPr/>
        </p:nvSpPr>
        <p:spPr>
          <a:xfrm>
            <a:off x="2936208" y="3966964"/>
            <a:ext cx="3322228" cy="608801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KeyShare</a:t>
            </a:r>
            <a:r>
              <a:rPr lang="en-US" sz="1350" dirty="0"/>
              <a:t>, Change Cipher Spec, {DONE}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FC731C2-90B0-45EB-97DD-D7B1099FAD1F}"/>
              </a:ext>
            </a:extLst>
          </p:cNvPr>
          <p:cNvSpPr/>
          <p:nvPr/>
        </p:nvSpPr>
        <p:spPr>
          <a:xfrm>
            <a:off x="2936208" y="4619225"/>
            <a:ext cx="3322228" cy="537964"/>
          </a:xfrm>
          <a:prstGeom prst="lef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Change Cipher Spec, {DONE}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8E0273-8867-4BAC-87EF-630E0E8091AE}"/>
              </a:ext>
            </a:extLst>
          </p:cNvPr>
          <p:cNvSpPr txBox="1"/>
          <p:nvPr/>
        </p:nvSpPr>
        <p:spPr>
          <a:xfrm>
            <a:off x="2266946" y="5505907"/>
            <a:ext cx="456413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The “Certificate” message includes ONE OR MORE certificates.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15EF87-AA01-4E2D-A90E-795CD52C3858}"/>
              </a:ext>
            </a:extLst>
          </p:cNvPr>
          <p:cNvCxnSpPr>
            <a:cxnSpLocks/>
          </p:cNvCxnSpPr>
          <p:nvPr/>
        </p:nvCxnSpPr>
        <p:spPr>
          <a:xfrm flipV="1">
            <a:off x="3170285" y="3876033"/>
            <a:ext cx="1026647" cy="1621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615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E04F-90B7-44D5-8FE8-49BE0E9D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Certificate?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6CE0-D3C9-4E87-9316-4FBACFD8F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TLS specification (RFC) doesn’t specify cert or cert verification</a:t>
            </a:r>
          </a:p>
          <a:p>
            <a:r>
              <a:rPr lang="en-US" dirty="0"/>
              <a:t>The most common is X 509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A73E02-D66F-4779-930F-F0AA39171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093" y="3355767"/>
            <a:ext cx="3421814" cy="257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14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2E4E-E5E6-4A2A-8EBF-E4624A5F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Verification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8A75BC-2436-40DA-A560-B7AA41F727B6}"/>
              </a:ext>
            </a:extLst>
          </p:cNvPr>
          <p:cNvSpPr/>
          <p:nvPr/>
        </p:nvSpPr>
        <p:spPr>
          <a:xfrm>
            <a:off x="1673352" y="3429000"/>
            <a:ext cx="1129312" cy="103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WEB BROWSER</a:t>
            </a:r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4863EAF1-4749-4CCC-831E-679FC052D53C}"/>
              </a:ext>
            </a:extLst>
          </p:cNvPr>
          <p:cNvSpPr/>
          <p:nvPr/>
        </p:nvSpPr>
        <p:spPr>
          <a:xfrm flipH="1">
            <a:off x="4381728" y="2750387"/>
            <a:ext cx="4496713" cy="3042980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CERTIFICATE</a:t>
            </a:r>
          </a:p>
          <a:p>
            <a:pPr algn="ctr"/>
            <a:r>
              <a:rPr lang="en-US" sz="1350" b="1" dirty="0"/>
              <a:t>-----------------------------</a:t>
            </a:r>
          </a:p>
          <a:p>
            <a:pPr algn="ctr"/>
            <a:endParaRPr lang="en-US" sz="1350" b="1" dirty="0"/>
          </a:p>
          <a:p>
            <a:pPr algn="ctr"/>
            <a:r>
              <a:rPr lang="en-US" sz="1350" b="1" dirty="0"/>
              <a:t>Subject CN:		 amazon.com</a:t>
            </a:r>
          </a:p>
          <a:p>
            <a:pPr algn="ctr"/>
            <a:r>
              <a:rPr lang="en-US" sz="1350" b="1" dirty="0"/>
              <a:t>Not Valid Before:			2001</a:t>
            </a:r>
          </a:p>
          <a:p>
            <a:pPr algn="ctr"/>
            <a:r>
              <a:rPr lang="en-US" sz="1350" b="1" dirty="0"/>
              <a:t>Not Valid After:			2030</a:t>
            </a:r>
          </a:p>
          <a:p>
            <a:pPr algn="ctr"/>
            <a:r>
              <a:rPr lang="en-US" sz="1350" b="1" dirty="0"/>
              <a:t>Issued By:		   amazon CA</a:t>
            </a:r>
          </a:p>
          <a:p>
            <a:pPr algn="ctr"/>
            <a:r>
              <a:rPr lang="en-US" sz="1350" b="1" dirty="0"/>
              <a:t>Signature Blob:			&lt;sig&gt;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360F62A-7C9F-4FC3-901D-D1A403EF1EF6}"/>
              </a:ext>
            </a:extLst>
          </p:cNvPr>
          <p:cNvSpPr/>
          <p:nvPr/>
        </p:nvSpPr>
        <p:spPr>
          <a:xfrm>
            <a:off x="1673352" y="4651737"/>
            <a:ext cx="2765868" cy="1141630"/>
          </a:xfrm>
          <a:prstGeom prst="wedgeRectCallout">
            <a:avLst>
              <a:gd name="adj1" fmla="val 96631"/>
              <a:gd name="adj2" fmla="val -1199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Verify “amazon.com” is the URL</a:t>
            </a:r>
          </a:p>
          <a:p>
            <a:pPr algn="ctr"/>
            <a:r>
              <a:rPr lang="en-US" sz="1350" dirty="0"/>
              <a:t>Verify the validity period</a:t>
            </a:r>
          </a:p>
          <a:p>
            <a:pPr algn="ctr"/>
            <a:r>
              <a:rPr lang="en-US" sz="1350" dirty="0"/>
              <a:t>(Other Verification)</a:t>
            </a:r>
          </a:p>
          <a:p>
            <a:pPr algn="ctr"/>
            <a:r>
              <a:rPr lang="en-US" sz="1350" dirty="0"/>
              <a:t>Who issued the cert?</a:t>
            </a:r>
          </a:p>
        </p:txBody>
      </p:sp>
    </p:spTree>
    <p:extLst>
      <p:ext uri="{BB962C8B-B14F-4D97-AF65-F5344CB8AC3E}">
        <p14:creationId xmlns:p14="http://schemas.microsoft.com/office/powerpoint/2010/main" val="2316742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17CD-EF20-4C9B-A21E-D2095697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011" y="1314452"/>
            <a:ext cx="5823991" cy="994741"/>
          </a:xfrm>
        </p:spPr>
        <p:txBody>
          <a:bodyPr/>
          <a:lstStyle/>
          <a:p>
            <a:r>
              <a:rPr lang="en-US" dirty="0"/>
              <a:t>Public Key Private Key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24F0B-0402-4DC3-BE6B-AAE609FBA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57800" y="2571750"/>
            <a:ext cx="1828800" cy="1828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AB121B-8843-42DC-9429-5EF844EF2AC1}"/>
              </a:ext>
            </a:extLst>
          </p:cNvPr>
          <p:cNvSpPr txBox="1"/>
          <p:nvPr/>
        </p:nvSpPr>
        <p:spPr>
          <a:xfrm>
            <a:off x="5257800" y="4400551"/>
            <a:ext cx="1828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PRIVATE KEY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03F161-2E80-48F4-9C40-77094219D5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43150" y="2564169"/>
            <a:ext cx="3155060" cy="18859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C5F7143-62E5-4400-8185-491AD2E2BD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86390" y="3046876"/>
            <a:ext cx="742950" cy="742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5D0968-B3E3-4E74-ACE6-92716994360F}"/>
              </a:ext>
            </a:extLst>
          </p:cNvPr>
          <p:cNvSpPr txBox="1"/>
          <p:nvPr/>
        </p:nvSpPr>
        <p:spPr>
          <a:xfrm>
            <a:off x="2400640" y="3732676"/>
            <a:ext cx="13144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PUBLIC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CB42F-2287-4BC6-AE66-838FE15404A9}"/>
              </a:ext>
            </a:extLst>
          </p:cNvPr>
          <p:cNvSpPr txBox="1"/>
          <p:nvPr/>
        </p:nvSpPr>
        <p:spPr>
          <a:xfrm>
            <a:off x="3486490" y="3038648"/>
            <a:ext cx="135441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2060"/>
                </a:solidFill>
              </a:rPr>
              <a:t>Name: </a:t>
            </a:r>
            <a:r>
              <a:rPr lang="en-US" sz="1350" dirty="0" err="1">
                <a:solidFill>
                  <a:srgbClr val="002060"/>
                </a:solidFill>
              </a:rPr>
              <a:t>yourbank</a:t>
            </a:r>
            <a:endParaRPr lang="en-US" sz="1350" dirty="0">
              <a:solidFill>
                <a:srgbClr val="002060"/>
              </a:solidFill>
            </a:endParaRPr>
          </a:p>
          <a:p>
            <a:r>
              <a:rPr lang="en-US" sz="1350" dirty="0">
                <a:solidFill>
                  <a:srgbClr val="002060"/>
                </a:solidFill>
              </a:rPr>
              <a:t>Issuer: </a:t>
            </a:r>
            <a:r>
              <a:rPr lang="en-US" sz="1350" dirty="0" err="1">
                <a:solidFill>
                  <a:srgbClr val="002060"/>
                </a:solidFill>
              </a:rPr>
              <a:t>godaddy</a:t>
            </a:r>
            <a:endParaRPr lang="en-US" sz="1350" dirty="0">
              <a:solidFill>
                <a:srgbClr val="002060"/>
              </a:solidFill>
            </a:endParaRPr>
          </a:p>
          <a:p>
            <a:r>
              <a:rPr lang="en-US" sz="1350" dirty="0">
                <a:solidFill>
                  <a:srgbClr val="002060"/>
                </a:solidFill>
              </a:rPr>
              <a:t>**signature**</a:t>
            </a:r>
          </a:p>
        </p:txBody>
      </p:sp>
    </p:spTree>
    <p:extLst>
      <p:ext uri="{BB962C8B-B14F-4D97-AF65-F5344CB8AC3E}">
        <p14:creationId xmlns:p14="http://schemas.microsoft.com/office/powerpoint/2010/main" val="944174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6645-96D3-4412-B8D4-55E6D074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Chains</a:t>
            </a:r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EABA4802-BEFB-4862-B143-427BED4E616D}"/>
              </a:ext>
            </a:extLst>
          </p:cNvPr>
          <p:cNvSpPr/>
          <p:nvPr/>
        </p:nvSpPr>
        <p:spPr>
          <a:xfrm flipH="1">
            <a:off x="5802607" y="4171265"/>
            <a:ext cx="3075833" cy="1622102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/>
          </a:p>
          <a:p>
            <a:pPr algn="ctr"/>
            <a:r>
              <a:rPr lang="en-US" sz="1350" b="1" dirty="0"/>
              <a:t>Subject CN:		 amazon.com</a:t>
            </a:r>
          </a:p>
          <a:p>
            <a:pPr algn="ctr"/>
            <a:r>
              <a:rPr lang="en-US" sz="1350" b="1" dirty="0"/>
              <a:t>…</a:t>
            </a:r>
          </a:p>
          <a:p>
            <a:pPr algn="ctr"/>
            <a:r>
              <a:rPr lang="en-US" sz="1350" b="1" dirty="0"/>
              <a:t>Issued By:		   amazon CA</a:t>
            </a:r>
          </a:p>
          <a:p>
            <a:pPr algn="ctr"/>
            <a:r>
              <a:rPr lang="en-US" sz="1350" b="1" dirty="0"/>
              <a:t>Signature Blob:			&lt;sig&gt;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3F560-71F5-462D-B8FE-6D1950D83964}"/>
              </a:ext>
            </a:extLst>
          </p:cNvPr>
          <p:cNvSpPr txBox="1"/>
          <p:nvPr/>
        </p:nvSpPr>
        <p:spPr>
          <a:xfrm>
            <a:off x="1673352" y="2848945"/>
            <a:ext cx="34763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certificate for the Host may be signed by an INTERMEDIATE Certificate Authority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Because the web browser probably doesn’t have this intermediate cert, the TLS handshake includes both certificates.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BD4B42D5-77C7-4A44-834B-0589F1B40745}"/>
              </a:ext>
            </a:extLst>
          </p:cNvPr>
          <p:cNvSpPr/>
          <p:nvPr/>
        </p:nvSpPr>
        <p:spPr>
          <a:xfrm flipH="1">
            <a:off x="5802607" y="2399274"/>
            <a:ext cx="3075833" cy="1622102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/>
          </a:p>
          <a:p>
            <a:pPr algn="ctr"/>
            <a:r>
              <a:rPr lang="en-US" sz="1350" b="1" dirty="0"/>
              <a:t>Subject CN:		 amazon CA</a:t>
            </a:r>
          </a:p>
          <a:p>
            <a:pPr algn="ctr"/>
            <a:r>
              <a:rPr lang="en-US" sz="1350" b="1" dirty="0"/>
              <a:t>…</a:t>
            </a:r>
          </a:p>
          <a:p>
            <a:pPr algn="ctr"/>
            <a:r>
              <a:rPr lang="en-US" sz="1350" b="1" dirty="0"/>
              <a:t>Issued By:		    </a:t>
            </a:r>
            <a:r>
              <a:rPr lang="en-US" sz="1350" b="1" dirty="0" err="1"/>
              <a:t>GlobalSign</a:t>
            </a:r>
            <a:endParaRPr lang="en-US" sz="1350" b="1" dirty="0"/>
          </a:p>
          <a:p>
            <a:pPr algn="ctr"/>
            <a:r>
              <a:rPr lang="en-US" sz="1350" b="1" dirty="0"/>
              <a:t>Signature Blob:			&lt;sig&gt;</a:t>
            </a:r>
          </a:p>
        </p:txBody>
      </p:sp>
    </p:spTree>
    <p:extLst>
      <p:ext uri="{BB962C8B-B14F-4D97-AF65-F5344CB8AC3E}">
        <p14:creationId xmlns:p14="http://schemas.microsoft.com/office/powerpoint/2010/main" val="1295873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C8121C-90BE-4304-AA6E-B1A9B50B82F8}"/>
              </a:ext>
            </a:extLst>
          </p:cNvPr>
          <p:cNvCxnSpPr>
            <a:cxnSpLocks/>
          </p:cNvCxnSpPr>
          <p:nvPr/>
        </p:nvCxnSpPr>
        <p:spPr>
          <a:xfrm flipV="1">
            <a:off x="4686300" y="2606656"/>
            <a:ext cx="0" cy="3108344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F0F147-22E9-4271-BF8A-AB2019B4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Identity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383A2AD-57F8-4B65-988E-2ABA117901F8}"/>
              </a:ext>
            </a:extLst>
          </p:cNvPr>
          <p:cNvSpPr/>
          <p:nvPr/>
        </p:nvSpPr>
        <p:spPr>
          <a:xfrm>
            <a:off x="3653836" y="2493455"/>
            <a:ext cx="2171700" cy="3634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Who are you?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BC6BAC3D-487C-4B62-8AC7-102F9C243FB8}"/>
              </a:ext>
            </a:extLst>
          </p:cNvPr>
          <p:cNvSpPr/>
          <p:nvPr/>
        </p:nvSpPr>
        <p:spPr>
          <a:xfrm>
            <a:off x="3596686" y="3007805"/>
            <a:ext cx="2171700" cy="363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I’m </a:t>
            </a:r>
            <a:r>
              <a:rPr lang="en-US" sz="1350" dirty="0" err="1"/>
              <a:t>yourbank</a:t>
            </a:r>
            <a:endParaRPr lang="en-US" sz="1350" dirty="0"/>
          </a:p>
        </p:txBody>
      </p:sp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92D3ECDD-F19C-4973-B293-E4EFB3E4C15E}"/>
              </a:ext>
            </a:extLst>
          </p:cNvPr>
          <p:cNvSpPr/>
          <p:nvPr/>
        </p:nvSpPr>
        <p:spPr>
          <a:xfrm>
            <a:off x="2567986" y="2760917"/>
            <a:ext cx="774954" cy="85725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CERT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2D9D45-C51C-4728-BEF5-6EDFC42D6490}"/>
              </a:ext>
            </a:extLst>
          </p:cNvPr>
          <p:cNvSpPr txBox="1"/>
          <p:nvPr/>
        </p:nvSpPr>
        <p:spPr>
          <a:xfrm>
            <a:off x="2740514" y="3889476"/>
            <a:ext cx="1423338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VERIFY CERT:</a:t>
            </a:r>
          </a:p>
          <a:p>
            <a:r>
              <a:rPr lang="en-US" sz="1350" dirty="0"/>
              <a:t> - </a:t>
            </a:r>
            <a:r>
              <a:rPr lang="en-US" sz="1350" dirty="0" err="1"/>
              <a:t>sbj</a:t>
            </a:r>
            <a:r>
              <a:rPr lang="en-US" sz="1350" dirty="0"/>
              <a:t> = </a:t>
            </a:r>
            <a:r>
              <a:rPr lang="en-US" sz="1350" dirty="0" err="1"/>
              <a:t>yourbank</a:t>
            </a:r>
            <a:r>
              <a:rPr lang="en-US" sz="1350" dirty="0"/>
              <a:t>?</a:t>
            </a:r>
          </a:p>
          <a:p>
            <a:r>
              <a:rPr lang="en-US" sz="1350" dirty="0"/>
              <a:t> - chain trusted?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0FECA1-9EC2-43A4-8ADF-F29173AFF93C}"/>
              </a:ext>
            </a:extLst>
          </p:cNvPr>
          <p:cNvSpPr/>
          <p:nvPr/>
        </p:nvSpPr>
        <p:spPr>
          <a:xfrm>
            <a:off x="3655610" y="4619522"/>
            <a:ext cx="2171700" cy="3634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Ok, prove it (nonce)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4E206A5-4DEE-4D69-A1F9-B24D3887D6E3}"/>
              </a:ext>
            </a:extLst>
          </p:cNvPr>
          <p:cNvSpPr/>
          <p:nvPr/>
        </p:nvSpPr>
        <p:spPr>
          <a:xfrm>
            <a:off x="3596686" y="5086036"/>
            <a:ext cx="2171700" cy="3634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{nonce}</a:t>
            </a:r>
            <a:r>
              <a:rPr lang="en-US" sz="1350" dirty="0" err="1"/>
              <a:t>private_key</a:t>
            </a:r>
            <a:endParaRPr lang="en-US" sz="1350" dirty="0"/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E613ABF0-EAFC-442A-9525-B53F2AADF6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84035" y="4779455"/>
            <a:ext cx="742950" cy="742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CAB34E-ED4C-4CF4-A7D3-4CF1EA2CD489}"/>
              </a:ext>
            </a:extLst>
          </p:cNvPr>
          <p:cNvSpPr txBox="1"/>
          <p:nvPr/>
        </p:nvSpPr>
        <p:spPr>
          <a:xfrm>
            <a:off x="2198285" y="5465255"/>
            <a:ext cx="13144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FF0000"/>
                </a:solidFill>
              </a:rPr>
              <a:t>PUBLIC KEY</a:t>
            </a: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83860244-F202-460C-A86F-E5154E114631}"/>
              </a:ext>
            </a:extLst>
          </p:cNvPr>
          <p:cNvSpPr/>
          <p:nvPr/>
        </p:nvSpPr>
        <p:spPr>
          <a:xfrm>
            <a:off x="2155298" y="3463530"/>
            <a:ext cx="548640" cy="17159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FF2943E2-BDD0-4E84-80F1-A4C7BED62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25814" y="4594215"/>
            <a:ext cx="905171" cy="777563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E82B2E-AAD1-47CC-ACB7-EE33DC813C8C}"/>
              </a:ext>
            </a:extLst>
          </p:cNvPr>
          <p:cNvSpPr txBox="1"/>
          <p:nvPr/>
        </p:nvSpPr>
        <p:spPr>
          <a:xfrm>
            <a:off x="5732054" y="5463022"/>
            <a:ext cx="12926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PRIVATE KEY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72F57-9762-4ABB-B00E-97F138B27B65}"/>
              </a:ext>
            </a:extLst>
          </p:cNvPr>
          <p:cNvSpPr txBox="1"/>
          <p:nvPr/>
        </p:nvSpPr>
        <p:spPr>
          <a:xfrm>
            <a:off x="6720058" y="3240544"/>
            <a:ext cx="2137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/>
              <a:t>In TLS, the “nonce” is just wrapped up with the other data, such as the client hello, which is all included in the final hash in the finished message.</a:t>
            </a:r>
          </a:p>
        </p:txBody>
      </p:sp>
    </p:spTree>
    <p:extLst>
      <p:ext uri="{BB962C8B-B14F-4D97-AF65-F5344CB8AC3E}">
        <p14:creationId xmlns:p14="http://schemas.microsoft.com/office/powerpoint/2010/main" val="339957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4754-A46F-4FC1-95C8-473409A3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Cryptography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524099-EE2B-47F0-A524-612A9C750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951962"/>
              </p:ext>
            </p:extLst>
          </p:nvPr>
        </p:nvGraphicFramePr>
        <p:xfrm>
          <a:off x="822959" y="1845734"/>
          <a:ext cx="754380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669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989-8667-4042-B18E-41FA99A5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868079"/>
            <a:ext cx="2551176" cy="1121846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 fontScale="90000"/>
          </a:bodyPr>
          <a:lstStyle/>
          <a:p>
            <a:r>
              <a:rPr lang="en-US"/>
              <a:t>Root CA Certificates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A2990A-240E-4AE3-9D64-A1173A9880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48126" y="1337072"/>
          <a:ext cx="4613672" cy="3957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1663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5F64-0CE3-4C62-9572-D86EF390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1580769"/>
            <a:ext cx="5797296" cy="891540"/>
          </a:xfrm>
        </p:spPr>
        <p:txBody>
          <a:bodyPr>
            <a:normAutofit/>
          </a:bodyPr>
          <a:lstStyle/>
          <a:p>
            <a:r>
              <a:rPr lang="en-US" dirty="0"/>
              <a:t>Trusting Diffie Hellman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28BEAF-9692-4DB0-BD5C-08EFEF5AE8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3901" y="2836069"/>
          <a:ext cx="7696200" cy="232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885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76B7-21B9-418C-811E-A6AD23EE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1580769"/>
            <a:ext cx="5797296" cy="891540"/>
          </a:xfrm>
        </p:spPr>
        <p:txBody>
          <a:bodyPr>
            <a:normAutofit/>
          </a:bodyPr>
          <a:lstStyle/>
          <a:p>
            <a:r>
              <a:rPr lang="en-US" dirty="0"/>
              <a:t>TLS Bulk Transport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F81D77-8C17-4D3F-A7BA-2A99BBB54B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3901" y="2836069"/>
          <a:ext cx="7696200" cy="232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8697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E06E-1EBD-4200-8992-30E6F068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868079"/>
            <a:ext cx="2551176" cy="1121846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1950" dirty="0"/>
              <a:t>When a TLS message is Received: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9DCA6F-F110-49EA-90FB-4526B4CC0D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48126" y="1337072"/>
          <a:ext cx="4613672" cy="3957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854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6979-D9F2-42D1-B414-88D9AC23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1580769"/>
            <a:ext cx="5797296" cy="891540"/>
          </a:xfrm>
        </p:spPr>
        <p:txBody>
          <a:bodyPr>
            <a:normAutofit fontScale="90000"/>
          </a:bodyPr>
          <a:lstStyle/>
          <a:p>
            <a:r>
              <a:rPr lang="en-US" dirty="0"/>
              <a:t>It All Depends on the Cert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83E0853-4523-4128-8E04-557DA17F48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3901" y="2836069"/>
          <a:ext cx="7696200" cy="232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653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Asymmetric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Unlike symmetric, what you can </a:t>
            </a:r>
            <a:r>
              <a:rPr lang="en-US" b="1" dirty="0"/>
              <a:t>DO</a:t>
            </a:r>
            <a:r>
              <a:rPr lang="en-US" dirty="0"/>
              <a:t> with asymmetric depends greatly on the algorithm</a:t>
            </a:r>
          </a:p>
          <a:p>
            <a:pPr lvl="1"/>
            <a:r>
              <a:rPr lang="en-US" dirty="0"/>
              <a:t>RSA – encryption (crypto </a:t>
            </a:r>
            <a:r>
              <a:rPr lang="en-US" dirty="0" err="1"/>
              <a:t>dropbox</a:t>
            </a:r>
            <a:r>
              <a:rPr lang="en-US" dirty="0"/>
              <a:t>), signatures</a:t>
            </a:r>
          </a:p>
          <a:p>
            <a:pPr lvl="1"/>
            <a:r>
              <a:rPr lang="en-US" dirty="0"/>
              <a:t>ECDSA/DSA – signatures</a:t>
            </a:r>
          </a:p>
          <a:p>
            <a:pPr lvl="1"/>
            <a:r>
              <a:rPr lang="en-US" dirty="0"/>
              <a:t>Diffie Hellman – key agreement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sz="2400" b="1" dirty="0"/>
              <a:t>For today’s class, we will focus on RSA encryption and RSA signature, as well as Diffie Hellman key agreement. </a:t>
            </a:r>
          </a:p>
        </p:txBody>
      </p:sp>
    </p:spTree>
    <p:extLst>
      <p:ext uri="{BB962C8B-B14F-4D97-AF65-F5344CB8AC3E}">
        <p14:creationId xmlns:p14="http://schemas.microsoft.com/office/powerpoint/2010/main" val="47010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Encrypt SHORT MESSAGES with public key, decrypt with private key</a:t>
            </a:r>
          </a:p>
          <a:p>
            <a:r>
              <a:rPr lang="en-US" dirty="0"/>
              <a:t>Encrypted Communication between A and B</a:t>
            </a:r>
          </a:p>
          <a:p>
            <a:pPr lvl="1"/>
            <a:r>
              <a:rPr lang="en-US" dirty="0"/>
              <a:t>A and B have each other’s public key</a:t>
            </a:r>
          </a:p>
          <a:p>
            <a:pPr lvl="1"/>
            <a:r>
              <a:rPr lang="en-US" dirty="0"/>
              <a:t>A encrypts a message for B under B’s public key</a:t>
            </a:r>
          </a:p>
          <a:p>
            <a:pPr lvl="1"/>
            <a:r>
              <a:rPr lang="en-US" dirty="0"/>
              <a:t>B responds by sending A </a:t>
            </a:r>
            <a:r>
              <a:rPr lang="en-US" dirty="0" err="1"/>
              <a:t>a</a:t>
            </a:r>
            <a:r>
              <a:rPr lang="en-US" dirty="0"/>
              <a:t> response under A’s public key</a:t>
            </a:r>
          </a:p>
          <a:p>
            <a:r>
              <a:rPr lang="en-US" dirty="0"/>
              <a:t>Works fine but…</a:t>
            </a:r>
          </a:p>
          <a:p>
            <a:pPr lvl="1"/>
            <a:r>
              <a:rPr lang="en-US" dirty="0"/>
              <a:t>It is very slow (asymmetric encryption/decryption is expensive)</a:t>
            </a:r>
          </a:p>
          <a:p>
            <a:r>
              <a:rPr lang="en-US" b="1" i="1" dirty="0"/>
              <a:t>Used almost exclusively for </a:t>
            </a:r>
            <a:r>
              <a:rPr lang="en-US" b="1" i="1" u="sng" dirty="0"/>
              <a:t>Key Transfer</a:t>
            </a:r>
            <a:r>
              <a:rPr lang="en-US" dirty="0"/>
              <a:t> (sending a symmetric session key)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2049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121-43C6-4EC9-9608-BB5EA8D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 Visualization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6D57FD6-2C76-44D3-B2C8-F5DE5B1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3764" y="2684630"/>
            <a:ext cx="1945230" cy="2917845"/>
          </a:xfrm>
          <a:prstGeom prst="rect">
            <a:avLst/>
          </a:prstGeom>
        </p:spPr>
      </p:pic>
      <p:pic>
        <p:nvPicPr>
          <p:cNvPr id="8" name="Picture 7" descr="A silhouette of a person&#10;&#10;Description automatically generated">
            <a:extLst>
              <a:ext uri="{FF2B5EF4-FFF2-40B4-BE49-F238E27FC236}">
                <a16:creationId xmlns:a16="http://schemas.microsoft.com/office/drawing/2014/main" id="{FECD1144-8887-4498-9441-C9CD74BA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07523" y="2862699"/>
            <a:ext cx="1926251" cy="257174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3466D1-66FC-4599-A773-313DF0294C01}"/>
              </a:ext>
            </a:extLst>
          </p:cNvPr>
          <p:cNvSpPr/>
          <p:nvPr/>
        </p:nvSpPr>
        <p:spPr>
          <a:xfrm>
            <a:off x="2730422" y="2530219"/>
            <a:ext cx="3505673" cy="1006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Bob, here’s my public key, </a:t>
            </a:r>
            <a:r>
              <a:rPr lang="en-US" sz="1500" b="1" i="1" dirty="0"/>
              <a:t>K</a:t>
            </a:r>
            <a:endParaRPr lang="en-US" sz="1500" b="1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719439B-1652-46E9-AC88-7A9929E3B1E1}"/>
              </a:ext>
            </a:extLst>
          </p:cNvPr>
          <p:cNvSpPr/>
          <p:nvPr/>
        </p:nvSpPr>
        <p:spPr>
          <a:xfrm>
            <a:off x="2692085" y="3481181"/>
            <a:ext cx="3369365" cy="89154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{some secret}K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36BC979E-7CCC-43D0-B8F5-8AC48441D4FB}"/>
              </a:ext>
            </a:extLst>
          </p:cNvPr>
          <p:cNvSpPr/>
          <p:nvPr/>
        </p:nvSpPr>
        <p:spPr>
          <a:xfrm>
            <a:off x="2730421" y="4411569"/>
            <a:ext cx="1171397" cy="11397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2BC7-AEC3-43BC-9144-9B90C92D4187}"/>
              </a:ext>
            </a:extLst>
          </p:cNvPr>
          <p:cNvSpPr txBox="1"/>
          <p:nvPr/>
        </p:nvSpPr>
        <p:spPr>
          <a:xfrm>
            <a:off x="3999790" y="4882598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 with K</a:t>
            </a:r>
            <a:r>
              <a:rPr lang="en-US" baseline="300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37861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RSA encrypts with the PRIVATE KEY for a signature</a:t>
            </a:r>
          </a:p>
          <a:p>
            <a:r>
              <a:rPr lang="en-US" dirty="0"/>
              <a:t>Step 1: Publisher produces a message M</a:t>
            </a:r>
          </a:p>
          <a:p>
            <a:r>
              <a:rPr lang="en-US" dirty="0"/>
              <a:t>Step 2: Publisher takes the hash of M h(M)</a:t>
            </a:r>
          </a:p>
          <a:p>
            <a:r>
              <a:rPr lang="en-US" dirty="0"/>
              <a:t>Step 3: Publisher encrypts the hash with the private key {h(M)}</a:t>
            </a:r>
            <a:r>
              <a:rPr lang="en-US" baseline="-25000" dirty="0"/>
              <a:t>k </a:t>
            </a:r>
            <a:r>
              <a:rPr lang="en-US" sz="1050" dirty="0"/>
              <a:t>-1</a:t>
            </a:r>
          </a:p>
          <a:p>
            <a:r>
              <a:rPr lang="en-US" dirty="0"/>
              <a:t>Step 4: Publisher transmits Message M and {h(M)}</a:t>
            </a:r>
            <a:r>
              <a:rPr lang="en-US" baseline="-25000" dirty="0"/>
              <a:t>k </a:t>
            </a:r>
            <a:r>
              <a:rPr lang="en-US" sz="1050" dirty="0"/>
              <a:t>-1 </a:t>
            </a:r>
            <a:r>
              <a:rPr lang="en-US" dirty="0"/>
              <a:t>as the signature</a:t>
            </a:r>
          </a:p>
          <a:p>
            <a:r>
              <a:rPr lang="en-US" dirty="0"/>
              <a:t>Step 5: A verifier decrypts h(M) with Publisher’s public key</a:t>
            </a:r>
          </a:p>
          <a:p>
            <a:r>
              <a:rPr lang="en-US" dirty="0"/>
              <a:t>Step 6. A verifier computes their own hash of M h’(M)</a:t>
            </a:r>
          </a:p>
          <a:p>
            <a:r>
              <a:rPr lang="en-US" dirty="0"/>
              <a:t>Step 7: A verifier determines the signature is valid if h’(M) = h(M)</a:t>
            </a:r>
          </a:p>
        </p:txBody>
      </p:sp>
    </p:spTree>
    <p:extLst>
      <p:ext uri="{BB962C8B-B14F-4D97-AF65-F5344CB8AC3E}">
        <p14:creationId xmlns:p14="http://schemas.microsoft.com/office/powerpoint/2010/main" val="38120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121-43C6-4EC9-9608-BB5EA8D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Signature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6D57FD6-2C76-44D3-B2C8-F5DE5B1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3764" y="2684630"/>
            <a:ext cx="1945230" cy="2917845"/>
          </a:xfrm>
          <a:prstGeom prst="rect">
            <a:avLst/>
          </a:prstGeom>
        </p:spPr>
      </p:pic>
      <p:pic>
        <p:nvPicPr>
          <p:cNvPr id="8" name="Picture 7" descr="A silhouette of a person&#10;&#10;Description automatically generated">
            <a:extLst>
              <a:ext uri="{FF2B5EF4-FFF2-40B4-BE49-F238E27FC236}">
                <a16:creationId xmlns:a16="http://schemas.microsoft.com/office/drawing/2014/main" id="{FECD1144-8887-4498-9441-C9CD74BA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07523" y="2862699"/>
            <a:ext cx="1926251" cy="257174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3466D1-66FC-4599-A773-313DF0294C01}"/>
              </a:ext>
            </a:extLst>
          </p:cNvPr>
          <p:cNvSpPr/>
          <p:nvPr/>
        </p:nvSpPr>
        <p:spPr>
          <a:xfrm>
            <a:off x="2730421" y="2422664"/>
            <a:ext cx="3505673" cy="748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Bob, here’s my public key, </a:t>
            </a:r>
            <a:r>
              <a:rPr lang="en-US" sz="1500" b="1" i="1" dirty="0"/>
              <a:t>K</a:t>
            </a:r>
            <a:endParaRPr lang="en-US" sz="1500" b="1" dirty="0"/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36BC979E-7CCC-43D0-B8F5-8AC48441D4FB}"/>
              </a:ext>
            </a:extLst>
          </p:cNvPr>
          <p:cNvSpPr/>
          <p:nvPr/>
        </p:nvSpPr>
        <p:spPr>
          <a:xfrm flipH="1">
            <a:off x="4881533" y="4002645"/>
            <a:ext cx="1269368" cy="760684"/>
          </a:xfrm>
          <a:prstGeom prst="curvedLeftArrow">
            <a:avLst>
              <a:gd name="adj1" fmla="val 25000"/>
              <a:gd name="adj2" fmla="val 42714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2BC7-AEC3-43BC-9144-9B90C92D4187}"/>
              </a:ext>
            </a:extLst>
          </p:cNvPr>
          <p:cNvSpPr txBox="1"/>
          <p:nvPr/>
        </p:nvSpPr>
        <p:spPr>
          <a:xfrm>
            <a:off x="2815616" y="4188833"/>
            <a:ext cx="207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 h(M) with K</a:t>
            </a:r>
            <a:endParaRPr lang="en-US" baseline="300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6F03E0E-9061-424B-8FC1-F38305AC00C9}"/>
              </a:ext>
            </a:extLst>
          </p:cNvPr>
          <p:cNvSpPr/>
          <p:nvPr/>
        </p:nvSpPr>
        <p:spPr>
          <a:xfrm>
            <a:off x="2730420" y="3070851"/>
            <a:ext cx="3458818" cy="634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M, {h(M)}K</a:t>
            </a:r>
            <a:r>
              <a:rPr lang="en-US" b="1" baseline="30000" dirty="0"/>
              <a:t>-1</a:t>
            </a: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0E43A6F4-3337-4DD6-A7A2-BF274C4E3E35}"/>
              </a:ext>
            </a:extLst>
          </p:cNvPr>
          <p:cNvSpPr/>
          <p:nvPr/>
        </p:nvSpPr>
        <p:spPr>
          <a:xfrm flipH="1">
            <a:off x="4881533" y="4721270"/>
            <a:ext cx="1269368" cy="760684"/>
          </a:xfrm>
          <a:prstGeom prst="curvedLeftArrow">
            <a:avLst>
              <a:gd name="adj1" fmla="val 25000"/>
              <a:gd name="adj2" fmla="val 42714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0FF5F3-7112-418D-AAB5-3C06088A5445}"/>
              </a:ext>
            </a:extLst>
          </p:cNvPr>
          <p:cNvSpPr txBox="1"/>
          <p:nvPr/>
        </p:nvSpPr>
        <p:spPr>
          <a:xfrm>
            <a:off x="3508978" y="4845255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h(M) ?= h’(M)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46829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ABDB-5221-4CD1-B228-944B119E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EBC34-1B05-4270-8D4A-977FE5087F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Asymmetric crypto is not good for “bulk data” encryption</a:t>
            </a:r>
          </a:p>
          <a:p>
            <a:r>
              <a:rPr lang="en-US" sz="2400" dirty="0"/>
              <a:t>RSA can only encrypt small messages SLOWLY.</a:t>
            </a:r>
          </a:p>
          <a:p>
            <a:r>
              <a:rPr lang="en-US" sz="2400" dirty="0"/>
              <a:t>Other asymmetric algorithms CANT ENCRYPT AT ALL</a:t>
            </a:r>
          </a:p>
          <a:p>
            <a:r>
              <a:rPr lang="en-US" sz="2400" dirty="0"/>
              <a:t>So, asymmetric is used to authenticate </a:t>
            </a:r>
            <a:r>
              <a:rPr lang="en-US" sz="2400" b="1" i="1" dirty="0"/>
              <a:t>KEY EXCHANGE</a:t>
            </a:r>
            <a:endParaRPr lang="en-US" sz="2400" dirty="0"/>
          </a:p>
          <a:p>
            <a:r>
              <a:rPr lang="en-US" sz="2400" dirty="0"/>
              <a:t>There are two forms:</a:t>
            </a:r>
          </a:p>
          <a:p>
            <a:pPr lvl="1"/>
            <a:r>
              <a:rPr lang="en-US" sz="2000" dirty="0"/>
              <a:t>Key Transfer</a:t>
            </a:r>
          </a:p>
          <a:p>
            <a:pPr lvl="1"/>
            <a:r>
              <a:rPr lang="en-US" sz="2000" dirty="0"/>
              <a:t>Key Agreement</a:t>
            </a:r>
          </a:p>
        </p:txBody>
      </p:sp>
    </p:spTree>
    <p:extLst>
      <p:ext uri="{BB962C8B-B14F-4D97-AF65-F5344CB8AC3E}">
        <p14:creationId xmlns:p14="http://schemas.microsoft.com/office/powerpoint/2010/main" val="15443754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1515</Words>
  <Application>Microsoft Office PowerPoint</Application>
  <PresentationFormat>On-screen Show (4:3)</PresentationFormat>
  <Paragraphs>231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Calibri</vt:lpstr>
      <vt:lpstr>Calibri Light</vt:lpstr>
      <vt:lpstr>Retrospect</vt:lpstr>
      <vt:lpstr>Asymmetric Cryptography</vt:lpstr>
      <vt:lpstr>Technology Review</vt:lpstr>
      <vt:lpstr>Asymmetric Cryptography</vt:lpstr>
      <vt:lpstr>Uses of Asymmetric Crypto</vt:lpstr>
      <vt:lpstr>RSA Encryption</vt:lpstr>
      <vt:lpstr>RSA Encrypt Visualization</vt:lpstr>
      <vt:lpstr>RSA Signatures</vt:lpstr>
      <vt:lpstr>RSA Signature</vt:lpstr>
      <vt:lpstr>Key Exchange</vt:lpstr>
      <vt:lpstr>Key Transfer</vt:lpstr>
      <vt:lpstr>RSA Key Transport</vt:lpstr>
      <vt:lpstr>RSA Weaknesses</vt:lpstr>
      <vt:lpstr>Catastrophic Loss of RSA Key</vt:lpstr>
      <vt:lpstr>Diffie Hellman Key Exchange</vt:lpstr>
      <vt:lpstr>Wikipedia Visualization</vt:lpstr>
      <vt:lpstr>DHE and Forward Secrecy</vt:lpstr>
      <vt:lpstr>No DHE Authentication</vt:lpstr>
      <vt:lpstr>Two Asymmetric Steps</vt:lpstr>
      <vt:lpstr>Why not RSA Ephemeral?</vt:lpstr>
      <vt:lpstr>Other Asymmetric Algorithms</vt:lpstr>
      <vt:lpstr>TLS 1.2 Handshake</vt:lpstr>
      <vt:lpstr>TLS 1.2 Handshake Review</vt:lpstr>
      <vt:lpstr>End-to-End Handshake Visualization #2 </vt:lpstr>
      <vt:lpstr>Authentication </vt:lpstr>
      <vt:lpstr>What is a Certificate?</vt:lpstr>
      <vt:lpstr>Certificate Verification</vt:lpstr>
      <vt:lpstr>Public Key Private Key</vt:lpstr>
      <vt:lpstr>Certificate Chains</vt:lpstr>
      <vt:lpstr>Proving Identity</vt:lpstr>
      <vt:lpstr>Root CA Certificates</vt:lpstr>
      <vt:lpstr>Trusting Diffie Hellman</vt:lpstr>
      <vt:lpstr>TLS Bulk Transport</vt:lpstr>
      <vt:lpstr>When a TLS message is Received:</vt:lpstr>
      <vt:lpstr>It All Depends on the Cert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Asymmetric Cryptography</dc:title>
  <dc:creator>Seth Nielson</dc:creator>
  <cp:lastModifiedBy>Seth Nielson</cp:lastModifiedBy>
  <cp:revision>10</cp:revision>
  <dcterms:created xsi:type="dcterms:W3CDTF">2020-09-21T17:02:41Z</dcterms:created>
  <dcterms:modified xsi:type="dcterms:W3CDTF">2022-03-21T22:53:29Z</dcterms:modified>
</cp:coreProperties>
</file>