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43"/>
  </p:notesMasterIdLst>
  <p:sldIdLst>
    <p:sldId id="256" r:id="rId2"/>
    <p:sldId id="259" r:id="rId3"/>
    <p:sldId id="460" r:id="rId4"/>
    <p:sldId id="265" r:id="rId5"/>
    <p:sldId id="261" r:id="rId6"/>
    <p:sldId id="262" r:id="rId7"/>
    <p:sldId id="264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71" r:id="rId21"/>
    <p:sldId id="291" r:id="rId22"/>
    <p:sldId id="268" r:id="rId23"/>
    <p:sldId id="269" r:id="rId24"/>
    <p:sldId id="270" r:id="rId25"/>
    <p:sldId id="272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43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8126-BF97-472B-B2E9-EE9D909EAD7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2C7C-11DF-4C38-BFD6-141E85AF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22C7C-11DF-4C38-BFD6-141E85AFF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Malware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LAW379M</a:t>
            </a:r>
          </a:p>
          <a:p>
            <a:r>
              <a:rPr lang="en-US" b="1"/>
              <a:t>Fall </a:t>
            </a:r>
            <a:r>
              <a:rPr lang="en-US" b="1" dirty="0"/>
              <a:t>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77C-CD31-4127-89F2-13AE809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“Weird Machines”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C06A-43A0-4DAE-9CCA-33D17FCF6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“Weird machines, exploitability, and provable </a:t>
            </a:r>
            <a:r>
              <a:rPr lang="en-US" dirty="0" err="1"/>
              <a:t>unexploitability</a:t>
            </a:r>
            <a:r>
              <a:rPr lang="en-US" dirty="0"/>
              <a:t>”</a:t>
            </a:r>
          </a:p>
          <a:p>
            <a:r>
              <a:rPr lang="en-US" dirty="0"/>
              <a:t>Written by Thomas </a:t>
            </a:r>
            <a:r>
              <a:rPr lang="en-US" dirty="0" err="1"/>
              <a:t>Dullien</a:t>
            </a:r>
            <a:endParaRPr lang="en-US" dirty="0"/>
          </a:p>
          <a:p>
            <a:r>
              <a:rPr lang="en-US" dirty="0"/>
              <a:t>Explains that users interacting with a program </a:t>
            </a:r>
            <a:r>
              <a:rPr lang="en-US" b="1" i="1" dirty="0"/>
              <a:t>is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960-3012-49F8-9219-A4B3234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0AF0-13DE-4F1D-8E7C-482A1366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68612"/>
            <a:ext cx="7065113" cy="326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5DA75-B112-4A51-A531-47E57C24D65A}"/>
              </a:ext>
            </a:extLst>
          </p:cNvPr>
          <p:cNvSpPr txBox="1"/>
          <p:nvPr/>
        </p:nvSpPr>
        <p:spPr>
          <a:xfrm>
            <a:off x="5410200" y="5800308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</a:t>
            </a:r>
            <a:r>
              <a:rPr lang="en-US" dirty="0" err="1"/>
              <a:t>Dullien’s</a:t>
            </a:r>
            <a:r>
              <a:rPr lang="en-US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620588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B40-A889-49BF-8537-6D388D5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8723-864D-461F-99C2-4E87DB86E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View a “Program” as a state machine</a:t>
            </a:r>
          </a:p>
          <a:p>
            <a:r>
              <a:rPr lang="en-US" dirty="0"/>
              <a:t>Program starts in state S_0</a:t>
            </a:r>
          </a:p>
          <a:p>
            <a:r>
              <a:rPr lang="en-US" dirty="0"/>
              <a:t>Based on instruction, advances to state </a:t>
            </a:r>
            <a:r>
              <a:rPr lang="en-US" dirty="0" err="1"/>
              <a:t>S_i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4E480-6FAB-47B8-9239-ACFF3E3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44" y="3611822"/>
            <a:ext cx="4550512" cy="21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164-3C3F-4EAA-AA1C-4744D48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User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B31-CBE1-4A09-9C0F-4DCB755C63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Program is in some State. Call it S_0</a:t>
            </a:r>
          </a:p>
          <a:p>
            <a:r>
              <a:rPr lang="en-US" dirty="0"/>
              <a:t>User interacts with the program</a:t>
            </a:r>
          </a:p>
          <a:p>
            <a:r>
              <a:rPr lang="en-US" dirty="0"/>
              <a:t>Program advances to state S_1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E20CD-9382-4815-BE05-4B95706D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52800"/>
            <a:ext cx="6172200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7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C6A-A912-4E68-9269-452E6EB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“User”?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EF6-E73E-4BF3-B97A-CBA3717C4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Do we literally mean a flesh-and-blood human?</a:t>
            </a:r>
          </a:p>
          <a:p>
            <a:r>
              <a:rPr lang="en-US" dirty="0"/>
              <a:t>Really, “user” is just whatever provides the input</a:t>
            </a:r>
          </a:p>
          <a:p>
            <a:r>
              <a:rPr lang="en-US" dirty="0"/>
              <a:t>This can, of course, just be another process</a:t>
            </a:r>
          </a:p>
          <a:p>
            <a:r>
              <a:rPr lang="en-US" dirty="0"/>
              <a:t>Thus, two processes interacting </a:t>
            </a:r>
            <a:r>
              <a:rPr lang="en-US" b="1" i="1" dirty="0"/>
              <a:t>IS A PROGRAM</a:t>
            </a:r>
            <a:endParaRPr lang="en-US" dirty="0"/>
          </a:p>
          <a:p>
            <a:r>
              <a:rPr lang="en-US" dirty="0"/>
              <a:t>Therefore, determining if “behavior” is good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33240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048C-BA69-44FB-ADEA-35F01D6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Big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252-92A8-4E43-80EC-0C54EA17F3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Decidability is a fundamental, </a:t>
            </a:r>
            <a:r>
              <a:rPr lang="en-US" b="1" i="1" dirty="0"/>
              <a:t>unsolvable</a:t>
            </a:r>
            <a:r>
              <a:rPr lang="en-US" dirty="0"/>
              <a:t> problem</a:t>
            </a:r>
          </a:p>
          <a:p>
            <a:r>
              <a:rPr lang="en-US" dirty="0"/>
              <a:t>Another big problem is </a:t>
            </a:r>
            <a:r>
              <a:rPr lang="en-US" b="1" i="1" u="sng" dirty="0"/>
              <a:t>Supply Chain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2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0E3-8481-4B33-A4D0-8E2EE98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1984: Thompson’s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74D9-494C-45E3-8BD2-0AA850F0B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“Reflections on Trusting Trust” by Ken Thompson, 1984</a:t>
            </a:r>
          </a:p>
          <a:p>
            <a:r>
              <a:rPr lang="en-US" dirty="0"/>
              <a:t>Demonstrated creating an evil compiler</a:t>
            </a:r>
          </a:p>
          <a:p>
            <a:r>
              <a:rPr lang="en-US" dirty="0"/>
              <a:t>Would compile a login program with a backdoor</a:t>
            </a:r>
          </a:p>
          <a:p>
            <a:r>
              <a:rPr lang="en-US" dirty="0"/>
              <a:t>BUT! </a:t>
            </a:r>
            <a:r>
              <a:rPr lang="en-US" b="1" i="1" dirty="0"/>
              <a:t>ALSO COMPILED </a:t>
            </a:r>
            <a:r>
              <a:rPr lang="en-US" b="1" i="1" u="sng" dirty="0"/>
              <a:t>COMPILERS</a:t>
            </a:r>
            <a:r>
              <a:rPr lang="en-US" b="1" i="1" dirty="0"/>
              <a:t> WITH THIS LOGIC!</a:t>
            </a:r>
            <a:endParaRPr lang="en-US" dirty="0"/>
          </a:p>
          <a:p>
            <a:r>
              <a:rPr lang="en-US" dirty="0"/>
              <a:t>“Clean” compiler source code compiled by an evil compiler </a:t>
            </a:r>
            <a:r>
              <a:rPr lang="en-US" b="1" i="1" dirty="0"/>
              <a:t>is evil!</a:t>
            </a:r>
            <a:endParaRPr lang="en-US" dirty="0"/>
          </a:p>
          <a:p>
            <a:r>
              <a:rPr lang="en-US" dirty="0"/>
              <a:t>Proved that a “source code review” can’t catch all evil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464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3628</TotalTime>
  <Words>1728</Words>
  <Application>Microsoft Office PowerPoint</Application>
  <PresentationFormat>On-screen Show (4:3)</PresentationFormat>
  <Paragraphs>264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Roboto Slab</vt:lpstr>
      <vt:lpstr>Retrospect</vt:lpstr>
      <vt:lpstr>Malware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  <vt:lpstr>“Weird Machines”</vt:lpstr>
      <vt:lpstr>What is a Program?</vt:lpstr>
      <vt:lpstr>State Machine View</vt:lpstr>
      <vt:lpstr>States and User Interactions</vt:lpstr>
      <vt:lpstr>What is a “User”?</vt:lpstr>
      <vt:lpstr>One More Big Problem</vt:lpstr>
      <vt:lpstr>1984: Thompson’s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123</cp:revision>
  <dcterms:created xsi:type="dcterms:W3CDTF">2014-01-16T20:48:15Z</dcterms:created>
  <dcterms:modified xsi:type="dcterms:W3CDTF">2021-11-01T21:22:00Z</dcterms:modified>
</cp:coreProperties>
</file>