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262" r:id="rId4"/>
    <p:sldId id="263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4" r:id="rId15"/>
    <p:sldId id="267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French Script MT" panose="03020402040607040605" pitchFamily="66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88A"/>
    <a:srgbClr val="F18966"/>
    <a:srgbClr val="59BD6F"/>
    <a:srgbClr val="49A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C22CBE-E8E8-4DD4-B057-AA94C03BB682}">
  <a:tblStyle styleId="{DEC22CBE-E8E8-4DD4-B057-AA94C03BB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2:47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152 116 24575,'6'-3'0,"-1"0"0,1 0 0,-1 0 0,1-1 0,-1 0 0,0 0 0,-1 0 0,6-6 0,12-19 0,-19 24 0,1 0 0,-1 0 0,1 0 0,0 1 0,0 0 0,0 0 0,0 0 0,10-7 0,-14 11 0,1 0 0,-1 0 0,0-1 0,0 1 0,1 0 0,-1 0 0,0 0 0,1 0 0,-1 0 0,0-1 0,0 1 0,1 0 0,-1 0 0,0 0 0,1 0 0,-1 0 0,0 0 0,0 0 0,1 0 0,-1 0 0,0 0 0,1 0 0,-1 0 0,0 0 0,1 0 0,-1 1 0,0-1 0,0 0 0,1 0 0,-1 0 0,0 0 0,0 0 0,1 1 0,-1-1 0,0 0 0,0 0 0,1 1 0,0 13 0,-11 15 0,2-20 0,-1-1 0,1 1 0,-2-1 0,1-1 0,-1 0 0,0 0 0,0-1 0,-12 5 0,-21 13 0,43-24 0,0 0 0,0 0 0,-1 0 0,1 0 0,0 0 0,-1 0 0,1 0 0,0 1 0,0-1 0,-1 0 0,1 0 0,0 0 0,0 0 0,-1 0 0,1 1 0,0-1 0,0 0 0,-1 0 0,1 1 0,0-1 0,0 0 0,0 0 0,0 0 0,-1 1 0,1-1 0,0 0 0,0 1 0,0-1 0,0 0 0,0 0 0,0 1 0,0-1 0,0 0 0,0 1 0,0-1 0,0 0 0,0 0 0,0 1 0,0-1 0,0 0 0,0 1 0,0-1 0,0 1 0,1-2 0,0 1 0,-1 0 0,1 0 0,0 0 0,-1-1 0,1 1 0,0 0 0,-1-1 0,1 1 0,0-1 0,-1 1 0,1-1 0,-1 1 0,1-1 0,-1 1 0,1-1 0,-1 1 0,1-1 0,-1 0 0,0 1 0,1-1 0,-1-1 0,13-33 0,-12 31 0,0-1 0,1 1 0,-1 0 0,1 0 0,-1 0 0,1 0 0,1 0 0,-1 0 0,4-4 0,-6 8 0,0 0 0,0 0 0,0-1 0,0 1 0,0 0 0,0 0 0,0 0 0,0 0 0,0 0 0,0 0 0,0-1 0,0 1 0,0 0 0,0 0 0,0 0 0,0 0 0,1 0 0,-1 0 0,0 0 0,0 0 0,0-1 0,0 1 0,0 0 0,0 0 0,0 0 0,1 0 0,-1 0 0,0 0 0,0 0 0,0 0 0,0 0 0,0 0 0,0 0 0,1 0 0,-1 0 0,0 0 0,0 0 0,0 0 0,0 0 0,0 0 0,1 0 0,-1 0 0,0 0 0,0 0 0,0 0 0,0 0 0,0 0 0,0 1 0,0-1 0,1 0 0,-1 0 0,0 0 0,0 0 0,0 0 0,0 0 0,0 0 0,0 0 0,0 1 0,0-1 0,0 0 0,0 0 0,1 0 0,-2 14 0,-5 15 0,-17-4 0,21-23 0,0 0 0,-1 0 0,1 0 0,0 1 0,0-1 0,0 0 0,0 1 0,1-1 0,-1 1 0,1 0 0,-1 0 0,0 3 0,2-6 0,0 1 0,0-1 0,0 1 0,0-1 0,0 1 0,1-1 0,-1 1 0,0-1 0,0 1 0,1-1 0,-1 1 0,0-1 0,1 0 0,-1 1 0,0-1 0,1 1 0,-1-1 0,1 0 0,-1 1 0,0-1 0,1 0 0,-1 0 0,1 1 0,-1-1 0,1 0 0,-1 0 0,1 0 0,-1 0 0,1 0 0,-1 1 0,1-1 0,-1 0 0,1 0 0,0 0 0,-1 0 0,1-1 0,-1 1 0,1 0 0,-1 0 0,1 0 0,-1 0 0,1 0 0,-1-1 0,1 1 0,-1 0 0,1 0 0,-1-1 0,0 1 0,1 0 0,-1-1 0,1 1 0,-1 0 0,0-1 0,1 0 0,24-18 0,-22 15 0,0 0 0,-1-1 0,1 1 0,-1-1 0,0 0 0,-1 1 0,1-1 0,-1 0 0,2-9 0,-4 14 0,0 0 0,0 1 0,0-1 0,0 0 0,1 1 0,-1-1 0,0 1 0,0-1 0,1 1 0,-1-1 0,0 1 0,1 0 0,-1-1 0,0 1 0,1 0 0,-1-1 0,1 1 0,-1 0 0,1 0 0,0 0 0,-1 0 0,1-1 0,-1 2 0,-10 21 0,4-8 0,0 0 0,-1 0 0,0-1 0,-20 25 0,23-32 0,-1-1 0,1 0 0,-1 0 0,0 0 0,-1-1 0,1 0 0,-1 0 0,0-1 0,-1 0 0,1 0 0,-12 5 0,18-9 0,1 0 0,-1 0 0,1 1 0,-1-1 0,0 0 0,1 0 0,-1 0 0,1 0 0,-1 0 0,1 0 0,-1 0 0,0 0 0,1 0 0,-1 0 0,1 0 0,-1 0 0,1 0 0,-1 0 0,0 0 0,1-1 0,-1 1 0,1 0 0,-1 0 0,1-1 0,-1 1 0,1 0 0,-1-1 0,1 1 0,0 0 0,-1-1 0,1 1 0,-1-1 0,1 1 0,0-1 0,-1 1 0,1-1 0,0 1 0,-1-1 0,4-27 0,21-26 0,-18 45 0,0 1 0,1-1 0,0 1 0,0 1 0,1-1 0,0 1 0,0 0 0,1 1 0,0 0 0,13-6 0,-7-5 132,-6 3-1629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32.010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32.988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45.140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38 33 24575,'-2'-3'0,"0"0"0,0 0 0,0 1 0,0-1 0,-1 1 0,1-1 0,-1 1 0,1 0 0,-1 0 0,0 0 0,0 0 0,-6-2 0,48 32 0,-35-24 0,0 0 0,0 0 0,1 0 0,0-1 0,-1 0 0,1 0 0,0 0 0,1 0 0,-1-1 0,0 0 0,8 2 0,-12-4-65,0 0 0,-1 0 0,1 1 0,0-1 0,0 0 0,0 1 0,0-1 0,-1 1 0,1-1 0,0 1 0,-1-1 0,1 1 0,0-1 0,-1 1 0,1 0 0,0-1 0,-1 1 0,1 0 0,-1-1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52.121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53.850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54.542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55.130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2 24575,'0'-1'0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56.136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2:54.7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59 120 24575,'-36'41'0,"33"-35"0,-1 1 0,1-1 0,0 1 0,0 0 0,-2 9 0,5-16 0,0 1 0,0-1 0,-1 1 0,1 0 0,0-1 0,0 1 0,0-1 0,0 1 0,0-1 0,0 1 0,0 0 0,0-1 0,0 1 0,0-1 0,0 1 0,1-1 0,-1 1 0,0 0 0,0-1 0,0 1 0,1-1 0,-1 1 0,0-1 0,1 1 0,-1-1 0,0 0 0,1 1 0,0 0 0,0-1 0,1 0 0,-1 0 0,1 0 0,-1-1 0,1 1 0,-1 0 0,0-1 0,1 1 0,-1 0 0,1-1 0,-1 0 0,0 1 0,1-1 0,-1 0 0,0 0 0,0 1 0,2-3 0,9-7 0,-1 0 0,0-1 0,0 0 0,9-13 0,-9 10 0,51-46 0,-57 55 0,1 1 0,-1 1 0,1-1 0,0 1 0,0 0 0,0 0 0,1 1 0,-1 0 0,11-3 0,-18 10 0,-1 0 0,0 0 0,0-1 0,0 1 0,0-1 0,-1 1 0,-5 6 0,6-7 0,-38 47 0,33-43 0,0-1 0,0 1 0,1 1 0,0 0 0,0 0 0,1 0 0,0 0 0,-6 18 0,24-45 0,1 0 0,17-17 0,-7 8 0,-2-2 0,37-61 0,-54 81-1365,-1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2:57.86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23 431 24575,'0'-2'0,"-1"-23"0,1 1 0,2-1 0,0 1 0,2 0 0,0 0 0,8-24 0,7-17 0,-15 49 0,0 0 0,1 0 0,1 1 0,0-1 0,13-21 0,-12 19 0,-7 16 0,0 0 0,0 0 0,1 0 0,-1-1 0,1 1 0,0 0 0,0 0 0,-1 0 0,1 1 0,0-1 0,1 0 0,-1 0 0,0 0 0,0 1 0,1-1 0,-1 1 0,3-3 0,-3 6 0,0-1 0,0 0 0,0 0 0,0 0 0,0 1 0,0-1 0,0 0 0,-1 1 0,1-1 0,0 1 0,-1-1 0,1 1 0,-1-1 0,0 1 0,1-1 0,-1 1 0,0 0 0,0-1 0,0 1 0,0-1 0,0 1 0,0-1 0,-1 1 0,1 0 0,0-1 0,-2 3 0,-12 41 0,-3-12 0,-16 43 0,5-10 0,28-81 0,8-16 0,-4 23 0,3-10 0,1 1 0,14-21 0,-49 89 0,20-41-227,-2-1-1,1 1 1,-1-2-1,0 1 1,-15 10-1,17-16-6598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3:14.8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3:15.2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3:54.640"/>
    </inkml:context>
    <inkml:brush xml:id="br0">
      <inkml:brushProperty name="width" value="0.035" units="cm"/>
      <inkml:brushProperty name="height" value="0.035" units="cm"/>
      <inkml:brushProperty name="color" value="#59BD6F"/>
    </inkml:brush>
  </inkml:definitions>
  <inkml:trace contextRef="#ctx0" brushRef="#br0">83 31 24575,'1'0'0,"0"1"0,0 0 0,-1-1 0,1 1 0,0-1 0,0 0 0,0 1 0,0-1 0,0 0 0,0 1 0,0-1 0,0 0 0,0 0 0,0 0 0,0 0 0,0 0 0,0 0 0,0 0 0,0 0 0,1-1 0,-1 1 0,-1 0 0,1-1 0,0 1 0,0 0 0,0-1 0,0 1 0,0-1 0,0 0 0,0 1 0,0-1 0,-1 0 0,1 1 0,0-1 0,-1 0 0,1 0 0,0 0 0,-1 1 0,1-1 0,-1 0 0,1 0 0,-1 0 0,0 0 0,1 0 0,-1 0 0,0 0 0,0 0 0,0 0 0,1 0 0,-1 0 0,0 0 0,0 0 0,-1 0 0,1 0 0,0 0 0,0 0 0,0 0 0,-1-2 0,4 9 0,0 0 0,0 0 0,-1 1 0,1-1 0,-1 1 0,-1 0 0,1-1 0,-1 1 0,0 9 0,-2 67 0,-1-36 0,2-45 0,1 0 0,-1 0 0,0 0 0,0 0 0,-1 0 0,1 0 0,0 0 0,-1 0 0,1 0 0,-1 0 0,0 0 0,1 0 0,-1 0 0,0-1 0,0 1 0,0 0 0,-2 2 0,2-4 0,0 1 0,0-1 0,0 1 0,0-1 0,0 1 0,0-1 0,0 0 0,0 0 0,0 0 0,0 1 0,0-1 0,0 0 0,0 0 0,0 0 0,0-1 0,0 1 0,0 0 0,0 0 0,0 0 0,0-1 0,0 1 0,0 0 0,-2-2 0,-2-1 0,0 0 0,0-1 0,0 1 0,0-1 0,1 0 0,-1-1 0,1 1 0,0-1 0,-6-8 0,2-2 0,0 1 0,1-2 0,1 1 0,0-1 0,1 0 0,-3-20 0,7 36 0,1-1 0,0 1 0,0 0 0,0-1 0,0 1 0,0-1 0,-1 1 0,1-1 0,0 1 0,0-1 0,0 1 0,0-1 0,0 1 0,1-1 0,-1 1 0,0-1 0,0 1 0,0-1 0,0 1 0,0-1 0,1 1 0,-1 0 0,0-1 0,0 1 0,1-1 0,-1 1 0,0 0 0,1-1 0,-1 1 0,0 0 0,1-1 0,0 0 0,16 4 0,15 18 0,-28-15 0,0 0 0,-1 0 0,0 0 0,0 0 0,0 1 0,-1-1 0,0 1 0,2 13 0,-7-35 0,0 0 0,-1 1 0,0-1 0,-1 1 0,-1 0 0,0 0 0,-1 0 0,-12-18 0,48 129 0,-26-83 0,0-1 0,-1 1 0,0-1 0,-1 21 0,3 23 0,-2-38 0,4 19 0,17 62 0,-11-49 0,-11-41 0,0-1 0,2 0 0,-1 0 0,1-1 0,0 1 0,1 0 0,0-1 0,8 14 0,7 2 0,37 36 0,-41-47 0,-1 1 0,-1 0 0,0 1 0,-2 0 0,1 1 0,-2 0 0,13 26 0,-16-17 0,-1 0 0,-1 1 0,-1-1 0,-2 1 0,0 30 0,-3-16 0,-2 0 0,-1 0 0,-11 42 0,8-47 0,5-24 0,0 1 0,1 0 0,0 0 0,1-1 0,0 1 0,1 0 0,3 19 0,-4-31 0,0 0 0,0 0 0,0 0 0,0 1 0,0-1 0,0 0 0,0 0 0,0 0 0,0 1 0,0-1 0,1 0 0,-1 0 0,0 0 0,0 0 0,0 1 0,0-1 0,0 0 0,1 0 0,-1 0 0,0 0 0,0 0 0,0 0 0,0 1 0,1-1 0,-1 0 0,0 0 0,0 0 0,0 0 0,1 0 0,-1 0 0,0 0 0,0 0 0,0 0 0,1 0 0,-1 0 0,0 0 0,0 0 0,0 0 0,1 0 0,-1 0 0,0 0 0,0 0 0,0 0 0,1 0 0,-1-1 0,0 1 0,0 0 0,11-11 0,10-24 0,-17 29 0,50-82 0,3 2 0,128-143 0,-160 202 0,-1-1 0,29-44 0,-48 58 0,-14 17 0,-15 17 0,-105 150 0,117-157 0,-1 1 0,0-2 0,-1 0 0,-24 17 0,-13 10 0,31-17 0,18-18 0,-1-1 0,0 1 0,0-1 0,0 0 0,0 1 0,0-1 0,-1-1 0,1 1 0,-1 0 0,0-1 0,1 0 0,-1 0 0,-7 2 0,10-4 0,1 0 0,-1 0 0,1 0 0,-1-1 0,1 1 0,-1 0 0,1-1 0,0 1 0,-1 0 0,1-1 0,-1 1 0,1-1 0,0 1 0,-1-1 0,1 1 0,0-1 0,0 1 0,-1-1 0,1 1 0,0-1 0,0 1 0,0-1 0,0 1 0,-1-1 0,1 1 0,0-1 0,0 1 0,0-1 0,0 0 0,0 1 0,1-1 0,-1 1 0,0-1 0,0 1 0,0-1 0,0 1 0,0-1 0,1 0 0,5-27 0,-5 26 0,12-41 0,1 1 0,2 1 0,2 0 0,30-49 0,83-135 0,-131 224 0,0 1 0,0-1 0,0 1 0,0 0 0,0-1 0,0 1 0,0 0 0,1-1 0,-1 1 0,0-1 0,0 1 0,0 0 0,0-1 0,1 1 0,-1 0 0,0-1 0,0 1 0,1 0 0,-1 0 0,0-1 0,1 1 0,-1 0 0,0 0 0,0 0 0,1-1 0,-1 1 0,1 0 0,-1 0 0,0 0 0,1 0 0,-1 0 0,0-1 0,1 1 0,-1 0 0,1 0 0,-1 0 0,0 0 0,1 0 0,-1 0 0,0 1 0,1-1 0,0 0 0,4 19 0,-4 37 0,-1-52 0,0 36 0,-3 0 0,-1-1 0,-18 75 0,7-45 0,10-43 0,-1 0 0,-19 49 0,4 9 0,21-84 0,0 0 0,0 0 0,0 0 0,0 0 0,0 0 0,0 0 0,0 0 0,0 1 0,0-1 0,0 0 0,-1 0 0,1 0 0,0 0 0,0 0 0,0 0 0,0 0 0,0 0 0,0 0 0,-1 0 0,1 0 0,0 0 0,0 0 0,0 0 0,0 0 0,0 0 0,-1 0 0,1 0 0,0 0 0,0 0 0,0 0 0,0 0 0,0 0 0,0 0 0,-1 0 0,1 0 0,0 0 0,0 0 0,0 0 0,0-1 0,0 1 0,0 0 0,0 0 0,0 0 0,-1 0 0,1 0 0,0 0 0,0 0 0,0 0 0,0-1 0,0 1 0,0 0 0,0 0 0,0 0 0,0 0 0,0 0 0,0 0 0,0-1 0,0 1 0,0 0 0,0 0 0,0 0 0,0 0 0,0-1 0,-7-16 0,-1-20 0,4-46 0,8-100 0,-3 166 0,0 0 0,1 0 0,1 0 0,1 1 0,0 0 0,1-1 0,1 1 0,10-21 0,-14 90 0,-5-10 0,-1 0 0,-3-1 0,-2 0 0,-19 58 0,15-52 0,9-27 0,-2-1 0,-1 1 0,-13 28 0,20-50 0,0 1 0,0 0 0,0 0 0,0 0 0,1 0 0,-1 0 0,0 0 0,-1 0 0,1 0 0,0-1 0,0 1 0,0 0 0,0 0 0,0 0 0,0 0 0,0 0 0,0 0 0,0 0 0,0 0 0,0 0 0,0-1 0,0 1 0,0 0 0,0 0 0,0 0 0,0 0 0,0 0 0,-1 0 0,1 0 0,0 0 0,0 0 0,0 0 0,0 0 0,0 0 0,0 0 0,0 0 0,0 0 0,-1 0 0,1 0 0,0 0 0,0 0 0,0 0 0,0 0 0,0 0 0,0 0 0,0 0 0,0 0 0,-1 0 0,1 0 0,0 0 0,0 0 0,0 0 0,0 0 0,0 0 0,0 0 0,0 0 0,0 0 0,0 0 0,-1 0 0,1 0 0,0 0 0,0 0 0,0 0 0,0 1 0,0-1 0,0 0 0,-3-17 0,0-17 0,3 9 0,1 0 0,2 1 0,0-1 0,1 0 0,2 1 0,16-46 0,-19 49 0,-3 19 0,0 0 0,0 0 0,1-1 0,-1 1 0,1 0 0,-1 0 0,1 0 0,0-1 0,-1 1 0,1 0 0,2-2 0,4 47 0,-8-15 0,-1 1 0,-1-1 0,-9 43 0,5-25 0,-4 16 0,8-64 0,0-15 0,0-19 0,3 30 0,0 0 0,1 0 0,0 0 0,1 0 0,-1 0 0,5-10 0,2-10 0,1-17 0,-8 32 0,1 0 0,0 1 0,1-1 0,7-19 0,-9 29 0,-1 1 0,0-1 0,0 1 0,0-1 0,0 0 0,1 1 0,-1-1 0,0 1 0,1-1 0,-1 1 0,0-1 0,1 1 0,-1-1 0,0 1 0,1-1 0,-1 1 0,1-1 0,-1 1 0,1 0 0,-1-1 0,1 1 0,0 0 0,-1-1 0,1 1 0,-1 0 0,1 0 0,-1 0 0,1 0 0,0-1 0,-1 1 0,1 0 0,0 0 0,-1 0 0,1 0 0,-1 0 0,1 0 0,0 1 0,-1-1 0,1 0 0,0 0 0,-1 0 0,1 1 0,-1-1 0,1 0 0,-1 0 0,1 1 0,-1-1 0,1 0 0,-1 1 0,1-1 0,-1 1 0,1-1 0,-1 1 0,0-1 0,1 1 0,-1-1 0,0 1 0,1-1 0,-1 1 0,0 0 0,0-1 0,1 1 0,-1-1 0,0 2 0,2 3 0,1-1 0,-1 1 0,-1 0 0,1 0 0,-1 0 0,2 8 0,-5 197 0,3-209 0,-1-1 0,0 1 0,0 0 0,0 0 0,-1 0 0,1-1 0,0 1 0,0 0 0,0 0 0,-1 0 0,1-1 0,0 1 0,-1 0 0,1-1 0,0 1 0,-1 0 0,1 0 0,-1-1 0,1 1 0,-1-1 0,1 1 0,-1-1 0,0 1 0,-13-6 0,12 2 0,-1 0 0,1 1 0,0-1 0,0 0 0,0 0 0,0 0 0,1-1 0,-1 1 0,-1-5 0,-1-13 0,1 9 0,1 1 0,0-1 0,0 0 0,1 0 0,0 0 0,1 0 0,1 0 0,0 0 0,4-20 0,2 104 0,-6-13 0,1-33 0,-2-1 0,-1 1 0,-1 0 0,-7 33 0,9-58 0,0 0 0,-1 1 0,1-1 0,-1 0 0,1 0 0,-1 1 0,1-1 0,-1 0 0,0 0 0,1 0 0,-1 0 0,0 0 0,0 0 0,0 0 0,0 0 0,0 0 0,0 0 0,0 0 0,0 0 0,0-1 0,0 1 0,-1-1 0,1 1 0,0-1 0,-2 1 0,0 0 0,1-1 0,-1 0 0,0 0 0,1-1 0,-1 1 0,0 0 0,1-1 0,-1 1 0,0-1 0,1 0 0,-5-2 0,-2-1 0,1-1 0,0 0 0,1 0 0,-1-1 0,1 0 0,-9-8 0,3-2 0,-2 0 0,0 0 0,-27-23 0,20 22 0,13 9 0,-1 0 0,0 1 0,0 0 0,-14-6 0,14 5 0,19 5 0,20 8 0,-19 3 0,-1 1 0,0 0 0,0 0 0,-1 1 0,0 0 0,-1 0 0,0 1 0,-1 0 0,0 1 0,0-1 0,-1 1 0,-1 0 0,0 0 0,2 13 0,-6-24 0,0 0 0,0-1 0,0 1 0,0 0 0,0-1 0,0 1 0,0-1 0,0 1 0,0 0 0,0-1 0,0 1 0,-1-1 0,1 1 0,0-1 0,0 1 0,-1 0 0,1-1 0,0 1 0,-1-1 0,1 0 0,-1 1 0,1-1 0,0 1 0,-1-1 0,1 1 0,-1-1 0,1 0 0,-1 1 0,1-1 0,-1 0 0,-1 1 0,-25 3 0,-27-11 0,42 3 0,-1-2 0,1 1 0,0-2 0,1 0 0,0 0 0,0-1 0,0 0 0,1-1 0,1 0 0,-1-1 0,1 0 0,-10-14 0,19 24 0,0 0 0,0-1 0,0 1 0,-1 0 0,1 0 0,0 0 0,0 0 0,0-1 0,0 1 0,-1 0 0,1 0 0,0-1 0,0 1 0,0 0 0,0 0 0,0 0 0,0-1 0,0 1 0,0 0 0,-1-1 0,1 1 0,0 0 0,0 0 0,0-1 0,0 1 0,0 0 0,1 0 0,-1-1 0,0 1 0,0 0 0,0 0 0,0-1 0,0 1 0,0 0 0,0 0 0,0-1 0,1 1 0,-1 0 0,0 0 0,0 0 0,0-1 0,13 3 0,15 10 0,-18-3 0,0 1 0,0 0 0,-2 0 0,1 1 0,-1 0 0,7 13 0,22 28 0,-24-35 0,-8-11 0,-13-19 0,-7-11 0,2-1 0,1 0 0,1-1 0,-12-38 0,15 39 0,2 9 0,1 1 0,0-1 0,2 1 0,-1-1 0,2 0 0,-1-20 0,3 36 0,0-1 0,0 0 0,0 1 0,0-1 0,0 1 0,0-1 0,0 0 0,0 1 0,0-1 0,0 1 0,0-1 0,0 0 0,0 1 0,1-1 0,-1 1 0,0-1 0,0 1 0,1-1 0,-1 1 0,0-1 0,1 1 0,-1-1 0,1 1 0,-1-1 0,0 1 0,1-1 0,-1 1 0,1 0 0,-1-1 0,1 1 0,0 0 0,-1 0 0,1-1 0,-1 1 0,1 0 0,0 0 0,22 11 0,16 31 0,-15-10 0,55 88 0,-78-112 0,-12-9 0,-12-12 0,12 1 0,2-1 0,-1 0 0,2 0 0,0-1 0,0 0 0,1 0 0,-4-17 0,-14-24 0,93 225 0,-61-154 0,-3-6 0,1-1 0,-1 1 0,2-1 0,-1 0 0,1 0 0,0-1 0,11 12 0,-29-69 0,-1 17 0,-14-57 0,27 99 0,1 0 0,-2-1 0,1 1 0,-2 0 0,1 0 0,-1 0 0,0-1 0,-7 17 0,-8 44 0,17-68 0,0-1 0,0 0 0,0 1 0,0-1 0,0 0 0,0 1 0,-1-1 0,1 1 0,0-1 0,-1 0 0,1 0 0,-1 1 0,1-1 0,-1 0 0,0 0 0,1 1 0,-1-1 0,0 0 0,0 0 0,0 0 0,0 0 0,0 0 0,0 0 0,0-1 0,-2 3 0,1-4 0,1 1 0,-1-1 0,1 0 0,-1 1 0,1-1 0,0 0 0,-1 0 0,1 0 0,0 0 0,-1 0 0,1 0 0,0 0 0,0 0 0,0 0 0,0 0 0,0-1 0,0 1 0,1 0 0,-1-1 0,0 1 0,1-1 0,-1 1 0,0-3 0,-11-20 0,1 0 0,1-1 0,1 0 0,1-1 0,2 0 0,-6-40 0,12 66 0,0 0 0,0 0 0,0 0 0,0 0 0,0 0 0,-1-1 0,1 1 0,0 0 0,0 0 0,0 0 0,0-1 0,0 1 0,0 0 0,0 0 0,0 0 0,0 0 0,0-1 0,0 1 0,0 0 0,0 0 0,0 0 0,0-1 0,0 1 0,0 0 0,0 0 0,0 0 0,0-1 0,0 1 0,0 0 0,0 0 0,0 0 0,0 0 0,0-1 0,1 1 0,-1 0 0,0 0 0,0 0 0,0 0 0,0-1 0,0 1 0,0 0 0,1 0 0,-1 0 0,0 0 0,0 0 0,0 0 0,1 0 0,-1 0 0,0 0 0,0-1 0,0 1 0,0 0 0,1 0 0,-1 0 0,0 0 0,0 0 0,0 0 0,1 0 0,-1 0 0,0 0 0,0 0 0,1 1 0,11 13 0,8 24 0,5 40 0,-20-57 0,2 0 0,9 22 0,-16-44 0,0 1 0,0 0 0,0 0 0,0 0 0,0 0 0,0 0 0,0 0 0,0 0 0,0 0 0,0 0 0,1 0 0,-1 0 0,0 0 0,0 0 0,0 0 0,0 0 0,0 0 0,0 0 0,0 0 0,0 0 0,0 0 0,1 0 0,-1 0 0,0 0 0,0 0 0,0 0 0,0 0 0,0 0 0,0 0 0,0 0 0,0 0 0,0 0 0,1 0 0,-1 0 0,0 0 0,0 0 0,0 0 0,0 0 0,0 1 0,0-1 0,0 0 0,0 0 0,0 0 0,0 0 0,0 0 0,0 0 0,0 0 0,0 0 0,0 0 0,0 0 0,0 1 0,0-1 0,0 0 0,0 0 0,0 0 0,0 0 0,1-14 0,-4-16 0,-7-36 0,16 73 0,0 0 0,1-1 0,0 1 0,0-2 0,0 1 0,0-1 0,1 0 0,0 0 0,10 4 0,-18-10 0,0 1 0,0-1 0,0 0 0,1 1 0,-1-1 0,0 0 0,0 1 0,0-1 0,0 1 0,0-1 0,0 0 0,0 1 0,0-1 0,0 0 0,0 1 0,-1-1 0,1 1 0,0-1 0,0 0 0,-1 1 0,1-1 0,0 1 0,0-1 0,-1 1 0,1-1 0,-1 1 0,1-1 0,-1 1 0,1-1 0,-1 0 0,-14-26 0,6 13 0,2-1 0,0-1 0,-7-26 0,8 25 0,0 0 0,-14-27 0,5 25 0,15 19 0,0 0 0,-1 0 0,1 0 0,0 0 0,0 0 0,0 0 0,-1 0 0,1 0 0,0 1 0,0-1 0,-1 0 0,1 0 0,0 0 0,0 0 0,0 0 0,-1 0 0,1 0 0,0 1 0,0-1 0,0 0 0,-1 0 0,1 0 0,0 0 0,0 1 0,0-1 0,0 0 0,0 0 0,0 1 0,-1-1 0,1 0 0,0 0 0,0 0 0,0 1 0,0-1 0,0 0 0,0 0 0,0 1 0,0-1 0,0 0 0,0 0 0,0 1 0,0-1 0,2 48 0,-1-34 0,10 74 0,-6-47 0,2 64 0,-3-55 0,-4-47 0,1-1 0,-1 1 0,1-1 0,-1 1 0,1-1 0,0 1 0,0-1 0,0 0 0,0 1 0,0-1 0,1 0 0,-1 0 0,0 0 0,1 0 0,0 0 0,0 0 0,1 1 0,-2-2 0,-1-1 0,0 0 0,1 0 0,-1 0 0,1 0 0,-1 0 0,0 0 0,1 0 0,-1 1 0,0-1 0,1 0 0,-1 0 0,1 0 0,-1-1 0,0 1 0,1 0 0,-1 0 0,0 0 0,1 0 0,-1 0 0,1 0 0,-1 0 0,0-1 0,1 1 0,-1 0 0,0 0 0,0-1 0,1 1 0,-1 0 0,0 0 0,1-1 0,-1 1 0,0 0 0,1-1 0,4-17 0,-4-24 0,-1 38 0,0-26 0,-1-16 0,-8-63 0,9 38 0,1 60 0,0 0 0,-1 0 0,0-1 0,-1 1 0,-4-22 0,3 35 0,-1 12 0,3 19 0,8-1 0,1-2 0,2 1 0,21 43 0,-32-123 0,2 24 0,-2-53 0,0 46 0,0 26 0,0 9 0,-2 98 0,4 109 0,-1-200 0,-1-12 0,-8-20 0,-12-16 0,-29-73 0,41 91 0,6 14 0,-9-29 0,16 26 0,14 14 0,-13-2 0,-1 0 0,0 0 0,0 1 0,-1 0 0,1 0 0,-1 0 0,0 1 0,0-1 0,0 1 0,0 0 0,-1 0 0,0 0 0,4 10 0,3 9 0,-1 0 0,5 27 0,8 19 0,-9-48 0,-14-45 0,-1-7 0,13-179 0,-10 160 0,2-1 0,11-62 0,-13 88 0,-1 21 0,0-1 0,0 1 0,0-1 0,0 1 0,1-1 0,-1 1 0,1-1 0,0 1 0,0-1 0,3-5 0,-2 12 0,0 0 0,0 1 0,0-1 0,0 1 0,0-1 0,-1 1 0,1 0 0,-1 0 0,1 7 0,-2-10 0,6 25 0,-2 0 0,-1 0 0,0 31 0,1 9 0,-2 15 0,3 18 0,-32-172 0,23 53 0,-27-121 0,30 127 0,-1 0 0,2 1 0,-1-1 0,2 0 0,0 0 0,1 1 0,0-1 0,6-17 0,7 82 0,-10-28 0,-2 2 0,1 25 0,-3-26 0,2 0 0,5 27 0,-2-19 0,-1-1 0,2 51 0,-6-56 0,-1-44 0,-2-46 0,-8-20 0,5 43 0,-1-54 0,6 94 0,0 0 0,0 0 0,1 0 0,-1 0 0,0 0 0,0 0 0,0 0 0,0 0 0,0 0 0,0 0 0,-1 0 0,1 0 0,0 0 0,0 0 0,-1 0 0,1 1 0,-1-1 0,1 0 0,-1 0 0,1 0 0,-1 0 0,1 0 0,-1 1 0,-1-2 0,1 2 0,0 1 0,0-1 0,1 1 0,-1-1 0,0 1 0,0-1 0,0 1 0,0 0 0,0 0 0,1-1 0,-1 1 0,0 0 0,1 0 0,-1 0 0,1 0 0,-1 0 0,0 1 0,-3 5 0,0 1 0,0-1 0,1 1 0,0 0 0,-2 9 0,2 61 0,-3 20 0,3-56 0,4-71 0,-2 16 0,0 0 0,-1 0 0,-1 0 0,-6-19 0,5 19 0,1 0 0,0 0 0,0 0 0,0-20 0,3 33 0,0-1 0,0 0 0,0 1 0,0-1 0,0 0 0,0 1 0,0-1 0,0 0 0,0 1 0,0-1 0,0 0 0,0 1 0,0-1 0,1 1 0,-1-1 0,0 0 0,1 1 0,-1-1 0,0 1 0,1-1 0,-1 1 0,0-1 0,1 1 0,-1-1 0,1 1 0,-1-1 0,1 1 0,0 0 0,-1-1 0,1 1 0,0-1 0,20 8 0,-16-3 0,0 0 0,0 0 0,0 1 0,0-1 0,6 9 0,13 29 0,-1 0 0,-2 1 0,16 51 0,-33-84 0,-3-5 0,1 0 0,0 0 0,0 0 0,0-1 0,0 1 0,1 0 0,3 3 0,-6-7 0,0-1 0,0 0 0,1 0 0,-1 1 0,0-1 0,1 0 0,-1 0 0,0 0 0,1 0 0,-1 1 0,0-1 0,1 0 0,-1 0 0,1 0 0,-1 0 0,0 0 0,1 0 0,-1 0 0,0 0 0,1 0 0,-1 0 0,1 0 0,-1 0 0,0 0 0,1 0 0,-1 0 0,0-1 0,1 1 0,-1 0 0,0 0 0,1 0 0,-1-1 0,0 1 0,1 0 0,15-26 0,4-24 0,-10 24 0,1 0 0,1 1 0,1 0 0,18-25 0,-16 23 0,-18 27 0,-12 15 0,-9 14 0,3-2 0,-42 39 0,63-66 0,0 0 0,0 0 0,0 1 0,0-1 0,-1 0 0,1 0 0,0 0 0,0 0 0,0 0 0,0 0 0,-1 1 0,1-1 0,0 0 0,0 0 0,0 0 0,0 0 0,-1 0 0,1 0 0,0 0 0,0 0 0,0 0 0,-1 0 0,1 0 0,0 0 0,0 0 0,0 0 0,-1 0 0,1 0 0,0 0 0,0 0 0,0-1 0,-1 1 0,1 0 0,0 0 0,0 0 0,0 0 0,0 0 0,-1 0 0,1 0 0,0-1 0,0 1 0,0 0 0,0 0 0,0 0 0,0 0 0,0-1 0,-1 1 0,-3-15 0,3-18 0,1 32 0,0-18 0,-1 0 0,2 0 0,0-1 0,0 1 0,2 0 0,7-25 0,22-43 0,-32 86 0,0 1 0,0 0 0,1 0 0,-1 0 0,0 0 0,0 0 0,0-1 0,0 1 0,0 0 0,0 0 0,0 0 0,0 0 0,1 0 0,-1 0 0,0 0 0,0-1 0,0 1 0,0 0 0,0 0 0,1 0 0,-1 0 0,0 0 0,0 0 0,0 0 0,0 0 0,0 0 0,1 0 0,-1 0 0,0 0 0,0 0 0,0 0 0,0 0 0,1 0 0,-1 0 0,0 0 0,0 0 0,0 0 0,0 0 0,0 0 0,1 0 0,-1 1 0,0-1 0,0 0 0,0 0 0,0 0 0,0 0 0,0 0 0,1 0 0,-1 0 0,0 0 0,0 1 0,0-1 0,0 0 0,0 0 0,0 0 0,0 0 0,0 0 0,0 1 0,10 15 0,3 19 0,-4 107 0,-5 117 0,-5-215 0,-1-85 0,0 29 0,1 0 0,1 1 0,0-1 0,0 0 0,2 0 0,-1 1 0,6-20 0,-7 31 0,0-1 0,0 1 0,0-1 0,0 1 0,0-1 0,0 0 0,1 1 0,-1-1 0,0 1 0,0-1 0,1 1 0,-1-1 0,0 1 0,1-1 0,-1 1 0,0 0 0,1-1 0,-1 1 0,1-1 0,-1 1 0,1 0 0,-1-1 0,1 1 0,-1 0 0,1 0 0,-1-1 0,1 1 0,-1 0 0,1 0 0,-1 0 0,1 0 0,0 0 0,-1 0 0,1 0 0,-1 0 0,1 0 0,0 0 0,-1 0 0,1 0 0,-1 0 0,1 0 0,-1 0 0,1 1 0,-1-1 0,1 0 0,-1 0 0,1 1 0,-1-1 0,1 0 0,-1 1 0,1-1 0,-1 1 0,1-1 0,-1 0 0,0 1 0,1-1 0,-1 1 0,0-1 0,1 1 0,-1-1 0,0 1 0,0-1 0,0 1 0,1-1 0,-1 1 0,0 0 0,14 39 0,-16 7 0,1-38 0,0 0 0,0 0 0,1-1 0,0 1 0,1 0 0,0 0 0,3 14 0,-3-22 0,0 0 0,0 1 0,0-1 0,1 0 0,-1 0 0,0 0 0,0 0 0,1 0 0,-1 0 0,1 0 0,-1 0 0,1-1 0,-1 1 0,1 0 0,-1-1 0,1 1 0,0-1 0,-1 0 0,1 0 0,0 1 0,-1-1 0,1 0 0,0 0 0,-1-1 0,1 1 0,0 0 0,-1 0 0,1-1 0,-1 1 0,1-1 0,1 0 0,-1 0 0,0 0 0,0 1 0,0-1 0,0 1 0,0 0 0,0 0 0,0 0 0,1 0 0,-1 0 0,0 0 0,0 1 0,0-1 0,0 0 0,0 1 0,0 0 0,2 1 0,-4-1 0,1-1 0,-1 1 0,0 0 0,0 0 0,0 0 0,0 0 0,0 0 0,0-1 0,0 1 0,0 0 0,0 0 0,-1 0 0,1 0 0,0 0 0,0-1 0,-1 1 0,1 0 0,0 0 0,-1-1 0,1 1 0,-1 0 0,1 0 0,-1-1 0,0 1 0,1-1 0,-1 1 0,0 0 0,1-1 0,-1 1 0,0-1 0,0 0 0,1 1 0,-3 0 0,-25 18 0,-15 12 0,89-46 0,-37 11 0,-1 0 0,-1 0 0,1-1 0,-1 0 0,1 0 0,-1-1 0,-1 0 0,1 0 0,-1-1 0,8-10 0,-8 9 0,-6 11 0,-14 13 0,4-9 0,1 0 0,0 1 0,1 0 0,0 0 0,-10 14 0,-15 14 0,28-29 0,18-14 0,21-18 0,-24 16 0,-1-1 0,0 0 0,0-1 0,-1 0 0,9-17 0,0 2 0,-4 5 0,-11 17 0,0 0 0,1 0 0,-1 0 0,1 0 0,0 0 0,0 1 0,0 0 0,1-1 0,-1 1 0,5-3 0,-2 3 0,0-1 0,-1 0 0,0 0 0,0-1 0,0 1 0,0-1 0,-1 0 0,1 0 0,-1-1 0,-1 1 0,1-1 0,-1 0 0,0 0 0,4-10 0,9-10 0,-14 24 0,0-1 0,0 1 0,0 0 0,0-1 0,0 0 0,-1 1 0,0-1 0,3-5 0,1-5-16,-4 12-68,0 0 0,0-1-1,0 1 1,0-1 0,-1 1-1,1-1 1,0 1 0,-1-1-1,0 1 1,1-1 0,-1 0-1,0 1 1,0-1 0,0 0-1,0-2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23.412"/>
    </inkml:context>
    <inkml:brush xml:id="br0">
      <inkml:brushProperty name="width" value="0.035" units="cm"/>
      <inkml:brushProperty name="height" value="0.035" units="cm"/>
      <inkml:brushProperty name="color" value="#59BD6F"/>
    </inkml:brush>
  </inkml:definitions>
  <inkml:trace contextRef="#ctx0" brushRef="#br0">501 525 24575,'12'-2'0,"-13"-3"0,-22-2 0,7 7 0,11 1 0,-1 0 0,1-1 0,0 1 0,0-1 0,0-1 0,0 1 0,0-1 0,0 0 0,-1 0 0,1 0 0,1-1 0,-1 0 0,0 0 0,0 0 0,1 0 0,-1-1 0,1 0 0,0 0 0,0 0 0,-5-4 0,9 6 0,0 1 0,0-1 0,0 1 0,0-1 0,0 1 0,0 0 0,0-1 0,0 1 0,0-1 0,0 1 0,0-1 0,0 1 0,0-1 0,0 1 0,0-1 0,0 1 0,1 0 0,-1-1 0,0 1 0,0-1 0,1 1 0,-1 0 0,0-1 0,1 1 0,-1-1 0,0 1 0,1 0 0,-1 0 0,0-1 0,1 1 0,-1 0 0,1 0 0,-1-1 0,0 1 0,1 0 0,-1 0 0,1 0 0,-1 0 0,1 0 0,-1 0 0,1 0 0,-1 0 0,1 0 0,-1 0 0,1 0 0,-1 0 0,1 0 0,0 0 0,37-5 0,-27 4 0,-11 1 0,0 0 0,0 0 0,0 0 0,-1 0 0,1 0 0,0 0 0,0 0 0,0 0 0,-1 0 0,1 0 0,0-1 0,0 1 0,0 0 0,0 0 0,-1 0 0,1 0 0,0 0 0,0 0 0,0-1 0,0 1 0,0 0 0,0 0 0,-1 0 0,1 0 0,0 0 0,0-1 0,0 1 0,0 0 0,0 0 0,0 0 0,0-1 0,0 1 0,0 0 0,0 0 0,0 0 0,0-1 0,0 1 0,0 0 0,0 0 0,0 0 0,0-1 0,0 1 0,0 0 0,0 0 0,0 0 0,0 0 0,0-1 0,1 1 0,-1 0 0,0 0 0,0 0 0,0 0 0,0-1 0,0 1 0,0 0 0,1 0 0,-1 0 0,0 0 0,0 0 0,0 0 0,0 0 0,1 0 0,-1-1 0,0 1 0,0 0 0,0 0 0,1 0 0,-26-16 0,-10-8 0,15 7 0,16 15 0,0-1 0,1 0 0,0 0 0,-1 1 0,1-2 0,0 1 0,0 0 0,1-1 0,-3-4 0,5 8 0,0-1 0,1 1 0,-1-1 0,1 1 0,-1-1 0,1 1 0,-1-1 0,1 1 0,-1-1 0,1 1 0,0 0 0,-1-1 0,1 1 0,0 0 0,-1-1 0,1 1 0,0 0 0,-1 0 0,1 0 0,0 0 0,-1 0 0,1 0 0,0 0 0,0 0 0,-1 0 0,1 0 0,0 0 0,0 0 0,30 1 0,-27-1 0,3 1 0,-1 0 0,1 1 0,-1 0 0,0 0 0,1 0 0,-1 1 0,10 6 0,-15-9 0,1 1 0,0 0 0,0-1 0,-1 1 0,1 0 0,-1 0 0,1 0 0,-1 1 0,1-1 0,-1 0 0,1 0 0,-1 1 0,0-1 0,0 1 0,0-1 0,0 1 0,0 0 0,0-1 0,0 1 0,-1 0 0,1 0 0,0-1 0,-1 1 0,0 0 0,1 0 0,-1 0 0,0 0 0,0-1 0,0 1 0,0 4 0,-1-5 0,0 0 0,0 0 0,0 0 0,0 0 0,0-1 0,0 1 0,0 0 0,0 0 0,0-1 0,0 1 0,0 0 0,-1-1 0,1 1 0,0-1 0,0 0 0,-1 1 0,1-1 0,0 0 0,0 0 0,-1 1 0,1-1 0,0 0 0,-1-1 0,1 1 0,0 0 0,-1 0 0,1 0 0,0-1 0,0 1 0,-2-2 0,-47-16 0,38 12 0,-2 1 0,10 4 0,-1-1 0,0 0 0,1 0 0,-1 0 0,1-1 0,0 1 0,-7-6 0,45 19 0,-23-4 0,-1 2 0,0-1 0,0 1 0,0 1 0,-1 0 0,13 19 0,-20-27 0,-13-9 0,8 6 0,0-1 0,0 1 0,0-1 0,0 0 0,0 0 0,1-1 0,-1 1 0,1 0 0,-1-1 0,1 1 0,0-1 0,0 0 0,0 0 0,0 0 0,1 0 0,-2-4 0,2 6 0,0 0 0,1-1 0,-1 1 0,1-1 0,-1 1 0,1-1 0,0 1 0,-1-1 0,1 1 0,0-1 0,0 1 0,0-1 0,0 1 0,1-1 0,-1 1 0,0-1 0,1 1 0,-1 0 0,1-1 0,-1 1 0,1-1 0,-1 1 0,1 0 0,0-1 0,0 1 0,0 0 0,0 0 0,0 0 0,0 0 0,1-1 0,3 0 0,-1 1 0,1 1 0,-1-1 0,1 1 0,0-1 0,-1 1 0,1 0 0,-1 1 0,7 0 0,-8 0 0,0 0 0,0-1 0,0 1 0,0 0 0,-1 1 0,1-1 0,0 0 0,0 1 0,-1-1 0,1 1 0,-1 0 0,1 0 0,-1 0 0,0 0 0,0 0 0,0 1 0,0-1 0,0 1 0,0-1 0,1 5 0,1 0 0,-1-1 0,-1 1 0,1 0 0,-1 0 0,0 0 0,-1 0 0,2 11 0,-7 12 0,-4-27 0,-8-15 0,14 8 0,-1 0 0,1 0 0,0 0 0,0 0 0,0 0 0,1-1 0,-1 1 0,1-1 0,-1-4 0,2 4 0,-1 1 0,0 0 0,0-1 0,-1 1 0,1 0 0,-1 0 0,0 0 0,0 0 0,-5-6 0,3 13 0,1 13 0,2 13 0,1-21 0,0 1 0,1 0 0,0 0 0,0 0 0,1 0 0,0-1 0,0 1 0,5 9 0,-96-140 0,87 120 0,0-1 0,-1 1 0,1 0 0,-1 0 0,0 0 0,0 0 0,0 0 0,0 1 0,0-1 0,0 1 0,0 0 0,0 0 0,-1 0 0,1 0 0,0 1 0,-1-1 0,-2 1 0,6-4 0,1-1 0,0 1 0,-1 0 0,0-1 0,0 1 0,0-1 0,-1 1 0,-1-9 0,2 11 0,-1-1 0,1 0 0,-1 0 0,0 1 0,1-1 0,-1 0 0,0 1 0,0-1 0,-1 1 0,1-1 0,-1 1 0,1 0 0,-1 0 0,0-1 0,1 1 0,-1 0 0,0 0 0,-1 1 0,1-1 0,-4-2 0,34 23 0,-19-6 0,-9-13 0,0 0 0,-1 1 0,1-1 0,0 1 0,0-1 0,0 0 0,-1 1 0,1-1 0,0 0 0,0 1 0,-1-1 0,1 0 0,0 1 0,-1-1 0,1 0 0,0 1 0,-1-1 0,1 0 0,0 0 0,-1 1 0,1-1 0,-1 0 0,1 0 0,0 0 0,-1 0 0,1 0 0,-1 0 0,1 0 0,0 0 0,-1 0 0,1 0 0,-1 0 0,1 0 0,-1 0 0,-4 0 0,1 0 0,-1 0 0,1-1 0,-1 0 0,1 0 0,0 0 0,-1 0 0,1-1 0,0 1 0,-7-5 0,-43-28 0,34 21 0,1-6 0,31 29 0,-7-2 0,0 0 0,-1 0 0,0 1 0,0 0 0,-1 0 0,4 17 0,-5-15 0,1-1 0,1 0 0,-1 0 0,2 0 0,6 11 0,-33-45 0,-30-37 0,40 43 0,7 13 0,1-1 0,0 1 0,1-1 0,-1 0 0,-2-9 0,6 14 0,0 1 0,0 0 0,1-1 0,-1 1 0,0-1 0,0 1 0,1 0 0,-1-1 0,0 1 0,1 0 0,-1 0 0,0-1 0,1 1 0,-1 0 0,1 0 0,-1-1 0,0 1 0,1 0 0,-1 0 0,1 0 0,-1 0 0,1 0 0,-1 0 0,1 0 0,-1 0 0,0-1 0,1 2 0,-1-1 0,1 0 0,-1 0 0,1 0 0,-1 0 0,1 0 0,-1 0 0,0 0 0,1 1 0,-1-1 0,1 0 0,-1 0 0,0 0 0,1 1 0,-1-1 0,1 0 0,-1 1 0,1-1 0,21 10 0,-8 0 0,-1 1 0,-1 0 0,0 1 0,11 13 0,-2-2 0,-5-13 0,-14-11 0,-12-6 0,-73-58 0,75 56 0,1 0 0,0-1 0,0 1 0,1-1 0,0-1 0,1 1 0,0-1 0,-7-21 0,7 18 0,-3-3 0,6 13 0,-1 0 0,1-1 0,1 1 0,-1-1 0,0 0 0,1 1 0,0-1 0,-1-8 0,30 70 0,-18-34 0,2 8 0,-44-64 0,11 0 0,2-2 0,-29-73 0,48 109 0,1 0 0,-1 0 0,1-1 0,0 1 0,-1 0 0,1-1 0,0 1 0,-1 0 0,1-1 0,0 1 0,0-1 0,0 0 0,0 1 0,0-1 0,-1 1 0,1-1 0,0 0 0,0 0 0,0 0 0,0 1 0,0-1 0,0 0 0,0 0 0,0 0 0,0 0 0,0-1 0,0 1 0,0 0 0,0 0 0,0 0 0,0-1 0,-1 1 0,1-1 0,0 1 0,0-1 0,0 1 0,0-1 0,-1 1 0,1-1 0,0 1 0,-1-1 0,1 0 0,0 0 0,-1 1 0,1-1 0,-1 0 0,1 0 0,-1 0 0,1 0 0,-1 1 0,0-1 0,1 0 0,-1 0 0,0 0 0,0 0 0,0 0 0,0 0 0,1 0 0,-1 0 0,-1 0 0,1 0 0,0 0 0,0 0 0,0 0 0,-1-1 0,3 7 0,1-1 0,-2 1 0,1 0 0,0 0 0,-1 0 0,0 0 0,0 7 0,5 16 0,-1-7 0,-14-34 0,-16-33 0,20 25-1365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27.635"/>
    </inkml:context>
    <inkml:brush xml:id="br0">
      <inkml:brushProperty name="width" value="0.35" units="cm"/>
      <inkml:brushProperty name="height" value="0.35" units="cm"/>
      <inkml:brushProperty name="color" value="#59BD6F"/>
    </inkml:brush>
  </inkml:definitions>
  <inkml:trace contextRef="#ctx0" brushRef="#br0">23 82 24575,'-22'-75'0,"23"74"5,-1 1 0,1-1 0,0 0 0,0 1 0,0-1 0,0 1 0,-1-1 0,1 1 0,0 0 0,0-1 0,0 1 0,0 0 0,0 0 0,0-1 0,0 1 0,0 0 0,0 0 0,0 0 0,0 0 0,0 0 0,0 1 0,0-1 0,2 0 0,25 4-1490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20:54:30.598"/>
    </inkml:context>
    <inkml:brush xml:id="br0">
      <inkml:brushProperty name="width" value="0.05" units="cm"/>
      <inkml:brushProperty name="height" value="0.05" units="cm"/>
      <inkml:brushProperty name="color" value="#59BD6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B17209BA-C181-C610-BF2D-2B066F99C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C6D3F202-6A3E-996F-D817-C2F2BD8A2D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B1663012-DC58-8399-F915-FF3F676C2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3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A62CF16B-5CF5-34DE-FAD2-ABCEF625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7E3252B7-3EAB-9F11-CDD1-1613CBE39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3645A7B1-D329-CEB4-B802-332CA85EF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6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01ADB74F-15D2-3990-BA93-4C890DBB8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7ABC7C70-B01C-23FB-2934-6B430D760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242A11C5-076D-707F-1215-E9A56ACCE7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39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D47B08D1-2522-0723-6FA7-3EE20138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EF88F775-4BEB-DCBB-4DEB-A445B65D9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8F0ECF60-91D6-ED67-465E-C5C9C0851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8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98d4babc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98d4babc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4" name="Google Shape;6854;gd5ba35761873d04_5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5" name="Google Shape;6855;gd5ba35761873d04_5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9726fb7542_0_3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9726fb7542_0_3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g98d4babc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6" name="Google Shape;3636;g98d4babc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61CEB40F-9A09-F3BC-2113-3FC6E8A0C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4F0B3636-ABD2-07D5-1FCE-3024A2159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A6F2B2B2-2693-28D9-242C-9F099835D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7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705638BE-C50B-237C-8A4E-C8FB52C9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950B1714-0371-CA9E-68F6-E6229932D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1942A227-1B5C-00E3-C7D3-83F58856D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B8242CBB-CEF2-B9BF-A233-2A56A503A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93009A33-F5DB-974B-E3A5-8E985AE5C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CFE3EFFF-BF9E-B0EC-C029-ACEC004EA7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9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03D24ABE-6EFB-6DF8-489A-2A03A7582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F6657E64-8432-2664-84C7-BD10B75BBB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D99D2169-FDF4-0E8F-90FC-3AB7AEF30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2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0">
          <a:extLst>
            <a:ext uri="{FF2B5EF4-FFF2-40B4-BE49-F238E27FC236}">
              <a16:creationId xmlns:a16="http://schemas.microsoft.com/office/drawing/2014/main" id="{F8C3AAFF-5478-4F9A-4D00-95AD5F09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g1ec6bff791f_0_63:notes">
            <a:extLst>
              <a:ext uri="{FF2B5EF4-FFF2-40B4-BE49-F238E27FC236}">
                <a16:creationId xmlns:a16="http://schemas.microsoft.com/office/drawing/2014/main" id="{AC55DFC4-61FF-CBE5-A6D0-37A1174A5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2" name="Google Shape;3762;g1ec6bff791f_0_63:notes">
            <a:extLst>
              <a:ext uri="{FF2B5EF4-FFF2-40B4-BE49-F238E27FC236}">
                <a16:creationId xmlns:a16="http://schemas.microsoft.com/office/drawing/2014/main" id="{52AC7F1B-C569-32F7-6CA8-45636E04F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7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5275" y="1341375"/>
            <a:ext cx="4415400" cy="18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5275" y="3067825"/>
            <a:ext cx="3102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9000" y="445025"/>
            <a:ext cx="66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8775" y="1405500"/>
            <a:ext cx="7686300" cy="23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259000" y="445025"/>
            <a:ext cx="66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9000" y="445025"/>
            <a:ext cx="66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Extra Condensed Medium"/>
              <a:buNone/>
              <a:defRPr sz="22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8775" y="1405500"/>
            <a:ext cx="7686300" cy="23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9.xml"/><Relationship Id="rId26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7.png"/><Relationship Id="rId25" Type="http://schemas.openxmlformats.org/officeDocument/2006/relationships/customXml" Target="../ink/ink14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5" Type="http://schemas.openxmlformats.org/officeDocument/2006/relationships/customXml" Target="../ink/ink2.xml"/><Relationship Id="rId15" Type="http://schemas.openxmlformats.org/officeDocument/2006/relationships/image" Target="../media/image6.png"/><Relationship Id="rId23" Type="http://schemas.openxmlformats.org/officeDocument/2006/relationships/image" Target="../media/image9.png"/><Relationship Id="rId28" Type="http://schemas.openxmlformats.org/officeDocument/2006/relationships/image" Target="../media/image10.png"/><Relationship Id="rId10" Type="http://schemas.openxmlformats.org/officeDocument/2006/relationships/image" Target="../media/image4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725275" y="1341375"/>
            <a:ext cx="4680844" cy="2057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Tour d’Europe</a:t>
            </a:r>
            <a:endParaRPr dirty="0"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725275" y="2638921"/>
            <a:ext cx="3102000" cy="1221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Planejamento de Rotas entre Capitais Europeias</a:t>
            </a:r>
            <a:endParaRPr dirty="0"/>
          </a:p>
        </p:txBody>
      </p:sp>
      <p:grpSp>
        <p:nvGrpSpPr>
          <p:cNvPr id="61" name="Google Shape;61;p16"/>
          <p:cNvGrpSpPr/>
          <p:nvPr/>
        </p:nvGrpSpPr>
        <p:grpSpPr>
          <a:xfrm>
            <a:off x="4389226" y="5201"/>
            <a:ext cx="5432242" cy="5133092"/>
            <a:chOff x="-6609874" y="5201"/>
            <a:chExt cx="5432242" cy="5133092"/>
          </a:xfrm>
        </p:grpSpPr>
        <p:grpSp>
          <p:nvGrpSpPr>
            <p:cNvPr id="62" name="Google Shape;62;p16"/>
            <p:cNvGrpSpPr/>
            <p:nvPr/>
          </p:nvGrpSpPr>
          <p:grpSpPr>
            <a:xfrm>
              <a:off x="-6609874" y="5201"/>
              <a:ext cx="5432242" cy="5133092"/>
              <a:chOff x="4302185" y="1718628"/>
              <a:chExt cx="848790" cy="802048"/>
            </a:xfrm>
          </p:grpSpPr>
          <p:grpSp>
            <p:nvGrpSpPr>
              <p:cNvPr id="63" name="Google Shape;63;p16"/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64" name="Google Shape;64;p16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" name="Google Shape;65;p16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16"/>
              <p:cNvGrpSpPr/>
              <p:nvPr/>
            </p:nvGrpSpPr>
            <p:grpSpPr>
              <a:xfrm>
                <a:off x="4543444" y="2305970"/>
                <a:ext cx="196153" cy="202973"/>
                <a:chOff x="3765350" y="2500900"/>
                <a:chExt cx="173112" cy="187591"/>
              </a:xfrm>
            </p:grpSpPr>
            <p:sp>
              <p:nvSpPr>
                <p:cNvPr id="67" name="Google Shape;67;p16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" name="Google Shape;68;p16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16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16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16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16"/>
                <p:cNvSpPr/>
                <p:nvPr/>
              </p:nvSpPr>
              <p:spPr>
                <a:xfrm>
                  <a:off x="3773661" y="2505307"/>
                  <a:ext cx="164801" cy="183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73;p16"/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74" name="Google Shape;74;p16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16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6" name="Google Shape;76;p16"/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77" name="Google Shape;77;p16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16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" name="Google Shape;79;p16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0" name="Google Shape;80;p16"/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81" name="Google Shape;81;p16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16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3" name="Google Shape;83;p16"/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84" name="Google Shape;84;p16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Google Shape;85;p16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" name="Google Shape;86;p16"/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44945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D7AB3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" name="Google Shape;107;p16"/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108" name="Google Shape;108;p16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6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16"/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16"/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115" name="Google Shape;115;p16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6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6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6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16"/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16"/>
            <p:cNvSpPr/>
            <p:nvPr/>
          </p:nvSpPr>
          <p:spPr>
            <a:xfrm>
              <a:off x="-6363719" y="359758"/>
              <a:ext cx="637521" cy="516996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2D446B99-2A02-CF68-E3AC-BBA373BD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8232C3A4-3465-2A69-3907-15D3A0EE28C9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4C2721D4-B3B6-43CE-D77F-D1EDD6D34578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6218BF97-69EC-E956-C950-0B9DFAD3665B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7627C025-1C1F-012A-24C5-F5FE5FDBEF94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363C3CB5-14F3-E766-C9D8-F36715A4D4DE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C0AC26A2-9BA7-B96E-645D-DAC16E79489A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2C03498E-0275-E8C3-6700-236658346262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94E88882-ABD0-ECAA-19AC-D9EF8D9D0ADF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68A6443B-A98D-84C7-F8B0-2752FB8859E9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2193B3BC-8BF7-F90D-3AC7-090837F14B7E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4EA75D54-117F-58BB-ACCC-B09DCE76F38F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367C7264-E01B-6B59-5C27-443603E28B15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4F34623A-D467-9D93-BDE9-ADE176B3F16F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54DFDE93-C165-021C-1FB8-B7744F0FEF36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5B5156A8-410B-9BD4-4E00-C479F3956ACD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8D74A63D-228C-B140-0A31-E10194864931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D52082B8-EB77-BC82-4F7F-EC710F5BC77E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7068A284-1776-AD25-9AC2-F3F287A954A8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8290957E-9AE9-C8FB-5111-1E2D3C396623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2793159D-6B12-635D-3E50-2B6E3F42CE76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8238B5F1-929F-95FC-D798-7AE81E92125D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A46EBA1A-AAF1-2739-86EA-BCE669D04C2E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6D387E6C-505B-D7A2-1473-6DD0586594BF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610D9492-AFB3-01FF-B6A8-FD0E2B28E4D9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B0DE94F0-8839-C26D-C3BC-870E5F4DE76A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170D0EC6-4A98-5F44-88C5-73DE2F1FA03D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057E88BB-F5CA-FF7C-A130-C0E7FA3C8420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0949E216-6273-FFE1-ADFB-891ABE75A677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97743F5C-C703-9421-DD84-F5434FFD5E4D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356E22EF-BC5E-4250-E59D-0BFA1BBD6590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0C9E7826-3EA8-FC10-ED87-E101E9CD92D8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DA633B3A-9A21-D90E-A403-2282DD021C41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525CF07E-4FED-FE5E-6308-7FAD3C8B5634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11755294-A0CF-0EC8-50D9-DBDF545C0E79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974ABD13-2AF1-4ECA-E271-AA689E57B5DF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0458838F-6B49-9A2C-7D0A-EB012501E72E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C1CF591A-C6BF-E22B-5F41-89BBEB87E85E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527A19B8-57C1-A219-E34C-0166CBBBBBAF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5DD8A99A-E4A9-E4CD-DA6E-B10DEEC4E0B9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AC8C22FF-A446-1EDD-4B17-87332AA18A58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9E0705FA-FF92-BD45-18BD-8422646CC6F5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E554F10A-1E50-672A-EA8E-36E823E2C30E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D9A4C05E-E00F-96EB-AEE8-E479970811E6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7DEF141B-0CD2-C78B-9766-17091FB2AFDF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24F1CDC0-3794-68AC-9A27-55308396CE1C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E769717D-E002-E594-4A5C-996CE8043478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66926707-66F2-EF65-73AE-542D600B508D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58B545B1-1085-AEC5-92DA-98D667A957B6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3D60E77B-1DCC-30E1-97B6-B67256BF2A3F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330FFDC8-D2C1-9E52-3DF2-98DA762372AB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BDBF7B08-6863-83E8-953B-F4DFDE7C4FC2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5745B989-84E2-2651-B2A4-621D1983A7BC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E4D39174-4758-098A-F7B9-0C237C2A886D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0620FE84-EA7A-8432-CA16-897CD429E976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5118428F-C2FB-5490-41B7-A97A44F46E99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36255388-C8A7-FD05-0C88-78C417CB65A3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AEF64C2F-7F37-F2BA-B0B0-988BEF650A56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96AAD9A8-DD83-4EFF-B22F-318F5A75856C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7D72561D-B8F6-39AC-D0C6-3F4610794BBD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A29C431F-A704-F260-646D-7FB0BFEFD523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0F900836-F715-3D8C-F498-DD2F780B7A85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37D95A5F-F5BB-C94A-2C85-3A4AA38B71A1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F5C1B4E0-A99F-4703-D823-AF328B4E2327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C261C0D1-8682-176F-DB2C-72555B849BCA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FB748B7F-E453-A2F4-C163-FEF0F7F50D79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23">
            <a:extLst>
              <a:ext uri="{FF2B5EF4-FFF2-40B4-BE49-F238E27FC236}">
                <a16:creationId xmlns:a16="http://schemas.microsoft.com/office/drawing/2014/main" id="{E95CA2D1-FF63-AF04-88C3-EE80EE5D4FCE}"/>
              </a:ext>
            </a:extLst>
          </p:cNvPr>
          <p:cNvSpPr/>
          <p:nvPr/>
        </p:nvSpPr>
        <p:spPr>
          <a:xfrm>
            <a:off x="5738375" y="2097050"/>
            <a:ext cx="2631859" cy="2349425"/>
          </a:xfrm>
          <a:custGeom>
            <a:avLst/>
            <a:gdLst/>
            <a:ahLst/>
            <a:cxnLst/>
            <a:rect l="l" t="t" r="r" b="b"/>
            <a:pathLst>
              <a:path w="106715" h="93977" extrusionOk="0">
                <a:moveTo>
                  <a:pt x="0" y="93977"/>
                </a:moveTo>
                <a:lnTo>
                  <a:pt x="106715" y="93977"/>
                </a:lnTo>
                <a:lnTo>
                  <a:pt x="106715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2DB4A5EE-7464-F0CB-86A8-9A4C4B03E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94684-8380-AB1F-4788-F1CEE79C9127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</a:t>
            </a:r>
            <a:r>
              <a:rPr lang="en" dirty="0">
                <a:latin typeface="Fira Sans Extra Condensed Medium"/>
                <a:sym typeface="Fira Sans Extra Condensed Medium"/>
              </a:rPr>
              <a:t>Principal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507E5C-C33C-A7B2-8B95-117C7B845923}"/>
              </a:ext>
            </a:extLst>
          </p:cNvPr>
          <p:cNvSpPr txBox="1"/>
          <p:nvPr/>
        </p:nvSpPr>
        <p:spPr>
          <a:xfrm>
            <a:off x="4216211" y="970228"/>
            <a:ext cx="4154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Array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nomesPaises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Array estático que armazena os nomes de vários países europeus, utilizados como opções para o usuário escolher no momento de determinar a origem e o destino da rota.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8C9E391-E0FE-85E3-C434-BE4F84777052}"/>
              </a:ext>
            </a:extLst>
          </p:cNvPr>
          <p:cNvSpPr txBox="1"/>
          <p:nvPr/>
        </p:nvSpPr>
        <p:spPr>
          <a:xfrm>
            <a:off x="4296788" y="2513140"/>
            <a:ext cx="3389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lerPais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Recebe um tipo (neste caso, a origem ou destino) e retorna o valor associado ao país escolhido pelo usuário, utilizando enumeração para garantir que as entradas sejam válidas.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AEB2A4A8-C647-018C-B1D9-7AEF503AF24D}"/>
              </a:ext>
            </a:extLst>
          </p:cNvPr>
          <p:cNvSpPr/>
          <p:nvPr/>
        </p:nvSpPr>
        <p:spPr>
          <a:xfrm>
            <a:off x="3952607" y="1089748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9" name="Google Shape;9869;p37">
            <a:extLst>
              <a:ext uri="{FF2B5EF4-FFF2-40B4-BE49-F238E27FC236}">
                <a16:creationId xmlns:a16="http://schemas.microsoft.com/office/drawing/2014/main" id="{A7C39781-A574-6224-7392-81E89D5980FA}"/>
              </a:ext>
            </a:extLst>
          </p:cNvPr>
          <p:cNvSpPr/>
          <p:nvPr/>
        </p:nvSpPr>
        <p:spPr>
          <a:xfrm>
            <a:off x="4228475" y="2636806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1259CD-CEF8-8462-D838-34248362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5" y="930148"/>
            <a:ext cx="3919922" cy="1270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7147E0-B5FD-A437-3F28-13D50B971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3" y="2435590"/>
            <a:ext cx="3438079" cy="140874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9869;p37">
            <a:extLst>
              <a:ext uri="{FF2B5EF4-FFF2-40B4-BE49-F238E27FC236}">
                <a16:creationId xmlns:a16="http://schemas.microsoft.com/office/drawing/2014/main" id="{06B2F068-5B62-E807-4729-2B94AB9F0B92}"/>
              </a:ext>
            </a:extLst>
          </p:cNvPr>
          <p:cNvSpPr/>
          <p:nvPr/>
        </p:nvSpPr>
        <p:spPr>
          <a:xfrm>
            <a:off x="4188174" y="1065443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2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8325E8F1-1FB6-CAA5-18E3-7F75B39D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CE0E9B84-E62F-5151-6C42-584C22A5185D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6147CCD9-4A0C-0D75-EC9C-5B327AA5A843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C9D5CC99-24BF-4A7E-A989-03C5E2257050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2A1D30B3-5437-8E6B-D6A6-D6AC5017A608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0A2DD3C5-775D-2308-3AA1-20B5DA29AED4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18901387-0C1B-9209-BA98-D4C0B55C49A6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6733CDDE-64C1-D07A-225D-DF37D107A8C9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4BB31274-DDF3-E75D-39F0-A4E0D763A516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C4FF2E1E-3637-E2C5-5D1B-65F334938625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317EADEA-D30A-6DD4-9B12-B1D90948C0A7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1278A9E8-57E2-7C30-BA45-5D12179D25EA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7730BAC1-E658-8966-C037-70496A7C44F6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A2C1EC78-B553-8C27-6252-2E3FF318808D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05964565-6731-F28D-BFB9-1025253977C6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15147EBE-96A7-2917-683C-029A21BEDA3A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4CE8D36B-115D-5CBF-1F1B-F75547EF3756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8DC32B44-14AB-4D8B-B75E-23116267FC24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F1AD0E53-AB90-A796-62E2-EA10D640CF4C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0BD6ADE5-2A04-C9E3-3F9E-0EDCDF35E11D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554AFD29-32FF-110D-99B1-D4C7E67A8A13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6A256DEF-F5EB-8CAD-B9FA-2812AD5D996E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76293616-4EDD-FD37-D8E0-74DA62573D28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3302B11C-A828-26F2-11FA-15612D22E79A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0D825131-D456-F424-BCF8-BFBF4AE86664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6B666E9A-DE18-7AB5-EC16-D71673093717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D2E1AD2F-C7AC-B6B5-880C-89DB667FA84A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C184EA7B-C2C0-3DF3-9925-E794A41AD601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5D8639E9-9610-CD8F-4B6D-4B0AD83B17CE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BF84427B-4EAF-1A06-1C0B-A295F7872EDA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6BBBF890-61F7-2255-1BFB-2877DDB0BB95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251ADBF9-A349-C2E9-4E0F-D5FDE8538183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3C5D114F-5955-DCF2-06BC-9832356091DA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AD5C058F-15F6-4D15-E1B3-2934DF4B213E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97A2AC7D-7C49-C7D7-A6D9-47E8D393B91B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D533DE39-25DE-E1EB-498D-619338E5093C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AF9A2560-A72C-1925-ABFA-14B476E7B491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CCAE784D-7421-F468-A803-E28C37BE7DE3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E3488A02-DFC2-0CA0-1945-5DB38001DB58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03C5A1FF-702E-EFB7-E5EA-8B263D6B12EB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9B6D0B3F-AE10-31D4-0047-E2F55F7EC316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868B7A4C-CAF4-EB6B-7B9A-E1A853BD4256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0381EE63-C112-3FF0-9283-1E105975E3A2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4F4CBDC3-3208-6B28-D30F-6B6623B5A971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CFBD299D-FDD7-2586-2DCF-C7DF59E5FEE0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5685E8AE-F9FE-F470-93A7-AA6D239CF543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938CE0BB-F83A-1016-FEA3-F801AEE52A8E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773A4D99-ABFC-96E4-6030-4195673B4DAB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B953A683-8EE0-8BC7-D1D5-82C86AF1EAF0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452156AC-AB21-DC2D-B4A3-17DB7B5B22F3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E224AC18-EE29-7B12-CE09-B8660857912B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BD6B0456-3B11-1CCA-C7F6-AC165FD036E7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CBE45DD7-9D01-B098-F9F2-16DF70E34A6E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00392A7C-0E66-4164-85FC-230F3461641C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FFC22737-0E57-5F83-FC9C-1B1CEB608A28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EE55744B-C52B-BB54-D7C0-2696F9C6A7EE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C8718C90-34F5-9E20-06F7-95956A0940AC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2ADF4FCB-C1DC-8760-5F6D-5B7DFB275C17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42E7F1A9-C710-C0E6-57EE-FF3605AB1749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4E5DFF50-EA4C-0DE4-A390-CDE59C251B0B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5F0EF0B0-405E-515B-0D87-7B308BF1AB6A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384BA51C-65E0-ECDE-B14C-4BB85A54DF2E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307CD93F-6C84-8955-FC7E-18532E4CB3D5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8285B939-78BF-A4D4-D14A-1406DD8FCA22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5C87081B-821B-B154-D52D-59CF17090B30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1BCCBFC8-E0E2-0F4C-124A-019D73B6DB3A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D13BA1F0-644A-5681-FCD9-2464E75D5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6C8B5F-F384-81BE-E62D-49ED43DC1AC6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</a:t>
            </a:r>
            <a:r>
              <a:rPr lang="en" dirty="0">
                <a:latin typeface="Fira Sans Extra Condensed Medium"/>
                <a:sym typeface="Fira Sans Extra Condensed Medium"/>
              </a:rPr>
              <a:t>Principal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AE0502-007C-E656-022C-06B6852AC1AE}"/>
              </a:ext>
            </a:extLst>
          </p:cNvPr>
          <p:cNvSpPr txBox="1"/>
          <p:nvPr/>
        </p:nvSpPr>
        <p:spPr>
          <a:xfrm>
            <a:off x="4220597" y="959527"/>
            <a:ext cx="41540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</a:t>
            </a:r>
            <a:r>
              <a:rPr lang="pt-BR" sz="12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Ponto de entrada da aplicação. Ele cria uma instância do grafo (Grafo 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e inicializa as arestas (distâncias) entre as capitais chamando o método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criaArestas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(g).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loop 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do-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while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é utilizado para permitir que o usuário escolha uma capital de origem e uma de destino repetidamente. Dentro do loop: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programa exibe uma caixa de diálogo para que o usuário escolha a origem e o destino entre as opções disponíveis.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Após as escolhas, o método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caminhoMinimo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grafo é chamado para calcular a rota mais curta entre as capitais selecionadas.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resultado é formatado e exibido em uma caixa de diálogo, mostrando a rota mais rápida e a distância total.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usuário é questionado se deseja continuar, permitindo múltiplas consultas sem reiniciar o programa.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E63E6062-85FD-538F-CFB5-A4A0CA0A9E94}"/>
              </a:ext>
            </a:extLst>
          </p:cNvPr>
          <p:cNvSpPr/>
          <p:nvPr/>
        </p:nvSpPr>
        <p:spPr>
          <a:xfrm>
            <a:off x="3952607" y="1089748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B69901-9A6B-56A1-E50A-BE66A2FA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" y="986112"/>
            <a:ext cx="4108182" cy="337648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Google Shape;9869;p37">
            <a:extLst>
              <a:ext uri="{FF2B5EF4-FFF2-40B4-BE49-F238E27FC236}">
                <a16:creationId xmlns:a16="http://schemas.microsoft.com/office/drawing/2014/main" id="{C94E2425-0EF6-C71D-04EC-F17EF58A94A0}"/>
              </a:ext>
            </a:extLst>
          </p:cNvPr>
          <p:cNvSpPr/>
          <p:nvPr/>
        </p:nvSpPr>
        <p:spPr>
          <a:xfrm>
            <a:off x="4188174" y="1065443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8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C62FE70B-6800-CBD4-64D6-4AE51E23D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0A9EDE3B-EC0A-055D-4434-171B426C6F7A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724AD483-8784-B097-44F0-4571177FA736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8489EA3C-F5BC-0A1C-BBA7-50FB5089828F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0EB9005F-13BE-A95C-053F-FE096F5D9686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4CD32F53-AF59-9DEE-2B79-C0B15BA1ED72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1A3A5203-BD96-7DEC-F941-F9541303BCEF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D8AA4437-549A-F1FB-D7B9-F9EE05FBC37A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D0584CF4-8091-43A7-14E2-7249D2730AE3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E8D2B1D3-E477-84D1-E119-67B9257E7C38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B4BF3DDE-37E4-3DA4-5FF1-C3333E6BC89A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2975EE07-CB0E-3C6F-076F-951370FBB88A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CD31763A-2F04-D738-C05F-28A4B3A28D4C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5D58C1C6-FABB-0980-C9FB-12DDA71290CF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3CC861DC-B99E-D3A9-BB46-BE9FA1A7BD31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E6B2CA10-A2E7-47B9-7B87-0C40B7689315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0F267629-44AB-F755-6557-D39795C84935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29EEEDAE-4BE7-6FAC-E2F7-69E70BD2076E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50193F1E-F8F8-4385-4D90-73AD6A8B07CE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C0308B2F-480E-6F51-8733-4FEB8822A0BA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4367BA59-0033-908F-DF44-FA9DC1A30B5A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FEB8094D-E37C-95C7-6E84-967DDAEC823B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7F531D92-7C8C-CB1E-9B0F-C831AE2AA4E1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BD2A01D6-AEF0-60BF-E852-5DB1F708EF9A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70636025-2BFB-4DF0-B773-61FC7CAAC8B2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E1509486-D8F6-A687-EF89-A683EE78DA98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0E06D782-B2EB-9D7D-0843-B09C91825AAE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B8BE84E2-2A03-A93B-BE92-467D6750F40E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2C7C0A81-90D9-0A3C-E187-F7B57D49649D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25F5579F-397F-3BB9-67E6-B1BB79569BFF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67003675-A7F4-6A6F-029E-EFF479C96900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292D3780-9A47-7068-9C6D-F88DF581D53E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AE43CB61-BD98-77BD-8C86-F1F3032B37E3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600E9FCF-8CE4-550A-9A3B-2F551106B1F0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9ECF8933-170E-A958-32A7-FA471A97D3A2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ACF25ABE-3B2E-022B-7A15-E7D8345B0BB6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0940024D-6D4C-E9C6-DA25-516FB0529761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FCD6D4A4-5309-4860-12D1-AE93611C6803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92E192F5-7521-912D-6C20-F79FEE9B31B0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74CB9055-6CD9-9AD8-B04A-33D0A581FD03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04BD337B-73A6-2139-910A-F74AE7216135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4A8E89D5-1DD5-B238-8000-FAAEF38343CB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E11ADCCD-5C84-247F-492E-06EC4DC0B5AC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4877635D-1430-DF25-4B27-200D58CB6A1B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4624A3F9-14A1-5563-93A4-4C9B90AD7A0E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F1614608-ABF8-D632-89A8-E0FEDA64421D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7DA29ECF-01A2-1723-B561-458A83C5AFF1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B3448D32-19A1-B94F-9500-7E1056F0D39D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03897BBA-98F3-F8BA-9BAF-4652F701AB80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31DF168E-BC57-790C-CE6A-C2AD02DFFC41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C18AC1AF-C39A-C434-4253-BB6D6AAEFF0C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5AE0FC03-F4EB-6416-527D-EC872B8BCCBC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F395B2BE-FD03-4BC8-E292-B80D31671B0F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5DD8FBBD-298D-53DB-E123-F5E3E23EF498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27747B2D-CBC7-B4C4-41A8-E08B72913C84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D8A0FB07-1BC0-F74B-149B-C449B19A1901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24049B4C-D514-DB2C-48D9-B0C1CAC33721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A6F32803-EED3-886F-E851-969DFDA8C3A0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8A864571-EE3B-31B1-C8A6-E52905592EA4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C9FA9145-22CC-69C4-0CE4-F66A60565539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A26434F2-708D-AF54-4A0F-E61B7A1CD84C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30B0E089-8A30-FA07-A976-CD8CB019FBC7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9EB6A7F3-45B7-B338-F7BB-D1DE48CF0336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4CC759FC-B48C-F935-2D34-7DA64BB544D4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4E427CC0-5A4D-E019-43C0-0BF947603AC0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38D44E06-1998-2B25-524B-7DE5DFC7D8FD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8B7DD29C-17A0-01CC-F326-3CA55C82E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4DA23D-1A57-4B0C-0F06-A5A1123B9BA5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</a:t>
            </a:r>
            <a:r>
              <a:rPr lang="en" dirty="0">
                <a:latin typeface="Fira Sans Extra Condensed Medium"/>
                <a:sym typeface="Fira Sans Extra Condensed Medium"/>
              </a:rPr>
              <a:t>Principal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531777-C76C-F15D-2662-86E06B4A0F1D}"/>
              </a:ext>
            </a:extLst>
          </p:cNvPr>
          <p:cNvSpPr txBox="1"/>
          <p:nvPr/>
        </p:nvSpPr>
        <p:spPr>
          <a:xfrm>
            <a:off x="4220597" y="959527"/>
            <a:ext cx="4154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</a:t>
            </a:r>
            <a:r>
              <a:rPr lang="pt-BR" sz="12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criaArestas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Responsável por definir as distâncias (arestas) entre as capitais europeias, utilizando o método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criaAresta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 classe Grafo. As distâncias são especificadas em quilômetros, representando a distância média entre as capitais. </a:t>
            </a:r>
          </a:p>
        </p:txBody>
      </p:sp>
      <p:sp>
        <p:nvSpPr>
          <p:cNvPr id="6" name="Google Shape;9869;p37">
            <a:extLst>
              <a:ext uri="{FF2B5EF4-FFF2-40B4-BE49-F238E27FC236}">
                <a16:creationId xmlns:a16="http://schemas.microsoft.com/office/drawing/2014/main" id="{F0EE3930-7EA1-6551-D69E-424D0D196AFB}"/>
              </a:ext>
            </a:extLst>
          </p:cNvPr>
          <p:cNvSpPr/>
          <p:nvPr/>
        </p:nvSpPr>
        <p:spPr>
          <a:xfrm>
            <a:off x="4188174" y="1065443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483FE9-24B4-4E21-6B70-87352B88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1" y="810206"/>
            <a:ext cx="3927224" cy="42645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82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5E80445A-923C-B6DF-F070-58D10A94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47708985-5F50-267F-0282-F3AD7656F9EA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06442CEC-0EF9-D3D1-1BA8-F383CC30CAC3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50297A4F-FFAA-9979-7D88-424D7B2E80DB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6666E687-79D4-77B9-A4C2-519C6893F467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52EF27CD-D2BD-5E7E-5629-436CDC8BB604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F4DB09EF-8A97-95E9-3A7E-0E193DED31BE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E7AEEC65-8A29-C4A5-8AB2-92C02A0E7248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CBF0943D-457F-075D-35F2-58D902A81EBC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FBB47892-2EE0-E2F6-4F15-9ECE50E519FB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DAC914CD-051A-6305-AEBC-0BFD601445D9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9D9E2E88-2FB1-C4B3-4E8D-0DB8813ACB0F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601F3FAC-9234-F3C1-59F6-F2E6B38BA1FB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CCA8AEE0-A386-5E57-FCB5-0EE45CA37E64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248B1215-EAD9-9900-E4C7-A4C7BFEBC934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DD89A15E-95F9-C205-6FAD-EC02FB27596D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DE9922BF-A634-89E8-B88D-224D6C5F16FD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253834F6-AE07-7A8E-C9F1-D2E55B84B27C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A23C0BDD-212C-3017-313A-EF1C6CA7253C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C0A95D06-936D-8DD0-625B-E8A21E0209B4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535678FF-5947-DD4F-A10D-7EFB4B5FD668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24BDE305-EFA1-55EB-B392-9CF043EA44C9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324AE40D-9BF3-5A01-BE67-5D33272015E2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86168E61-1A94-F29D-B8EC-D7C74E5962DC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FDAB6064-6515-5F4E-6473-6DE025527115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0778C5F6-95FD-658C-C5F8-82AF6A9F96E9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D4642C88-390D-C7D3-4F1B-2D201B1E28F8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A41026DB-5A57-A8F0-1623-F56A21D16B44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44AC0493-72FD-7FBB-9285-BBB193013362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6D3A12B0-3F42-677C-3C49-406EFE0E3DE1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44E65B10-7B82-18A0-79F7-9950DCE450F2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2BE4F089-E873-2682-BA5F-627712171779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7D1E234D-D93D-B8FD-6BCC-69D0DC81136F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086B78D2-E183-FB8B-D7A3-22FD49C4CBF9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28B36678-4F89-4E25-FD6C-974160B3B29D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65D90B52-A6CA-2A48-9A9C-E4F09FF2E64F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E0A71E8E-0C4C-9B73-562D-AA8473D307BB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4180D9D4-18F8-A0B6-68D8-CFF35EC759DF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AACE5D07-F6C5-CC18-F69E-811EAC68FF1F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205908CD-503C-B24D-486D-8856850BF29A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54ED240C-9F6A-89E6-0D14-A77494AE6FA1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503062BC-6214-0C27-BE84-5F2798943848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9C9771F7-35EF-4AD9-62D0-AC3C6CE5846F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4A304CA6-1591-299B-5498-B377ADFF980E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379A9875-3005-47C1-3182-6B72BCBCB7D7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0052D245-1838-951E-C5EE-69C66646C1B4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6F540AE0-5A01-0FDA-FCAB-A5CA833A500A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753C9CA6-4818-CA90-A8EE-8A497CCDD7A3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25900CAA-DEE6-E031-4F07-41138612BE0B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0ECF18BB-AFC5-1B9D-EB68-461FB61C8362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914AAA3F-CAAB-A68B-91DC-0244F9BEEB5B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00D2DE6E-575F-C63E-EBFA-D8290782A26A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98CE20E4-AC8E-4061-5DB0-902BE54654E2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C970FDAB-C690-6838-137A-BEDD1C5F087E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82090E76-834E-2B58-82EA-E5EA2864AF38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CB0EBF13-2140-681A-AE58-FDE9D163DB65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AA66728C-DD28-7909-7318-0F369B48DD2B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9E0D6DB8-26FE-0330-C007-2635906D329F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E01D9FA8-9980-6F81-535A-B2EC79FAFC9F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663F062D-5D4F-1F2F-4098-B1E3084DE7FB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B236A836-9DA1-A06C-D60D-B6AA296A4494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F6D8F268-A9F3-4060-CF0E-397A7932658B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DB26AB8A-2B49-08B5-0242-315C03795F98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CE06783E-037E-7C6E-B933-1D6ECCA15D88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5AA72D9C-3E6D-A866-214B-7F37BBC3AF02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4774171B-8162-47EE-A1E2-4457CABF0A95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3FE47DBC-4D1F-A6AE-5013-497BA50BE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Funcionamento do Programa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416155-C215-5016-D40B-9519021A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07" y="740810"/>
            <a:ext cx="1625131" cy="1785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FECA32-9051-3E13-D4C7-C81A3D12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08" y="771736"/>
            <a:ext cx="1625131" cy="179749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AFC47F-96E0-4818-D670-FA4A36CC8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627" y="2838883"/>
            <a:ext cx="5986741" cy="8139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739233-B6EF-501E-CB94-05576A43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817" y="3939608"/>
            <a:ext cx="2287774" cy="108322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C19E784D-E976-49FF-042C-40DE0B94874B}"/>
              </a:ext>
            </a:extLst>
          </p:cNvPr>
          <p:cNvSpPr/>
          <p:nvPr/>
        </p:nvSpPr>
        <p:spPr>
          <a:xfrm>
            <a:off x="4191685" y="1517425"/>
            <a:ext cx="401881" cy="230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1BFDEDC-42D8-B02C-2FEE-390F1C89AFDA}"/>
              </a:ext>
            </a:extLst>
          </p:cNvPr>
          <p:cNvSpPr/>
          <p:nvPr/>
        </p:nvSpPr>
        <p:spPr>
          <a:xfrm rot="5400000">
            <a:off x="6800727" y="2108814"/>
            <a:ext cx="401881" cy="230975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EB6780AE-3CC0-8A6F-26C1-B4E1150ACA01}"/>
              </a:ext>
            </a:extLst>
          </p:cNvPr>
          <p:cNvSpPr/>
          <p:nvPr/>
        </p:nvSpPr>
        <p:spPr>
          <a:xfrm rot="2618687">
            <a:off x="2693535" y="3885992"/>
            <a:ext cx="401881" cy="230975"/>
          </a:xfrm>
          <a:prstGeom prst="rightArrow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49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24"/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Conclusão</a:t>
            </a:r>
            <a:endParaRPr dirty="0"/>
          </a:p>
        </p:txBody>
      </p:sp>
      <p:grpSp>
        <p:nvGrpSpPr>
          <p:cNvPr id="3985" name="Google Shape;3985;p24"/>
          <p:cNvGrpSpPr/>
          <p:nvPr/>
        </p:nvGrpSpPr>
        <p:grpSpPr>
          <a:xfrm>
            <a:off x="583214" y="1150442"/>
            <a:ext cx="3262509" cy="3090412"/>
            <a:chOff x="583214" y="1150442"/>
            <a:chExt cx="3262509" cy="3090412"/>
          </a:xfrm>
        </p:grpSpPr>
        <p:sp>
          <p:nvSpPr>
            <p:cNvPr id="3986" name="Google Shape;3986;p24"/>
            <p:cNvSpPr/>
            <p:nvPr/>
          </p:nvSpPr>
          <p:spPr>
            <a:xfrm>
              <a:off x="2705318" y="1313491"/>
              <a:ext cx="50863" cy="43564"/>
            </a:xfrm>
            <a:custGeom>
              <a:avLst/>
              <a:gdLst/>
              <a:ahLst/>
              <a:cxnLst/>
              <a:rect l="l" t="t" r="r" b="b"/>
              <a:pathLst>
                <a:path w="2251" h="1928" extrusionOk="0">
                  <a:moveTo>
                    <a:pt x="1286" y="0"/>
                  </a:moveTo>
                  <a:cubicBezTo>
                    <a:pt x="429" y="0"/>
                    <a:pt x="0" y="1036"/>
                    <a:pt x="607" y="1643"/>
                  </a:cubicBezTo>
                  <a:cubicBezTo>
                    <a:pt x="804" y="1840"/>
                    <a:pt x="1046" y="1928"/>
                    <a:pt x="1282" y="1928"/>
                  </a:cubicBezTo>
                  <a:cubicBezTo>
                    <a:pt x="1777" y="1928"/>
                    <a:pt x="2250" y="1544"/>
                    <a:pt x="2250" y="964"/>
                  </a:cubicBezTo>
                  <a:cubicBezTo>
                    <a:pt x="2250" y="429"/>
                    <a:pt x="1822" y="0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542268" y="1422447"/>
              <a:ext cx="50614" cy="43406"/>
            </a:xfrm>
            <a:custGeom>
              <a:avLst/>
              <a:gdLst/>
              <a:ahLst/>
              <a:cxnLst/>
              <a:rect l="l" t="t" r="r" b="b"/>
              <a:pathLst>
                <a:path w="2240" h="1921" extrusionOk="0">
                  <a:moveTo>
                    <a:pt x="1275" y="0"/>
                  </a:moveTo>
                  <a:cubicBezTo>
                    <a:pt x="430" y="0"/>
                    <a:pt x="1" y="1036"/>
                    <a:pt x="596" y="1643"/>
                  </a:cubicBezTo>
                  <a:cubicBezTo>
                    <a:pt x="791" y="1834"/>
                    <a:pt x="1031" y="1920"/>
                    <a:pt x="1266" y="1920"/>
                  </a:cubicBezTo>
                  <a:cubicBezTo>
                    <a:pt x="1762" y="1920"/>
                    <a:pt x="2239" y="1538"/>
                    <a:pt x="2239" y="965"/>
                  </a:cubicBezTo>
                  <a:cubicBezTo>
                    <a:pt x="2239" y="429"/>
                    <a:pt x="1811" y="0"/>
                    <a:pt x="1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2596633" y="2075367"/>
              <a:ext cx="50591" cy="43406"/>
            </a:xfrm>
            <a:custGeom>
              <a:avLst/>
              <a:gdLst/>
              <a:ahLst/>
              <a:cxnLst/>
              <a:rect l="l" t="t" r="r" b="b"/>
              <a:pathLst>
                <a:path w="2239" h="1921" extrusionOk="0">
                  <a:moveTo>
                    <a:pt x="1286" y="1"/>
                  </a:moveTo>
                  <a:cubicBezTo>
                    <a:pt x="429" y="1"/>
                    <a:pt x="0" y="1036"/>
                    <a:pt x="607" y="1644"/>
                  </a:cubicBezTo>
                  <a:cubicBezTo>
                    <a:pt x="802" y="1835"/>
                    <a:pt x="1040" y="1920"/>
                    <a:pt x="1274" y="1920"/>
                  </a:cubicBezTo>
                  <a:cubicBezTo>
                    <a:pt x="1767" y="1920"/>
                    <a:pt x="2238" y="1539"/>
                    <a:pt x="2238" y="965"/>
                  </a:cubicBezTo>
                  <a:cubicBezTo>
                    <a:pt x="2238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9" name="Google Shape;3989;p24"/>
            <p:cNvGrpSpPr/>
            <p:nvPr/>
          </p:nvGrpSpPr>
          <p:grpSpPr>
            <a:xfrm>
              <a:off x="1889348" y="1150442"/>
              <a:ext cx="1030130" cy="1077196"/>
              <a:chOff x="4229708" y="1246157"/>
              <a:chExt cx="1087094" cy="1136763"/>
            </a:xfrm>
          </p:grpSpPr>
          <p:sp>
            <p:nvSpPr>
              <p:cNvPr id="3990" name="Google Shape;3990;p24"/>
              <p:cNvSpPr/>
              <p:nvPr/>
            </p:nvSpPr>
            <p:spPr>
              <a:xfrm>
                <a:off x="4976104" y="1246157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4" y="1917"/>
                      <a:pt x="1279" y="1917"/>
                    </a:cubicBezTo>
                    <a:cubicBezTo>
                      <a:pt x="1770" y="1917"/>
                      <a:pt x="2238" y="1533"/>
                      <a:pt x="2238" y="953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4"/>
              <p:cNvSpPr/>
              <p:nvPr/>
            </p:nvSpPr>
            <p:spPr>
              <a:xfrm>
                <a:off x="5033452" y="1246157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4"/>
              <p:cNvSpPr/>
              <p:nvPr/>
            </p:nvSpPr>
            <p:spPr>
              <a:xfrm>
                <a:off x="5090799" y="1246157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4"/>
              <p:cNvSpPr/>
              <p:nvPr/>
            </p:nvSpPr>
            <p:spPr>
              <a:xfrm>
                <a:off x="5148432" y="1246157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9"/>
                      <a:pt x="1034" y="1917"/>
                      <a:pt x="1270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4"/>
              <p:cNvSpPr/>
              <p:nvPr/>
            </p:nvSpPr>
            <p:spPr>
              <a:xfrm>
                <a:off x="5206066" y="1246157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9"/>
                      <a:pt x="1034" y="1917"/>
                      <a:pt x="1270" y="1917"/>
                    </a:cubicBezTo>
                    <a:cubicBezTo>
                      <a:pt x="1765" y="1917"/>
                      <a:pt x="2238" y="1533"/>
                      <a:pt x="2238" y="953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4"/>
              <p:cNvSpPr/>
              <p:nvPr/>
            </p:nvSpPr>
            <p:spPr>
              <a:xfrm>
                <a:off x="4861124" y="1303504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4"/>
              <p:cNvSpPr/>
              <p:nvPr/>
            </p:nvSpPr>
            <p:spPr>
              <a:xfrm>
                <a:off x="4918733" y="1303504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4"/>
              <p:cNvSpPr/>
              <p:nvPr/>
            </p:nvSpPr>
            <p:spPr>
              <a:xfrm>
                <a:off x="4976104" y="1303504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0" y="1921"/>
                      <a:pt x="1274" y="1921"/>
                    </a:cubicBezTo>
                    <a:cubicBezTo>
                      <a:pt x="1767" y="1921"/>
                      <a:pt x="2238" y="1539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4"/>
              <p:cNvSpPr/>
              <p:nvPr/>
            </p:nvSpPr>
            <p:spPr>
              <a:xfrm>
                <a:off x="5033452" y="1303504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4"/>
              <p:cNvSpPr/>
              <p:nvPr/>
            </p:nvSpPr>
            <p:spPr>
              <a:xfrm>
                <a:off x="5090799" y="1303504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4"/>
              <p:cNvSpPr/>
              <p:nvPr/>
            </p:nvSpPr>
            <p:spPr>
              <a:xfrm>
                <a:off x="5206066" y="1303504"/>
                <a:ext cx="53389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8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8" y="1536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4"/>
              <p:cNvSpPr/>
              <p:nvPr/>
            </p:nvSpPr>
            <p:spPr>
              <a:xfrm>
                <a:off x="5263127" y="1303504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4"/>
              <p:cNvSpPr/>
              <p:nvPr/>
            </p:nvSpPr>
            <p:spPr>
              <a:xfrm>
                <a:off x="4803753" y="1360875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4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4"/>
              <p:cNvSpPr/>
              <p:nvPr/>
            </p:nvSpPr>
            <p:spPr>
              <a:xfrm>
                <a:off x="4861124" y="1360875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4"/>
              <p:cNvSpPr/>
              <p:nvPr/>
            </p:nvSpPr>
            <p:spPr>
              <a:xfrm>
                <a:off x="4918733" y="1360875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4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4"/>
              <p:cNvSpPr/>
              <p:nvPr/>
            </p:nvSpPr>
            <p:spPr>
              <a:xfrm>
                <a:off x="4976104" y="1360875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4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4"/>
              <p:cNvSpPr/>
              <p:nvPr/>
            </p:nvSpPr>
            <p:spPr>
              <a:xfrm>
                <a:off x="5033452" y="1360875"/>
                <a:ext cx="53675" cy="45759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9" extrusionOk="0">
                    <a:moveTo>
                      <a:pt x="1298" y="0"/>
                    </a:moveTo>
                    <a:cubicBezTo>
                      <a:pt x="441" y="0"/>
                      <a:pt x="0" y="1024"/>
                      <a:pt x="607" y="1631"/>
                    </a:cubicBezTo>
                    <a:cubicBezTo>
                      <a:pt x="802" y="1830"/>
                      <a:pt x="1045" y="1919"/>
                      <a:pt x="1284" y="1919"/>
                    </a:cubicBezTo>
                    <a:cubicBezTo>
                      <a:pt x="1776" y="1919"/>
                      <a:pt x="2250" y="1541"/>
                      <a:pt x="2250" y="964"/>
                    </a:cubicBezTo>
                    <a:cubicBezTo>
                      <a:pt x="2250" y="429"/>
                      <a:pt x="1822" y="0"/>
                      <a:pt x="1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4"/>
              <p:cNvSpPr/>
              <p:nvPr/>
            </p:nvSpPr>
            <p:spPr>
              <a:xfrm>
                <a:off x="5090799" y="1360875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4"/>
              <p:cNvSpPr/>
              <p:nvPr/>
            </p:nvSpPr>
            <p:spPr>
              <a:xfrm>
                <a:off x="4746405" y="1418223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4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4"/>
              <p:cNvSpPr/>
              <p:nvPr/>
            </p:nvSpPr>
            <p:spPr>
              <a:xfrm>
                <a:off x="4803753" y="1418223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4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4"/>
              <p:cNvSpPr/>
              <p:nvPr/>
            </p:nvSpPr>
            <p:spPr>
              <a:xfrm>
                <a:off x="4861124" y="1418223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4"/>
              <p:cNvSpPr/>
              <p:nvPr/>
            </p:nvSpPr>
            <p:spPr>
              <a:xfrm>
                <a:off x="4976104" y="1418223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4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4"/>
              <p:cNvSpPr/>
              <p:nvPr/>
            </p:nvSpPr>
            <p:spPr>
              <a:xfrm>
                <a:off x="5033452" y="1418223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4"/>
              <p:cNvSpPr/>
              <p:nvPr/>
            </p:nvSpPr>
            <p:spPr>
              <a:xfrm>
                <a:off x="4631425" y="1475856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4"/>
              <p:cNvSpPr/>
              <p:nvPr/>
            </p:nvSpPr>
            <p:spPr>
              <a:xfrm>
                <a:off x="4689058" y="1475856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4"/>
              <p:cNvSpPr/>
              <p:nvPr/>
            </p:nvSpPr>
            <p:spPr>
              <a:xfrm>
                <a:off x="4746405" y="1475856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4"/>
              <p:cNvSpPr/>
              <p:nvPr/>
            </p:nvSpPr>
            <p:spPr>
              <a:xfrm>
                <a:off x="4803753" y="1475856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4"/>
              <p:cNvSpPr/>
              <p:nvPr/>
            </p:nvSpPr>
            <p:spPr>
              <a:xfrm>
                <a:off x="4746405" y="153320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4"/>
                      <a:pt x="1041" y="1920"/>
                      <a:pt x="1275" y="1920"/>
                    </a:cubicBezTo>
                    <a:cubicBezTo>
                      <a:pt x="1768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4"/>
              <p:cNvSpPr/>
              <p:nvPr/>
            </p:nvSpPr>
            <p:spPr>
              <a:xfrm>
                <a:off x="4689058" y="159055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4"/>
              <p:cNvSpPr/>
              <p:nvPr/>
            </p:nvSpPr>
            <p:spPr>
              <a:xfrm>
                <a:off x="4746405" y="159055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4"/>
              <p:cNvSpPr/>
              <p:nvPr/>
            </p:nvSpPr>
            <p:spPr>
              <a:xfrm>
                <a:off x="4631425" y="1647898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4"/>
              <p:cNvSpPr/>
              <p:nvPr/>
            </p:nvSpPr>
            <p:spPr>
              <a:xfrm>
                <a:off x="4689058" y="1647898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4"/>
              <p:cNvSpPr/>
              <p:nvPr/>
            </p:nvSpPr>
            <p:spPr>
              <a:xfrm>
                <a:off x="4631425" y="1705531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4"/>
              <p:cNvSpPr/>
              <p:nvPr/>
            </p:nvSpPr>
            <p:spPr>
              <a:xfrm>
                <a:off x="4689058" y="1705531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4"/>
              <p:cNvSpPr/>
              <p:nvPr/>
            </p:nvSpPr>
            <p:spPr>
              <a:xfrm>
                <a:off x="4574364" y="176287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4"/>
              <p:cNvSpPr/>
              <p:nvPr/>
            </p:nvSpPr>
            <p:spPr>
              <a:xfrm>
                <a:off x="4631425" y="1762878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4"/>
              <p:cNvSpPr/>
              <p:nvPr/>
            </p:nvSpPr>
            <p:spPr>
              <a:xfrm>
                <a:off x="4516730" y="18202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4"/>
              <p:cNvSpPr/>
              <p:nvPr/>
            </p:nvSpPr>
            <p:spPr>
              <a:xfrm>
                <a:off x="4574364" y="18202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4"/>
              <p:cNvSpPr/>
              <p:nvPr/>
            </p:nvSpPr>
            <p:spPr>
              <a:xfrm>
                <a:off x="4631425" y="1820225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4"/>
              <p:cNvSpPr/>
              <p:nvPr/>
            </p:nvSpPr>
            <p:spPr>
              <a:xfrm>
                <a:off x="4459383" y="1877573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4"/>
              <p:cNvSpPr/>
              <p:nvPr/>
            </p:nvSpPr>
            <p:spPr>
              <a:xfrm>
                <a:off x="4516730" y="1877573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4"/>
              <p:cNvSpPr/>
              <p:nvPr/>
            </p:nvSpPr>
            <p:spPr>
              <a:xfrm>
                <a:off x="4574364" y="1877573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4"/>
              <p:cNvSpPr/>
              <p:nvPr/>
            </p:nvSpPr>
            <p:spPr>
              <a:xfrm>
                <a:off x="4287055" y="19352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4"/>
              <p:cNvSpPr/>
              <p:nvPr/>
            </p:nvSpPr>
            <p:spPr>
              <a:xfrm>
                <a:off x="4344403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4"/>
              <p:cNvSpPr/>
              <p:nvPr/>
            </p:nvSpPr>
            <p:spPr>
              <a:xfrm>
                <a:off x="4401750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4"/>
              <p:cNvSpPr/>
              <p:nvPr/>
            </p:nvSpPr>
            <p:spPr>
              <a:xfrm>
                <a:off x="4459383" y="19352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4"/>
              <p:cNvSpPr/>
              <p:nvPr/>
            </p:nvSpPr>
            <p:spPr>
              <a:xfrm>
                <a:off x="4516730" y="19352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4"/>
              <p:cNvSpPr/>
              <p:nvPr/>
            </p:nvSpPr>
            <p:spPr>
              <a:xfrm>
                <a:off x="4574364" y="19352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4"/>
              <p:cNvSpPr/>
              <p:nvPr/>
            </p:nvSpPr>
            <p:spPr>
              <a:xfrm>
                <a:off x="4287055" y="19925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1" y="1920"/>
                      <a:pt x="1274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4"/>
              <p:cNvSpPr/>
              <p:nvPr/>
            </p:nvSpPr>
            <p:spPr>
              <a:xfrm>
                <a:off x="4344403" y="19925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4"/>
              <p:cNvSpPr/>
              <p:nvPr/>
            </p:nvSpPr>
            <p:spPr>
              <a:xfrm>
                <a:off x="4401750" y="19925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98" y="0"/>
                    </a:moveTo>
                    <a:cubicBezTo>
                      <a:pt x="441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2" y="0"/>
                      <a:pt x="1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4"/>
              <p:cNvSpPr/>
              <p:nvPr/>
            </p:nvSpPr>
            <p:spPr>
              <a:xfrm>
                <a:off x="4459383" y="19925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4"/>
              <p:cNvSpPr/>
              <p:nvPr/>
            </p:nvSpPr>
            <p:spPr>
              <a:xfrm>
                <a:off x="4516730" y="19925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4"/>
              <p:cNvSpPr/>
              <p:nvPr/>
            </p:nvSpPr>
            <p:spPr>
              <a:xfrm>
                <a:off x="4574364" y="19925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4"/>
              <p:cNvSpPr/>
              <p:nvPr/>
            </p:nvSpPr>
            <p:spPr>
              <a:xfrm>
                <a:off x="4229708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4"/>
              <p:cNvSpPr/>
              <p:nvPr/>
            </p:nvSpPr>
            <p:spPr>
              <a:xfrm>
                <a:off x="4287055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4"/>
              <p:cNvSpPr/>
              <p:nvPr/>
            </p:nvSpPr>
            <p:spPr>
              <a:xfrm>
                <a:off x="4344403" y="20499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4"/>
              <p:cNvSpPr/>
              <p:nvPr/>
            </p:nvSpPr>
            <p:spPr>
              <a:xfrm>
                <a:off x="4401750" y="20499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4"/>
              <p:cNvSpPr/>
              <p:nvPr/>
            </p:nvSpPr>
            <p:spPr>
              <a:xfrm>
                <a:off x="4459383" y="20499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4"/>
              <p:cNvSpPr/>
              <p:nvPr/>
            </p:nvSpPr>
            <p:spPr>
              <a:xfrm>
                <a:off x="4516730" y="20499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4"/>
              <p:cNvSpPr/>
              <p:nvPr/>
            </p:nvSpPr>
            <p:spPr>
              <a:xfrm>
                <a:off x="4574364" y="20499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4"/>
              <p:cNvSpPr/>
              <p:nvPr/>
            </p:nvSpPr>
            <p:spPr>
              <a:xfrm>
                <a:off x="4229708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4"/>
              <p:cNvSpPr/>
              <p:nvPr/>
            </p:nvSpPr>
            <p:spPr>
              <a:xfrm>
                <a:off x="4287055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4"/>
              <p:cNvSpPr/>
              <p:nvPr/>
            </p:nvSpPr>
            <p:spPr>
              <a:xfrm>
                <a:off x="4344403" y="2107248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4"/>
              <p:cNvSpPr/>
              <p:nvPr/>
            </p:nvSpPr>
            <p:spPr>
              <a:xfrm>
                <a:off x="4401750" y="2107248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4"/>
              <p:cNvSpPr/>
              <p:nvPr/>
            </p:nvSpPr>
            <p:spPr>
              <a:xfrm>
                <a:off x="4459383" y="2107248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4"/>
              <p:cNvSpPr/>
              <p:nvPr/>
            </p:nvSpPr>
            <p:spPr>
              <a:xfrm>
                <a:off x="4516730" y="2107248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4"/>
              <p:cNvSpPr/>
              <p:nvPr/>
            </p:nvSpPr>
            <p:spPr>
              <a:xfrm>
                <a:off x="4574364" y="2107248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4"/>
              <p:cNvSpPr/>
              <p:nvPr/>
            </p:nvSpPr>
            <p:spPr>
              <a:xfrm>
                <a:off x="4229708" y="216488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4"/>
              <p:cNvSpPr/>
              <p:nvPr/>
            </p:nvSpPr>
            <p:spPr>
              <a:xfrm>
                <a:off x="4287055" y="216488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4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4"/>
              <p:cNvSpPr/>
              <p:nvPr/>
            </p:nvSpPr>
            <p:spPr>
              <a:xfrm>
                <a:off x="4344403" y="216488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4"/>
              <p:cNvSpPr/>
              <p:nvPr/>
            </p:nvSpPr>
            <p:spPr>
              <a:xfrm>
                <a:off x="4401750" y="216488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4"/>
              <p:cNvSpPr/>
              <p:nvPr/>
            </p:nvSpPr>
            <p:spPr>
              <a:xfrm>
                <a:off x="4459383" y="216488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4"/>
              <p:cNvSpPr/>
              <p:nvPr/>
            </p:nvSpPr>
            <p:spPr>
              <a:xfrm>
                <a:off x="4516730" y="216488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4"/>
              <p:cNvSpPr/>
              <p:nvPr/>
            </p:nvSpPr>
            <p:spPr>
              <a:xfrm>
                <a:off x="4574364" y="216488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4"/>
              <p:cNvSpPr/>
              <p:nvPr/>
            </p:nvSpPr>
            <p:spPr>
              <a:xfrm>
                <a:off x="4229708" y="222222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4"/>
              <p:cNvSpPr/>
              <p:nvPr/>
            </p:nvSpPr>
            <p:spPr>
              <a:xfrm>
                <a:off x="4287055" y="222222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4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4"/>
              <p:cNvSpPr/>
              <p:nvPr/>
            </p:nvSpPr>
            <p:spPr>
              <a:xfrm>
                <a:off x="4344403" y="222222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4"/>
              <p:cNvSpPr/>
              <p:nvPr/>
            </p:nvSpPr>
            <p:spPr>
              <a:xfrm>
                <a:off x="4401750" y="222222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4"/>
              <p:cNvSpPr/>
              <p:nvPr/>
            </p:nvSpPr>
            <p:spPr>
              <a:xfrm>
                <a:off x="4459383" y="222222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4"/>
              <p:cNvSpPr/>
              <p:nvPr/>
            </p:nvSpPr>
            <p:spPr>
              <a:xfrm>
                <a:off x="4516730" y="222222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4"/>
              <p:cNvSpPr/>
              <p:nvPr/>
            </p:nvSpPr>
            <p:spPr>
              <a:xfrm>
                <a:off x="4574364" y="222222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4"/>
              <p:cNvSpPr/>
              <p:nvPr/>
            </p:nvSpPr>
            <p:spPr>
              <a:xfrm>
                <a:off x="4229708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4"/>
              <p:cNvSpPr/>
              <p:nvPr/>
            </p:nvSpPr>
            <p:spPr>
              <a:xfrm>
                <a:off x="4287055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4"/>
              <p:cNvSpPr/>
              <p:nvPr/>
            </p:nvSpPr>
            <p:spPr>
              <a:xfrm>
                <a:off x="4344403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4"/>
              <p:cNvSpPr/>
              <p:nvPr/>
            </p:nvSpPr>
            <p:spPr>
              <a:xfrm>
                <a:off x="4401750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98" y="1"/>
                    </a:moveTo>
                    <a:cubicBezTo>
                      <a:pt x="441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4"/>
              <p:cNvSpPr/>
              <p:nvPr/>
            </p:nvSpPr>
            <p:spPr>
              <a:xfrm>
                <a:off x="4516730" y="227957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4"/>
              <p:cNvSpPr/>
              <p:nvPr/>
            </p:nvSpPr>
            <p:spPr>
              <a:xfrm>
                <a:off x="4574364" y="227957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4"/>
              <p:cNvSpPr/>
              <p:nvPr/>
            </p:nvSpPr>
            <p:spPr>
              <a:xfrm>
                <a:off x="4229780" y="2337209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0"/>
                    </a:moveTo>
                    <a:cubicBezTo>
                      <a:pt x="1297" y="0"/>
                      <a:pt x="1290" y="0"/>
                      <a:pt x="1283" y="1"/>
                    </a:cubicBezTo>
                    <a:cubicBezTo>
                      <a:pt x="1278" y="0"/>
                      <a:pt x="1274" y="0"/>
                      <a:pt x="1269" y="0"/>
                    </a:cubicBezTo>
                    <a:cubicBezTo>
                      <a:pt x="421" y="0"/>
                      <a:pt x="1" y="1028"/>
                      <a:pt x="593" y="1632"/>
                    </a:cubicBezTo>
                    <a:cubicBezTo>
                      <a:pt x="789" y="1828"/>
                      <a:pt x="1031" y="1916"/>
                      <a:pt x="1268" y="1916"/>
                    </a:cubicBezTo>
                    <a:cubicBezTo>
                      <a:pt x="1762" y="1916"/>
                      <a:pt x="2236" y="1533"/>
                      <a:pt x="2236" y="953"/>
                    </a:cubicBezTo>
                    <a:cubicBezTo>
                      <a:pt x="2236" y="436"/>
                      <a:pt x="1819" y="0"/>
                      <a:pt x="1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4"/>
              <p:cNvSpPr/>
              <p:nvPr/>
            </p:nvSpPr>
            <p:spPr>
              <a:xfrm>
                <a:off x="4287055" y="2337209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1" y="1024"/>
                      <a:pt x="608" y="1632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36"/>
                      <a:pt x="1822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4"/>
              <p:cNvSpPr/>
              <p:nvPr/>
            </p:nvSpPr>
            <p:spPr>
              <a:xfrm>
                <a:off x="4344403" y="2337209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29" y="1"/>
                      <a:pt x="1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36"/>
                      <a:pt x="1834" y="0"/>
                      <a:pt x="13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1" name="Google Shape;4081;p24"/>
            <p:cNvGrpSpPr/>
            <p:nvPr/>
          </p:nvGrpSpPr>
          <p:grpSpPr>
            <a:xfrm>
              <a:off x="2596633" y="1204784"/>
              <a:ext cx="486143" cy="1022854"/>
              <a:chOff x="4976104" y="1303504"/>
              <a:chExt cx="513025" cy="1079415"/>
            </a:xfrm>
          </p:grpSpPr>
          <p:sp>
            <p:nvSpPr>
              <p:cNvPr id="4082" name="Google Shape;4082;p24"/>
              <p:cNvSpPr/>
              <p:nvPr/>
            </p:nvSpPr>
            <p:spPr>
              <a:xfrm>
                <a:off x="5148432" y="1303504"/>
                <a:ext cx="53389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8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9" y="1536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4"/>
              <p:cNvSpPr/>
              <p:nvPr/>
            </p:nvSpPr>
            <p:spPr>
              <a:xfrm>
                <a:off x="5148432" y="1360875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4"/>
              <p:cNvSpPr/>
              <p:nvPr/>
            </p:nvSpPr>
            <p:spPr>
              <a:xfrm>
                <a:off x="5148432" y="1418223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4"/>
              <p:cNvSpPr/>
              <p:nvPr/>
            </p:nvSpPr>
            <p:spPr>
              <a:xfrm>
                <a:off x="5206066" y="1418223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4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4"/>
              <p:cNvSpPr/>
              <p:nvPr/>
            </p:nvSpPr>
            <p:spPr>
              <a:xfrm>
                <a:off x="5033452" y="1475856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4"/>
              <p:cNvSpPr/>
              <p:nvPr/>
            </p:nvSpPr>
            <p:spPr>
              <a:xfrm>
                <a:off x="5090799" y="1475856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4"/>
              <p:cNvSpPr/>
              <p:nvPr/>
            </p:nvSpPr>
            <p:spPr>
              <a:xfrm>
                <a:off x="5148432" y="1475856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4"/>
              <p:cNvSpPr/>
              <p:nvPr/>
            </p:nvSpPr>
            <p:spPr>
              <a:xfrm>
                <a:off x="5206066" y="1475856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4"/>
              <p:cNvSpPr/>
              <p:nvPr/>
            </p:nvSpPr>
            <p:spPr>
              <a:xfrm>
                <a:off x="5263127" y="1475856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4"/>
              <p:cNvSpPr/>
              <p:nvPr/>
            </p:nvSpPr>
            <p:spPr>
              <a:xfrm>
                <a:off x="5090799" y="15332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24"/>
              <p:cNvSpPr/>
              <p:nvPr/>
            </p:nvSpPr>
            <p:spPr>
              <a:xfrm>
                <a:off x="5148432" y="153320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9" y="153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24"/>
              <p:cNvSpPr/>
              <p:nvPr/>
            </p:nvSpPr>
            <p:spPr>
              <a:xfrm>
                <a:off x="5206066" y="153320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8" y="1535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4"/>
              <p:cNvSpPr/>
              <p:nvPr/>
            </p:nvSpPr>
            <p:spPr>
              <a:xfrm>
                <a:off x="5263127" y="15332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4"/>
              <p:cNvSpPr/>
              <p:nvPr/>
            </p:nvSpPr>
            <p:spPr>
              <a:xfrm>
                <a:off x="5090799" y="159055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24"/>
              <p:cNvSpPr/>
              <p:nvPr/>
            </p:nvSpPr>
            <p:spPr>
              <a:xfrm>
                <a:off x="5148432" y="159055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24"/>
              <p:cNvSpPr/>
              <p:nvPr/>
            </p:nvSpPr>
            <p:spPr>
              <a:xfrm>
                <a:off x="5206066" y="159055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4"/>
              <p:cNvSpPr/>
              <p:nvPr/>
            </p:nvSpPr>
            <p:spPr>
              <a:xfrm>
                <a:off x="5263127" y="159055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4"/>
              <p:cNvSpPr/>
              <p:nvPr/>
            </p:nvSpPr>
            <p:spPr>
              <a:xfrm>
                <a:off x="5090799" y="1647898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24"/>
              <p:cNvSpPr/>
              <p:nvPr/>
            </p:nvSpPr>
            <p:spPr>
              <a:xfrm>
                <a:off x="5148432" y="1647898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24"/>
              <p:cNvSpPr/>
              <p:nvPr/>
            </p:nvSpPr>
            <p:spPr>
              <a:xfrm>
                <a:off x="5206066" y="1647898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4"/>
              <p:cNvSpPr/>
              <p:nvPr/>
            </p:nvSpPr>
            <p:spPr>
              <a:xfrm>
                <a:off x="5263127" y="1647898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24"/>
              <p:cNvSpPr/>
              <p:nvPr/>
            </p:nvSpPr>
            <p:spPr>
              <a:xfrm>
                <a:off x="5320760" y="1647898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24"/>
              <p:cNvSpPr/>
              <p:nvPr/>
            </p:nvSpPr>
            <p:spPr>
              <a:xfrm>
                <a:off x="5148432" y="1705531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24"/>
              <p:cNvSpPr/>
              <p:nvPr/>
            </p:nvSpPr>
            <p:spPr>
              <a:xfrm>
                <a:off x="5206066" y="1705531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24"/>
              <p:cNvSpPr/>
              <p:nvPr/>
            </p:nvSpPr>
            <p:spPr>
              <a:xfrm>
                <a:off x="5263127" y="1705531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24"/>
              <p:cNvSpPr/>
              <p:nvPr/>
            </p:nvSpPr>
            <p:spPr>
              <a:xfrm>
                <a:off x="5320760" y="1705531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24"/>
              <p:cNvSpPr/>
              <p:nvPr/>
            </p:nvSpPr>
            <p:spPr>
              <a:xfrm>
                <a:off x="5148432" y="176287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9" y="1536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24"/>
              <p:cNvSpPr/>
              <p:nvPr/>
            </p:nvSpPr>
            <p:spPr>
              <a:xfrm>
                <a:off x="5206066" y="176287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8" y="1536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24"/>
              <p:cNvSpPr/>
              <p:nvPr/>
            </p:nvSpPr>
            <p:spPr>
              <a:xfrm>
                <a:off x="5263127" y="17628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24"/>
              <p:cNvSpPr/>
              <p:nvPr/>
            </p:nvSpPr>
            <p:spPr>
              <a:xfrm>
                <a:off x="5320760" y="17628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24"/>
              <p:cNvSpPr/>
              <p:nvPr/>
            </p:nvSpPr>
            <p:spPr>
              <a:xfrm>
                <a:off x="5090799" y="18202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24"/>
              <p:cNvSpPr/>
              <p:nvPr/>
            </p:nvSpPr>
            <p:spPr>
              <a:xfrm>
                <a:off x="5148432" y="18202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24"/>
              <p:cNvSpPr/>
              <p:nvPr/>
            </p:nvSpPr>
            <p:spPr>
              <a:xfrm>
                <a:off x="5206066" y="18202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24"/>
              <p:cNvSpPr/>
              <p:nvPr/>
            </p:nvSpPr>
            <p:spPr>
              <a:xfrm>
                <a:off x="5263127" y="18202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24"/>
              <p:cNvSpPr/>
              <p:nvPr/>
            </p:nvSpPr>
            <p:spPr>
              <a:xfrm>
                <a:off x="5320760" y="18202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24"/>
              <p:cNvSpPr/>
              <p:nvPr/>
            </p:nvSpPr>
            <p:spPr>
              <a:xfrm>
                <a:off x="5378107" y="18202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24"/>
              <p:cNvSpPr/>
              <p:nvPr/>
            </p:nvSpPr>
            <p:spPr>
              <a:xfrm>
                <a:off x="5090799" y="1877573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24"/>
              <p:cNvSpPr/>
              <p:nvPr/>
            </p:nvSpPr>
            <p:spPr>
              <a:xfrm>
                <a:off x="5148432" y="1877573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24"/>
              <p:cNvSpPr/>
              <p:nvPr/>
            </p:nvSpPr>
            <p:spPr>
              <a:xfrm>
                <a:off x="5206066" y="1877573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24"/>
              <p:cNvSpPr/>
              <p:nvPr/>
            </p:nvSpPr>
            <p:spPr>
              <a:xfrm>
                <a:off x="5263127" y="1877573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24"/>
              <p:cNvSpPr/>
              <p:nvPr/>
            </p:nvSpPr>
            <p:spPr>
              <a:xfrm>
                <a:off x="5320760" y="1877573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24"/>
              <p:cNvSpPr/>
              <p:nvPr/>
            </p:nvSpPr>
            <p:spPr>
              <a:xfrm>
                <a:off x="5378107" y="1877573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24"/>
              <p:cNvSpPr/>
              <p:nvPr/>
            </p:nvSpPr>
            <p:spPr>
              <a:xfrm>
                <a:off x="5435454" y="1877573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24"/>
              <p:cNvSpPr/>
              <p:nvPr/>
            </p:nvSpPr>
            <p:spPr>
              <a:xfrm>
                <a:off x="5033452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24"/>
              <p:cNvSpPr/>
              <p:nvPr/>
            </p:nvSpPr>
            <p:spPr>
              <a:xfrm>
                <a:off x="5090799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24"/>
              <p:cNvSpPr/>
              <p:nvPr/>
            </p:nvSpPr>
            <p:spPr>
              <a:xfrm>
                <a:off x="5148432" y="19352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24"/>
              <p:cNvSpPr/>
              <p:nvPr/>
            </p:nvSpPr>
            <p:spPr>
              <a:xfrm>
                <a:off x="5206066" y="19352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24"/>
              <p:cNvSpPr/>
              <p:nvPr/>
            </p:nvSpPr>
            <p:spPr>
              <a:xfrm>
                <a:off x="5263127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24"/>
              <p:cNvSpPr/>
              <p:nvPr/>
            </p:nvSpPr>
            <p:spPr>
              <a:xfrm>
                <a:off x="5320760" y="19352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24"/>
              <p:cNvSpPr/>
              <p:nvPr/>
            </p:nvSpPr>
            <p:spPr>
              <a:xfrm>
                <a:off x="5378107" y="19352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24"/>
              <p:cNvSpPr/>
              <p:nvPr/>
            </p:nvSpPr>
            <p:spPr>
              <a:xfrm>
                <a:off x="5435454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24"/>
              <p:cNvSpPr/>
              <p:nvPr/>
            </p:nvSpPr>
            <p:spPr>
              <a:xfrm>
                <a:off x="4976104" y="19925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0" y="1920"/>
                      <a:pt x="1274" y="1920"/>
                    </a:cubicBezTo>
                    <a:cubicBezTo>
                      <a:pt x="1767" y="1920"/>
                      <a:pt x="2238" y="1539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4"/>
              <p:cNvSpPr/>
              <p:nvPr/>
            </p:nvSpPr>
            <p:spPr>
              <a:xfrm>
                <a:off x="5033452" y="1992553"/>
                <a:ext cx="53675" cy="4583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2" extrusionOk="0">
                    <a:moveTo>
                      <a:pt x="1298" y="0"/>
                    </a:moveTo>
                    <a:cubicBezTo>
                      <a:pt x="441" y="0"/>
                      <a:pt x="0" y="1024"/>
                      <a:pt x="607" y="1632"/>
                    </a:cubicBezTo>
                    <a:cubicBezTo>
                      <a:pt x="804" y="1833"/>
                      <a:pt x="1047" y="1922"/>
                      <a:pt x="1284" y="1922"/>
                    </a:cubicBezTo>
                    <a:cubicBezTo>
                      <a:pt x="1778" y="1922"/>
                      <a:pt x="2250" y="1536"/>
                      <a:pt x="2250" y="965"/>
                    </a:cubicBezTo>
                    <a:cubicBezTo>
                      <a:pt x="2250" y="429"/>
                      <a:pt x="1822" y="0"/>
                      <a:pt x="1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4"/>
              <p:cNvSpPr/>
              <p:nvPr/>
            </p:nvSpPr>
            <p:spPr>
              <a:xfrm>
                <a:off x="5090799" y="19925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4"/>
              <p:cNvSpPr/>
              <p:nvPr/>
            </p:nvSpPr>
            <p:spPr>
              <a:xfrm>
                <a:off x="5148432" y="199255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9" y="1536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24"/>
              <p:cNvSpPr/>
              <p:nvPr/>
            </p:nvSpPr>
            <p:spPr>
              <a:xfrm>
                <a:off x="5206066" y="199255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8" y="1536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24"/>
              <p:cNvSpPr/>
              <p:nvPr/>
            </p:nvSpPr>
            <p:spPr>
              <a:xfrm>
                <a:off x="5263127" y="19925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9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4"/>
              <p:cNvSpPr/>
              <p:nvPr/>
            </p:nvSpPr>
            <p:spPr>
              <a:xfrm>
                <a:off x="5320760" y="19925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4"/>
              <p:cNvSpPr/>
              <p:nvPr/>
            </p:nvSpPr>
            <p:spPr>
              <a:xfrm>
                <a:off x="5378107" y="19925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4"/>
              <p:cNvSpPr/>
              <p:nvPr/>
            </p:nvSpPr>
            <p:spPr>
              <a:xfrm>
                <a:off x="5033452" y="20499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>
                <a:off x="5090799" y="20499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>
                <a:off x="5148432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>
                <a:off x="5206066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>
                <a:off x="5263127" y="20499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>
                <a:off x="5320760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>
                <a:off x="5378107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4"/>
              <p:cNvSpPr/>
              <p:nvPr/>
            </p:nvSpPr>
            <p:spPr>
              <a:xfrm>
                <a:off x="5033452" y="2107248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4"/>
              <p:cNvSpPr/>
              <p:nvPr/>
            </p:nvSpPr>
            <p:spPr>
              <a:xfrm>
                <a:off x="5090799" y="2107248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4"/>
              <p:cNvSpPr/>
              <p:nvPr/>
            </p:nvSpPr>
            <p:spPr>
              <a:xfrm>
                <a:off x="5148432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4"/>
              <p:cNvSpPr/>
              <p:nvPr/>
            </p:nvSpPr>
            <p:spPr>
              <a:xfrm>
                <a:off x="5206066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4"/>
              <p:cNvSpPr/>
              <p:nvPr/>
            </p:nvSpPr>
            <p:spPr>
              <a:xfrm>
                <a:off x="5263127" y="2107248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4"/>
              <p:cNvSpPr/>
              <p:nvPr/>
            </p:nvSpPr>
            <p:spPr>
              <a:xfrm>
                <a:off x="5320760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4"/>
              <p:cNvSpPr/>
              <p:nvPr/>
            </p:nvSpPr>
            <p:spPr>
              <a:xfrm>
                <a:off x="5033452" y="216488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4"/>
              <p:cNvSpPr/>
              <p:nvPr/>
            </p:nvSpPr>
            <p:spPr>
              <a:xfrm>
                <a:off x="5090799" y="216488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4"/>
              <p:cNvSpPr/>
              <p:nvPr/>
            </p:nvSpPr>
            <p:spPr>
              <a:xfrm>
                <a:off x="5148432" y="216488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4"/>
              <p:cNvSpPr/>
              <p:nvPr/>
            </p:nvSpPr>
            <p:spPr>
              <a:xfrm>
                <a:off x="5206066" y="216488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8" y="1539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4"/>
              <p:cNvSpPr/>
              <p:nvPr/>
            </p:nvSpPr>
            <p:spPr>
              <a:xfrm>
                <a:off x="5206066" y="222222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4"/>
              <p:cNvSpPr/>
              <p:nvPr/>
            </p:nvSpPr>
            <p:spPr>
              <a:xfrm>
                <a:off x="5263127" y="222222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4"/>
              <p:cNvSpPr/>
              <p:nvPr/>
            </p:nvSpPr>
            <p:spPr>
              <a:xfrm>
                <a:off x="5320760" y="222222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4"/>
              <p:cNvSpPr/>
              <p:nvPr/>
            </p:nvSpPr>
            <p:spPr>
              <a:xfrm>
                <a:off x="5090799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4"/>
              <p:cNvSpPr/>
              <p:nvPr/>
            </p:nvSpPr>
            <p:spPr>
              <a:xfrm>
                <a:off x="5148432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4"/>
              <p:cNvSpPr/>
              <p:nvPr/>
            </p:nvSpPr>
            <p:spPr>
              <a:xfrm>
                <a:off x="5206066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4"/>
              <p:cNvSpPr/>
              <p:nvPr/>
            </p:nvSpPr>
            <p:spPr>
              <a:xfrm>
                <a:off x="5263127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4"/>
              <p:cNvSpPr/>
              <p:nvPr/>
            </p:nvSpPr>
            <p:spPr>
              <a:xfrm>
                <a:off x="5320760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4"/>
              <p:cNvSpPr/>
              <p:nvPr/>
            </p:nvSpPr>
            <p:spPr>
              <a:xfrm>
                <a:off x="5033452" y="2337209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36"/>
                      <a:pt x="1833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4"/>
              <p:cNvSpPr/>
              <p:nvPr/>
            </p:nvSpPr>
            <p:spPr>
              <a:xfrm>
                <a:off x="5090799" y="2337209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36"/>
                      <a:pt x="1833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4"/>
              <p:cNvSpPr/>
              <p:nvPr/>
            </p:nvSpPr>
            <p:spPr>
              <a:xfrm>
                <a:off x="5148504" y="2337209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0"/>
                    </a:moveTo>
                    <a:cubicBezTo>
                      <a:pt x="1297" y="0"/>
                      <a:pt x="1290" y="0"/>
                      <a:pt x="1283" y="1"/>
                    </a:cubicBezTo>
                    <a:cubicBezTo>
                      <a:pt x="1278" y="0"/>
                      <a:pt x="1273" y="0"/>
                      <a:pt x="1268" y="0"/>
                    </a:cubicBezTo>
                    <a:cubicBezTo>
                      <a:pt x="421" y="0"/>
                      <a:pt x="1" y="1028"/>
                      <a:pt x="592" y="1632"/>
                    </a:cubicBezTo>
                    <a:cubicBezTo>
                      <a:pt x="789" y="1828"/>
                      <a:pt x="1031" y="1916"/>
                      <a:pt x="1267" y="1916"/>
                    </a:cubicBezTo>
                    <a:cubicBezTo>
                      <a:pt x="1762" y="1916"/>
                      <a:pt x="2236" y="1533"/>
                      <a:pt x="2236" y="953"/>
                    </a:cubicBezTo>
                    <a:cubicBezTo>
                      <a:pt x="2236" y="436"/>
                      <a:pt x="1818" y="0"/>
                      <a:pt x="1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4"/>
              <p:cNvSpPr/>
              <p:nvPr/>
            </p:nvSpPr>
            <p:spPr>
              <a:xfrm>
                <a:off x="5206137" y="2337209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0"/>
                    </a:moveTo>
                    <a:cubicBezTo>
                      <a:pt x="1297" y="0"/>
                      <a:pt x="1290" y="0"/>
                      <a:pt x="1283" y="1"/>
                    </a:cubicBezTo>
                    <a:cubicBezTo>
                      <a:pt x="1278" y="0"/>
                      <a:pt x="1273" y="0"/>
                      <a:pt x="1268" y="0"/>
                    </a:cubicBezTo>
                    <a:cubicBezTo>
                      <a:pt x="421" y="0"/>
                      <a:pt x="0" y="1028"/>
                      <a:pt x="592" y="1632"/>
                    </a:cubicBezTo>
                    <a:cubicBezTo>
                      <a:pt x="789" y="1828"/>
                      <a:pt x="1031" y="1916"/>
                      <a:pt x="1267" y="1916"/>
                    </a:cubicBezTo>
                    <a:cubicBezTo>
                      <a:pt x="1762" y="1916"/>
                      <a:pt x="2235" y="1533"/>
                      <a:pt x="2235" y="953"/>
                    </a:cubicBezTo>
                    <a:cubicBezTo>
                      <a:pt x="2235" y="436"/>
                      <a:pt x="1818" y="0"/>
                      <a:pt x="1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4"/>
              <p:cNvSpPr/>
              <p:nvPr/>
            </p:nvSpPr>
            <p:spPr>
              <a:xfrm>
                <a:off x="5263127" y="2337209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36"/>
                      <a:pt x="1833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4"/>
              <p:cNvSpPr/>
              <p:nvPr/>
            </p:nvSpPr>
            <p:spPr>
              <a:xfrm>
                <a:off x="5320760" y="2337209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95" y="0"/>
                    </a:moveTo>
                    <a:cubicBezTo>
                      <a:pt x="1288" y="0"/>
                      <a:pt x="1281" y="0"/>
                      <a:pt x="1274" y="1"/>
                    </a:cubicBezTo>
                    <a:cubicBezTo>
                      <a:pt x="429" y="1"/>
                      <a:pt x="0" y="1024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36"/>
                      <a:pt x="1821" y="0"/>
                      <a:pt x="1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2" name="Google Shape;4172;p24"/>
            <p:cNvGrpSpPr/>
            <p:nvPr/>
          </p:nvGrpSpPr>
          <p:grpSpPr>
            <a:xfrm>
              <a:off x="2650976" y="2238665"/>
              <a:ext cx="377187" cy="152271"/>
              <a:chOff x="5033452" y="2394556"/>
              <a:chExt cx="398045" cy="160691"/>
            </a:xfrm>
          </p:grpSpPr>
          <p:sp>
            <p:nvSpPr>
              <p:cNvPr id="4173" name="Google Shape;4173;p24"/>
              <p:cNvSpPr/>
              <p:nvPr/>
            </p:nvSpPr>
            <p:spPr>
              <a:xfrm>
                <a:off x="5206066" y="239455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4"/>
              <p:cNvSpPr/>
              <p:nvPr/>
            </p:nvSpPr>
            <p:spPr>
              <a:xfrm>
                <a:off x="5263127" y="239455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4"/>
              <p:cNvSpPr/>
              <p:nvPr/>
            </p:nvSpPr>
            <p:spPr>
              <a:xfrm>
                <a:off x="5320760" y="239455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4"/>
              <p:cNvSpPr/>
              <p:nvPr/>
            </p:nvSpPr>
            <p:spPr>
              <a:xfrm>
                <a:off x="5378107" y="239455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4"/>
              <p:cNvSpPr/>
              <p:nvPr/>
            </p:nvSpPr>
            <p:spPr>
              <a:xfrm>
                <a:off x="5033452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4"/>
              <p:cNvSpPr/>
              <p:nvPr/>
            </p:nvSpPr>
            <p:spPr>
              <a:xfrm>
                <a:off x="5090799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4"/>
              <p:cNvSpPr/>
              <p:nvPr/>
            </p:nvSpPr>
            <p:spPr>
              <a:xfrm>
                <a:off x="5148432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4"/>
              <p:cNvSpPr/>
              <p:nvPr/>
            </p:nvSpPr>
            <p:spPr>
              <a:xfrm>
                <a:off x="5206066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4"/>
              <p:cNvSpPr/>
              <p:nvPr/>
            </p:nvSpPr>
            <p:spPr>
              <a:xfrm>
                <a:off x="5263127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4"/>
              <p:cNvSpPr/>
              <p:nvPr/>
            </p:nvSpPr>
            <p:spPr>
              <a:xfrm>
                <a:off x="5320760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4"/>
              <p:cNvSpPr/>
              <p:nvPr/>
            </p:nvSpPr>
            <p:spPr>
              <a:xfrm>
                <a:off x="5378107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4"/>
              <p:cNvSpPr/>
              <p:nvPr/>
            </p:nvSpPr>
            <p:spPr>
              <a:xfrm>
                <a:off x="5033452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4"/>
              <p:cNvSpPr/>
              <p:nvPr/>
            </p:nvSpPr>
            <p:spPr>
              <a:xfrm>
                <a:off x="5090799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4"/>
              <p:cNvSpPr/>
              <p:nvPr/>
            </p:nvSpPr>
            <p:spPr>
              <a:xfrm>
                <a:off x="5148432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4"/>
              <p:cNvSpPr/>
              <p:nvPr/>
            </p:nvSpPr>
            <p:spPr>
              <a:xfrm>
                <a:off x="5206066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4"/>
              <p:cNvSpPr/>
              <p:nvPr/>
            </p:nvSpPr>
            <p:spPr>
              <a:xfrm>
                <a:off x="5263127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4"/>
              <p:cNvSpPr/>
              <p:nvPr/>
            </p:nvSpPr>
            <p:spPr>
              <a:xfrm>
                <a:off x="5320760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4"/>
              <p:cNvSpPr/>
              <p:nvPr/>
            </p:nvSpPr>
            <p:spPr>
              <a:xfrm>
                <a:off x="5378107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91" name="Google Shape;4191;p24"/>
            <p:cNvSpPr/>
            <p:nvPr/>
          </p:nvSpPr>
          <p:spPr>
            <a:xfrm>
              <a:off x="2650976" y="2401963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0" y="1025"/>
                    <a:pt x="607" y="1632"/>
                  </a:cubicBezTo>
                  <a:cubicBezTo>
                    <a:pt x="804" y="1828"/>
                    <a:pt x="1046" y="1916"/>
                    <a:pt x="1282" y="1916"/>
                  </a:cubicBezTo>
                  <a:cubicBezTo>
                    <a:pt x="1777" y="1916"/>
                    <a:pt x="2250" y="1533"/>
                    <a:pt x="2250" y="953"/>
                  </a:cubicBezTo>
                  <a:cubicBezTo>
                    <a:pt x="2250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2705318" y="2401963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0" y="1025"/>
                    <a:pt x="607" y="1632"/>
                  </a:cubicBezTo>
                  <a:cubicBezTo>
                    <a:pt x="804" y="1828"/>
                    <a:pt x="1046" y="1916"/>
                    <a:pt x="1282" y="1916"/>
                  </a:cubicBezTo>
                  <a:cubicBezTo>
                    <a:pt x="1777" y="1916"/>
                    <a:pt x="2250" y="1533"/>
                    <a:pt x="2250" y="953"/>
                  </a:cubicBezTo>
                  <a:cubicBezTo>
                    <a:pt x="2250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2759999" y="2401963"/>
              <a:ext cx="50524" cy="43316"/>
            </a:xfrm>
            <a:custGeom>
              <a:avLst/>
              <a:gdLst/>
              <a:ahLst/>
              <a:cxnLst/>
              <a:rect l="l" t="t" r="r" b="b"/>
              <a:pathLst>
                <a:path w="2236" h="1917" extrusionOk="0">
                  <a:moveTo>
                    <a:pt x="1304" y="0"/>
                  </a:moveTo>
                  <a:cubicBezTo>
                    <a:pt x="1297" y="0"/>
                    <a:pt x="1290" y="1"/>
                    <a:pt x="1283" y="1"/>
                  </a:cubicBezTo>
                  <a:cubicBezTo>
                    <a:pt x="1278" y="1"/>
                    <a:pt x="1273" y="1"/>
                    <a:pt x="1268" y="1"/>
                  </a:cubicBezTo>
                  <a:cubicBezTo>
                    <a:pt x="421" y="1"/>
                    <a:pt x="1" y="1028"/>
                    <a:pt x="592" y="1632"/>
                  </a:cubicBezTo>
                  <a:cubicBezTo>
                    <a:pt x="789" y="1828"/>
                    <a:pt x="1031" y="1916"/>
                    <a:pt x="1267" y="1916"/>
                  </a:cubicBezTo>
                  <a:cubicBezTo>
                    <a:pt x="1762" y="1916"/>
                    <a:pt x="2236" y="1533"/>
                    <a:pt x="2236" y="953"/>
                  </a:cubicBezTo>
                  <a:cubicBezTo>
                    <a:pt x="2236" y="436"/>
                    <a:pt x="1818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2814612" y="2401963"/>
              <a:ext cx="50524" cy="43316"/>
            </a:xfrm>
            <a:custGeom>
              <a:avLst/>
              <a:gdLst/>
              <a:ahLst/>
              <a:cxnLst/>
              <a:rect l="l" t="t" r="r" b="b"/>
              <a:pathLst>
                <a:path w="2236" h="1917" extrusionOk="0">
                  <a:moveTo>
                    <a:pt x="1304" y="0"/>
                  </a:moveTo>
                  <a:cubicBezTo>
                    <a:pt x="1297" y="0"/>
                    <a:pt x="1290" y="1"/>
                    <a:pt x="1283" y="1"/>
                  </a:cubicBezTo>
                  <a:cubicBezTo>
                    <a:pt x="1278" y="1"/>
                    <a:pt x="1273" y="1"/>
                    <a:pt x="1268" y="1"/>
                  </a:cubicBezTo>
                  <a:cubicBezTo>
                    <a:pt x="421" y="1"/>
                    <a:pt x="0" y="1028"/>
                    <a:pt x="592" y="1632"/>
                  </a:cubicBezTo>
                  <a:cubicBezTo>
                    <a:pt x="789" y="1828"/>
                    <a:pt x="1031" y="1916"/>
                    <a:pt x="1267" y="1916"/>
                  </a:cubicBezTo>
                  <a:cubicBezTo>
                    <a:pt x="1762" y="1916"/>
                    <a:pt x="2235" y="1533"/>
                    <a:pt x="2235" y="953"/>
                  </a:cubicBezTo>
                  <a:cubicBezTo>
                    <a:pt x="2235" y="436"/>
                    <a:pt x="1818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2868616" y="2401963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0" y="1025"/>
                    <a:pt x="607" y="1632"/>
                  </a:cubicBezTo>
                  <a:cubicBezTo>
                    <a:pt x="804" y="1828"/>
                    <a:pt x="1046" y="1916"/>
                    <a:pt x="1283" y="1916"/>
                  </a:cubicBezTo>
                  <a:cubicBezTo>
                    <a:pt x="1777" y="1916"/>
                    <a:pt x="2251" y="1533"/>
                    <a:pt x="2251" y="953"/>
                  </a:cubicBezTo>
                  <a:cubicBezTo>
                    <a:pt x="2251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2923229" y="2401963"/>
              <a:ext cx="50591" cy="43316"/>
            </a:xfrm>
            <a:custGeom>
              <a:avLst/>
              <a:gdLst/>
              <a:ahLst/>
              <a:cxnLst/>
              <a:rect l="l" t="t" r="r" b="b"/>
              <a:pathLst>
                <a:path w="2239" h="1917" extrusionOk="0">
                  <a:moveTo>
                    <a:pt x="1274" y="1"/>
                  </a:moveTo>
                  <a:cubicBezTo>
                    <a:pt x="429" y="1"/>
                    <a:pt x="0" y="1025"/>
                    <a:pt x="596" y="1632"/>
                  </a:cubicBezTo>
                  <a:cubicBezTo>
                    <a:pt x="792" y="1828"/>
                    <a:pt x="1034" y="1916"/>
                    <a:pt x="1271" y="1916"/>
                  </a:cubicBezTo>
                  <a:cubicBezTo>
                    <a:pt x="1765" y="1916"/>
                    <a:pt x="2239" y="1533"/>
                    <a:pt x="2239" y="953"/>
                  </a:cubicBezTo>
                  <a:cubicBezTo>
                    <a:pt x="2239" y="429"/>
                    <a:pt x="1810" y="1"/>
                    <a:pt x="1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7" name="Google Shape;4197;p24"/>
            <p:cNvGrpSpPr/>
            <p:nvPr/>
          </p:nvGrpSpPr>
          <p:grpSpPr>
            <a:xfrm>
              <a:off x="1998033" y="2293007"/>
              <a:ext cx="159570" cy="206817"/>
              <a:chOff x="4344403" y="2451903"/>
              <a:chExt cx="168393" cy="218253"/>
            </a:xfrm>
          </p:grpSpPr>
          <p:sp>
            <p:nvSpPr>
              <p:cNvPr id="4198" name="Google Shape;4198;p24"/>
              <p:cNvSpPr/>
              <p:nvPr/>
            </p:nvSpPr>
            <p:spPr>
              <a:xfrm>
                <a:off x="4344403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4"/>
              <p:cNvSpPr/>
              <p:nvPr/>
            </p:nvSpPr>
            <p:spPr>
              <a:xfrm>
                <a:off x="4401750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4"/>
              <p:cNvSpPr/>
              <p:nvPr/>
            </p:nvSpPr>
            <p:spPr>
              <a:xfrm>
                <a:off x="4459383" y="245190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24"/>
              <p:cNvSpPr/>
              <p:nvPr/>
            </p:nvSpPr>
            <p:spPr>
              <a:xfrm>
                <a:off x="4344403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24"/>
              <p:cNvSpPr/>
              <p:nvPr/>
            </p:nvSpPr>
            <p:spPr>
              <a:xfrm>
                <a:off x="4401750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24"/>
              <p:cNvSpPr/>
              <p:nvPr/>
            </p:nvSpPr>
            <p:spPr>
              <a:xfrm>
                <a:off x="4459383" y="250925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24"/>
              <p:cNvSpPr/>
              <p:nvPr/>
            </p:nvSpPr>
            <p:spPr>
              <a:xfrm>
                <a:off x="4344403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24"/>
              <p:cNvSpPr/>
              <p:nvPr/>
            </p:nvSpPr>
            <p:spPr>
              <a:xfrm>
                <a:off x="4401845" y="2566884"/>
                <a:ext cx="53580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917" extrusionOk="0">
                    <a:moveTo>
                      <a:pt x="1280" y="1"/>
                    </a:moveTo>
                    <a:cubicBezTo>
                      <a:pt x="432" y="1"/>
                      <a:pt x="0" y="1028"/>
                      <a:pt x="604" y="1632"/>
                    </a:cubicBezTo>
                    <a:cubicBezTo>
                      <a:pt x="801" y="1828"/>
                      <a:pt x="1042" y="1916"/>
                      <a:pt x="1279" y="1916"/>
                    </a:cubicBezTo>
                    <a:cubicBezTo>
                      <a:pt x="1773" y="1916"/>
                      <a:pt x="2247" y="1533"/>
                      <a:pt x="2247" y="953"/>
                    </a:cubicBezTo>
                    <a:cubicBezTo>
                      <a:pt x="2247" y="429"/>
                      <a:pt x="1818" y="1"/>
                      <a:pt x="1294" y="1"/>
                    </a:cubicBezTo>
                    <a:cubicBezTo>
                      <a:pt x="1290" y="1"/>
                      <a:pt x="1285" y="1"/>
                      <a:pt x="1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4"/>
              <p:cNvSpPr/>
              <p:nvPr/>
            </p:nvSpPr>
            <p:spPr>
              <a:xfrm>
                <a:off x="4459383" y="256688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4"/>
              <p:cNvSpPr/>
              <p:nvPr/>
            </p:nvSpPr>
            <p:spPr>
              <a:xfrm>
                <a:off x="4344403" y="262423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1" y="1920"/>
                      <a:pt x="1276" y="1920"/>
                    </a:cubicBezTo>
                    <a:cubicBezTo>
                      <a:pt x="1773" y="1920"/>
                      <a:pt x="2251" y="1536"/>
                      <a:pt x="2251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4"/>
              <p:cNvSpPr/>
              <p:nvPr/>
            </p:nvSpPr>
            <p:spPr>
              <a:xfrm>
                <a:off x="4401750" y="2624231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98" y="1"/>
                    </a:moveTo>
                    <a:cubicBezTo>
                      <a:pt x="441" y="1"/>
                      <a:pt x="1" y="1037"/>
                      <a:pt x="608" y="1644"/>
                    </a:cubicBezTo>
                    <a:cubicBezTo>
                      <a:pt x="803" y="1839"/>
                      <a:pt x="1042" y="1926"/>
                      <a:pt x="1276" y="1926"/>
                    </a:cubicBezTo>
                    <a:cubicBezTo>
                      <a:pt x="1773" y="1926"/>
                      <a:pt x="2251" y="1536"/>
                      <a:pt x="2251" y="953"/>
                    </a:cubicBezTo>
                    <a:cubicBezTo>
                      <a:pt x="2251" y="429"/>
                      <a:pt x="1822" y="1"/>
                      <a:pt x="1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4"/>
              <p:cNvSpPr/>
              <p:nvPr/>
            </p:nvSpPr>
            <p:spPr>
              <a:xfrm>
                <a:off x="4459383" y="2624231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0" name="Google Shape;4210;p24"/>
            <p:cNvGrpSpPr/>
            <p:nvPr/>
          </p:nvGrpSpPr>
          <p:grpSpPr>
            <a:xfrm>
              <a:off x="2168606" y="1313491"/>
              <a:ext cx="533232" cy="1186129"/>
              <a:chOff x="4524408" y="1418223"/>
              <a:chExt cx="562718" cy="1251719"/>
            </a:xfrm>
          </p:grpSpPr>
          <p:sp>
            <p:nvSpPr>
              <p:cNvPr id="4211" name="Google Shape;4211;p24"/>
              <p:cNvSpPr/>
              <p:nvPr/>
            </p:nvSpPr>
            <p:spPr>
              <a:xfrm>
                <a:off x="4918733" y="1418223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4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4"/>
              <p:cNvSpPr/>
              <p:nvPr/>
            </p:nvSpPr>
            <p:spPr>
              <a:xfrm>
                <a:off x="4861124" y="1475856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4"/>
              <p:cNvSpPr/>
              <p:nvPr/>
            </p:nvSpPr>
            <p:spPr>
              <a:xfrm>
                <a:off x="4918733" y="1475856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1"/>
                    </a:cubicBezTo>
                    <a:cubicBezTo>
                      <a:pt x="793" y="1828"/>
                      <a:pt x="1035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4"/>
              <p:cNvSpPr/>
              <p:nvPr/>
            </p:nvSpPr>
            <p:spPr>
              <a:xfrm>
                <a:off x="4976104" y="1475856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4"/>
              <p:cNvSpPr/>
              <p:nvPr/>
            </p:nvSpPr>
            <p:spPr>
              <a:xfrm>
                <a:off x="4803753" y="153320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4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4"/>
              <p:cNvSpPr/>
              <p:nvPr/>
            </p:nvSpPr>
            <p:spPr>
              <a:xfrm>
                <a:off x="4861124" y="15332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4"/>
              <p:cNvSpPr/>
              <p:nvPr/>
            </p:nvSpPr>
            <p:spPr>
              <a:xfrm>
                <a:off x="4976104" y="15332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0" y="1920"/>
                      <a:pt x="1274" y="1920"/>
                    </a:cubicBezTo>
                    <a:cubicBezTo>
                      <a:pt x="1767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4"/>
              <p:cNvSpPr/>
              <p:nvPr/>
            </p:nvSpPr>
            <p:spPr>
              <a:xfrm>
                <a:off x="5033452" y="15332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4"/>
              <p:cNvSpPr/>
              <p:nvPr/>
            </p:nvSpPr>
            <p:spPr>
              <a:xfrm>
                <a:off x="4803753" y="1590550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4"/>
              <p:cNvSpPr/>
              <p:nvPr/>
            </p:nvSpPr>
            <p:spPr>
              <a:xfrm>
                <a:off x="4861124" y="159055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4"/>
              <p:cNvSpPr/>
              <p:nvPr/>
            </p:nvSpPr>
            <p:spPr>
              <a:xfrm>
                <a:off x="4918733" y="159055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4"/>
              <p:cNvSpPr/>
              <p:nvPr/>
            </p:nvSpPr>
            <p:spPr>
              <a:xfrm>
                <a:off x="4976104" y="159055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4"/>
              <p:cNvSpPr/>
              <p:nvPr/>
            </p:nvSpPr>
            <p:spPr>
              <a:xfrm>
                <a:off x="5033452" y="159055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4"/>
              <p:cNvSpPr/>
              <p:nvPr/>
            </p:nvSpPr>
            <p:spPr>
              <a:xfrm>
                <a:off x="4746405" y="1647898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4"/>
              <p:cNvSpPr/>
              <p:nvPr/>
            </p:nvSpPr>
            <p:spPr>
              <a:xfrm>
                <a:off x="4803753" y="1647898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4"/>
              <p:cNvSpPr/>
              <p:nvPr/>
            </p:nvSpPr>
            <p:spPr>
              <a:xfrm>
                <a:off x="4861124" y="1647898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4"/>
              <p:cNvSpPr/>
              <p:nvPr/>
            </p:nvSpPr>
            <p:spPr>
              <a:xfrm>
                <a:off x="4918733" y="1647898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4"/>
              <p:cNvSpPr/>
              <p:nvPr/>
            </p:nvSpPr>
            <p:spPr>
              <a:xfrm>
                <a:off x="4976104" y="1647898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4"/>
              <p:cNvSpPr/>
              <p:nvPr/>
            </p:nvSpPr>
            <p:spPr>
              <a:xfrm>
                <a:off x="5033452" y="1647898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4"/>
              <p:cNvSpPr/>
              <p:nvPr/>
            </p:nvSpPr>
            <p:spPr>
              <a:xfrm>
                <a:off x="4746405" y="1705531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4"/>
              <p:cNvSpPr/>
              <p:nvPr/>
            </p:nvSpPr>
            <p:spPr>
              <a:xfrm>
                <a:off x="4803753" y="1705531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4"/>
              <p:cNvSpPr/>
              <p:nvPr/>
            </p:nvSpPr>
            <p:spPr>
              <a:xfrm>
                <a:off x="4861124" y="1705531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4"/>
              <p:cNvSpPr/>
              <p:nvPr/>
            </p:nvSpPr>
            <p:spPr>
              <a:xfrm>
                <a:off x="4918733" y="1705531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1"/>
                    </a:cubicBezTo>
                    <a:cubicBezTo>
                      <a:pt x="793" y="1828"/>
                      <a:pt x="1035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4"/>
              <p:cNvSpPr/>
              <p:nvPr/>
            </p:nvSpPr>
            <p:spPr>
              <a:xfrm>
                <a:off x="4976104" y="1705531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4"/>
              <p:cNvSpPr/>
              <p:nvPr/>
            </p:nvSpPr>
            <p:spPr>
              <a:xfrm>
                <a:off x="4689058" y="176287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4"/>
              <p:cNvSpPr/>
              <p:nvPr/>
            </p:nvSpPr>
            <p:spPr>
              <a:xfrm>
                <a:off x="4746405" y="176287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8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4"/>
              <p:cNvSpPr/>
              <p:nvPr/>
            </p:nvSpPr>
            <p:spPr>
              <a:xfrm>
                <a:off x="4803753" y="1762878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4"/>
              <p:cNvSpPr/>
              <p:nvPr/>
            </p:nvSpPr>
            <p:spPr>
              <a:xfrm>
                <a:off x="4861124" y="17628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4"/>
              <p:cNvSpPr/>
              <p:nvPr/>
            </p:nvSpPr>
            <p:spPr>
              <a:xfrm>
                <a:off x="4918733" y="176287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24"/>
              <p:cNvSpPr/>
              <p:nvPr/>
            </p:nvSpPr>
            <p:spPr>
              <a:xfrm>
                <a:off x="4976104" y="17628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0" y="1920"/>
                      <a:pt x="1274" y="1920"/>
                    </a:cubicBezTo>
                    <a:cubicBezTo>
                      <a:pt x="1767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24"/>
              <p:cNvSpPr/>
              <p:nvPr/>
            </p:nvSpPr>
            <p:spPr>
              <a:xfrm>
                <a:off x="4689058" y="18202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4"/>
              <p:cNvSpPr/>
              <p:nvPr/>
            </p:nvSpPr>
            <p:spPr>
              <a:xfrm>
                <a:off x="4746405" y="18202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4"/>
              <p:cNvSpPr/>
              <p:nvPr/>
            </p:nvSpPr>
            <p:spPr>
              <a:xfrm>
                <a:off x="4803753" y="1820225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4"/>
              <p:cNvSpPr/>
              <p:nvPr/>
            </p:nvSpPr>
            <p:spPr>
              <a:xfrm>
                <a:off x="4861124" y="18202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4"/>
              <p:cNvSpPr/>
              <p:nvPr/>
            </p:nvSpPr>
            <p:spPr>
              <a:xfrm>
                <a:off x="4918733" y="18202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24"/>
              <p:cNvSpPr/>
              <p:nvPr/>
            </p:nvSpPr>
            <p:spPr>
              <a:xfrm>
                <a:off x="4631425" y="1877573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24"/>
              <p:cNvSpPr/>
              <p:nvPr/>
            </p:nvSpPr>
            <p:spPr>
              <a:xfrm>
                <a:off x="4689058" y="1877573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24"/>
              <p:cNvSpPr/>
              <p:nvPr/>
            </p:nvSpPr>
            <p:spPr>
              <a:xfrm>
                <a:off x="4746405" y="1877573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4"/>
              <p:cNvSpPr/>
              <p:nvPr/>
            </p:nvSpPr>
            <p:spPr>
              <a:xfrm>
                <a:off x="4803753" y="1877573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4"/>
              <p:cNvSpPr/>
              <p:nvPr/>
            </p:nvSpPr>
            <p:spPr>
              <a:xfrm>
                <a:off x="4861124" y="1877573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4"/>
              <p:cNvSpPr/>
              <p:nvPr/>
            </p:nvSpPr>
            <p:spPr>
              <a:xfrm>
                <a:off x="4918733" y="1877573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4"/>
              <p:cNvSpPr/>
              <p:nvPr/>
            </p:nvSpPr>
            <p:spPr>
              <a:xfrm>
                <a:off x="4631425" y="193520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4"/>
              <p:cNvSpPr/>
              <p:nvPr/>
            </p:nvSpPr>
            <p:spPr>
              <a:xfrm>
                <a:off x="4689058" y="19352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24"/>
              <p:cNvSpPr/>
              <p:nvPr/>
            </p:nvSpPr>
            <p:spPr>
              <a:xfrm>
                <a:off x="4746405" y="19352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24"/>
              <p:cNvSpPr/>
              <p:nvPr/>
            </p:nvSpPr>
            <p:spPr>
              <a:xfrm>
                <a:off x="4803753" y="193520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24"/>
              <p:cNvSpPr/>
              <p:nvPr/>
            </p:nvSpPr>
            <p:spPr>
              <a:xfrm>
                <a:off x="4861124" y="19352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24"/>
              <p:cNvSpPr/>
              <p:nvPr/>
            </p:nvSpPr>
            <p:spPr>
              <a:xfrm>
                <a:off x="4631425" y="199255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24"/>
              <p:cNvSpPr/>
              <p:nvPr/>
            </p:nvSpPr>
            <p:spPr>
              <a:xfrm>
                <a:off x="4689058" y="19925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24"/>
              <p:cNvSpPr/>
              <p:nvPr/>
            </p:nvSpPr>
            <p:spPr>
              <a:xfrm>
                <a:off x="4746405" y="19925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8" y="1920"/>
                      <a:pt x="2239" y="1539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24"/>
              <p:cNvSpPr/>
              <p:nvPr/>
            </p:nvSpPr>
            <p:spPr>
              <a:xfrm>
                <a:off x="4803753" y="199255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24"/>
              <p:cNvSpPr/>
              <p:nvPr/>
            </p:nvSpPr>
            <p:spPr>
              <a:xfrm>
                <a:off x="4631425" y="204990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24"/>
              <p:cNvSpPr/>
              <p:nvPr/>
            </p:nvSpPr>
            <p:spPr>
              <a:xfrm>
                <a:off x="4689058" y="20499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24"/>
              <p:cNvSpPr/>
              <p:nvPr/>
            </p:nvSpPr>
            <p:spPr>
              <a:xfrm>
                <a:off x="4746405" y="20499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24"/>
              <p:cNvSpPr/>
              <p:nvPr/>
            </p:nvSpPr>
            <p:spPr>
              <a:xfrm>
                <a:off x="4803753" y="204990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24"/>
              <p:cNvSpPr/>
              <p:nvPr/>
            </p:nvSpPr>
            <p:spPr>
              <a:xfrm>
                <a:off x="4631425" y="2107248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24"/>
              <p:cNvSpPr/>
              <p:nvPr/>
            </p:nvSpPr>
            <p:spPr>
              <a:xfrm>
                <a:off x="4689058" y="2107248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24"/>
              <p:cNvSpPr/>
              <p:nvPr/>
            </p:nvSpPr>
            <p:spPr>
              <a:xfrm>
                <a:off x="4746405" y="2107248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24"/>
              <p:cNvSpPr/>
              <p:nvPr/>
            </p:nvSpPr>
            <p:spPr>
              <a:xfrm>
                <a:off x="4803753" y="2107248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24"/>
              <p:cNvSpPr/>
              <p:nvPr/>
            </p:nvSpPr>
            <p:spPr>
              <a:xfrm>
                <a:off x="4631425" y="2164881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24"/>
              <p:cNvSpPr/>
              <p:nvPr/>
            </p:nvSpPr>
            <p:spPr>
              <a:xfrm>
                <a:off x="4689058" y="216488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24"/>
              <p:cNvSpPr/>
              <p:nvPr/>
            </p:nvSpPr>
            <p:spPr>
              <a:xfrm>
                <a:off x="4746405" y="216488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8" y="1920"/>
                      <a:pt x="2239" y="1539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24"/>
              <p:cNvSpPr/>
              <p:nvPr/>
            </p:nvSpPr>
            <p:spPr>
              <a:xfrm>
                <a:off x="4803753" y="2164881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4"/>
              <p:cNvSpPr/>
              <p:nvPr/>
            </p:nvSpPr>
            <p:spPr>
              <a:xfrm>
                <a:off x="4861124" y="216488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24"/>
              <p:cNvSpPr/>
              <p:nvPr/>
            </p:nvSpPr>
            <p:spPr>
              <a:xfrm>
                <a:off x="4918733" y="216488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70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24"/>
              <p:cNvSpPr/>
              <p:nvPr/>
            </p:nvSpPr>
            <p:spPr>
              <a:xfrm>
                <a:off x="4631425" y="2222228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24"/>
              <p:cNvSpPr/>
              <p:nvPr/>
            </p:nvSpPr>
            <p:spPr>
              <a:xfrm>
                <a:off x="4689058" y="222222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24"/>
              <p:cNvSpPr/>
              <p:nvPr/>
            </p:nvSpPr>
            <p:spPr>
              <a:xfrm>
                <a:off x="4746405" y="222222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8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24"/>
              <p:cNvSpPr/>
              <p:nvPr/>
            </p:nvSpPr>
            <p:spPr>
              <a:xfrm>
                <a:off x="4803753" y="2222228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4"/>
              <p:cNvSpPr/>
              <p:nvPr/>
            </p:nvSpPr>
            <p:spPr>
              <a:xfrm>
                <a:off x="4861124" y="222222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4"/>
              <p:cNvSpPr/>
              <p:nvPr/>
            </p:nvSpPr>
            <p:spPr>
              <a:xfrm>
                <a:off x="4918733" y="222222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70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24"/>
              <p:cNvSpPr/>
              <p:nvPr/>
            </p:nvSpPr>
            <p:spPr>
              <a:xfrm>
                <a:off x="4631425" y="2279576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24"/>
              <p:cNvSpPr/>
              <p:nvPr/>
            </p:nvSpPr>
            <p:spPr>
              <a:xfrm>
                <a:off x="4689058" y="227957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24"/>
              <p:cNvSpPr/>
              <p:nvPr/>
            </p:nvSpPr>
            <p:spPr>
              <a:xfrm>
                <a:off x="4746405" y="227957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24"/>
              <p:cNvSpPr/>
              <p:nvPr/>
            </p:nvSpPr>
            <p:spPr>
              <a:xfrm>
                <a:off x="4803753" y="2279576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24"/>
              <p:cNvSpPr/>
              <p:nvPr/>
            </p:nvSpPr>
            <p:spPr>
              <a:xfrm>
                <a:off x="4861124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24"/>
              <p:cNvSpPr/>
              <p:nvPr/>
            </p:nvSpPr>
            <p:spPr>
              <a:xfrm>
                <a:off x="4524408" y="2336923"/>
                <a:ext cx="45735" cy="46021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930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65"/>
                    </a:cubicBezTo>
                    <a:cubicBezTo>
                      <a:pt x="0" y="1501"/>
                      <a:pt x="429" y="1929"/>
                      <a:pt x="965" y="1929"/>
                    </a:cubicBezTo>
                    <a:cubicBezTo>
                      <a:pt x="1488" y="1929"/>
                      <a:pt x="1917" y="1501"/>
                      <a:pt x="1917" y="965"/>
                    </a:cubicBezTo>
                    <a:cubicBezTo>
                      <a:pt x="1917" y="441"/>
                      <a:pt x="1488" y="1"/>
                      <a:pt x="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24"/>
              <p:cNvSpPr/>
              <p:nvPr/>
            </p:nvSpPr>
            <p:spPr>
              <a:xfrm>
                <a:off x="4581756" y="2336923"/>
                <a:ext cx="46021" cy="4602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30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65"/>
                    </a:cubicBezTo>
                    <a:cubicBezTo>
                      <a:pt x="0" y="1501"/>
                      <a:pt x="429" y="1929"/>
                      <a:pt x="965" y="1929"/>
                    </a:cubicBezTo>
                    <a:cubicBezTo>
                      <a:pt x="1500" y="1929"/>
                      <a:pt x="1929" y="1501"/>
                      <a:pt x="1929" y="965"/>
                    </a:cubicBez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24"/>
              <p:cNvSpPr/>
              <p:nvPr/>
            </p:nvSpPr>
            <p:spPr>
              <a:xfrm>
                <a:off x="4631425" y="2337209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29" y="1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36"/>
                      <a:pt x="1834" y="0"/>
                      <a:pt x="1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24"/>
              <p:cNvSpPr/>
              <p:nvPr/>
            </p:nvSpPr>
            <p:spPr>
              <a:xfrm>
                <a:off x="4689058" y="2337209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96" y="0"/>
                    </a:moveTo>
                    <a:cubicBezTo>
                      <a:pt x="1289" y="0"/>
                      <a:pt x="1282" y="0"/>
                      <a:pt x="1275" y="1"/>
                    </a:cubicBezTo>
                    <a:cubicBezTo>
                      <a:pt x="429" y="1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36"/>
                      <a:pt x="1822" y="0"/>
                      <a:pt x="1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4746405" y="2337209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307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30" y="1"/>
                      <a:pt x="1" y="1024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36"/>
                      <a:pt x="1822" y="0"/>
                      <a:pt x="13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4803753" y="2337209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30" y="1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36"/>
                      <a:pt x="1834" y="0"/>
                      <a:pt x="1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4574364" y="239455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4631425" y="239455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4689058" y="239455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4746405" y="239455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4803753" y="239455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4574364" y="245190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4631425" y="245190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4689058" y="245190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4746405" y="245190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3" y="1835"/>
                      <a:pt x="1041" y="1921"/>
                      <a:pt x="1275" y="1921"/>
                    </a:cubicBezTo>
                    <a:cubicBezTo>
                      <a:pt x="1768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4803753" y="245190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4861124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4574364" y="250925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4631425" y="250925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4689058" y="250925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4746405" y="250925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4803753" y="250925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4861124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4574364" y="256688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4631425" y="2566884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0"/>
                    </a:moveTo>
                    <a:cubicBezTo>
                      <a:pt x="1301" y="0"/>
                      <a:pt x="1294" y="1"/>
                      <a:pt x="1287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36"/>
                      <a:pt x="1834" y="0"/>
                      <a:pt x="1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4689058" y="256688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96" y="0"/>
                    </a:moveTo>
                    <a:cubicBezTo>
                      <a:pt x="1289" y="0"/>
                      <a:pt x="1282" y="1"/>
                      <a:pt x="1275" y="1"/>
                    </a:cubicBez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36"/>
                      <a:pt x="1822" y="0"/>
                      <a:pt x="1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4746405" y="256688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25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4631425" y="2624231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8" y="1917"/>
                      <a:pt x="2251" y="1533"/>
                      <a:pt x="2251" y="953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4" name="Google Shape;4314;p24"/>
            <p:cNvSpPr/>
            <p:nvPr/>
          </p:nvSpPr>
          <p:spPr>
            <a:xfrm>
              <a:off x="2650976" y="2456305"/>
              <a:ext cx="50863" cy="43519"/>
            </a:xfrm>
            <a:custGeom>
              <a:avLst/>
              <a:gdLst/>
              <a:ahLst/>
              <a:cxnLst/>
              <a:rect l="l" t="t" r="r" b="b"/>
              <a:pathLst>
                <a:path w="2251" h="1926" extrusionOk="0">
                  <a:moveTo>
                    <a:pt x="1298" y="1"/>
                  </a:moveTo>
                  <a:cubicBezTo>
                    <a:pt x="429" y="1"/>
                    <a:pt x="0" y="1037"/>
                    <a:pt x="607" y="1644"/>
                  </a:cubicBezTo>
                  <a:cubicBezTo>
                    <a:pt x="802" y="1839"/>
                    <a:pt x="1041" y="1926"/>
                    <a:pt x="1276" y="1926"/>
                  </a:cubicBezTo>
                  <a:cubicBezTo>
                    <a:pt x="1772" y="1926"/>
                    <a:pt x="2250" y="1536"/>
                    <a:pt x="2250" y="953"/>
                  </a:cubicBezTo>
                  <a:cubicBezTo>
                    <a:pt x="2238" y="429"/>
                    <a:pt x="1822" y="1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4"/>
            <p:cNvSpPr/>
            <p:nvPr/>
          </p:nvSpPr>
          <p:spPr>
            <a:xfrm>
              <a:off x="2705318" y="2456305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0" y="1037"/>
                    <a:pt x="607" y="1632"/>
                  </a:cubicBezTo>
                  <a:cubicBezTo>
                    <a:pt x="804" y="1829"/>
                    <a:pt x="1046" y="1917"/>
                    <a:pt x="1282" y="1917"/>
                  </a:cubicBezTo>
                  <a:cubicBezTo>
                    <a:pt x="1777" y="1917"/>
                    <a:pt x="2250" y="1533"/>
                    <a:pt x="2250" y="953"/>
                  </a:cubicBezTo>
                  <a:cubicBezTo>
                    <a:pt x="2250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4"/>
            <p:cNvSpPr/>
            <p:nvPr/>
          </p:nvSpPr>
          <p:spPr>
            <a:xfrm>
              <a:off x="2759931" y="2456305"/>
              <a:ext cx="50591" cy="43316"/>
            </a:xfrm>
            <a:custGeom>
              <a:avLst/>
              <a:gdLst/>
              <a:ahLst/>
              <a:cxnLst/>
              <a:rect l="l" t="t" r="r" b="b"/>
              <a:pathLst>
                <a:path w="2239" h="1917" extrusionOk="0">
                  <a:moveTo>
                    <a:pt x="1286" y="1"/>
                  </a:moveTo>
                  <a:cubicBezTo>
                    <a:pt x="429" y="1"/>
                    <a:pt x="0" y="1025"/>
                    <a:pt x="595" y="1632"/>
                  </a:cubicBezTo>
                  <a:cubicBezTo>
                    <a:pt x="792" y="1829"/>
                    <a:pt x="1034" y="1917"/>
                    <a:pt x="1270" y="1917"/>
                  </a:cubicBezTo>
                  <a:cubicBezTo>
                    <a:pt x="1765" y="1917"/>
                    <a:pt x="2239" y="1533"/>
                    <a:pt x="2239" y="953"/>
                  </a:cubicBezTo>
                  <a:cubicBezTo>
                    <a:pt x="2239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4"/>
            <p:cNvSpPr/>
            <p:nvPr/>
          </p:nvSpPr>
          <p:spPr>
            <a:xfrm>
              <a:off x="2814545" y="2456305"/>
              <a:ext cx="50591" cy="43316"/>
            </a:xfrm>
            <a:custGeom>
              <a:avLst/>
              <a:gdLst/>
              <a:ahLst/>
              <a:cxnLst/>
              <a:rect l="l" t="t" r="r" b="b"/>
              <a:pathLst>
                <a:path w="2239" h="1917" extrusionOk="0">
                  <a:moveTo>
                    <a:pt x="1286" y="1"/>
                  </a:moveTo>
                  <a:cubicBezTo>
                    <a:pt x="429" y="1"/>
                    <a:pt x="0" y="1025"/>
                    <a:pt x="595" y="1632"/>
                  </a:cubicBezTo>
                  <a:cubicBezTo>
                    <a:pt x="792" y="1829"/>
                    <a:pt x="1034" y="1917"/>
                    <a:pt x="1270" y="1917"/>
                  </a:cubicBezTo>
                  <a:cubicBezTo>
                    <a:pt x="1765" y="1917"/>
                    <a:pt x="2238" y="1533"/>
                    <a:pt x="2238" y="953"/>
                  </a:cubicBezTo>
                  <a:cubicBezTo>
                    <a:pt x="2238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4"/>
            <p:cNvSpPr/>
            <p:nvPr/>
          </p:nvSpPr>
          <p:spPr>
            <a:xfrm>
              <a:off x="2868616" y="2456305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0" y="1037"/>
                    <a:pt x="607" y="1632"/>
                  </a:cubicBezTo>
                  <a:cubicBezTo>
                    <a:pt x="804" y="1829"/>
                    <a:pt x="1046" y="1917"/>
                    <a:pt x="1283" y="1917"/>
                  </a:cubicBezTo>
                  <a:cubicBezTo>
                    <a:pt x="1777" y="1917"/>
                    <a:pt x="2251" y="1533"/>
                    <a:pt x="2251" y="953"/>
                  </a:cubicBezTo>
                  <a:cubicBezTo>
                    <a:pt x="2251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4"/>
            <p:cNvSpPr/>
            <p:nvPr/>
          </p:nvSpPr>
          <p:spPr>
            <a:xfrm>
              <a:off x="2814545" y="2510647"/>
              <a:ext cx="50591" cy="43406"/>
            </a:xfrm>
            <a:custGeom>
              <a:avLst/>
              <a:gdLst/>
              <a:ahLst/>
              <a:cxnLst/>
              <a:rect l="l" t="t" r="r" b="b"/>
              <a:pathLst>
                <a:path w="2239" h="1921" extrusionOk="0">
                  <a:moveTo>
                    <a:pt x="1286" y="1"/>
                  </a:moveTo>
                  <a:cubicBezTo>
                    <a:pt x="429" y="1"/>
                    <a:pt x="0" y="1037"/>
                    <a:pt x="595" y="1644"/>
                  </a:cubicBezTo>
                  <a:cubicBezTo>
                    <a:pt x="791" y="1835"/>
                    <a:pt x="1030" y="1921"/>
                    <a:pt x="1265" y="1921"/>
                  </a:cubicBezTo>
                  <a:cubicBezTo>
                    <a:pt x="1761" y="1921"/>
                    <a:pt x="2238" y="1539"/>
                    <a:pt x="2238" y="965"/>
                  </a:cubicBezTo>
                  <a:cubicBezTo>
                    <a:pt x="2238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4"/>
            <p:cNvSpPr/>
            <p:nvPr/>
          </p:nvSpPr>
          <p:spPr>
            <a:xfrm>
              <a:off x="2868616" y="2510647"/>
              <a:ext cx="50863" cy="43406"/>
            </a:xfrm>
            <a:custGeom>
              <a:avLst/>
              <a:gdLst/>
              <a:ahLst/>
              <a:cxnLst/>
              <a:rect l="l" t="t" r="r" b="b"/>
              <a:pathLst>
                <a:path w="2251" h="1921" extrusionOk="0">
                  <a:moveTo>
                    <a:pt x="1286" y="1"/>
                  </a:moveTo>
                  <a:cubicBezTo>
                    <a:pt x="429" y="1"/>
                    <a:pt x="0" y="1037"/>
                    <a:pt x="607" y="1644"/>
                  </a:cubicBezTo>
                  <a:cubicBezTo>
                    <a:pt x="803" y="1835"/>
                    <a:pt x="1042" y="1921"/>
                    <a:pt x="1277" y="1921"/>
                  </a:cubicBezTo>
                  <a:cubicBezTo>
                    <a:pt x="1773" y="1921"/>
                    <a:pt x="2251" y="1539"/>
                    <a:pt x="2251" y="965"/>
                  </a:cubicBezTo>
                  <a:cubicBezTo>
                    <a:pt x="2251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1" name="Google Shape;4321;p24"/>
            <p:cNvGrpSpPr/>
            <p:nvPr/>
          </p:nvGrpSpPr>
          <p:grpSpPr>
            <a:xfrm>
              <a:off x="964152" y="2293007"/>
              <a:ext cx="268525" cy="315569"/>
              <a:chOff x="3253351" y="2451903"/>
              <a:chExt cx="283374" cy="333019"/>
            </a:xfrm>
          </p:grpSpPr>
          <p:sp>
            <p:nvSpPr>
              <p:cNvPr id="4322" name="Google Shape;4322;p24"/>
              <p:cNvSpPr/>
              <p:nvPr/>
            </p:nvSpPr>
            <p:spPr>
              <a:xfrm>
                <a:off x="3368331" y="245190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3425702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0" y="1921"/>
                      <a:pt x="1274" y="1921"/>
                    </a:cubicBezTo>
                    <a:cubicBezTo>
                      <a:pt x="1768" y="1921"/>
                      <a:pt x="2242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3483050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3310984" y="250925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3368331" y="250925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3425702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3311080" y="2566884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292" y="0"/>
                    </a:moveTo>
                    <a:cubicBezTo>
                      <a:pt x="1285" y="0"/>
                      <a:pt x="1278" y="1"/>
                      <a:pt x="1271" y="1"/>
                    </a:cubicBezTo>
                    <a:cubicBezTo>
                      <a:pt x="1266" y="1"/>
                      <a:pt x="1261" y="1"/>
                      <a:pt x="1256" y="1"/>
                    </a:cubicBezTo>
                    <a:cubicBezTo>
                      <a:pt x="421" y="1"/>
                      <a:pt x="0" y="1028"/>
                      <a:pt x="592" y="1632"/>
                    </a:cubicBezTo>
                    <a:cubicBezTo>
                      <a:pt x="789" y="1828"/>
                      <a:pt x="1030" y="1916"/>
                      <a:pt x="1267" y="1916"/>
                    </a:cubicBezTo>
                    <a:cubicBezTo>
                      <a:pt x="1762" y="1916"/>
                      <a:pt x="2235" y="1533"/>
                      <a:pt x="2235" y="953"/>
                    </a:cubicBezTo>
                    <a:cubicBezTo>
                      <a:pt x="2235" y="436"/>
                      <a:pt x="1818" y="0"/>
                      <a:pt x="1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3368331" y="256688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25"/>
                      <a:pt x="608" y="1632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3425702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4" y="1916"/>
                      <a:pt x="1280" y="1916"/>
                    </a:cubicBezTo>
                    <a:cubicBezTo>
                      <a:pt x="1771" y="1916"/>
                      <a:pt x="2242" y="1533"/>
                      <a:pt x="2250" y="953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3483050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3310984" y="2624231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30" y="1"/>
                      <a:pt x="1" y="1025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3368331" y="2624231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32"/>
                    </a:cubicBezTo>
                    <a:cubicBezTo>
                      <a:pt x="801" y="1829"/>
                      <a:pt x="1040" y="1917"/>
                      <a:pt x="1275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3425702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5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3483050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3253351" y="2681578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3310984" y="268157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3368331" y="2681578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3425702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3483050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3253351" y="2738926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8" y="1929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3310984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3368331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1" y="1841"/>
                      <a:pt x="1040" y="1929"/>
                      <a:pt x="1275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3425702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5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45" name="Google Shape;4345;p24"/>
            <p:cNvSpPr/>
            <p:nvPr/>
          </p:nvSpPr>
          <p:spPr>
            <a:xfrm>
              <a:off x="1780393" y="2564990"/>
              <a:ext cx="50863" cy="43587"/>
            </a:xfrm>
            <a:custGeom>
              <a:avLst/>
              <a:gdLst/>
              <a:ahLst/>
              <a:cxnLst/>
              <a:rect l="l" t="t" r="r" b="b"/>
              <a:pathLst>
                <a:path w="2251" h="1929" extrusionOk="0">
                  <a:moveTo>
                    <a:pt x="1286" y="1"/>
                  </a:moveTo>
                  <a:cubicBezTo>
                    <a:pt x="429" y="1"/>
                    <a:pt x="0" y="1037"/>
                    <a:pt x="608" y="1644"/>
                  </a:cubicBezTo>
                  <a:cubicBezTo>
                    <a:pt x="804" y="1841"/>
                    <a:pt x="1046" y="1929"/>
                    <a:pt x="1283" y="1929"/>
                  </a:cubicBezTo>
                  <a:cubicBezTo>
                    <a:pt x="1777" y="1929"/>
                    <a:pt x="2251" y="1545"/>
                    <a:pt x="2251" y="965"/>
                  </a:cubicBezTo>
                  <a:cubicBezTo>
                    <a:pt x="2251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4"/>
            <p:cNvSpPr/>
            <p:nvPr/>
          </p:nvSpPr>
          <p:spPr>
            <a:xfrm>
              <a:off x="1834735" y="2564990"/>
              <a:ext cx="50863" cy="43587"/>
            </a:xfrm>
            <a:custGeom>
              <a:avLst/>
              <a:gdLst/>
              <a:ahLst/>
              <a:cxnLst/>
              <a:rect l="l" t="t" r="r" b="b"/>
              <a:pathLst>
                <a:path w="2251" h="1929" extrusionOk="0">
                  <a:moveTo>
                    <a:pt x="1286" y="1"/>
                  </a:moveTo>
                  <a:cubicBezTo>
                    <a:pt x="429" y="1"/>
                    <a:pt x="1" y="1037"/>
                    <a:pt x="608" y="1644"/>
                  </a:cubicBezTo>
                  <a:cubicBezTo>
                    <a:pt x="804" y="1841"/>
                    <a:pt x="1046" y="1929"/>
                    <a:pt x="1283" y="1929"/>
                  </a:cubicBezTo>
                  <a:cubicBezTo>
                    <a:pt x="1777" y="1929"/>
                    <a:pt x="2251" y="1545"/>
                    <a:pt x="2251" y="965"/>
                  </a:cubicBezTo>
                  <a:cubicBezTo>
                    <a:pt x="2251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4"/>
            <p:cNvSpPr/>
            <p:nvPr/>
          </p:nvSpPr>
          <p:spPr>
            <a:xfrm>
              <a:off x="1889348" y="2564990"/>
              <a:ext cx="50591" cy="43587"/>
            </a:xfrm>
            <a:custGeom>
              <a:avLst/>
              <a:gdLst/>
              <a:ahLst/>
              <a:cxnLst/>
              <a:rect l="l" t="t" r="r" b="b"/>
              <a:pathLst>
                <a:path w="2239" h="1929" extrusionOk="0">
                  <a:moveTo>
                    <a:pt x="1286" y="1"/>
                  </a:moveTo>
                  <a:cubicBezTo>
                    <a:pt x="429" y="1"/>
                    <a:pt x="1" y="1037"/>
                    <a:pt x="596" y="1644"/>
                  </a:cubicBezTo>
                  <a:cubicBezTo>
                    <a:pt x="792" y="1841"/>
                    <a:pt x="1034" y="1929"/>
                    <a:pt x="1271" y="1929"/>
                  </a:cubicBezTo>
                  <a:cubicBezTo>
                    <a:pt x="1765" y="1929"/>
                    <a:pt x="2239" y="1545"/>
                    <a:pt x="2239" y="965"/>
                  </a:cubicBezTo>
                  <a:cubicBezTo>
                    <a:pt x="2239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4"/>
            <p:cNvSpPr/>
            <p:nvPr/>
          </p:nvSpPr>
          <p:spPr>
            <a:xfrm>
              <a:off x="2814545" y="2564990"/>
              <a:ext cx="50591" cy="43587"/>
            </a:xfrm>
            <a:custGeom>
              <a:avLst/>
              <a:gdLst/>
              <a:ahLst/>
              <a:cxnLst/>
              <a:rect l="l" t="t" r="r" b="b"/>
              <a:pathLst>
                <a:path w="2239" h="1929" extrusionOk="0">
                  <a:moveTo>
                    <a:pt x="1286" y="1"/>
                  </a:moveTo>
                  <a:cubicBezTo>
                    <a:pt x="429" y="1"/>
                    <a:pt x="0" y="1037"/>
                    <a:pt x="595" y="1644"/>
                  </a:cubicBezTo>
                  <a:cubicBezTo>
                    <a:pt x="792" y="1841"/>
                    <a:pt x="1034" y="1929"/>
                    <a:pt x="1270" y="1929"/>
                  </a:cubicBezTo>
                  <a:cubicBezTo>
                    <a:pt x="1765" y="1929"/>
                    <a:pt x="2238" y="1545"/>
                    <a:pt x="2238" y="965"/>
                  </a:cubicBezTo>
                  <a:cubicBezTo>
                    <a:pt x="2238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4"/>
            <p:cNvSpPr/>
            <p:nvPr/>
          </p:nvSpPr>
          <p:spPr>
            <a:xfrm>
              <a:off x="1780393" y="2619603"/>
              <a:ext cx="50863" cy="43406"/>
            </a:xfrm>
            <a:custGeom>
              <a:avLst/>
              <a:gdLst/>
              <a:ahLst/>
              <a:cxnLst/>
              <a:rect l="l" t="t" r="r" b="b"/>
              <a:pathLst>
                <a:path w="2251" h="1921" extrusionOk="0">
                  <a:moveTo>
                    <a:pt x="1286" y="1"/>
                  </a:moveTo>
                  <a:cubicBezTo>
                    <a:pt x="429" y="1"/>
                    <a:pt x="0" y="1037"/>
                    <a:pt x="608" y="1644"/>
                  </a:cubicBezTo>
                  <a:cubicBezTo>
                    <a:pt x="803" y="1835"/>
                    <a:pt x="1042" y="1921"/>
                    <a:pt x="1277" y="1921"/>
                  </a:cubicBezTo>
                  <a:cubicBezTo>
                    <a:pt x="1774" y="1921"/>
                    <a:pt x="2251" y="1539"/>
                    <a:pt x="2251" y="965"/>
                  </a:cubicBezTo>
                  <a:cubicBezTo>
                    <a:pt x="2251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4"/>
            <p:cNvSpPr/>
            <p:nvPr/>
          </p:nvSpPr>
          <p:spPr>
            <a:xfrm>
              <a:off x="1834735" y="2619603"/>
              <a:ext cx="50863" cy="43406"/>
            </a:xfrm>
            <a:custGeom>
              <a:avLst/>
              <a:gdLst/>
              <a:ahLst/>
              <a:cxnLst/>
              <a:rect l="l" t="t" r="r" b="b"/>
              <a:pathLst>
                <a:path w="2251" h="1921" extrusionOk="0">
                  <a:moveTo>
                    <a:pt x="1286" y="1"/>
                  </a:moveTo>
                  <a:cubicBezTo>
                    <a:pt x="429" y="1"/>
                    <a:pt x="1" y="1037"/>
                    <a:pt x="608" y="1644"/>
                  </a:cubicBezTo>
                  <a:cubicBezTo>
                    <a:pt x="803" y="1835"/>
                    <a:pt x="1042" y="1921"/>
                    <a:pt x="1277" y="1921"/>
                  </a:cubicBezTo>
                  <a:cubicBezTo>
                    <a:pt x="1774" y="1921"/>
                    <a:pt x="2251" y="1539"/>
                    <a:pt x="2251" y="965"/>
                  </a:cubicBezTo>
                  <a:cubicBezTo>
                    <a:pt x="2251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4"/>
            <p:cNvSpPr/>
            <p:nvPr/>
          </p:nvSpPr>
          <p:spPr>
            <a:xfrm>
              <a:off x="1889348" y="2619603"/>
              <a:ext cx="50591" cy="43338"/>
            </a:xfrm>
            <a:custGeom>
              <a:avLst/>
              <a:gdLst/>
              <a:ahLst/>
              <a:cxnLst/>
              <a:rect l="l" t="t" r="r" b="b"/>
              <a:pathLst>
                <a:path w="2239" h="1918" extrusionOk="0">
                  <a:moveTo>
                    <a:pt x="1286" y="1"/>
                  </a:moveTo>
                  <a:cubicBezTo>
                    <a:pt x="429" y="1"/>
                    <a:pt x="1" y="1037"/>
                    <a:pt x="596" y="1632"/>
                  </a:cubicBezTo>
                  <a:cubicBezTo>
                    <a:pt x="793" y="1829"/>
                    <a:pt x="1035" y="1917"/>
                    <a:pt x="1273" y="1917"/>
                  </a:cubicBezTo>
                  <a:cubicBezTo>
                    <a:pt x="1766" y="1917"/>
                    <a:pt x="2239" y="1536"/>
                    <a:pt x="2239" y="965"/>
                  </a:cubicBezTo>
                  <a:cubicBezTo>
                    <a:pt x="2239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4"/>
            <p:cNvSpPr/>
            <p:nvPr/>
          </p:nvSpPr>
          <p:spPr>
            <a:xfrm>
              <a:off x="1726050" y="2673945"/>
              <a:ext cx="50591" cy="43316"/>
            </a:xfrm>
            <a:custGeom>
              <a:avLst/>
              <a:gdLst/>
              <a:ahLst/>
              <a:cxnLst/>
              <a:rect l="l" t="t" r="r" b="b"/>
              <a:pathLst>
                <a:path w="2239" h="1917" extrusionOk="0">
                  <a:moveTo>
                    <a:pt x="1286" y="1"/>
                  </a:moveTo>
                  <a:cubicBezTo>
                    <a:pt x="429" y="1"/>
                    <a:pt x="0" y="1037"/>
                    <a:pt x="608" y="1632"/>
                  </a:cubicBezTo>
                  <a:cubicBezTo>
                    <a:pt x="800" y="1829"/>
                    <a:pt x="1039" y="1917"/>
                    <a:pt x="1274" y="1917"/>
                  </a:cubicBezTo>
                  <a:cubicBezTo>
                    <a:pt x="1765" y="1917"/>
                    <a:pt x="2239" y="1533"/>
                    <a:pt x="2239" y="953"/>
                  </a:cubicBezTo>
                  <a:cubicBezTo>
                    <a:pt x="2239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4"/>
            <p:cNvSpPr/>
            <p:nvPr/>
          </p:nvSpPr>
          <p:spPr>
            <a:xfrm>
              <a:off x="1780393" y="2673945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0" y="1037"/>
                    <a:pt x="608" y="1632"/>
                  </a:cubicBezTo>
                  <a:cubicBezTo>
                    <a:pt x="804" y="1829"/>
                    <a:pt x="1046" y="1917"/>
                    <a:pt x="1283" y="1917"/>
                  </a:cubicBezTo>
                  <a:cubicBezTo>
                    <a:pt x="1777" y="1917"/>
                    <a:pt x="2251" y="1533"/>
                    <a:pt x="2251" y="953"/>
                  </a:cubicBezTo>
                  <a:cubicBezTo>
                    <a:pt x="2251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4"/>
            <p:cNvSpPr/>
            <p:nvPr/>
          </p:nvSpPr>
          <p:spPr>
            <a:xfrm>
              <a:off x="1834735" y="2673945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1"/>
                  </a:moveTo>
                  <a:cubicBezTo>
                    <a:pt x="429" y="1"/>
                    <a:pt x="1" y="1037"/>
                    <a:pt x="608" y="1632"/>
                  </a:cubicBezTo>
                  <a:cubicBezTo>
                    <a:pt x="804" y="1829"/>
                    <a:pt x="1046" y="1917"/>
                    <a:pt x="1283" y="1917"/>
                  </a:cubicBezTo>
                  <a:cubicBezTo>
                    <a:pt x="1777" y="1917"/>
                    <a:pt x="2251" y="1533"/>
                    <a:pt x="2251" y="953"/>
                  </a:cubicBezTo>
                  <a:cubicBezTo>
                    <a:pt x="2251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5" name="Google Shape;4355;p24"/>
            <p:cNvGrpSpPr/>
            <p:nvPr/>
          </p:nvGrpSpPr>
          <p:grpSpPr>
            <a:xfrm>
              <a:off x="1181815" y="1912069"/>
              <a:ext cx="540485" cy="859624"/>
              <a:chOff x="3483050" y="2049901"/>
              <a:chExt cx="570372" cy="907159"/>
            </a:xfrm>
          </p:grpSpPr>
          <p:sp>
            <p:nvSpPr>
              <p:cNvPr id="4356" name="Google Shape;4356;p24"/>
              <p:cNvSpPr/>
              <p:nvPr/>
            </p:nvSpPr>
            <p:spPr>
              <a:xfrm>
                <a:off x="4000033" y="20499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3827705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3942686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4000033" y="210724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3712725" y="216488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9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3770358" y="216488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3827705" y="216488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3" y="1835"/>
                      <a:pt x="1041" y="1920"/>
                      <a:pt x="1274" y="1920"/>
                    </a:cubicBezTo>
                    <a:cubicBezTo>
                      <a:pt x="1767" y="1920"/>
                      <a:pt x="2239" y="1539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3598030" y="222222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1" y="1920"/>
                      <a:pt x="1274" y="1920"/>
                    </a:cubicBezTo>
                    <a:cubicBezTo>
                      <a:pt x="1767" y="1920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3712725" y="222222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3770358" y="222222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3598030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3655377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3712725" y="227957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3770358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3827705" y="227957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3598030" y="2337209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4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36"/>
                      <a:pt x="1821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3655377" y="2337209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36"/>
                      <a:pt x="1821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3720379" y="2336923"/>
                <a:ext cx="46021" cy="4602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30" extrusionOk="0">
                    <a:moveTo>
                      <a:pt x="965" y="1"/>
                    </a:moveTo>
                    <a:cubicBezTo>
                      <a:pt x="441" y="1"/>
                      <a:pt x="1" y="441"/>
                      <a:pt x="1" y="965"/>
                    </a:cubicBezTo>
                    <a:cubicBezTo>
                      <a:pt x="1" y="1501"/>
                      <a:pt x="441" y="1929"/>
                      <a:pt x="965" y="1929"/>
                    </a:cubicBezTo>
                    <a:cubicBezTo>
                      <a:pt x="1501" y="1929"/>
                      <a:pt x="1930" y="1501"/>
                      <a:pt x="1930" y="965"/>
                    </a:cubicBezTo>
                    <a:cubicBezTo>
                      <a:pt x="1930" y="441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3770358" y="2337209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95" y="0"/>
                    </a:moveTo>
                    <a:cubicBezTo>
                      <a:pt x="1288" y="0"/>
                      <a:pt x="1281" y="0"/>
                      <a:pt x="1274" y="1"/>
                    </a:cubicBezTo>
                    <a:cubicBezTo>
                      <a:pt x="429" y="1"/>
                      <a:pt x="0" y="1024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36"/>
                      <a:pt x="1821" y="0"/>
                      <a:pt x="1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3827705" y="2337209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4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36"/>
                      <a:pt x="1821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3598030" y="239455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3655377" y="239455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3712725" y="239455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3540683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0" y="1835"/>
                      <a:pt x="1030" y="1921"/>
                      <a:pt x="1265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3598030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799" y="1835"/>
                      <a:pt x="1035" y="1921"/>
                      <a:pt x="1269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3655377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3712725" y="245190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3770358" y="245190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3483050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3540683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3598030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3655377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3712725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3770358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3827705" y="250925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3540683" y="256688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3655377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3712725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3770430" y="2566884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268" y="1"/>
                    </a:moveTo>
                    <a:cubicBezTo>
                      <a:pt x="421" y="1"/>
                      <a:pt x="1" y="1028"/>
                      <a:pt x="593" y="1632"/>
                    </a:cubicBezTo>
                    <a:cubicBezTo>
                      <a:pt x="789" y="1828"/>
                      <a:pt x="1031" y="1916"/>
                      <a:pt x="1268" y="1916"/>
                    </a:cubicBezTo>
                    <a:cubicBezTo>
                      <a:pt x="1762" y="1916"/>
                      <a:pt x="2236" y="1533"/>
                      <a:pt x="2236" y="953"/>
                    </a:cubicBezTo>
                    <a:cubicBezTo>
                      <a:pt x="2236" y="429"/>
                      <a:pt x="1807" y="1"/>
                      <a:pt x="1283" y="1"/>
                    </a:cubicBezTo>
                    <a:cubicBezTo>
                      <a:pt x="1278" y="1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3827705" y="256688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3540683" y="262423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5" y="1632"/>
                    </a:cubicBezTo>
                    <a:cubicBezTo>
                      <a:pt x="792" y="1829"/>
                      <a:pt x="1034" y="1917"/>
                      <a:pt x="1270" y="1917"/>
                    </a:cubicBezTo>
                    <a:cubicBezTo>
                      <a:pt x="1765" y="1917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3655377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3712725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3770358" y="262423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0" y="1835"/>
                      <a:pt x="1029" y="1920"/>
                      <a:pt x="1263" y="1920"/>
                    </a:cubicBezTo>
                    <a:cubicBezTo>
                      <a:pt x="1760" y="1920"/>
                      <a:pt x="2239" y="1536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3827705" y="262423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3655377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3712725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3770358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3827705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3885053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3540683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1"/>
                      <a:pt x="1034" y="1929"/>
                      <a:pt x="1270" y="1929"/>
                    </a:cubicBezTo>
                    <a:cubicBezTo>
                      <a:pt x="1765" y="1929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3598030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3655377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3712725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2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3770358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3827705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3885053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3540683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0" y="1835"/>
                      <a:pt x="1030" y="1921"/>
                      <a:pt x="1265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3598030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799" y="1835"/>
                      <a:pt x="1035" y="1921"/>
                      <a:pt x="1269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3655377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3712725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3770358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3827705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3885053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3540683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5" y="1632"/>
                    </a:cubicBezTo>
                    <a:cubicBezTo>
                      <a:pt x="792" y="1829"/>
                      <a:pt x="1034" y="1917"/>
                      <a:pt x="1270" y="1917"/>
                    </a:cubicBezTo>
                    <a:cubicBezTo>
                      <a:pt x="1765" y="1917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3598030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3655377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3712725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3770358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3827705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3483050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3540683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0" y="1835"/>
                      <a:pt x="1030" y="1921"/>
                      <a:pt x="1265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3598030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799" y="1835"/>
                      <a:pt x="1035" y="1921"/>
                      <a:pt x="1269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3655377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3712725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3770358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3827705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3" name="Google Shape;4433;p24"/>
            <p:cNvSpPr/>
            <p:nvPr/>
          </p:nvSpPr>
          <p:spPr>
            <a:xfrm>
              <a:off x="1671708" y="2728287"/>
              <a:ext cx="50591" cy="43406"/>
            </a:xfrm>
            <a:custGeom>
              <a:avLst/>
              <a:gdLst/>
              <a:ahLst/>
              <a:cxnLst/>
              <a:rect l="l" t="t" r="r" b="b"/>
              <a:pathLst>
                <a:path w="2239" h="1921" extrusionOk="0">
                  <a:moveTo>
                    <a:pt x="1274" y="1"/>
                  </a:moveTo>
                  <a:cubicBezTo>
                    <a:pt x="429" y="1"/>
                    <a:pt x="0" y="1037"/>
                    <a:pt x="596" y="1644"/>
                  </a:cubicBezTo>
                  <a:cubicBezTo>
                    <a:pt x="791" y="1835"/>
                    <a:pt x="1030" y="1921"/>
                    <a:pt x="1265" y="1921"/>
                  </a:cubicBezTo>
                  <a:cubicBezTo>
                    <a:pt x="1762" y="1921"/>
                    <a:pt x="2239" y="1539"/>
                    <a:pt x="2239" y="965"/>
                  </a:cubicBezTo>
                  <a:cubicBezTo>
                    <a:pt x="2239" y="430"/>
                    <a:pt x="1810" y="1"/>
                    <a:pt x="1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4"/>
            <p:cNvSpPr/>
            <p:nvPr/>
          </p:nvSpPr>
          <p:spPr>
            <a:xfrm>
              <a:off x="1726050" y="2728287"/>
              <a:ext cx="50591" cy="43406"/>
            </a:xfrm>
            <a:custGeom>
              <a:avLst/>
              <a:gdLst/>
              <a:ahLst/>
              <a:cxnLst/>
              <a:rect l="l" t="t" r="r" b="b"/>
              <a:pathLst>
                <a:path w="2239" h="1921" extrusionOk="0">
                  <a:moveTo>
                    <a:pt x="1286" y="1"/>
                  </a:moveTo>
                  <a:cubicBezTo>
                    <a:pt x="429" y="1"/>
                    <a:pt x="0" y="1037"/>
                    <a:pt x="608" y="1644"/>
                  </a:cubicBezTo>
                  <a:cubicBezTo>
                    <a:pt x="799" y="1835"/>
                    <a:pt x="1036" y="1921"/>
                    <a:pt x="1269" y="1921"/>
                  </a:cubicBezTo>
                  <a:cubicBezTo>
                    <a:pt x="1762" y="1921"/>
                    <a:pt x="2239" y="1539"/>
                    <a:pt x="2239" y="965"/>
                  </a:cubicBezTo>
                  <a:cubicBezTo>
                    <a:pt x="2239" y="430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4"/>
            <p:cNvSpPr/>
            <p:nvPr/>
          </p:nvSpPr>
          <p:spPr>
            <a:xfrm>
              <a:off x="1780393" y="2728287"/>
              <a:ext cx="50863" cy="43406"/>
            </a:xfrm>
            <a:custGeom>
              <a:avLst/>
              <a:gdLst/>
              <a:ahLst/>
              <a:cxnLst/>
              <a:rect l="l" t="t" r="r" b="b"/>
              <a:pathLst>
                <a:path w="2251" h="1921" extrusionOk="0">
                  <a:moveTo>
                    <a:pt x="1286" y="1"/>
                  </a:moveTo>
                  <a:cubicBezTo>
                    <a:pt x="429" y="1"/>
                    <a:pt x="0" y="1037"/>
                    <a:pt x="608" y="1644"/>
                  </a:cubicBezTo>
                  <a:cubicBezTo>
                    <a:pt x="803" y="1835"/>
                    <a:pt x="1042" y="1921"/>
                    <a:pt x="1277" y="1921"/>
                  </a:cubicBezTo>
                  <a:cubicBezTo>
                    <a:pt x="1774" y="1921"/>
                    <a:pt x="2251" y="1539"/>
                    <a:pt x="2251" y="965"/>
                  </a:cubicBezTo>
                  <a:cubicBezTo>
                    <a:pt x="2251" y="430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4"/>
            <p:cNvSpPr/>
            <p:nvPr/>
          </p:nvSpPr>
          <p:spPr>
            <a:xfrm>
              <a:off x="1834735" y="2728287"/>
              <a:ext cx="50863" cy="43406"/>
            </a:xfrm>
            <a:custGeom>
              <a:avLst/>
              <a:gdLst/>
              <a:ahLst/>
              <a:cxnLst/>
              <a:rect l="l" t="t" r="r" b="b"/>
              <a:pathLst>
                <a:path w="2251" h="1921" extrusionOk="0">
                  <a:moveTo>
                    <a:pt x="1286" y="1"/>
                  </a:moveTo>
                  <a:cubicBezTo>
                    <a:pt x="429" y="1"/>
                    <a:pt x="1" y="1037"/>
                    <a:pt x="608" y="1644"/>
                  </a:cubicBezTo>
                  <a:cubicBezTo>
                    <a:pt x="803" y="1835"/>
                    <a:pt x="1042" y="1921"/>
                    <a:pt x="1277" y="1921"/>
                  </a:cubicBezTo>
                  <a:cubicBezTo>
                    <a:pt x="1774" y="1921"/>
                    <a:pt x="2251" y="1539"/>
                    <a:pt x="2251" y="965"/>
                  </a:cubicBezTo>
                  <a:cubicBezTo>
                    <a:pt x="2251" y="430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7" name="Google Shape;4437;p24"/>
            <p:cNvGrpSpPr/>
            <p:nvPr/>
          </p:nvGrpSpPr>
          <p:grpSpPr>
            <a:xfrm>
              <a:off x="2596633" y="2347349"/>
              <a:ext cx="812467" cy="424344"/>
              <a:chOff x="4976104" y="2509251"/>
              <a:chExt cx="857395" cy="447809"/>
            </a:xfrm>
          </p:grpSpPr>
          <p:sp>
            <p:nvSpPr>
              <p:cNvPr id="4438" name="Google Shape;4438;p24"/>
              <p:cNvSpPr/>
              <p:nvPr/>
            </p:nvSpPr>
            <p:spPr>
              <a:xfrm>
                <a:off x="5435454" y="250925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5378107" y="256688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0"/>
                    </a:moveTo>
                    <a:cubicBezTo>
                      <a:pt x="1300" y="0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36"/>
                      <a:pt x="1821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5435454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2" y="1916"/>
                      <a:pt x="2243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5492802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5550149" y="256688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36"/>
                      <a:pt x="1822" y="0"/>
                      <a:pt x="13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5320760" y="262423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5378107" y="262423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5435454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5492802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5550149" y="262423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4976104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0" y="1921"/>
                      <a:pt x="1274" y="1921"/>
                    </a:cubicBezTo>
                    <a:cubicBezTo>
                      <a:pt x="1767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5033452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5090799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5148432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5320760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5378107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5435454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5492802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5550149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5607782" y="2681578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5665129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5263127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5320760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5378107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5435454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5492802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5550149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5607782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5665129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5206066" y="2796559"/>
                <a:ext cx="53389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8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8" y="1536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5263127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5320760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5378107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5435454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5492802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24"/>
              <p:cNvSpPr/>
              <p:nvPr/>
            </p:nvSpPr>
            <p:spPr>
              <a:xfrm>
                <a:off x="5550149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24"/>
              <p:cNvSpPr/>
              <p:nvPr/>
            </p:nvSpPr>
            <p:spPr>
              <a:xfrm>
                <a:off x="5607782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5665129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5780110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5206066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9"/>
                      <a:pt x="1034" y="1917"/>
                      <a:pt x="1270" y="1917"/>
                    </a:cubicBezTo>
                    <a:cubicBezTo>
                      <a:pt x="1765" y="1917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5263127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5320760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24"/>
              <p:cNvSpPr/>
              <p:nvPr/>
            </p:nvSpPr>
            <p:spPr>
              <a:xfrm>
                <a:off x="5378107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24"/>
              <p:cNvSpPr/>
              <p:nvPr/>
            </p:nvSpPr>
            <p:spPr>
              <a:xfrm>
                <a:off x="5435454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24"/>
              <p:cNvSpPr/>
              <p:nvPr/>
            </p:nvSpPr>
            <p:spPr>
              <a:xfrm>
                <a:off x="5492802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24"/>
              <p:cNvSpPr/>
              <p:nvPr/>
            </p:nvSpPr>
            <p:spPr>
              <a:xfrm>
                <a:off x="5550149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24"/>
              <p:cNvSpPr/>
              <p:nvPr/>
            </p:nvSpPr>
            <p:spPr>
              <a:xfrm>
                <a:off x="5607782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24"/>
              <p:cNvSpPr/>
              <p:nvPr/>
            </p:nvSpPr>
            <p:spPr>
              <a:xfrm>
                <a:off x="5665129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24"/>
              <p:cNvSpPr/>
              <p:nvPr/>
            </p:nvSpPr>
            <p:spPr>
              <a:xfrm>
                <a:off x="5206066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24"/>
              <p:cNvSpPr/>
              <p:nvPr/>
            </p:nvSpPr>
            <p:spPr>
              <a:xfrm>
                <a:off x="5263127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24"/>
              <p:cNvSpPr/>
              <p:nvPr/>
            </p:nvSpPr>
            <p:spPr>
              <a:xfrm>
                <a:off x="5320760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24"/>
              <p:cNvSpPr/>
              <p:nvPr/>
            </p:nvSpPr>
            <p:spPr>
              <a:xfrm>
                <a:off x="5378107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24"/>
              <p:cNvSpPr/>
              <p:nvPr/>
            </p:nvSpPr>
            <p:spPr>
              <a:xfrm>
                <a:off x="5435454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24"/>
              <p:cNvSpPr/>
              <p:nvPr/>
            </p:nvSpPr>
            <p:spPr>
              <a:xfrm>
                <a:off x="5492802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24"/>
              <p:cNvSpPr/>
              <p:nvPr/>
            </p:nvSpPr>
            <p:spPr>
              <a:xfrm>
                <a:off x="5550149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24"/>
              <p:cNvSpPr/>
              <p:nvPr/>
            </p:nvSpPr>
            <p:spPr>
              <a:xfrm>
                <a:off x="5607782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4" name="Google Shape;4494;p24"/>
            <p:cNvGrpSpPr/>
            <p:nvPr/>
          </p:nvGrpSpPr>
          <p:grpSpPr>
            <a:xfrm>
              <a:off x="1671708" y="2782630"/>
              <a:ext cx="159547" cy="152271"/>
              <a:chOff x="4000033" y="2968601"/>
              <a:chExt cx="168370" cy="160691"/>
            </a:xfrm>
          </p:grpSpPr>
          <p:sp>
            <p:nvSpPr>
              <p:cNvPr id="4495" name="Google Shape;4495;p24"/>
              <p:cNvSpPr/>
              <p:nvPr/>
            </p:nvSpPr>
            <p:spPr>
              <a:xfrm>
                <a:off x="4000033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24"/>
              <p:cNvSpPr/>
              <p:nvPr/>
            </p:nvSpPr>
            <p:spPr>
              <a:xfrm>
                <a:off x="4057380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24"/>
              <p:cNvSpPr/>
              <p:nvPr/>
            </p:nvSpPr>
            <p:spPr>
              <a:xfrm>
                <a:off x="4114728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24"/>
              <p:cNvSpPr/>
              <p:nvPr/>
            </p:nvSpPr>
            <p:spPr>
              <a:xfrm>
                <a:off x="4057380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24"/>
              <p:cNvSpPr/>
              <p:nvPr/>
            </p:nvSpPr>
            <p:spPr>
              <a:xfrm>
                <a:off x="4114728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24"/>
              <p:cNvSpPr/>
              <p:nvPr/>
            </p:nvSpPr>
            <p:spPr>
              <a:xfrm>
                <a:off x="4114728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1" name="Google Shape;4501;p24"/>
            <p:cNvGrpSpPr/>
            <p:nvPr/>
          </p:nvGrpSpPr>
          <p:grpSpPr>
            <a:xfrm>
              <a:off x="2324628" y="2510647"/>
              <a:ext cx="540507" cy="478867"/>
              <a:chOff x="4689058" y="2681578"/>
              <a:chExt cx="570396" cy="505347"/>
            </a:xfrm>
          </p:grpSpPr>
          <p:sp>
            <p:nvSpPr>
              <p:cNvPr id="4502" name="Google Shape;4502;p24"/>
              <p:cNvSpPr/>
              <p:nvPr/>
            </p:nvSpPr>
            <p:spPr>
              <a:xfrm>
                <a:off x="4803753" y="2681578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24"/>
              <p:cNvSpPr/>
              <p:nvPr/>
            </p:nvSpPr>
            <p:spPr>
              <a:xfrm>
                <a:off x="4861124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24"/>
              <p:cNvSpPr/>
              <p:nvPr/>
            </p:nvSpPr>
            <p:spPr>
              <a:xfrm>
                <a:off x="4689058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24"/>
              <p:cNvSpPr/>
              <p:nvPr/>
            </p:nvSpPr>
            <p:spPr>
              <a:xfrm>
                <a:off x="4746405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1"/>
                      <a:pt x="1045" y="1929"/>
                      <a:pt x="1280" y="1929"/>
                    </a:cubicBezTo>
                    <a:cubicBezTo>
                      <a:pt x="1771" y="1929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24"/>
              <p:cNvSpPr/>
              <p:nvPr/>
            </p:nvSpPr>
            <p:spPr>
              <a:xfrm>
                <a:off x="4803753" y="2738926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8" y="1929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24"/>
              <p:cNvSpPr/>
              <p:nvPr/>
            </p:nvSpPr>
            <p:spPr>
              <a:xfrm>
                <a:off x="4861124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5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24"/>
              <p:cNvSpPr/>
              <p:nvPr/>
            </p:nvSpPr>
            <p:spPr>
              <a:xfrm>
                <a:off x="4918733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3" y="1841"/>
                      <a:pt x="1035" y="1929"/>
                      <a:pt x="1271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24"/>
              <p:cNvSpPr/>
              <p:nvPr/>
            </p:nvSpPr>
            <p:spPr>
              <a:xfrm>
                <a:off x="4976104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4" y="1929"/>
                      <a:pt x="1279" y="1929"/>
                    </a:cubicBezTo>
                    <a:cubicBezTo>
                      <a:pt x="1770" y="1929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24"/>
              <p:cNvSpPr/>
              <p:nvPr/>
            </p:nvSpPr>
            <p:spPr>
              <a:xfrm>
                <a:off x="5033452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24"/>
              <p:cNvSpPr/>
              <p:nvPr/>
            </p:nvSpPr>
            <p:spPr>
              <a:xfrm>
                <a:off x="5090799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24"/>
              <p:cNvSpPr/>
              <p:nvPr/>
            </p:nvSpPr>
            <p:spPr>
              <a:xfrm>
                <a:off x="5148432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1"/>
                      <a:pt x="1034" y="1929"/>
                      <a:pt x="1270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24"/>
              <p:cNvSpPr/>
              <p:nvPr/>
            </p:nvSpPr>
            <p:spPr>
              <a:xfrm>
                <a:off x="4689058" y="2796559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24"/>
              <p:cNvSpPr/>
              <p:nvPr/>
            </p:nvSpPr>
            <p:spPr>
              <a:xfrm>
                <a:off x="4746405" y="2796559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5" y="1921"/>
                    </a:cubicBezTo>
                    <a:cubicBezTo>
                      <a:pt x="1768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24"/>
              <p:cNvSpPr/>
              <p:nvPr/>
            </p:nvSpPr>
            <p:spPr>
              <a:xfrm>
                <a:off x="4803753" y="2796559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24"/>
              <p:cNvSpPr/>
              <p:nvPr/>
            </p:nvSpPr>
            <p:spPr>
              <a:xfrm>
                <a:off x="4861124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24"/>
              <p:cNvSpPr/>
              <p:nvPr/>
            </p:nvSpPr>
            <p:spPr>
              <a:xfrm>
                <a:off x="4918733" y="2796559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24"/>
              <p:cNvSpPr/>
              <p:nvPr/>
            </p:nvSpPr>
            <p:spPr>
              <a:xfrm>
                <a:off x="4976104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0" y="1921"/>
                      <a:pt x="1274" y="1921"/>
                    </a:cubicBezTo>
                    <a:cubicBezTo>
                      <a:pt x="1767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24"/>
              <p:cNvSpPr/>
              <p:nvPr/>
            </p:nvSpPr>
            <p:spPr>
              <a:xfrm>
                <a:off x="5033452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24"/>
              <p:cNvSpPr/>
              <p:nvPr/>
            </p:nvSpPr>
            <p:spPr>
              <a:xfrm>
                <a:off x="5090799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24"/>
              <p:cNvSpPr/>
              <p:nvPr/>
            </p:nvSpPr>
            <p:spPr>
              <a:xfrm>
                <a:off x="5148432" y="2796559"/>
                <a:ext cx="53389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8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9" y="1536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24"/>
              <p:cNvSpPr/>
              <p:nvPr/>
            </p:nvSpPr>
            <p:spPr>
              <a:xfrm>
                <a:off x="4689058" y="28539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24"/>
              <p:cNvSpPr/>
              <p:nvPr/>
            </p:nvSpPr>
            <p:spPr>
              <a:xfrm>
                <a:off x="4746405" y="28539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32"/>
                    </a:cubicBezTo>
                    <a:cubicBezTo>
                      <a:pt x="805" y="1829"/>
                      <a:pt x="1045" y="1917"/>
                      <a:pt x="1280" y="1917"/>
                    </a:cubicBezTo>
                    <a:cubicBezTo>
                      <a:pt x="1771" y="1917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24"/>
              <p:cNvSpPr/>
              <p:nvPr/>
            </p:nvSpPr>
            <p:spPr>
              <a:xfrm>
                <a:off x="4803753" y="285390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8" y="1917"/>
                      <a:pt x="2251" y="1533"/>
                      <a:pt x="2251" y="953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24"/>
              <p:cNvSpPr/>
              <p:nvPr/>
            </p:nvSpPr>
            <p:spPr>
              <a:xfrm>
                <a:off x="4861124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5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24"/>
              <p:cNvSpPr/>
              <p:nvPr/>
            </p:nvSpPr>
            <p:spPr>
              <a:xfrm>
                <a:off x="4918733" y="28539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32"/>
                    </a:cubicBezTo>
                    <a:cubicBezTo>
                      <a:pt x="793" y="1829"/>
                      <a:pt x="1035" y="1917"/>
                      <a:pt x="1271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24"/>
              <p:cNvSpPr/>
              <p:nvPr/>
            </p:nvSpPr>
            <p:spPr>
              <a:xfrm>
                <a:off x="4976104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4" y="1917"/>
                      <a:pt x="1279" y="1917"/>
                    </a:cubicBezTo>
                    <a:cubicBezTo>
                      <a:pt x="1770" y="1917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24"/>
              <p:cNvSpPr/>
              <p:nvPr/>
            </p:nvSpPr>
            <p:spPr>
              <a:xfrm>
                <a:off x="5033452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24"/>
              <p:cNvSpPr/>
              <p:nvPr/>
            </p:nvSpPr>
            <p:spPr>
              <a:xfrm>
                <a:off x="5090799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24"/>
              <p:cNvSpPr/>
              <p:nvPr/>
            </p:nvSpPr>
            <p:spPr>
              <a:xfrm>
                <a:off x="5148432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9"/>
                      <a:pt x="1034" y="1917"/>
                      <a:pt x="1270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24"/>
              <p:cNvSpPr/>
              <p:nvPr/>
            </p:nvSpPr>
            <p:spPr>
              <a:xfrm>
                <a:off x="4689058" y="29112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24"/>
              <p:cNvSpPr/>
              <p:nvPr/>
            </p:nvSpPr>
            <p:spPr>
              <a:xfrm>
                <a:off x="4746405" y="29112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5" y="1921"/>
                    </a:cubicBezTo>
                    <a:cubicBezTo>
                      <a:pt x="1768" y="1921"/>
                      <a:pt x="2239" y="1539"/>
                      <a:pt x="2239" y="965"/>
                    </a:cubicBezTo>
                    <a:cubicBezTo>
                      <a:pt x="2239" y="430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24"/>
              <p:cNvSpPr/>
              <p:nvPr/>
            </p:nvSpPr>
            <p:spPr>
              <a:xfrm>
                <a:off x="4803753" y="291125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24"/>
              <p:cNvSpPr/>
              <p:nvPr/>
            </p:nvSpPr>
            <p:spPr>
              <a:xfrm>
                <a:off x="4861124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24"/>
              <p:cNvSpPr/>
              <p:nvPr/>
            </p:nvSpPr>
            <p:spPr>
              <a:xfrm>
                <a:off x="4918733" y="29112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1" y="1835"/>
                      <a:pt x="1031" y="1921"/>
                      <a:pt x="1266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24"/>
              <p:cNvSpPr/>
              <p:nvPr/>
            </p:nvSpPr>
            <p:spPr>
              <a:xfrm>
                <a:off x="4976104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0" y="1921"/>
                      <a:pt x="1274" y="1921"/>
                    </a:cubicBezTo>
                    <a:cubicBezTo>
                      <a:pt x="1767" y="1921"/>
                      <a:pt x="2238" y="1539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24"/>
              <p:cNvSpPr/>
              <p:nvPr/>
            </p:nvSpPr>
            <p:spPr>
              <a:xfrm>
                <a:off x="5033452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24"/>
              <p:cNvSpPr/>
              <p:nvPr/>
            </p:nvSpPr>
            <p:spPr>
              <a:xfrm>
                <a:off x="5090799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24"/>
              <p:cNvSpPr/>
              <p:nvPr/>
            </p:nvSpPr>
            <p:spPr>
              <a:xfrm>
                <a:off x="5148432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24"/>
              <p:cNvSpPr/>
              <p:nvPr/>
            </p:nvSpPr>
            <p:spPr>
              <a:xfrm>
                <a:off x="4689058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30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24"/>
              <p:cNvSpPr/>
              <p:nvPr/>
            </p:nvSpPr>
            <p:spPr>
              <a:xfrm>
                <a:off x="4746405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1"/>
                      <a:pt x="1045" y="1929"/>
                      <a:pt x="1280" y="1929"/>
                    </a:cubicBezTo>
                    <a:cubicBezTo>
                      <a:pt x="1771" y="1929"/>
                      <a:pt x="2239" y="1545"/>
                      <a:pt x="2239" y="965"/>
                    </a:cubicBezTo>
                    <a:cubicBezTo>
                      <a:pt x="2239" y="430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24"/>
              <p:cNvSpPr/>
              <p:nvPr/>
            </p:nvSpPr>
            <p:spPr>
              <a:xfrm>
                <a:off x="4803753" y="296860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8" y="1929"/>
                      <a:pt x="2251" y="1545"/>
                      <a:pt x="2251" y="965"/>
                    </a:cubicBezTo>
                    <a:cubicBezTo>
                      <a:pt x="2251" y="430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24"/>
              <p:cNvSpPr/>
              <p:nvPr/>
            </p:nvSpPr>
            <p:spPr>
              <a:xfrm>
                <a:off x="4861124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5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24"/>
              <p:cNvSpPr/>
              <p:nvPr/>
            </p:nvSpPr>
            <p:spPr>
              <a:xfrm>
                <a:off x="4918733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7"/>
                      <a:pt x="596" y="1644"/>
                    </a:cubicBezTo>
                    <a:cubicBezTo>
                      <a:pt x="793" y="1841"/>
                      <a:pt x="1035" y="1929"/>
                      <a:pt x="1271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30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24"/>
              <p:cNvSpPr/>
              <p:nvPr/>
            </p:nvSpPr>
            <p:spPr>
              <a:xfrm>
                <a:off x="4976104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4" y="1929"/>
                      <a:pt x="1279" y="1929"/>
                    </a:cubicBezTo>
                    <a:cubicBezTo>
                      <a:pt x="1770" y="1929"/>
                      <a:pt x="2238" y="1545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24"/>
              <p:cNvSpPr/>
              <p:nvPr/>
            </p:nvSpPr>
            <p:spPr>
              <a:xfrm>
                <a:off x="5033452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24"/>
              <p:cNvSpPr/>
              <p:nvPr/>
            </p:nvSpPr>
            <p:spPr>
              <a:xfrm>
                <a:off x="5090799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2" y="1929"/>
                    </a:cubicBezTo>
                    <a:cubicBezTo>
                      <a:pt x="1777" y="1929"/>
                      <a:pt x="2250" y="1545"/>
                      <a:pt x="2250" y="965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24"/>
              <p:cNvSpPr/>
              <p:nvPr/>
            </p:nvSpPr>
            <p:spPr>
              <a:xfrm>
                <a:off x="5148432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1"/>
                      <a:pt x="1034" y="1929"/>
                      <a:pt x="1270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24"/>
              <p:cNvSpPr/>
              <p:nvPr/>
            </p:nvSpPr>
            <p:spPr>
              <a:xfrm>
                <a:off x="5206066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1"/>
                      <a:pt x="1034" y="1929"/>
                      <a:pt x="1270" y="1929"/>
                    </a:cubicBezTo>
                    <a:cubicBezTo>
                      <a:pt x="1765" y="1929"/>
                      <a:pt x="2238" y="1545"/>
                      <a:pt x="2238" y="965"/>
                    </a:cubicBezTo>
                    <a:cubicBezTo>
                      <a:pt x="2238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24"/>
              <p:cNvSpPr/>
              <p:nvPr/>
            </p:nvSpPr>
            <p:spPr>
              <a:xfrm>
                <a:off x="4746405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25"/>
                      <a:pt x="608" y="1632"/>
                    </a:cubicBezTo>
                    <a:cubicBezTo>
                      <a:pt x="805" y="1829"/>
                      <a:pt x="1045" y="1917"/>
                      <a:pt x="1280" y="1917"/>
                    </a:cubicBezTo>
                    <a:cubicBezTo>
                      <a:pt x="1771" y="1917"/>
                      <a:pt x="2239" y="1533"/>
                      <a:pt x="2239" y="953"/>
                    </a:cubicBezTo>
                    <a:cubicBezTo>
                      <a:pt x="2239" y="430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24"/>
              <p:cNvSpPr/>
              <p:nvPr/>
            </p:nvSpPr>
            <p:spPr>
              <a:xfrm>
                <a:off x="4803753" y="3026234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1"/>
                    </a:moveTo>
                    <a:cubicBezTo>
                      <a:pt x="1301" y="1"/>
                      <a:pt x="1294" y="1"/>
                      <a:pt x="1287" y="1"/>
                    </a:cubicBezTo>
                    <a:cubicBezTo>
                      <a:pt x="430" y="1"/>
                      <a:pt x="1" y="1025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8" y="1917"/>
                      <a:pt x="2251" y="1533"/>
                      <a:pt x="2251" y="953"/>
                    </a:cubicBezTo>
                    <a:cubicBezTo>
                      <a:pt x="2251" y="436"/>
                      <a:pt x="1834" y="1"/>
                      <a:pt x="1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24"/>
              <p:cNvSpPr/>
              <p:nvPr/>
            </p:nvSpPr>
            <p:spPr>
              <a:xfrm>
                <a:off x="4861124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5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36"/>
                      <a:pt x="1833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24"/>
              <p:cNvSpPr/>
              <p:nvPr/>
            </p:nvSpPr>
            <p:spPr>
              <a:xfrm>
                <a:off x="4918733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30" y="1"/>
                      <a:pt x="1" y="1025"/>
                      <a:pt x="596" y="1632"/>
                    </a:cubicBezTo>
                    <a:cubicBezTo>
                      <a:pt x="793" y="1829"/>
                      <a:pt x="1035" y="1917"/>
                      <a:pt x="1271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30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24"/>
              <p:cNvSpPr/>
              <p:nvPr/>
            </p:nvSpPr>
            <p:spPr>
              <a:xfrm>
                <a:off x="4976104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4" y="1917"/>
                      <a:pt x="1279" y="1917"/>
                    </a:cubicBezTo>
                    <a:cubicBezTo>
                      <a:pt x="1770" y="1917"/>
                      <a:pt x="2238" y="1533"/>
                      <a:pt x="2238" y="953"/>
                    </a:cubicBezTo>
                    <a:cubicBezTo>
                      <a:pt x="2238" y="436"/>
                      <a:pt x="1821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24"/>
              <p:cNvSpPr/>
              <p:nvPr/>
            </p:nvSpPr>
            <p:spPr>
              <a:xfrm>
                <a:off x="5033452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24"/>
              <p:cNvSpPr/>
              <p:nvPr/>
            </p:nvSpPr>
            <p:spPr>
              <a:xfrm>
                <a:off x="5090799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24"/>
              <p:cNvSpPr/>
              <p:nvPr/>
            </p:nvSpPr>
            <p:spPr>
              <a:xfrm>
                <a:off x="5148504" y="3026234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1"/>
                    </a:moveTo>
                    <a:cubicBezTo>
                      <a:pt x="1297" y="1"/>
                      <a:pt x="1290" y="1"/>
                      <a:pt x="1283" y="1"/>
                    </a:cubicBezTo>
                    <a:cubicBezTo>
                      <a:pt x="1278" y="1"/>
                      <a:pt x="1273" y="1"/>
                      <a:pt x="1268" y="1"/>
                    </a:cubicBezTo>
                    <a:cubicBezTo>
                      <a:pt x="421" y="1"/>
                      <a:pt x="1" y="1028"/>
                      <a:pt x="592" y="1632"/>
                    </a:cubicBezTo>
                    <a:cubicBezTo>
                      <a:pt x="789" y="1829"/>
                      <a:pt x="1031" y="1917"/>
                      <a:pt x="1267" y="1917"/>
                    </a:cubicBezTo>
                    <a:cubicBezTo>
                      <a:pt x="1762" y="1917"/>
                      <a:pt x="2236" y="1533"/>
                      <a:pt x="2236" y="953"/>
                    </a:cubicBezTo>
                    <a:cubicBezTo>
                      <a:pt x="2236" y="436"/>
                      <a:pt x="1818" y="1"/>
                      <a:pt x="1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24"/>
              <p:cNvSpPr/>
              <p:nvPr/>
            </p:nvSpPr>
            <p:spPr>
              <a:xfrm>
                <a:off x="5206137" y="3026234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1"/>
                    </a:moveTo>
                    <a:cubicBezTo>
                      <a:pt x="1297" y="1"/>
                      <a:pt x="1290" y="1"/>
                      <a:pt x="1283" y="1"/>
                    </a:cubicBezTo>
                    <a:cubicBezTo>
                      <a:pt x="1278" y="1"/>
                      <a:pt x="1273" y="1"/>
                      <a:pt x="1268" y="1"/>
                    </a:cubicBezTo>
                    <a:cubicBezTo>
                      <a:pt x="421" y="1"/>
                      <a:pt x="0" y="1028"/>
                      <a:pt x="592" y="1632"/>
                    </a:cubicBezTo>
                    <a:cubicBezTo>
                      <a:pt x="789" y="1829"/>
                      <a:pt x="1031" y="1917"/>
                      <a:pt x="1267" y="1917"/>
                    </a:cubicBezTo>
                    <a:cubicBezTo>
                      <a:pt x="1762" y="1917"/>
                      <a:pt x="2235" y="1533"/>
                      <a:pt x="2235" y="953"/>
                    </a:cubicBezTo>
                    <a:cubicBezTo>
                      <a:pt x="2235" y="436"/>
                      <a:pt x="1818" y="1"/>
                      <a:pt x="1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24"/>
              <p:cNvSpPr/>
              <p:nvPr/>
            </p:nvSpPr>
            <p:spPr>
              <a:xfrm>
                <a:off x="4803753" y="3083605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2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24"/>
              <p:cNvSpPr/>
              <p:nvPr/>
            </p:nvSpPr>
            <p:spPr>
              <a:xfrm>
                <a:off x="4861124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2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24"/>
              <p:cNvSpPr/>
              <p:nvPr/>
            </p:nvSpPr>
            <p:spPr>
              <a:xfrm>
                <a:off x="4918733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31"/>
                    </a:cubicBezTo>
                    <a:cubicBezTo>
                      <a:pt x="793" y="1828"/>
                      <a:pt x="1035" y="1916"/>
                      <a:pt x="1271" y="1916"/>
                    </a:cubicBezTo>
                    <a:cubicBezTo>
                      <a:pt x="1766" y="1916"/>
                      <a:pt x="2239" y="1532"/>
                      <a:pt x="2239" y="952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24"/>
              <p:cNvSpPr/>
              <p:nvPr/>
            </p:nvSpPr>
            <p:spPr>
              <a:xfrm>
                <a:off x="4976104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2"/>
                      <a:pt x="2238" y="952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24"/>
              <p:cNvSpPr/>
              <p:nvPr/>
            </p:nvSpPr>
            <p:spPr>
              <a:xfrm>
                <a:off x="5033452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2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24"/>
              <p:cNvSpPr/>
              <p:nvPr/>
            </p:nvSpPr>
            <p:spPr>
              <a:xfrm>
                <a:off x="5090799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2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24"/>
              <p:cNvSpPr/>
              <p:nvPr/>
            </p:nvSpPr>
            <p:spPr>
              <a:xfrm>
                <a:off x="5148432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24"/>
              <p:cNvSpPr/>
              <p:nvPr/>
            </p:nvSpPr>
            <p:spPr>
              <a:xfrm>
                <a:off x="5206066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2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24"/>
              <p:cNvSpPr/>
              <p:nvPr/>
            </p:nvSpPr>
            <p:spPr>
              <a:xfrm>
                <a:off x="4976104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8"/>
                      <a:pt x="1041" y="1925"/>
                      <a:pt x="1274" y="1925"/>
                    </a:cubicBezTo>
                    <a:cubicBezTo>
                      <a:pt x="1767" y="1925"/>
                      <a:pt x="2238" y="1538"/>
                      <a:pt x="2238" y="964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24"/>
              <p:cNvSpPr/>
              <p:nvPr/>
            </p:nvSpPr>
            <p:spPr>
              <a:xfrm>
                <a:off x="5033452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3" y="1925"/>
                      <a:pt x="2250" y="1538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24"/>
              <p:cNvSpPr/>
              <p:nvPr/>
            </p:nvSpPr>
            <p:spPr>
              <a:xfrm>
                <a:off x="5090799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4" y="1925"/>
                      <a:pt x="2250" y="1538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24"/>
              <p:cNvSpPr/>
              <p:nvPr/>
            </p:nvSpPr>
            <p:spPr>
              <a:xfrm>
                <a:off x="5148432" y="3140952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1" name="Google Shape;4571;p24"/>
            <p:cNvGrpSpPr/>
            <p:nvPr/>
          </p:nvGrpSpPr>
          <p:grpSpPr>
            <a:xfrm>
              <a:off x="1834735" y="2510647"/>
              <a:ext cx="649462" cy="696508"/>
              <a:chOff x="4172075" y="2681578"/>
              <a:chExt cx="685376" cy="735023"/>
            </a:xfrm>
          </p:grpSpPr>
          <p:sp>
            <p:nvSpPr>
              <p:cNvPr id="4572" name="Google Shape;4572;p24"/>
              <p:cNvSpPr/>
              <p:nvPr/>
            </p:nvSpPr>
            <p:spPr>
              <a:xfrm>
                <a:off x="4344403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24"/>
              <p:cNvSpPr/>
              <p:nvPr/>
            </p:nvSpPr>
            <p:spPr>
              <a:xfrm>
                <a:off x="4401750" y="2681578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24"/>
              <p:cNvSpPr/>
              <p:nvPr/>
            </p:nvSpPr>
            <p:spPr>
              <a:xfrm>
                <a:off x="4287055" y="2738926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5" y="1929"/>
                      <a:pt x="1280" y="1929"/>
                    </a:cubicBezTo>
                    <a:cubicBezTo>
                      <a:pt x="1771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24"/>
              <p:cNvSpPr/>
              <p:nvPr/>
            </p:nvSpPr>
            <p:spPr>
              <a:xfrm>
                <a:off x="4344403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24"/>
              <p:cNvSpPr/>
              <p:nvPr/>
            </p:nvSpPr>
            <p:spPr>
              <a:xfrm>
                <a:off x="4401750" y="2738926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24"/>
              <p:cNvSpPr/>
              <p:nvPr/>
            </p:nvSpPr>
            <p:spPr>
              <a:xfrm>
                <a:off x="4459383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24"/>
              <p:cNvSpPr/>
              <p:nvPr/>
            </p:nvSpPr>
            <p:spPr>
              <a:xfrm>
                <a:off x="4516730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5" y="1929"/>
                      <a:pt x="1280" y="1929"/>
                    </a:cubicBezTo>
                    <a:cubicBezTo>
                      <a:pt x="1771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24"/>
              <p:cNvSpPr/>
              <p:nvPr/>
            </p:nvSpPr>
            <p:spPr>
              <a:xfrm>
                <a:off x="4574364" y="2738926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24"/>
              <p:cNvSpPr/>
              <p:nvPr/>
            </p:nvSpPr>
            <p:spPr>
              <a:xfrm>
                <a:off x="4631425" y="2738926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8" y="1929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24"/>
              <p:cNvSpPr/>
              <p:nvPr/>
            </p:nvSpPr>
            <p:spPr>
              <a:xfrm>
                <a:off x="4287055" y="2796559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4" y="1921"/>
                    </a:cubicBezTo>
                    <a:cubicBezTo>
                      <a:pt x="1767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24"/>
              <p:cNvSpPr/>
              <p:nvPr/>
            </p:nvSpPr>
            <p:spPr>
              <a:xfrm>
                <a:off x="4344403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24"/>
              <p:cNvSpPr/>
              <p:nvPr/>
            </p:nvSpPr>
            <p:spPr>
              <a:xfrm>
                <a:off x="4401750" y="2796559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24"/>
              <p:cNvSpPr/>
              <p:nvPr/>
            </p:nvSpPr>
            <p:spPr>
              <a:xfrm>
                <a:off x="4459383" y="2796559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24"/>
              <p:cNvSpPr/>
              <p:nvPr/>
            </p:nvSpPr>
            <p:spPr>
              <a:xfrm>
                <a:off x="4516730" y="2796559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5" y="1921"/>
                    </a:cubicBezTo>
                    <a:cubicBezTo>
                      <a:pt x="1767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24"/>
              <p:cNvSpPr/>
              <p:nvPr/>
            </p:nvSpPr>
            <p:spPr>
              <a:xfrm>
                <a:off x="4574364" y="2796559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24"/>
              <p:cNvSpPr/>
              <p:nvPr/>
            </p:nvSpPr>
            <p:spPr>
              <a:xfrm>
                <a:off x="4631425" y="2796559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24"/>
              <p:cNvSpPr/>
              <p:nvPr/>
            </p:nvSpPr>
            <p:spPr>
              <a:xfrm>
                <a:off x="4229708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24"/>
              <p:cNvSpPr/>
              <p:nvPr/>
            </p:nvSpPr>
            <p:spPr>
              <a:xfrm>
                <a:off x="4287055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4" y="1829"/>
                      <a:pt x="1045" y="1917"/>
                      <a:pt x="1280" y="1917"/>
                    </a:cubicBezTo>
                    <a:cubicBezTo>
                      <a:pt x="1771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24"/>
              <p:cNvSpPr/>
              <p:nvPr/>
            </p:nvSpPr>
            <p:spPr>
              <a:xfrm>
                <a:off x="4344403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24"/>
              <p:cNvSpPr/>
              <p:nvPr/>
            </p:nvSpPr>
            <p:spPr>
              <a:xfrm>
                <a:off x="4401750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98" y="1"/>
                    </a:moveTo>
                    <a:cubicBezTo>
                      <a:pt x="441" y="1"/>
                      <a:pt x="1" y="1025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24"/>
              <p:cNvSpPr/>
              <p:nvPr/>
            </p:nvSpPr>
            <p:spPr>
              <a:xfrm>
                <a:off x="4459383" y="28539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24"/>
              <p:cNvSpPr/>
              <p:nvPr/>
            </p:nvSpPr>
            <p:spPr>
              <a:xfrm>
                <a:off x="4516730" y="28539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5" y="1829"/>
                      <a:pt x="1045" y="1917"/>
                      <a:pt x="1280" y="1917"/>
                    </a:cubicBezTo>
                    <a:cubicBezTo>
                      <a:pt x="1771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24"/>
              <p:cNvSpPr/>
              <p:nvPr/>
            </p:nvSpPr>
            <p:spPr>
              <a:xfrm>
                <a:off x="4574364" y="285390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24"/>
              <p:cNvSpPr/>
              <p:nvPr/>
            </p:nvSpPr>
            <p:spPr>
              <a:xfrm>
                <a:off x="4631425" y="285390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8" y="1917"/>
                      <a:pt x="2251" y="1533"/>
                      <a:pt x="2251" y="953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24"/>
              <p:cNvSpPr/>
              <p:nvPr/>
            </p:nvSpPr>
            <p:spPr>
              <a:xfrm>
                <a:off x="4229708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24"/>
              <p:cNvSpPr/>
              <p:nvPr/>
            </p:nvSpPr>
            <p:spPr>
              <a:xfrm>
                <a:off x="4287055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4" y="1921"/>
                    </a:cubicBezTo>
                    <a:cubicBezTo>
                      <a:pt x="1767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24"/>
              <p:cNvSpPr/>
              <p:nvPr/>
            </p:nvSpPr>
            <p:spPr>
              <a:xfrm>
                <a:off x="4344403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24"/>
              <p:cNvSpPr/>
              <p:nvPr/>
            </p:nvSpPr>
            <p:spPr>
              <a:xfrm>
                <a:off x="4401750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24"/>
              <p:cNvSpPr/>
              <p:nvPr/>
            </p:nvSpPr>
            <p:spPr>
              <a:xfrm>
                <a:off x="4459383" y="29112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24"/>
              <p:cNvSpPr/>
              <p:nvPr/>
            </p:nvSpPr>
            <p:spPr>
              <a:xfrm>
                <a:off x="4516730" y="29112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5" y="1921"/>
                    </a:cubicBezTo>
                    <a:cubicBezTo>
                      <a:pt x="1767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24"/>
              <p:cNvSpPr/>
              <p:nvPr/>
            </p:nvSpPr>
            <p:spPr>
              <a:xfrm>
                <a:off x="4574364" y="2911253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24"/>
              <p:cNvSpPr/>
              <p:nvPr/>
            </p:nvSpPr>
            <p:spPr>
              <a:xfrm>
                <a:off x="4631425" y="2911253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24"/>
              <p:cNvSpPr/>
              <p:nvPr/>
            </p:nvSpPr>
            <p:spPr>
              <a:xfrm>
                <a:off x="4172075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24"/>
              <p:cNvSpPr/>
              <p:nvPr/>
            </p:nvSpPr>
            <p:spPr>
              <a:xfrm>
                <a:off x="4229708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24"/>
              <p:cNvSpPr/>
              <p:nvPr/>
            </p:nvSpPr>
            <p:spPr>
              <a:xfrm>
                <a:off x="4287055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5" y="1929"/>
                      <a:pt x="1280" y="1929"/>
                    </a:cubicBezTo>
                    <a:cubicBezTo>
                      <a:pt x="1771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24"/>
              <p:cNvSpPr/>
              <p:nvPr/>
            </p:nvSpPr>
            <p:spPr>
              <a:xfrm>
                <a:off x="4344403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24"/>
              <p:cNvSpPr/>
              <p:nvPr/>
            </p:nvSpPr>
            <p:spPr>
              <a:xfrm>
                <a:off x="4401750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24"/>
              <p:cNvSpPr/>
              <p:nvPr/>
            </p:nvSpPr>
            <p:spPr>
              <a:xfrm>
                <a:off x="4459383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24"/>
              <p:cNvSpPr/>
              <p:nvPr/>
            </p:nvSpPr>
            <p:spPr>
              <a:xfrm>
                <a:off x="4516730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5" y="1929"/>
                      <a:pt x="1280" y="1929"/>
                    </a:cubicBezTo>
                    <a:cubicBezTo>
                      <a:pt x="1771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24"/>
              <p:cNvSpPr/>
              <p:nvPr/>
            </p:nvSpPr>
            <p:spPr>
              <a:xfrm>
                <a:off x="4574364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24"/>
              <p:cNvSpPr/>
              <p:nvPr/>
            </p:nvSpPr>
            <p:spPr>
              <a:xfrm>
                <a:off x="4631424" y="296860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8" y="1929"/>
                      <a:pt x="2251" y="1545"/>
                      <a:pt x="2251" y="965"/>
                    </a:cubicBezTo>
                    <a:cubicBezTo>
                      <a:pt x="2251" y="430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24"/>
              <p:cNvSpPr/>
              <p:nvPr/>
            </p:nvSpPr>
            <p:spPr>
              <a:xfrm>
                <a:off x="4172075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24"/>
              <p:cNvSpPr/>
              <p:nvPr/>
            </p:nvSpPr>
            <p:spPr>
              <a:xfrm>
                <a:off x="4229780" y="3026234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1"/>
                    </a:moveTo>
                    <a:cubicBezTo>
                      <a:pt x="1297" y="1"/>
                      <a:pt x="1290" y="1"/>
                      <a:pt x="1283" y="1"/>
                    </a:cubicBezTo>
                    <a:cubicBezTo>
                      <a:pt x="1278" y="1"/>
                      <a:pt x="1274" y="1"/>
                      <a:pt x="1269" y="1"/>
                    </a:cubicBezTo>
                    <a:cubicBezTo>
                      <a:pt x="421" y="1"/>
                      <a:pt x="1" y="1028"/>
                      <a:pt x="593" y="1632"/>
                    </a:cubicBezTo>
                    <a:cubicBezTo>
                      <a:pt x="789" y="1829"/>
                      <a:pt x="1031" y="1917"/>
                      <a:pt x="1268" y="1917"/>
                    </a:cubicBezTo>
                    <a:cubicBezTo>
                      <a:pt x="1762" y="1917"/>
                      <a:pt x="2236" y="1533"/>
                      <a:pt x="2236" y="953"/>
                    </a:cubicBezTo>
                    <a:cubicBezTo>
                      <a:pt x="2236" y="436"/>
                      <a:pt x="1819" y="1"/>
                      <a:pt x="1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24"/>
              <p:cNvSpPr/>
              <p:nvPr/>
            </p:nvSpPr>
            <p:spPr>
              <a:xfrm>
                <a:off x="4287055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9"/>
                      <a:pt x="1045" y="1917"/>
                      <a:pt x="1280" y="1917"/>
                    </a:cubicBezTo>
                    <a:cubicBezTo>
                      <a:pt x="1771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24"/>
              <p:cNvSpPr/>
              <p:nvPr/>
            </p:nvSpPr>
            <p:spPr>
              <a:xfrm>
                <a:off x="4344403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24"/>
              <p:cNvSpPr/>
              <p:nvPr/>
            </p:nvSpPr>
            <p:spPr>
              <a:xfrm>
                <a:off x="4401750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24"/>
              <p:cNvSpPr/>
              <p:nvPr/>
            </p:nvSpPr>
            <p:spPr>
              <a:xfrm>
                <a:off x="4459383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24"/>
              <p:cNvSpPr/>
              <p:nvPr/>
            </p:nvSpPr>
            <p:spPr>
              <a:xfrm>
                <a:off x="4516730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9"/>
                      <a:pt x="1045" y="1917"/>
                      <a:pt x="1280" y="1917"/>
                    </a:cubicBezTo>
                    <a:cubicBezTo>
                      <a:pt x="1771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24"/>
              <p:cNvSpPr/>
              <p:nvPr/>
            </p:nvSpPr>
            <p:spPr>
              <a:xfrm>
                <a:off x="4574364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24"/>
              <p:cNvSpPr/>
              <p:nvPr/>
            </p:nvSpPr>
            <p:spPr>
              <a:xfrm>
                <a:off x="4631425" y="3026234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1"/>
                    </a:moveTo>
                    <a:cubicBezTo>
                      <a:pt x="1301" y="1"/>
                      <a:pt x="1294" y="1"/>
                      <a:pt x="1287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8" y="1917"/>
                      <a:pt x="2251" y="1533"/>
                      <a:pt x="2251" y="953"/>
                    </a:cubicBezTo>
                    <a:cubicBezTo>
                      <a:pt x="2251" y="436"/>
                      <a:pt x="1834" y="1"/>
                      <a:pt x="1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24"/>
              <p:cNvSpPr/>
              <p:nvPr/>
            </p:nvSpPr>
            <p:spPr>
              <a:xfrm>
                <a:off x="4689058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96" y="1"/>
                    </a:moveTo>
                    <a:cubicBezTo>
                      <a:pt x="1289" y="1"/>
                      <a:pt x="1282" y="1"/>
                      <a:pt x="1275" y="1"/>
                    </a:cubicBez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36"/>
                      <a:pt x="1822" y="1"/>
                      <a:pt x="1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24"/>
              <p:cNvSpPr/>
              <p:nvPr/>
            </p:nvSpPr>
            <p:spPr>
              <a:xfrm>
                <a:off x="4172075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24"/>
              <p:cNvSpPr/>
              <p:nvPr/>
            </p:nvSpPr>
            <p:spPr>
              <a:xfrm>
                <a:off x="4229708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24"/>
              <p:cNvSpPr/>
              <p:nvPr/>
            </p:nvSpPr>
            <p:spPr>
              <a:xfrm>
                <a:off x="4287055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24"/>
              <p:cNvSpPr/>
              <p:nvPr/>
            </p:nvSpPr>
            <p:spPr>
              <a:xfrm>
                <a:off x="4344403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24"/>
              <p:cNvSpPr/>
              <p:nvPr/>
            </p:nvSpPr>
            <p:spPr>
              <a:xfrm>
                <a:off x="4401750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24"/>
              <p:cNvSpPr/>
              <p:nvPr/>
            </p:nvSpPr>
            <p:spPr>
              <a:xfrm>
                <a:off x="4459383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24"/>
              <p:cNvSpPr/>
              <p:nvPr/>
            </p:nvSpPr>
            <p:spPr>
              <a:xfrm>
                <a:off x="4516730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24"/>
              <p:cNvSpPr/>
              <p:nvPr/>
            </p:nvSpPr>
            <p:spPr>
              <a:xfrm>
                <a:off x="4229708" y="3140952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24"/>
              <p:cNvSpPr/>
              <p:nvPr/>
            </p:nvSpPr>
            <p:spPr>
              <a:xfrm>
                <a:off x="4287055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1" y="1925"/>
                      <a:pt x="1275" y="1925"/>
                    </a:cubicBezTo>
                    <a:cubicBezTo>
                      <a:pt x="1768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24"/>
              <p:cNvSpPr/>
              <p:nvPr/>
            </p:nvSpPr>
            <p:spPr>
              <a:xfrm>
                <a:off x="4344403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24"/>
              <p:cNvSpPr/>
              <p:nvPr/>
            </p:nvSpPr>
            <p:spPr>
              <a:xfrm>
                <a:off x="4401750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24"/>
              <p:cNvSpPr/>
              <p:nvPr/>
            </p:nvSpPr>
            <p:spPr>
              <a:xfrm>
                <a:off x="4459383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799" y="1838"/>
                      <a:pt x="1036" y="1925"/>
                      <a:pt x="1270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24"/>
              <p:cNvSpPr/>
              <p:nvPr/>
            </p:nvSpPr>
            <p:spPr>
              <a:xfrm>
                <a:off x="4516730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1" y="1925"/>
                      <a:pt x="1275" y="1925"/>
                    </a:cubicBezTo>
                    <a:cubicBezTo>
                      <a:pt x="1768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24"/>
              <p:cNvSpPr/>
              <p:nvPr/>
            </p:nvSpPr>
            <p:spPr>
              <a:xfrm>
                <a:off x="4287055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24"/>
              <p:cNvSpPr/>
              <p:nvPr/>
            </p:nvSpPr>
            <p:spPr>
              <a:xfrm>
                <a:off x="4344403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24"/>
              <p:cNvSpPr/>
              <p:nvPr/>
            </p:nvSpPr>
            <p:spPr>
              <a:xfrm>
                <a:off x="4401750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24"/>
              <p:cNvSpPr/>
              <p:nvPr/>
            </p:nvSpPr>
            <p:spPr>
              <a:xfrm>
                <a:off x="4459383" y="319830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24"/>
              <p:cNvSpPr/>
              <p:nvPr/>
            </p:nvSpPr>
            <p:spPr>
              <a:xfrm>
                <a:off x="4524408" y="3198300"/>
                <a:ext cx="45735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918" extrusionOk="0">
                    <a:moveTo>
                      <a:pt x="965" y="0"/>
                    </a:moveTo>
                    <a:cubicBezTo>
                      <a:pt x="429" y="0"/>
                      <a:pt x="0" y="429"/>
                      <a:pt x="0" y="965"/>
                    </a:cubicBezTo>
                    <a:cubicBezTo>
                      <a:pt x="0" y="1488"/>
                      <a:pt x="429" y="1917"/>
                      <a:pt x="965" y="1917"/>
                    </a:cubicBezTo>
                    <a:cubicBezTo>
                      <a:pt x="1488" y="1917"/>
                      <a:pt x="1917" y="1488"/>
                      <a:pt x="1917" y="965"/>
                    </a:cubicBezTo>
                    <a:cubicBezTo>
                      <a:pt x="1917" y="429"/>
                      <a:pt x="1488" y="0"/>
                      <a:pt x="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24"/>
              <p:cNvSpPr/>
              <p:nvPr/>
            </p:nvSpPr>
            <p:spPr>
              <a:xfrm>
                <a:off x="4229708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24"/>
              <p:cNvSpPr/>
              <p:nvPr/>
            </p:nvSpPr>
            <p:spPr>
              <a:xfrm>
                <a:off x="4287055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24"/>
              <p:cNvSpPr/>
              <p:nvPr/>
            </p:nvSpPr>
            <p:spPr>
              <a:xfrm>
                <a:off x="4344403" y="3255933"/>
                <a:ext cx="53675" cy="45782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0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1" y="1920"/>
                      <a:pt x="1276" y="1920"/>
                    </a:cubicBezTo>
                    <a:cubicBezTo>
                      <a:pt x="1773" y="1920"/>
                      <a:pt x="2251" y="1535"/>
                      <a:pt x="2251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24"/>
              <p:cNvSpPr/>
              <p:nvPr/>
            </p:nvSpPr>
            <p:spPr>
              <a:xfrm>
                <a:off x="4401750" y="3255933"/>
                <a:ext cx="53675" cy="45902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5" extrusionOk="0">
                    <a:moveTo>
                      <a:pt x="1298" y="0"/>
                    </a:moveTo>
                    <a:cubicBezTo>
                      <a:pt x="441" y="0"/>
                      <a:pt x="1" y="1036"/>
                      <a:pt x="608" y="1643"/>
                    </a:cubicBezTo>
                    <a:cubicBezTo>
                      <a:pt x="803" y="1838"/>
                      <a:pt x="1042" y="1925"/>
                      <a:pt x="1276" y="1925"/>
                    </a:cubicBezTo>
                    <a:cubicBezTo>
                      <a:pt x="1773" y="1925"/>
                      <a:pt x="2251" y="1535"/>
                      <a:pt x="2251" y="953"/>
                    </a:cubicBezTo>
                    <a:cubicBezTo>
                      <a:pt x="2251" y="429"/>
                      <a:pt x="1822" y="0"/>
                      <a:pt x="1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24"/>
              <p:cNvSpPr/>
              <p:nvPr/>
            </p:nvSpPr>
            <p:spPr>
              <a:xfrm>
                <a:off x="4459383" y="3255933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24"/>
              <p:cNvSpPr/>
              <p:nvPr/>
            </p:nvSpPr>
            <p:spPr>
              <a:xfrm>
                <a:off x="4516730" y="3255933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24"/>
              <p:cNvSpPr/>
              <p:nvPr/>
            </p:nvSpPr>
            <p:spPr>
              <a:xfrm>
                <a:off x="4344403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24"/>
              <p:cNvSpPr/>
              <p:nvPr/>
            </p:nvSpPr>
            <p:spPr>
              <a:xfrm>
                <a:off x="4401750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9" name="Google Shape;4649;p24"/>
              <p:cNvGrpSpPr/>
              <p:nvPr/>
            </p:nvGrpSpPr>
            <p:grpSpPr>
              <a:xfrm>
                <a:off x="4459383" y="3255933"/>
                <a:ext cx="398068" cy="160668"/>
                <a:chOff x="4459383" y="3255933"/>
                <a:chExt cx="398068" cy="160668"/>
              </a:xfrm>
            </p:grpSpPr>
            <p:sp>
              <p:nvSpPr>
                <p:cNvPr id="4650" name="Google Shape;4650;p24"/>
                <p:cNvSpPr/>
                <p:nvPr/>
              </p:nvSpPr>
              <p:spPr>
                <a:xfrm>
                  <a:off x="4574364" y="3255933"/>
                  <a:ext cx="53413" cy="4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16" extrusionOk="0">
                      <a:moveTo>
                        <a:pt x="1275" y="0"/>
                      </a:moveTo>
                      <a:cubicBezTo>
                        <a:pt x="429" y="0"/>
                        <a:pt x="1" y="1024"/>
                        <a:pt x="596" y="1631"/>
                      </a:cubicBezTo>
                      <a:cubicBezTo>
                        <a:pt x="793" y="1828"/>
                        <a:pt x="1034" y="1916"/>
                        <a:pt x="1271" y="1916"/>
                      </a:cubicBezTo>
                      <a:cubicBezTo>
                        <a:pt x="1765" y="1916"/>
                        <a:pt x="2239" y="1532"/>
                        <a:pt x="2239" y="953"/>
                      </a:cubicBezTo>
                      <a:cubicBezTo>
                        <a:pt x="2239" y="429"/>
                        <a:pt x="1810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1" name="Google Shape;4651;p24"/>
                <p:cNvSpPr/>
                <p:nvPr/>
              </p:nvSpPr>
              <p:spPr>
                <a:xfrm>
                  <a:off x="4631425" y="3255933"/>
                  <a:ext cx="53699" cy="4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1916" extrusionOk="0">
                      <a:moveTo>
                        <a:pt x="1287" y="0"/>
                      </a:moveTo>
                      <a:cubicBezTo>
                        <a:pt x="429" y="0"/>
                        <a:pt x="1" y="1024"/>
                        <a:pt x="608" y="1631"/>
                      </a:cubicBezTo>
                      <a:cubicBezTo>
                        <a:pt x="805" y="1828"/>
                        <a:pt x="1046" y="1916"/>
                        <a:pt x="1283" y="1916"/>
                      </a:cubicBezTo>
                      <a:cubicBezTo>
                        <a:pt x="1778" y="1916"/>
                        <a:pt x="2251" y="1532"/>
                        <a:pt x="2251" y="953"/>
                      </a:cubicBezTo>
                      <a:cubicBezTo>
                        <a:pt x="2251" y="429"/>
                        <a:pt x="1823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2" name="Google Shape;4652;p24"/>
                <p:cNvSpPr/>
                <p:nvPr/>
              </p:nvSpPr>
              <p:spPr>
                <a:xfrm>
                  <a:off x="4689058" y="3255933"/>
                  <a:ext cx="53413" cy="4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16" extrusionOk="0">
                      <a:moveTo>
                        <a:pt x="1275" y="0"/>
                      </a:moveTo>
                      <a:cubicBezTo>
                        <a:pt x="429" y="0"/>
                        <a:pt x="1" y="1024"/>
                        <a:pt x="596" y="1631"/>
                      </a:cubicBezTo>
                      <a:cubicBezTo>
                        <a:pt x="793" y="1828"/>
                        <a:pt x="1034" y="1916"/>
                        <a:pt x="1271" y="1916"/>
                      </a:cubicBezTo>
                      <a:cubicBezTo>
                        <a:pt x="1766" y="1916"/>
                        <a:pt x="2239" y="1532"/>
                        <a:pt x="2239" y="953"/>
                      </a:cubicBezTo>
                      <a:cubicBezTo>
                        <a:pt x="2239" y="429"/>
                        <a:pt x="1811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3" name="Google Shape;4653;p24"/>
                <p:cNvSpPr/>
                <p:nvPr/>
              </p:nvSpPr>
              <p:spPr>
                <a:xfrm>
                  <a:off x="4746405" y="3255933"/>
                  <a:ext cx="53413" cy="4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16" extrusionOk="0">
                      <a:moveTo>
                        <a:pt x="1287" y="0"/>
                      </a:moveTo>
                      <a:cubicBezTo>
                        <a:pt x="430" y="0"/>
                        <a:pt x="1" y="1024"/>
                        <a:pt x="608" y="1631"/>
                      </a:cubicBezTo>
                      <a:cubicBezTo>
                        <a:pt x="805" y="1828"/>
                        <a:pt x="1045" y="1916"/>
                        <a:pt x="1280" y="1916"/>
                      </a:cubicBezTo>
                      <a:cubicBezTo>
                        <a:pt x="1771" y="1916"/>
                        <a:pt x="2239" y="1532"/>
                        <a:pt x="2239" y="953"/>
                      </a:cubicBezTo>
                      <a:cubicBezTo>
                        <a:pt x="2239" y="429"/>
                        <a:pt x="1811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4" name="Google Shape;4654;p24"/>
                <p:cNvSpPr/>
                <p:nvPr/>
              </p:nvSpPr>
              <p:spPr>
                <a:xfrm>
                  <a:off x="4803753" y="3255933"/>
                  <a:ext cx="53699" cy="4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1916" extrusionOk="0">
                      <a:moveTo>
                        <a:pt x="1287" y="0"/>
                      </a:moveTo>
                      <a:cubicBezTo>
                        <a:pt x="430" y="0"/>
                        <a:pt x="1" y="1024"/>
                        <a:pt x="608" y="1631"/>
                      </a:cubicBezTo>
                      <a:cubicBezTo>
                        <a:pt x="805" y="1828"/>
                        <a:pt x="1046" y="1916"/>
                        <a:pt x="1283" y="1916"/>
                      </a:cubicBezTo>
                      <a:cubicBezTo>
                        <a:pt x="1778" y="1916"/>
                        <a:pt x="2251" y="1532"/>
                        <a:pt x="2251" y="953"/>
                      </a:cubicBezTo>
                      <a:cubicBezTo>
                        <a:pt x="2251" y="429"/>
                        <a:pt x="1823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5" name="Google Shape;4655;p24"/>
                <p:cNvSpPr/>
                <p:nvPr/>
              </p:nvSpPr>
              <p:spPr>
                <a:xfrm>
                  <a:off x="4459383" y="3313280"/>
                  <a:ext cx="53413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1" extrusionOk="0">
                      <a:moveTo>
                        <a:pt x="1287" y="0"/>
                      </a:moveTo>
                      <a:cubicBezTo>
                        <a:pt x="429" y="0"/>
                        <a:pt x="1" y="1036"/>
                        <a:pt x="596" y="1643"/>
                      </a:cubicBezTo>
                      <a:cubicBezTo>
                        <a:pt x="791" y="1834"/>
                        <a:pt x="1030" y="1920"/>
                        <a:pt x="1265" y="1920"/>
                      </a:cubicBezTo>
                      <a:cubicBezTo>
                        <a:pt x="1762" y="1920"/>
                        <a:pt x="2239" y="1538"/>
                        <a:pt x="2239" y="965"/>
                      </a:cubicBezTo>
                      <a:cubicBezTo>
                        <a:pt x="2239" y="429"/>
                        <a:pt x="181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6" name="Google Shape;4656;p24"/>
                <p:cNvSpPr/>
                <p:nvPr/>
              </p:nvSpPr>
              <p:spPr>
                <a:xfrm>
                  <a:off x="4516730" y="3313280"/>
                  <a:ext cx="53413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1" extrusionOk="0">
                      <a:moveTo>
                        <a:pt x="1287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3" y="1834"/>
                        <a:pt x="1041" y="1920"/>
                        <a:pt x="1275" y="1920"/>
                      </a:cubicBezTo>
                      <a:cubicBezTo>
                        <a:pt x="1767" y="1920"/>
                        <a:pt x="2239" y="1538"/>
                        <a:pt x="2239" y="965"/>
                      </a:cubicBezTo>
                      <a:cubicBezTo>
                        <a:pt x="2239" y="429"/>
                        <a:pt x="181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7" name="Google Shape;4657;p24"/>
                <p:cNvSpPr/>
                <p:nvPr/>
              </p:nvSpPr>
              <p:spPr>
                <a:xfrm>
                  <a:off x="4574364" y="3313280"/>
                  <a:ext cx="53413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1" extrusionOk="0">
                      <a:moveTo>
                        <a:pt x="1275" y="0"/>
                      </a:moveTo>
                      <a:cubicBezTo>
                        <a:pt x="429" y="0"/>
                        <a:pt x="1" y="1036"/>
                        <a:pt x="596" y="1643"/>
                      </a:cubicBezTo>
                      <a:cubicBezTo>
                        <a:pt x="791" y="1834"/>
                        <a:pt x="1030" y="1920"/>
                        <a:pt x="1265" y="1920"/>
                      </a:cubicBezTo>
                      <a:cubicBezTo>
                        <a:pt x="1762" y="1920"/>
                        <a:pt x="2239" y="1538"/>
                        <a:pt x="2239" y="965"/>
                      </a:cubicBezTo>
                      <a:cubicBezTo>
                        <a:pt x="2239" y="429"/>
                        <a:pt x="1810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8" name="Google Shape;4658;p24"/>
                <p:cNvSpPr/>
                <p:nvPr/>
              </p:nvSpPr>
              <p:spPr>
                <a:xfrm>
                  <a:off x="4631425" y="3313280"/>
                  <a:ext cx="53699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1921" extrusionOk="0">
                      <a:moveTo>
                        <a:pt x="1287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3" y="1834"/>
                        <a:pt x="1043" y="1920"/>
                        <a:pt x="1278" y="1920"/>
                      </a:cubicBezTo>
                      <a:cubicBezTo>
                        <a:pt x="1774" y="1920"/>
                        <a:pt x="2251" y="1538"/>
                        <a:pt x="2251" y="965"/>
                      </a:cubicBezTo>
                      <a:cubicBezTo>
                        <a:pt x="2251" y="429"/>
                        <a:pt x="1823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9" name="Google Shape;4659;p24"/>
                <p:cNvSpPr/>
                <p:nvPr/>
              </p:nvSpPr>
              <p:spPr>
                <a:xfrm>
                  <a:off x="4689058" y="3313280"/>
                  <a:ext cx="53413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1" extrusionOk="0">
                      <a:moveTo>
                        <a:pt x="1275" y="0"/>
                      </a:moveTo>
                      <a:cubicBezTo>
                        <a:pt x="429" y="0"/>
                        <a:pt x="1" y="1036"/>
                        <a:pt x="596" y="1643"/>
                      </a:cubicBezTo>
                      <a:cubicBezTo>
                        <a:pt x="791" y="1834"/>
                        <a:pt x="1031" y="1920"/>
                        <a:pt x="1266" y="1920"/>
                      </a:cubicBezTo>
                      <a:cubicBezTo>
                        <a:pt x="1762" y="1920"/>
                        <a:pt x="2239" y="1538"/>
                        <a:pt x="2239" y="965"/>
                      </a:cubicBezTo>
                      <a:cubicBezTo>
                        <a:pt x="2239" y="429"/>
                        <a:pt x="1811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0" name="Google Shape;4660;p24"/>
                <p:cNvSpPr/>
                <p:nvPr/>
              </p:nvSpPr>
              <p:spPr>
                <a:xfrm>
                  <a:off x="4746405" y="3313280"/>
                  <a:ext cx="53413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1" extrusionOk="0">
                      <a:moveTo>
                        <a:pt x="1287" y="0"/>
                      </a:moveTo>
                      <a:cubicBezTo>
                        <a:pt x="430" y="0"/>
                        <a:pt x="1" y="1036"/>
                        <a:pt x="608" y="1643"/>
                      </a:cubicBezTo>
                      <a:cubicBezTo>
                        <a:pt x="803" y="1834"/>
                        <a:pt x="1041" y="1920"/>
                        <a:pt x="1275" y="1920"/>
                      </a:cubicBezTo>
                      <a:cubicBezTo>
                        <a:pt x="1768" y="1920"/>
                        <a:pt x="2239" y="1538"/>
                        <a:pt x="2239" y="965"/>
                      </a:cubicBezTo>
                      <a:cubicBezTo>
                        <a:pt x="2239" y="429"/>
                        <a:pt x="1811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1" name="Google Shape;4661;p24"/>
                <p:cNvSpPr/>
                <p:nvPr/>
              </p:nvSpPr>
              <p:spPr>
                <a:xfrm>
                  <a:off x="4516730" y="3370627"/>
                  <a:ext cx="53413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8" extrusionOk="0">
                      <a:moveTo>
                        <a:pt x="1287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5" y="1840"/>
                        <a:pt x="1045" y="1928"/>
                        <a:pt x="1280" y="1928"/>
                      </a:cubicBezTo>
                      <a:cubicBezTo>
                        <a:pt x="1771" y="1928"/>
                        <a:pt x="2239" y="1544"/>
                        <a:pt x="2239" y="965"/>
                      </a:cubicBezTo>
                      <a:cubicBezTo>
                        <a:pt x="2239" y="429"/>
                        <a:pt x="181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2" name="Google Shape;4662;p24"/>
                <p:cNvSpPr/>
                <p:nvPr/>
              </p:nvSpPr>
              <p:spPr>
                <a:xfrm>
                  <a:off x="4574364" y="3370627"/>
                  <a:ext cx="53413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8" extrusionOk="0">
                      <a:moveTo>
                        <a:pt x="1275" y="0"/>
                      </a:moveTo>
                      <a:cubicBezTo>
                        <a:pt x="429" y="0"/>
                        <a:pt x="1" y="1036"/>
                        <a:pt x="596" y="1643"/>
                      </a:cubicBezTo>
                      <a:cubicBezTo>
                        <a:pt x="793" y="1840"/>
                        <a:pt x="1034" y="1928"/>
                        <a:pt x="1271" y="1928"/>
                      </a:cubicBezTo>
                      <a:cubicBezTo>
                        <a:pt x="1765" y="1928"/>
                        <a:pt x="2239" y="1544"/>
                        <a:pt x="2239" y="965"/>
                      </a:cubicBezTo>
                      <a:cubicBezTo>
                        <a:pt x="2239" y="429"/>
                        <a:pt x="1810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3" name="Google Shape;4663;p24"/>
                <p:cNvSpPr/>
                <p:nvPr/>
              </p:nvSpPr>
              <p:spPr>
                <a:xfrm>
                  <a:off x="4631425" y="3370627"/>
                  <a:ext cx="53699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" h="1928" extrusionOk="0">
                      <a:moveTo>
                        <a:pt x="1287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5" y="1840"/>
                        <a:pt x="1046" y="1928"/>
                        <a:pt x="1283" y="1928"/>
                      </a:cubicBezTo>
                      <a:cubicBezTo>
                        <a:pt x="1778" y="1928"/>
                        <a:pt x="2251" y="1544"/>
                        <a:pt x="2251" y="965"/>
                      </a:cubicBezTo>
                      <a:cubicBezTo>
                        <a:pt x="2251" y="429"/>
                        <a:pt x="1823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4" name="Google Shape;4664;p24"/>
                <p:cNvSpPr/>
                <p:nvPr/>
              </p:nvSpPr>
              <p:spPr>
                <a:xfrm>
                  <a:off x="4689058" y="3370627"/>
                  <a:ext cx="53413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8" extrusionOk="0">
                      <a:moveTo>
                        <a:pt x="1275" y="0"/>
                      </a:moveTo>
                      <a:cubicBezTo>
                        <a:pt x="429" y="0"/>
                        <a:pt x="1" y="1036"/>
                        <a:pt x="596" y="1643"/>
                      </a:cubicBezTo>
                      <a:cubicBezTo>
                        <a:pt x="793" y="1840"/>
                        <a:pt x="1034" y="1928"/>
                        <a:pt x="1271" y="1928"/>
                      </a:cubicBezTo>
                      <a:cubicBezTo>
                        <a:pt x="1766" y="1928"/>
                        <a:pt x="2239" y="1544"/>
                        <a:pt x="2239" y="965"/>
                      </a:cubicBezTo>
                      <a:cubicBezTo>
                        <a:pt x="2239" y="429"/>
                        <a:pt x="1811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5" name="Google Shape;4665;p24"/>
                <p:cNvSpPr/>
                <p:nvPr/>
              </p:nvSpPr>
              <p:spPr>
                <a:xfrm>
                  <a:off x="4746405" y="3370627"/>
                  <a:ext cx="53413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1928" extrusionOk="0">
                      <a:moveTo>
                        <a:pt x="1287" y="0"/>
                      </a:moveTo>
                      <a:cubicBezTo>
                        <a:pt x="430" y="0"/>
                        <a:pt x="1" y="1036"/>
                        <a:pt x="608" y="1643"/>
                      </a:cubicBezTo>
                      <a:cubicBezTo>
                        <a:pt x="805" y="1840"/>
                        <a:pt x="1045" y="1928"/>
                        <a:pt x="1280" y="1928"/>
                      </a:cubicBezTo>
                      <a:cubicBezTo>
                        <a:pt x="1771" y="1928"/>
                        <a:pt x="2239" y="1544"/>
                        <a:pt x="2239" y="965"/>
                      </a:cubicBezTo>
                      <a:cubicBezTo>
                        <a:pt x="2239" y="429"/>
                        <a:pt x="1811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6" name="Google Shape;4666;p24"/>
            <p:cNvGrpSpPr/>
            <p:nvPr/>
          </p:nvGrpSpPr>
          <p:grpSpPr>
            <a:xfrm>
              <a:off x="3031913" y="3054906"/>
              <a:ext cx="213889" cy="152249"/>
              <a:chOff x="5435454" y="3255933"/>
              <a:chExt cx="225717" cy="160668"/>
            </a:xfrm>
          </p:grpSpPr>
          <p:sp>
            <p:nvSpPr>
              <p:cNvPr id="4667" name="Google Shape;4667;p24"/>
              <p:cNvSpPr/>
              <p:nvPr/>
            </p:nvSpPr>
            <p:spPr>
              <a:xfrm>
                <a:off x="5435454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24"/>
              <p:cNvSpPr/>
              <p:nvPr/>
            </p:nvSpPr>
            <p:spPr>
              <a:xfrm>
                <a:off x="5492802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24"/>
              <p:cNvSpPr/>
              <p:nvPr/>
            </p:nvSpPr>
            <p:spPr>
              <a:xfrm>
                <a:off x="5550149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24"/>
              <p:cNvSpPr/>
              <p:nvPr/>
            </p:nvSpPr>
            <p:spPr>
              <a:xfrm>
                <a:off x="5550149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24"/>
              <p:cNvSpPr/>
              <p:nvPr/>
            </p:nvSpPr>
            <p:spPr>
              <a:xfrm>
                <a:off x="5607782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24"/>
              <p:cNvSpPr/>
              <p:nvPr/>
            </p:nvSpPr>
            <p:spPr>
              <a:xfrm>
                <a:off x="5550149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24"/>
              <p:cNvSpPr/>
              <p:nvPr/>
            </p:nvSpPr>
            <p:spPr>
              <a:xfrm>
                <a:off x="5607782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4" name="Google Shape;4674;p24"/>
            <p:cNvSpPr/>
            <p:nvPr/>
          </p:nvSpPr>
          <p:spPr>
            <a:xfrm>
              <a:off x="2215944" y="3218203"/>
              <a:ext cx="50614" cy="43406"/>
            </a:xfrm>
            <a:custGeom>
              <a:avLst/>
              <a:gdLst/>
              <a:ahLst/>
              <a:cxnLst/>
              <a:rect l="l" t="t" r="r" b="b"/>
              <a:pathLst>
                <a:path w="2240" h="1921" extrusionOk="0">
                  <a:moveTo>
                    <a:pt x="1275" y="0"/>
                  </a:moveTo>
                  <a:cubicBezTo>
                    <a:pt x="429" y="0"/>
                    <a:pt x="1" y="1036"/>
                    <a:pt x="596" y="1643"/>
                  </a:cubicBezTo>
                  <a:cubicBezTo>
                    <a:pt x="791" y="1834"/>
                    <a:pt x="1030" y="1920"/>
                    <a:pt x="1265" y="1920"/>
                  </a:cubicBezTo>
                  <a:cubicBezTo>
                    <a:pt x="1762" y="1920"/>
                    <a:pt x="2239" y="1538"/>
                    <a:pt x="2239" y="965"/>
                  </a:cubicBezTo>
                  <a:cubicBezTo>
                    <a:pt x="2239" y="429"/>
                    <a:pt x="1810" y="0"/>
                    <a:pt x="1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2270015" y="3218203"/>
              <a:ext cx="50885" cy="43406"/>
            </a:xfrm>
            <a:custGeom>
              <a:avLst/>
              <a:gdLst/>
              <a:ahLst/>
              <a:cxnLst/>
              <a:rect l="l" t="t" r="r" b="b"/>
              <a:pathLst>
                <a:path w="2252" h="1921" extrusionOk="0">
                  <a:moveTo>
                    <a:pt x="1287" y="0"/>
                  </a:moveTo>
                  <a:cubicBezTo>
                    <a:pt x="429" y="0"/>
                    <a:pt x="1" y="1036"/>
                    <a:pt x="608" y="1643"/>
                  </a:cubicBezTo>
                  <a:cubicBezTo>
                    <a:pt x="803" y="1834"/>
                    <a:pt x="1043" y="1920"/>
                    <a:pt x="1278" y="1920"/>
                  </a:cubicBezTo>
                  <a:cubicBezTo>
                    <a:pt x="1774" y="1920"/>
                    <a:pt x="2251" y="1538"/>
                    <a:pt x="2251" y="965"/>
                  </a:cubicBezTo>
                  <a:cubicBezTo>
                    <a:pt x="2251" y="429"/>
                    <a:pt x="1823" y="0"/>
                    <a:pt x="1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2324628" y="3218203"/>
              <a:ext cx="50614" cy="43406"/>
            </a:xfrm>
            <a:custGeom>
              <a:avLst/>
              <a:gdLst/>
              <a:ahLst/>
              <a:cxnLst/>
              <a:rect l="l" t="t" r="r" b="b"/>
              <a:pathLst>
                <a:path w="2240" h="1921" extrusionOk="0">
                  <a:moveTo>
                    <a:pt x="1275" y="0"/>
                  </a:moveTo>
                  <a:cubicBezTo>
                    <a:pt x="429" y="0"/>
                    <a:pt x="1" y="1036"/>
                    <a:pt x="596" y="1643"/>
                  </a:cubicBezTo>
                  <a:cubicBezTo>
                    <a:pt x="791" y="1834"/>
                    <a:pt x="1031" y="1920"/>
                    <a:pt x="1266" y="1920"/>
                  </a:cubicBezTo>
                  <a:cubicBezTo>
                    <a:pt x="1762" y="1920"/>
                    <a:pt x="2239" y="1538"/>
                    <a:pt x="2239" y="965"/>
                  </a:cubicBezTo>
                  <a:cubicBezTo>
                    <a:pt x="2239" y="429"/>
                    <a:pt x="1811" y="0"/>
                    <a:pt x="1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2378971" y="3218203"/>
              <a:ext cx="50614" cy="43406"/>
            </a:xfrm>
            <a:custGeom>
              <a:avLst/>
              <a:gdLst/>
              <a:ahLst/>
              <a:cxnLst/>
              <a:rect l="l" t="t" r="r" b="b"/>
              <a:pathLst>
                <a:path w="2240" h="1921" extrusionOk="0">
                  <a:moveTo>
                    <a:pt x="1287" y="0"/>
                  </a:moveTo>
                  <a:cubicBezTo>
                    <a:pt x="430" y="0"/>
                    <a:pt x="1" y="1036"/>
                    <a:pt x="608" y="1643"/>
                  </a:cubicBezTo>
                  <a:cubicBezTo>
                    <a:pt x="803" y="1834"/>
                    <a:pt x="1041" y="1920"/>
                    <a:pt x="1275" y="1920"/>
                  </a:cubicBezTo>
                  <a:cubicBezTo>
                    <a:pt x="1768" y="1920"/>
                    <a:pt x="2239" y="1538"/>
                    <a:pt x="2239" y="965"/>
                  </a:cubicBezTo>
                  <a:cubicBezTo>
                    <a:pt x="2239" y="429"/>
                    <a:pt x="1811" y="0"/>
                    <a:pt x="1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8" name="Google Shape;4678;p24"/>
            <p:cNvGrpSpPr/>
            <p:nvPr/>
          </p:nvGrpSpPr>
          <p:grpSpPr>
            <a:xfrm>
              <a:off x="2215944" y="2891608"/>
              <a:ext cx="594579" cy="370002"/>
              <a:chOff x="4574364" y="3083605"/>
              <a:chExt cx="627457" cy="390462"/>
            </a:xfrm>
          </p:grpSpPr>
          <p:sp>
            <p:nvSpPr>
              <p:cNvPr id="4679" name="Google Shape;4679;p24"/>
              <p:cNvSpPr/>
              <p:nvPr/>
            </p:nvSpPr>
            <p:spPr>
              <a:xfrm>
                <a:off x="4574364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24"/>
              <p:cNvSpPr/>
              <p:nvPr/>
            </p:nvSpPr>
            <p:spPr>
              <a:xfrm>
                <a:off x="4631425" y="3083605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2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24"/>
              <p:cNvSpPr/>
              <p:nvPr/>
            </p:nvSpPr>
            <p:spPr>
              <a:xfrm>
                <a:off x="4689058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2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24"/>
              <p:cNvSpPr/>
              <p:nvPr/>
            </p:nvSpPr>
            <p:spPr>
              <a:xfrm>
                <a:off x="4746405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2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24"/>
              <p:cNvSpPr/>
              <p:nvPr/>
            </p:nvSpPr>
            <p:spPr>
              <a:xfrm>
                <a:off x="4574364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8"/>
                      <a:pt x="1031" y="1925"/>
                      <a:pt x="1266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24"/>
              <p:cNvSpPr/>
              <p:nvPr/>
            </p:nvSpPr>
            <p:spPr>
              <a:xfrm>
                <a:off x="4631425" y="3140952"/>
                <a:ext cx="5369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24"/>
              <p:cNvSpPr/>
              <p:nvPr/>
            </p:nvSpPr>
            <p:spPr>
              <a:xfrm>
                <a:off x="4689058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799" y="1838"/>
                      <a:pt x="1036" y="1925"/>
                      <a:pt x="1270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24"/>
              <p:cNvSpPr/>
              <p:nvPr/>
            </p:nvSpPr>
            <p:spPr>
              <a:xfrm>
                <a:off x="4746405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8"/>
                      <a:pt x="1042" y="1925"/>
                      <a:pt x="1275" y="1925"/>
                    </a:cubicBezTo>
                    <a:cubicBezTo>
                      <a:pt x="1768" y="1925"/>
                      <a:pt x="2239" y="1538"/>
                      <a:pt x="2239" y="964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24"/>
              <p:cNvSpPr/>
              <p:nvPr/>
            </p:nvSpPr>
            <p:spPr>
              <a:xfrm>
                <a:off x="4803753" y="3140952"/>
                <a:ext cx="5369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6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24"/>
              <p:cNvSpPr/>
              <p:nvPr/>
            </p:nvSpPr>
            <p:spPr>
              <a:xfrm>
                <a:off x="4861124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8"/>
                      <a:pt x="1042" y="1925"/>
                      <a:pt x="1277" y="1925"/>
                    </a:cubicBezTo>
                    <a:cubicBezTo>
                      <a:pt x="1773" y="1925"/>
                      <a:pt x="2250" y="1538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24"/>
              <p:cNvSpPr/>
              <p:nvPr/>
            </p:nvSpPr>
            <p:spPr>
              <a:xfrm>
                <a:off x="4918733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0" y="1838"/>
                      <a:pt x="1036" y="1925"/>
                      <a:pt x="1270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24"/>
              <p:cNvSpPr/>
              <p:nvPr/>
            </p:nvSpPr>
            <p:spPr>
              <a:xfrm>
                <a:off x="4581756" y="3198300"/>
                <a:ext cx="46021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18" extrusionOk="0">
                    <a:moveTo>
                      <a:pt x="965" y="0"/>
                    </a:moveTo>
                    <a:cubicBezTo>
                      <a:pt x="429" y="0"/>
                      <a:pt x="0" y="429"/>
                      <a:pt x="0" y="965"/>
                    </a:cubicBezTo>
                    <a:cubicBezTo>
                      <a:pt x="0" y="1488"/>
                      <a:pt x="429" y="1917"/>
                      <a:pt x="965" y="1917"/>
                    </a:cubicBezTo>
                    <a:cubicBezTo>
                      <a:pt x="1500" y="1917"/>
                      <a:pt x="1929" y="1488"/>
                      <a:pt x="1929" y="965"/>
                    </a:cubicBezTo>
                    <a:cubicBezTo>
                      <a:pt x="1929" y="429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24"/>
              <p:cNvSpPr/>
              <p:nvPr/>
            </p:nvSpPr>
            <p:spPr>
              <a:xfrm>
                <a:off x="4631425" y="3198300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24"/>
              <p:cNvSpPr/>
              <p:nvPr/>
            </p:nvSpPr>
            <p:spPr>
              <a:xfrm>
                <a:off x="4689058" y="319830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24"/>
              <p:cNvSpPr/>
              <p:nvPr/>
            </p:nvSpPr>
            <p:spPr>
              <a:xfrm>
                <a:off x="4746405" y="319830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24"/>
              <p:cNvSpPr/>
              <p:nvPr/>
            </p:nvSpPr>
            <p:spPr>
              <a:xfrm>
                <a:off x="4803753" y="3198300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24"/>
              <p:cNvSpPr/>
              <p:nvPr/>
            </p:nvSpPr>
            <p:spPr>
              <a:xfrm>
                <a:off x="4861124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24"/>
              <p:cNvSpPr/>
              <p:nvPr/>
            </p:nvSpPr>
            <p:spPr>
              <a:xfrm>
                <a:off x="4918733" y="319830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24"/>
              <p:cNvSpPr/>
              <p:nvPr/>
            </p:nvSpPr>
            <p:spPr>
              <a:xfrm>
                <a:off x="4976104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24"/>
              <p:cNvSpPr/>
              <p:nvPr/>
            </p:nvSpPr>
            <p:spPr>
              <a:xfrm>
                <a:off x="5033452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24"/>
              <p:cNvSpPr/>
              <p:nvPr/>
            </p:nvSpPr>
            <p:spPr>
              <a:xfrm>
                <a:off x="5090799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24"/>
              <p:cNvSpPr/>
              <p:nvPr/>
            </p:nvSpPr>
            <p:spPr>
              <a:xfrm>
                <a:off x="5148432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24"/>
              <p:cNvSpPr/>
              <p:nvPr/>
            </p:nvSpPr>
            <p:spPr>
              <a:xfrm>
                <a:off x="4861124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24"/>
              <p:cNvSpPr/>
              <p:nvPr/>
            </p:nvSpPr>
            <p:spPr>
              <a:xfrm>
                <a:off x="4918733" y="3255933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1"/>
                    </a:cubicBezTo>
                    <a:cubicBezTo>
                      <a:pt x="793" y="1828"/>
                      <a:pt x="1035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24"/>
              <p:cNvSpPr/>
              <p:nvPr/>
            </p:nvSpPr>
            <p:spPr>
              <a:xfrm>
                <a:off x="4976104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24"/>
              <p:cNvSpPr/>
              <p:nvPr/>
            </p:nvSpPr>
            <p:spPr>
              <a:xfrm>
                <a:off x="5033452" y="3255933"/>
                <a:ext cx="53675" cy="45902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5" extrusionOk="0">
                    <a:moveTo>
                      <a:pt x="1298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8"/>
                      <a:pt x="1041" y="1925"/>
                      <a:pt x="1276" y="1925"/>
                    </a:cubicBezTo>
                    <a:cubicBezTo>
                      <a:pt x="1772" y="1925"/>
                      <a:pt x="2250" y="1535"/>
                      <a:pt x="2250" y="953"/>
                    </a:cubicBezTo>
                    <a:cubicBezTo>
                      <a:pt x="2238" y="429"/>
                      <a:pt x="1822" y="0"/>
                      <a:pt x="1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24"/>
              <p:cNvSpPr/>
              <p:nvPr/>
            </p:nvSpPr>
            <p:spPr>
              <a:xfrm>
                <a:off x="5090799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24"/>
              <p:cNvSpPr/>
              <p:nvPr/>
            </p:nvSpPr>
            <p:spPr>
              <a:xfrm>
                <a:off x="4803753" y="3313280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4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24"/>
              <p:cNvSpPr/>
              <p:nvPr/>
            </p:nvSpPr>
            <p:spPr>
              <a:xfrm>
                <a:off x="4861124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24"/>
              <p:cNvSpPr/>
              <p:nvPr/>
            </p:nvSpPr>
            <p:spPr>
              <a:xfrm>
                <a:off x="4918733" y="3313280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1" y="1834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24"/>
              <p:cNvSpPr/>
              <p:nvPr/>
            </p:nvSpPr>
            <p:spPr>
              <a:xfrm>
                <a:off x="4976104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0" y="1920"/>
                      <a:pt x="1274" y="1920"/>
                    </a:cubicBezTo>
                    <a:cubicBezTo>
                      <a:pt x="1767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24"/>
              <p:cNvSpPr/>
              <p:nvPr/>
            </p:nvSpPr>
            <p:spPr>
              <a:xfrm>
                <a:off x="5033452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24"/>
              <p:cNvSpPr/>
              <p:nvPr/>
            </p:nvSpPr>
            <p:spPr>
              <a:xfrm>
                <a:off x="5090799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24"/>
              <p:cNvSpPr/>
              <p:nvPr/>
            </p:nvSpPr>
            <p:spPr>
              <a:xfrm>
                <a:off x="4803753" y="3370627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24"/>
              <p:cNvSpPr/>
              <p:nvPr/>
            </p:nvSpPr>
            <p:spPr>
              <a:xfrm>
                <a:off x="4861124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24"/>
              <p:cNvSpPr/>
              <p:nvPr/>
            </p:nvSpPr>
            <p:spPr>
              <a:xfrm>
                <a:off x="4918733" y="3370627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24"/>
              <p:cNvSpPr/>
              <p:nvPr/>
            </p:nvSpPr>
            <p:spPr>
              <a:xfrm>
                <a:off x="4976104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24"/>
              <p:cNvSpPr/>
              <p:nvPr/>
            </p:nvSpPr>
            <p:spPr>
              <a:xfrm>
                <a:off x="5033452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24"/>
              <p:cNvSpPr/>
              <p:nvPr/>
            </p:nvSpPr>
            <p:spPr>
              <a:xfrm>
                <a:off x="5090799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24"/>
              <p:cNvSpPr/>
              <p:nvPr/>
            </p:nvSpPr>
            <p:spPr>
              <a:xfrm>
                <a:off x="4803753" y="3428261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4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24"/>
              <p:cNvSpPr/>
              <p:nvPr/>
            </p:nvSpPr>
            <p:spPr>
              <a:xfrm>
                <a:off x="4861124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24"/>
              <p:cNvSpPr/>
              <p:nvPr/>
            </p:nvSpPr>
            <p:spPr>
              <a:xfrm>
                <a:off x="4918733" y="342826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1" y="1834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24"/>
              <p:cNvSpPr/>
              <p:nvPr/>
            </p:nvSpPr>
            <p:spPr>
              <a:xfrm>
                <a:off x="4976104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0" y="1920"/>
                      <a:pt x="1274" y="1920"/>
                    </a:cubicBezTo>
                    <a:cubicBezTo>
                      <a:pt x="1767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24"/>
              <p:cNvSpPr/>
              <p:nvPr/>
            </p:nvSpPr>
            <p:spPr>
              <a:xfrm>
                <a:off x="5033452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3" name="Google Shape;4723;p24"/>
            <p:cNvSpPr/>
            <p:nvPr/>
          </p:nvSpPr>
          <p:spPr>
            <a:xfrm>
              <a:off x="2215944" y="3272546"/>
              <a:ext cx="50614" cy="43316"/>
            </a:xfrm>
            <a:custGeom>
              <a:avLst/>
              <a:gdLst/>
              <a:ahLst/>
              <a:cxnLst/>
              <a:rect l="l" t="t" r="r" b="b"/>
              <a:pathLst>
                <a:path w="2240" h="1917" extrusionOk="0">
                  <a:moveTo>
                    <a:pt x="1275" y="0"/>
                  </a:moveTo>
                  <a:cubicBezTo>
                    <a:pt x="429" y="0"/>
                    <a:pt x="1" y="1024"/>
                    <a:pt x="596" y="1631"/>
                  </a:cubicBezTo>
                  <a:cubicBezTo>
                    <a:pt x="793" y="1828"/>
                    <a:pt x="1034" y="1916"/>
                    <a:pt x="1271" y="1916"/>
                  </a:cubicBezTo>
                  <a:cubicBezTo>
                    <a:pt x="1765" y="1916"/>
                    <a:pt x="2239" y="1532"/>
                    <a:pt x="2239" y="953"/>
                  </a:cubicBezTo>
                  <a:cubicBezTo>
                    <a:pt x="2239" y="429"/>
                    <a:pt x="1810" y="0"/>
                    <a:pt x="1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2270015" y="3272546"/>
              <a:ext cx="50885" cy="43316"/>
            </a:xfrm>
            <a:custGeom>
              <a:avLst/>
              <a:gdLst/>
              <a:ahLst/>
              <a:cxnLst/>
              <a:rect l="l" t="t" r="r" b="b"/>
              <a:pathLst>
                <a:path w="2252" h="1917" extrusionOk="0">
                  <a:moveTo>
                    <a:pt x="1287" y="0"/>
                  </a:moveTo>
                  <a:cubicBezTo>
                    <a:pt x="429" y="0"/>
                    <a:pt x="1" y="1024"/>
                    <a:pt x="608" y="1631"/>
                  </a:cubicBezTo>
                  <a:cubicBezTo>
                    <a:pt x="805" y="1828"/>
                    <a:pt x="1046" y="1916"/>
                    <a:pt x="1283" y="1916"/>
                  </a:cubicBezTo>
                  <a:cubicBezTo>
                    <a:pt x="1778" y="1916"/>
                    <a:pt x="2251" y="1532"/>
                    <a:pt x="2251" y="953"/>
                  </a:cubicBezTo>
                  <a:cubicBezTo>
                    <a:pt x="2251" y="429"/>
                    <a:pt x="1823" y="0"/>
                    <a:pt x="1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2324628" y="3272546"/>
              <a:ext cx="50614" cy="43316"/>
            </a:xfrm>
            <a:custGeom>
              <a:avLst/>
              <a:gdLst/>
              <a:ahLst/>
              <a:cxnLst/>
              <a:rect l="l" t="t" r="r" b="b"/>
              <a:pathLst>
                <a:path w="2240" h="1917" extrusionOk="0">
                  <a:moveTo>
                    <a:pt x="1275" y="0"/>
                  </a:moveTo>
                  <a:cubicBezTo>
                    <a:pt x="429" y="0"/>
                    <a:pt x="1" y="1024"/>
                    <a:pt x="596" y="1631"/>
                  </a:cubicBezTo>
                  <a:cubicBezTo>
                    <a:pt x="793" y="1828"/>
                    <a:pt x="1034" y="1916"/>
                    <a:pt x="1271" y="1916"/>
                  </a:cubicBezTo>
                  <a:cubicBezTo>
                    <a:pt x="1766" y="1916"/>
                    <a:pt x="2239" y="1532"/>
                    <a:pt x="2239" y="953"/>
                  </a:cubicBezTo>
                  <a:cubicBezTo>
                    <a:pt x="2239" y="429"/>
                    <a:pt x="1811" y="0"/>
                    <a:pt x="1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6" name="Google Shape;4726;p24"/>
            <p:cNvGrpSpPr/>
            <p:nvPr/>
          </p:nvGrpSpPr>
          <p:grpSpPr>
            <a:xfrm>
              <a:off x="2761251" y="2673945"/>
              <a:ext cx="1084472" cy="696349"/>
              <a:chOff x="5149825" y="2853906"/>
              <a:chExt cx="1144441" cy="734855"/>
            </a:xfrm>
          </p:grpSpPr>
          <p:sp>
            <p:nvSpPr>
              <p:cNvPr id="4727" name="Google Shape;4727;p24"/>
              <p:cNvSpPr/>
              <p:nvPr/>
            </p:nvSpPr>
            <p:spPr>
              <a:xfrm>
                <a:off x="5722477" y="285390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24"/>
              <p:cNvSpPr/>
              <p:nvPr/>
            </p:nvSpPr>
            <p:spPr>
              <a:xfrm>
                <a:off x="5780110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24"/>
              <p:cNvSpPr/>
              <p:nvPr/>
            </p:nvSpPr>
            <p:spPr>
              <a:xfrm>
                <a:off x="5837457" y="285390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32"/>
                    </a:cubicBezTo>
                    <a:cubicBezTo>
                      <a:pt x="801" y="1829"/>
                      <a:pt x="1040" y="1917"/>
                      <a:pt x="1275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24"/>
              <p:cNvSpPr/>
              <p:nvPr/>
            </p:nvSpPr>
            <p:spPr>
              <a:xfrm>
                <a:off x="5665129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24"/>
              <p:cNvSpPr/>
              <p:nvPr/>
            </p:nvSpPr>
            <p:spPr>
              <a:xfrm>
                <a:off x="5722477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24"/>
              <p:cNvSpPr/>
              <p:nvPr/>
            </p:nvSpPr>
            <p:spPr>
              <a:xfrm>
                <a:off x="5780110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24"/>
              <p:cNvSpPr/>
              <p:nvPr/>
            </p:nvSpPr>
            <p:spPr>
              <a:xfrm>
                <a:off x="5837457" y="2911253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24"/>
              <p:cNvSpPr/>
              <p:nvPr/>
            </p:nvSpPr>
            <p:spPr>
              <a:xfrm>
                <a:off x="5894804" y="2911253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24"/>
              <p:cNvSpPr/>
              <p:nvPr/>
            </p:nvSpPr>
            <p:spPr>
              <a:xfrm>
                <a:off x="5264519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24"/>
              <p:cNvSpPr/>
              <p:nvPr/>
            </p:nvSpPr>
            <p:spPr>
              <a:xfrm>
                <a:off x="5322153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24"/>
              <p:cNvSpPr/>
              <p:nvPr/>
            </p:nvSpPr>
            <p:spPr>
              <a:xfrm>
                <a:off x="5379500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24"/>
              <p:cNvSpPr/>
              <p:nvPr/>
            </p:nvSpPr>
            <p:spPr>
              <a:xfrm>
                <a:off x="5436847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24"/>
              <p:cNvSpPr/>
              <p:nvPr/>
            </p:nvSpPr>
            <p:spPr>
              <a:xfrm>
                <a:off x="5494194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24"/>
              <p:cNvSpPr/>
              <p:nvPr/>
            </p:nvSpPr>
            <p:spPr>
              <a:xfrm>
                <a:off x="5551542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24"/>
              <p:cNvSpPr/>
              <p:nvPr/>
            </p:nvSpPr>
            <p:spPr>
              <a:xfrm>
                <a:off x="5609175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24"/>
              <p:cNvSpPr/>
              <p:nvPr/>
            </p:nvSpPr>
            <p:spPr>
              <a:xfrm>
                <a:off x="5666522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24"/>
              <p:cNvSpPr/>
              <p:nvPr/>
            </p:nvSpPr>
            <p:spPr>
              <a:xfrm>
                <a:off x="5723869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24"/>
              <p:cNvSpPr/>
              <p:nvPr/>
            </p:nvSpPr>
            <p:spPr>
              <a:xfrm>
                <a:off x="5781503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24"/>
              <p:cNvSpPr/>
              <p:nvPr/>
            </p:nvSpPr>
            <p:spPr>
              <a:xfrm>
                <a:off x="5838850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1" y="1841"/>
                      <a:pt x="1040" y="1929"/>
                      <a:pt x="1275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24"/>
              <p:cNvSpPr/>
              <p:nvPr/>
            </p:nvSpPr>
            <p:spPr>
              <a:xfrm>
                <a:off x="5896197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24"/>
              <p:cNvSpPr/>
              <p:nvPr/>
            </p:nvSpPr>
            <p:spPr>
              <a:xfrm>
                <a:off x="5953544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24"/>
              <p:cNvSpPr/>
              <p:nvPr/>
            </p:nvSpPr>
            <p:spPr>
              <a:xfrm>
                <a:off x="6011178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24"/>
              <p:cNvSpPr/>
              <p:nvPr/>
            </p:nvSpPr>
            <p:spPr>
              <a:xfrm>
                <a:off x="6068525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1" y="1841"/>
                      <a:pt x="1040" y="1929"/>
                      <a:pt x="1275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30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24"/>
              <p:cNvSpPr/>
              <p:nvPr/>
            </p:nvSpPr>
            <p:spPr>
              <a:xfrm>
                <a:off x="6125872" y="296860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1"/>
                      <a:pt x="1045" y="1929"/>
                      <a:pt x="1281" y="1929"/>
                    </a:cubicBezTo>
                    <a:cubicBezTo>
                      <a:pt x="1772" y="1929"/>
                      <a:pt x="2243" y="1545"/>
                      <a:pt x="2251" y="965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24"/>
              <p:cNvSpPr/>
              <p:nvPr/>
            </p:nvSpPr>
            <p:spPr>
              <a:xfrm>
                <a:off x="6183220" y="2968601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7"/>
                      <a:pt x="608" y="1644"/>
                    </a:cubicBezTo>
                    <a:cubicBezTo>
                      <a:pt x="805" y="1841"/>
                      <a:pt x="1045" y="1929"/>
                      <a:pt x="1281" y="1929"/>
                    </a:cubicBezTo>
                    <a:cubicBezTo>
                      <a:pt x="1772" y="1929"/>
                      <a:pt x="2243" y="1545"/>
                      <a:pt x="2251" y="965"/>
                    </a:cubicBezTo>
                    <a:cubicBezTo>
                      <a:pt x="2251" y="430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24"/>
              <p:cNvSpPr/>
              <p:nvPr/>
            </p:nvSpPr>
            <p:spPr>
              <a:xfrm>
                <a:off x="6240853" y="2968601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1"/>
                      <a:pt x="1034" y="1929"/>
                      <a:pt x="1271" y="1929"/>
                    </a:cubicBezTo>
                    <a:cubicBezTo>
                      <a:pt x="1766" y="1929"/>
                      <a:pt x="2239" y="1545"/>
                      <a:pt x="2239" y="965"/>
                    </a:cubicBezTo>
                    <a:cubicBezTo>
                      <a:pt x="2239" y="430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24"/>
              <p:cNvSpPr/>
              <p:nvPr/>
            </p:nvSpPr>
            <p:spPr>
              <a:xfrm>
                <a:off x="5264519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24"/>
              <p:cNvSpPr/>
              <p:nvPr/>
            </p:nvSpPr>
            <p:spPr>
              <a:xfrm>
                <a:off x="5322153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24"/>
              <p:cNvSpPr/>
              <p:nvPr/>
            </p:nvSpPr>
            <p:spPr>
              <a:xfrm>
                <a:off x="5379500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6"/>
                      <a:pt x="1821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24"/>
              <p:cNvSpPr/>
              <p:nvPr/>
            </p:nvSpPr>
            <p:spPr>
              <a:xfrm>
                <a:off x="5436847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24"/>
              <p:cNvSpPr/>
              <p:nvPr/>
            </p:nvSpPr>
            <p:spPr>
              <a:xfrm>
                <a:off x="5494194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24"/>
              <p:cNvSpPr/>
              <p:nvPr/>
            </p:nvSpPr>
            <p:spPr>
              <a:xfrm>
                <a:off x="5551542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6"/>
                      <a:pt x="1822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24"/>
              <p:cNvSpPr/>
              <p:nvPr/>
            </p:nvSpPr>
            <p:spPr>
              <a:xfrm>
                <a:off x="5609175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24"/>
              <p:cNvSpPr/>
              <p:nvPr/>
            </p:nvSpPr>
            <p:spPr>
              <a:xfrm>
                <a:off x="5666522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6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6"/>
                      <a:pt x="1822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24"/>
              <p:cNvSpPr/>
              <p:nvPr/>
            </p:nvSpPr>
            <p:spPr>
              <a:xfrm>
                <a:off x="5723869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8" y="1"/>
                    </a:moveTo>
                    <a:cubicBezTo>
                      <a:pt x="1301" y="1"/>
                      <a:pt x="1294" y="1"/>
                      <a:pt x="1286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6"/>
                      <a:pt x="1833" y="1"/>
                      <a:pt x="1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24"/>
              <p:cNvSpPr/>
              <p:nvPr/>
            </p:nvSpPr>
            <p:spPr>
              <a:xfrm>
                <a:off x="5781503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5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24"/>
              <p:cNvSpPr/>
              <p:nvPr/>
            </p:nvSpPr>
            <p:spPr>
              <a:xfrm>
                <a:off x="5838850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6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1" y="1829"/>
                      <a:pt x="1040" y="1917"/>
                      <a:pt x="1275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6"/>
                      <a:pt x="1822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24"/>
              <p:cNvSpPr/>
              <p:nvPr/>
            </p:nvSpPr>
            <p:spPr>
              <a:xfrm>
                <a:off x="5896197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1"/>
                    </a:moveTo>
                    <a:cubicBezTo>
                      <a:pt x="1300" y="1"/>
                      <a:pt x="1293" y="1"/>
                      <a:pt x="1287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6"/>
                      <a:pt x="1822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24"/>
              <p:cNvSpPr/>
              <p:nvPr/>
            </p:nvSpPr>
            <p:spPr>
              <a:xfrm>
                <a:off x="5953544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24"/>
              <p:cNvSpPr/>
              <p:nvPr/>
            </p:nvSpPr>
            <p:spPr>
              <a:xfrm>
                <a:off x="6011178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96" y="1"/>
                    </a:moveTo>
                    <a:cubicBezTo>
                      <a:pt x="1289" y="1"/>
                      <a:pt x="1282" y="1"/>
                      <a:pt x="1275" y="1"/>
                    </a:cubicBez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6"/>
                      <a:pt x="1822" y="1"/>
                      <a:pt x="1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24"/>
              <p:cNvSpPr/>
              <p:nvPr/>
            </p:nvSpPr>
            <p:spPr>
              <a:xfrm>
                <a:off x="6068525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25"/>
                      <a:pt x="608" y="1632"/>
                    </a:cubicBezTo>
                    <a:cubicBezTo>
                      <a:pt x="801" y="1829"/>
                      <a:pt x="1040" y="1917"/>
                      <a:pt x="1275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30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24"/>
              <p:cNvSpPr/>
              <p:nvPr/>
            </p:nvSpPr>
            <p:spPr>
              <a:xfrm>
                <a:off x="6125968" y="3026234"/>
                <a:ext cx="53604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917" extrusionOk="0">
                    <a:moveTo>
                      <a:pt x="1304" y="1"/>
                    </a:moveTo>
                    <a:cubicBezTo>
                      <a:pt x="1297" y="1"/>
                      <a:pt x="1290" y="1"/>
                      <a:pt x="1283" y="1"/>
                    </a:cubicBezTo>
                    <a:cubicBezTo>
                      <a:pt x="1278" y="1"/>
                      <a:pt x="1273" y="1"/>
                      <a:pt x="1268" y="1"/>
                    </a:cubicBezTo>
                    <a:cubicBezTo>
                      <a:pt x="421" y="1"/>
                      <a:pt x="0" y="1028"/>
                      <a:pt x="604" y="1632"/>
                    </a:cubicBezTo>
                    <a:cubicBezTo>
                      <a:pt x="801" y="1829"/>
                      <a:pt x="1041" y="1917"/>
                      <a:pt x="1277" y="1917"/>
                    </a:cubicBezTo>
                    <a:cubicBezTo>
                      <a:pt x="1768" y="1917"/>
                      <a:pt x="2239" y="1533"/>
                      <a:pt x="2247" y="953"/>
                    </a:cubicBezTo>
                    <a:cubicBezTo>
                      <a:pt x="2247" y="436"/>
                      <a:pt x="1830" y="1"/>
                      <a:pt x="1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24"/>
              <p:cNvSpPr/>
              <p:nvPr/>
            </p:nvSpPr>
            <p:spPr>
              <a:xfrm>
                <a:off x="6183315" y="3026234"/>
                <a:ext cx="53604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917" extrusionOk="0">
                    <a:moveTo>
                      <a:pt x="1304" y="1"/>
                    </a:moveTo>
                    <a:cubicBezTo>
                      <a:pt x="1297" y="1"/>
                      <a:pt x="1290" y="1"/>
                      <a:pt x="1283" y="1"/>
                    </a:cubicBezTo>
                    <a:cubicBezTo>
                      <a:pt x="1278" y="1"/>
                      <a:pt x="1273" y="1"/>
                      <a:pt x="1268" y="1"/>
                    </a:cubicBezTo>
                    <a:cubicBezTo>
                      <a:pt x="421" y="1"/>
                      <a:pt x="0" y="1028"/>
                      <a:pt x="604" y="1632"/>
                    </a:cubicBezTo>
                    <a:cubicBezTo>
                      <a:pt x="801" y="1829"/>
                      <a:pt x="1041" y="1917"/>
                      <a:pt x="1277" y="1917"/>
                    </a:cubicBezTo>
                    <a:cubicBezTo>
                      <a:pt x="1768" y="1917"/>
                      <a:pt x="2239" y="1533"/>
                      <a:pt x="2247" y="953"/>
                    </a:cubicBezTo>
                    <a:cubicBezTo>
                      <a:pt x="2247" y="436"/>
                      <a:pt x="1830" y="1"/>
                      <a:pt x="1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24"/>
              <p:cNvSpPr/>
              <p:nvPr/>
            </p:nvSpPr>
            <p:spPr>
              <a:xfrm>
                <a:off x="6240853" y="3026234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307" y="1"/>
                    </a:moveTo>
                    <a:cubicBezTo>
                      <a:pt x="1301" y="1"/>
                      <a:pt x="1294" y="1"/>
                      <a:pt x="1287" y="1"/>
                    </a:cubicBez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9"/>
                      <a:pt x="1034" y="1917"/>
                      <a:pt x="1271" y="1917"/>
                    </a:cubicBezTo>
                    <a:cubicBezTo>
                      <a:pt x="1766" y="1917"/>
                      <a:pt x="2239" y="1533"/>
                      <a:pt x="2239" y="953"/>
                    </a:cubicBezTo>
                    <a:cubicBezTo>
                      <a:pt x="2239" y="436"/>
                      <a:pt x="1822" y="1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24"/>
              <p:cNvSpPr/>
              <p:nvPr/>
            </p:nvSpPr>
            <p:spPr>
              <a:xfrm>
                <a:off x="5264519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24"/>
              <p:cNvSpPr/>
              <p:nvPr/>
            </p:nvSpPr>
            <p:spPr>
              <a:xfrm>
                <a:off x="5322153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24"/>
              <p:cNvSpPr/>
              <p:nvPr/>
            </p:nvSpPr>
            <p:spPr>
              <a:xfrm>
                <a:off x="5379500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24"/>
              <p:cNvSpPr/>
              <p:nvPr/>
            </p:nvSpPr>
            <p:spPr>
              <a:xfrm>
                <a:off x="5436847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24"/>
              <p:cNvSpPr/>
              <p:nvPr/>
            </p:nvSpPr>
            <p:spPr>
              <a:xfrm>
                <a:off x="5494194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24"/>
              <p:cNvSpPr/>
              <p:nvPr/>
            </p:nvSpPr>
            <p:spPr>
              <a:xfrm>
                <a:off x="5551542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24"/>
              <p:cNvSpPr/>
              <p:nvPr/>
            </p:nvSpPr>
            <p:spPr>
              <a:xfrm>
                <a:off x="5609175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24"/>
              <p:cNvSpPr/>
              <p:nvPr/>
            </p:nvSpPr>
            <p:spPr>
              <a:xfrm>
                <a:off x="5666522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24"/>
              <p:cNvSpPr/>
              <p:nvPr/>
            </p:nvSpPr>
            <p:spPr>
              <a:xfrm>
                <a:off x="5723869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24"/>
              <p:cNvSpPr/>
              <p:nvPr/>
            </p:nvSpPr>
            <p:spPr>
              <a:xfrm>
                <a:off x="5781503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24"/>
              <p:cNvSpPr/>
              <p:nvPr/>
            </p:nvSpPr>
            <p:spPr>
              <a:xfrm>
                <a:off x="5838850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24"/>
              <p:cNvSpPr/>
              <p:nvPr/>
            </p:nvSpPr>
            <p:spPr>
              <a:xfrm>
                <a:off x="5896197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24"/>
              <p:cNvSpPr/>
              <p:nvPr/>
            </p:nvSpPr>
            <p:spPr>
              <a:xfrm>
                <a:off x="5953544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24"/>
              <p:cNvSpPr/>
              <p:nvPr/>
            </p:nvSpPr>
            <p:spPr>
              <a:xfrm>
                <a:off x="6011178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24"/>
              <p:cNvSpPr/>
              <p:nvPr/>
            </p:nvSpPr>
            <p:spPr>
              <a:xfrm>
                <a:off x="6068525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2"/>
                      <a:pt x="2239" y="952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24"/>
              <p:cNvSpPr/>
              <p:nvPr/>
            </p:nvSpPr>
            <p:spPr>
              <a:xfrm>
                <a:off x="6125872" y="3083605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1" y="1916"/>
                    </a:cubicBezTo>
                    <a:cubicBezTo>
                      <a:pt x="1772" y="1916"/>
                      <a:pt x="2243" y="1532"/>
                      <a:pt x="2251" y="952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24"/>
              <p:cNvSpPr/>
              <p:nvPr/>
            </p:nvSpPr>
            <p:spPr>
              <a:xfrm>
                <a:off x="6183220" y="3083605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1" y="1916"/>
                    </a:cubicBezTo>
                    <a:cubicBezTo>
                      <a:pt x="1772" y="1916"/>
                      <a:pt x="2243" y="1532"/>
                      <a:pt x="2251" y="952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24"/>
              <p:cNvSpPr/>
              <p:nvPr/>
            </p:nvSpPr>
            <p:spPr>
              <a:xfrm>
                <a:off x="6240853" y="3083605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2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24"/>
              <p:cNvSpPr/>
              <p:nvPr/>
            </p:nvSpPr>
            <p:spPr>
              <a:xfrm>
                <a:off x="5207458" y="3140952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4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24"/>
              <p:cNvSpPr/>
              <p:nvPr/>
            </p:nvSpPr>
            <p:spPr>
              <a:xfrm>
                <a:off x="5264519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24"/>
              <p:cNvSpPr/>
              <p:nvPr/>
            </p:nvSpPr>
            <p:spPr>
              <a:xfrm>
                <a:off x="5322153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8"/>
                      <a:pt x="1030" y="1925"/>
                      <a:pt x="1265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24"/>
              <p:cNvSpPr/>
              <p:nvPr/>
            </p:nvSpPr>
            <p:spPr>
              <a:xfrm>
                <a:off x="5379500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1" y="1925"/>
                      <a:pt x="1274" y="1925"/>
                    </a:cubicBezTo>
                    <a:cubicBezTo>
                      <a:pt x="1767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24"/>
              <p:cNvSpPr/>
              <p:nvPr/>
            </p:nvSpPr>
            <p:spPr>
              <a:xfrm>
                <a:off x="5436847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24"/>
              <p:cNvSpPr/>
              <p:nvPr/>
            </p:nvSpPr>
            <p:spPr>
              <a:xfrm>
                <a:off x="5494194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2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24"/>
              <p:cNvSpPr/>
              <p:nvPr/>
            </p:nvSpPr>
            <p:spPr>
              <a:xfrm>
                <a:off x="5551542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2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24"/>
              <p:cNvSpPr/>
              <p:nvPr/>
            </p:nvSpPr>
            <p:spPr>
              <a:xfrm>
                <a:off x="5609175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1" y="1925"/>
                      <a:pt x="1275" y="1925"/>
                    </a:cubicBezTo>
                    <a:cubicBezTo>
                      <a:pt x="1767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24"/>
              <p:cNvSpPr/>
              <p:nvPr/>
            </p:nvSpPr>
            <p:spPr>
              <a:xfrm>
                <a:off x="5666522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2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24"/>
              <p:cNvSpPr/>
              <p:nvPr/>
            </p:nvSpPr>
            <p:spPr>
              <a:xfrm>
                <a:off x="5723869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24"/>
              <p:cNvSpPr/>
              <p:nvPr/>
            </p:nvSpPr>
            <p:spPr>
              <a:xfrm>
                <a:off x="5781503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8"/>
                      <a:pt x="1031" y="1925"/>
                      <a:pt x="1266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24"/>
              <p:cNvSpPr/>
              <p:nvPr/>
            </p:nvSpPr>
            <p:spPr>
              <a:xfrm>
                <a:off x="5838850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1" y="1925"/>
                      <a:pt x="1275" y="1925"/>
                    </a:cubicBezTo>
                    <a:cubicBezTo>
                      <a:pt x="1768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24"/>
              <p:cNvSpPr/>
              <p:nvPr/>
            </p:nvSpPr>
            <p:spPr>
              <a:xfrm>
                <a:off x="5896197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24"/>
              <p:cNvSpPr/>
              <p:nvPr/>
            </p:nvSpPr>
            <p:spPr>
              <a:xfrm>
                <a:off x="5953544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3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24"/>
              <p:cNvSpPr/>
              <p:nvPr/>
            </p:nvSpPr>
            <p:spPr>
              <a:xfrm>
                <a:off x="6011178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8"/>
                      <a:pt x="1031" y="1925"/>
                      <a:pt x="1266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24"/>
              <p:cNvSpPr/>
              <p:nvPr/>
            </p:nvSpPr>
            <p:spPr>
              <a:xfrm>
                <a:off x="6068525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1" y="1925"/>
                      <a:pt x="1275" y="1925"/>
                    </a:cubicBezTo>
                    <a:cubicBezTo>
                      <a:pt x="1768" y="1925"/>
                      <a:pt x="2239" y="1538"/>
                      <a:pt x="2239" y="964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24"/>
              <p:cNvSpPr/>
              <p:nvPr/>
            </p:nvSpPr>
            <p:spPr>
              <a:xfrm>
                <a:off x="6125872" y="3140952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4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24"/>
              <p:cNvSpPr/>
              <p:nvPr/>
            </p:nvSpPr>
            <p:spPr>
              <a:xfrm>
                <a:off x="6183220" y="3140952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4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24"/>
              <p:cNvSpPr/>
              <p:nvPr/>
            </p:nvSpPr>
            <p:spPr>
              <a:xfrm>
                <a:off x="6240853" y="3140952"/>
                <a:ext cx="53413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799" y="1838"/>
                      <a:pt x="1036" y="1925"/>
                      <a:pt x="1270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24"/>
              <p:cNvSpPr/>
              <p:nvPr/>
            </p:nvSpPr>
            <p:spPr>
              <a:xfrm>
                <a:off x="5207458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24"/>
              <p:cNvSpPr/>
              <p:nvPr/>
            </p:nvSpPr>
            <p:spPr>
              <a:xfrm>
                <a:off x="5264519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24"/>
              <p:cNvSpPr/>
              <p:nvPr/>
            </p:nvSpPr>
            <p:spPr>
              <a:xfrm>
                <a:off x="5322153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24"/>
              <p:cNvSpPr/>
              <p:nvPr/>
            </p:nvSpPr>
            <p:spPr>
              <a:xfrm>
                <a:off x="5387154" y="3198300"/>
                <a:ext cx="45735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918" extrusionOk="0">
                    <a:moveTo>
                      <a:pt x="965" y="0"/>
                    </a:moveTo>
                    <a:cubicBezTo>
                      <a:pt x="429" y="0"/>
                      <a:pt x="1" y="429"/>
                      <a:pt x="1" y="965"/>
                    </a:cubicBezTo>
                    <a:cubicBezTo>
                      <a:pt x="1" y="1488"/>
                      <a:pt x="429" y="1917"/>
                      <a:pt x="965" y="1917"/>
                    </a:cubicBezTo>
                    <a:cubicBezTo>
                      <a:pt x="1489" y="1917"/>
                      <a:pt x="1918" y="1488"/>
                      <a:pt x="1918" y="965"/>
                    </a:cubicBezTo>
                    <a:cubicBezTo>
                      <a:pt x="1918" y="429"/>
                      <a:pt x="1489" y="0"/>
                      <a:pt x="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24"/>
              <p:cNvSpPr/>
              <p:nvPr/>
            </p:nvSpPr>
            <p:spPr>
              <a:xfrm>
                <a:off x="5444501" y="3198300"/>
                <a:ext cx="45735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918" extrusionOk="0">
                    <a:moveTo>
                      <a:pt x="965" y="0"/>
                    </a:moveTo>
                    <a:cubicBezTo>
                      <a:pt x="429" y="0"/>
                      <a:pt x="1" y="429"/>
                      <a:pt x="1" y="965"/>
                    </a:cubicBezTo>
                    <a:cubicBezTo>
                      <a:pt x="1" y="1488"/>
                      <a:pt x="429" y="1917"/>
                      <a:pt x="965" y="1917"/>
                    </a:cubicBezTo>
                    <a:cubicBezTo>
                      <a:pt x="1489" y="1917"/>
                      <a:pt x="1918" y="1488"/>
                      <a:pt x="1918" y="965"/>
                    </a:cubicBezTo>
                    <a:cubicBezTo>
                      <a:pt x="1918" y="429"/>
                      <a:pt x="1489" y="0"/>
                      <a:pt x="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24"/>
              <p:cNvSpPr/>
              <p:nvPr/>
            </p:nvSpPr>
            <p:spPr>
              <a:xfrm>
                <a:off x="5494194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24"/>
              <p:cNvSpPr/>
              <p:nvPr/>
            </p:nvSpPr>
            <p:spPr>
              <a:xfrm>
                <a:off x="5551542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24"/>
              <p:cNvSpPr/>
              <p:nvPr/>
            </p:nvSpPr>
            <p:spPr>
              <a:xfrm>
                <a:off x="5609175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24"/>
              <p:cNvSpPr/>
              <p:nvPr/>
            </p:nvSpPr>
            <p:spPr>
              <a:xfrm>
                <a:off x="5666522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24"/>
              <p:cNvSpPr/>
              <p:nvPr/>
            </p:nvSpPr>
            <p:spPr>
              <a:xfrm>
                <a:off x="5723869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24"/>
              <p:cNvSpPr/>
              <p:nvPr/>
            </p:nvSpPr>
            <p:spPr>
              <a:xfrm>
                <a:off x="5781503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24"/>
              <p:cNvSpPr/>
              <p:nvPr/>
            </p:nvSpPr>
            <p:spPr>
              <a:xfrm>
                <a:off x="5838850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24"/>
              <p:cNvSpPr/>
              <p:nvPr/>
            </p:nvSpPr>
            <p:spPr>
              <a:xfrm>
                <a:off x="5896197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1" name="Google Shape;4821;p24"/>
              <p:cNvSpPr/>
              <p:nvPr/>
            </p:nvSpPr>
            <p:spPr>
              <a:xfrm>
                <a:off x="5953544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24"/>
              <p:cNvSpPr/>
              <p:nvPr/>
            </p:nvSpPr>
            <p:spPr>
              <a:xfrm>
                <a:off x="6011178" y="319830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24"/>
              <p:cNvSpPr/>
              <p:nvPr/>
            </p:nvSpPr>
            <p:spPr>
              <a:xfrm>
                <a:off x="6068525" y="3198300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24"/>
              <p:cNvSpPr/>
              <p:nvPr/>
            </p:nvSpPr>
            <p:spPr>
              <a:xfrm>
                <a:off x="6125872" y="3198300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24"/>
              <p:cNvSpPr/>
              <p:nvPr/>
            </p:nvSpPr>
            <p:spPr>
              <a:xfrm>
                <a:off x="6183220" y="3198300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24"/>
              <p:cNvSpPr/>
              <p:nvPr/>
            </p:nvSpPr>
            <p:spPr>
              <a:xfrm>
                <a:off x="5149825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24"/>
              <p:cNvSpPr/>
              <p:nvPr/>
            </p:nvSpPr>
            <p:spPr>
              <a:xfrm>
                <a:off x="5207458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24"/>
              <p:cNvSpPr/>
              <p:nvPr/>
            </p:nvSpPr>
            <p:spPr>
              <a:xfrm>
                <a:off x="5264519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24"/>
              <p:cNvSpPr/>
              <p:nvPr/>
            </p:nvSpPr>
            <p:spPr>
              <a:xfrm>
                <a:off x="5322153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24"/>
              <p:cNvSpPr/>
              <p:nvPr/>
            </p:nvSpPr>
            <p:spPr>
              <a:xfrm>
                <a:off x="5378107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24"/>
              <p:cNvSpPr/>
              <p:nvPr/>
            </p:nvSpPr>
            <p:spPr>
              <a:xfrm>
                <a:off x="5607782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24"/>
              <p:cNvSpPr/>
              <p:nvPr/>
            </p:nvSpPr>
            <p:spPr>
              <a:xfrm>
                <a:off x="5665201" y="3255909"/>
                <a:ext cx="53604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926" extrusionOk="0">
                    <a:moveTo>
                      <a:pt x="1281" y="1"/>
                    </a:moveTo>
                    <a:cubicBezTo>
                      <a:pt x="421" y="1"/>
                      <a:pt x="1" y="1040"/>
                      <a:pt x="605" y="1644"/>
                    </a:cubicBezTo>
                    <a:cubicBezTo>
                      <a:pt x="799" y="1839"/>
                      <a:pt x="1038" y="1926"/>
                      <a:pt x="1273" y="1926"/>
                    </a:cubicBezTo>
                    <a:cubicBezTo>
                      <a:pt x="1770" y="1926"/>
                      <a:pt x="2248" y="1536"/>
                      <a:pt x="2248" y="954"/>
                    </a:cubicBezTo>
                    <a:cubicBezTo>
                      <a:pt x="2236" y="430"/>
                      <a:pt x="1819" y="1"/>
                      <a:pt x="1295" y="1"/>
                    </a:cubicBezTo>
                    <a:cubicBezTo>
                      <a:pt x="1290" y="1"/>
                      <a:pt x="1285" y="1"/>
                      <a:pt x="1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24"/>
              <p:cNvSpPr/>
              <p:nvPr/>
            </p:nvSpPr>
            <p:spPr>
              <a:xfrm>
                <a:off x="5722477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24"/>
              <p:cNvSpPr/>
              <p:nvPr/>
            </p:nvSpPr>
            <p:spPr>
              <a:xfrm>
                <a:off x="5780110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24"/>
              <p:cNvSpPr/>
              <p:nvPr/>
            </p:nvSpPr>
            <p:spPr>
              <a:xfrm>
                <a:off x="5837457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24"/>
              <p:cNvSpPr/>
              <p:nvPr/>
            </p:nvSpPr>
            <p:spPr>
              <a:xfrm>
                <a:off x="5894804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24"/>
              <p:cNvSpPr/>
              <p:nvPr/>
            </p:nvSpPr>
            <p:spPr>
              <a:xfrm>
                <a:off x="5952152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24"/>
              <p:cNvSpPr/>
              <p:nvPr/>
            </p:nvSpPr>
            <p:spPr>
              <a:xfrm>
                <a:off x="6009785" y="3255933"/>
                <a:ext cx="53413" cy="45782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0" extrusionOk="0">
                    <a:moveTo>
                      <a:pt x="1275" y="0"/>
                    </a:moveTo>
                    <a:cubicBezTo>
                      <a:pt x="417" y="0"/>
                      <a:pt x="1" y="1036"/>
                      <a:pt x="608" y="1643"/>
                    </a:cubicBezTo>
                    <a:cubicBezTo>
                      <a:pt x="803" y="1834"/>
                      <a:pt x="1040" y="1920"/>
                      <a:pt x="1273" y="1920"/>
                    </a:cubicBezTo>
                    <a:cubicBezTo>
                      <a:pt x="1766" y="1920"/>
                      <a:pt x="2239" y="1535"/>
                      <a:pt x="2239" y="953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24"/>
              <p:cNvSpPr/>
              <p:nvPr/>
            </p:nvSpPr>
            <p:spPr>
              <a:xfrm>
                <a:off x="6067132" y="3255933"/>
                <a:ext cx="53413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24"/>
              <p:cNvSpPr/>
              <p:nvPr/>
            </p:nvSpPr>
            <p:spPr>
              <a:xfrm>
                <a:off x="6124480" y="3255933"/>
                <a:ext cx="5369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6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1" y="1916"/>
                    </a:cubicBezTo>
                    <a:cubicBezTo>
                      <a:pt x="1772" y="1916"/>
                      <a:pt x="2243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24"/>
              <p:cNvSpPr/>
              <p:nvPr/>
            </p:nvSpPr>
            <p:spPr>
              <a:xfrm>
                <a:off x="5665129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24"/>
              <p:cNvSpPr/>
              <p:nvPr/>
            </p:nvSpPr>
            <p:spPr>
              <a:xfrm>
                <a:off x="5722477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24"/>
              <p:cNvSpPr/>
              <p:nvPr/>
            </p:nvSpPr>
            <p:spPr>
              <a:xfrm>
                <a:off x="5780110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24"/>
              <p:cNvSpPr/>
              <p:nvPr/>
            </p:nvSpPr>
            <p:spPr>
              <a:xfrm>
                <a:off x="5837457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24"/>
              <p:cNvSpPr/>
              <p:nvPr/>
            </p:nvSpPr>
            <p:spPr>
              <a:xfrm>
                <a:off x="5894804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24"/>
              <p:cNvSpPr/>
              <p:nvPr/>
            </p:nvSpPr>
            <p:spPr>
              <a:xfrm>
                <a:off x="5952152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24"/>
              <p:cNvSpPr/>
              <p:nvPr/>
            </p:nvSpPr>
            <p:spPr>
              <a:xfrm>
                <a:off x="6009785" y="3313280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24"/>
              <p:cNvSpPr/>
              <p:nvPr/>
            </p:nvSpPr>
            <p:spPr>
              <a:xfrm>
                <a:off x="5665129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24"/>
              <p:cNvSpPr/>
              <p:nvPr/>
            </p:nvSpPr>
            <p:spPr>
              <a:xfrm>
                <a:off x="5837457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24"/>
              <p:cNvSpPr/>
              <p:nvPr/>
            </p:nvSpPr>
            <p:spPr>
              <a:xfrm>
                <a:off x="5894804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24"/>
              <p:cNvSpPr/>
              <p:nvPr/>
            </p:nvSpPr>
            <p:spPr>
              <a:xfrm>
                <a:off x="5952152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24"/>
              <p:cNvSpPr/>
              <p:nvPr/>
            </p:nvSpPr>
            <p:spPr>
              <a:xfrm>
                <a:off x="6124480" y="3370627"/>
                <a:ext cx="5369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1" y="1928"/>
                    </a:cubicBezTo>
                    <a:cubicBezTo>
                      <a:pt x="1772" y="1928"/>
                      <a:pt x="2243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24"/>
              <p:cNvSpPr/>
              <p:nvPr/>
            </p:nvSpPr>
            <p:spPr>
              <a:xfrm>
                <a:off x="5607782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24"/>
              <p:cNvSpPr/>
              <p:nvPr/>
            </p:nvSpPr>
            <p:spPr>
              <a:xfrm>
                <a:off x="5665129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24"/>
              <p:cNvSpPr/>
              <p:nvPr/>
            </p:nvSpPr>
            <p:spPr>
              <a:xfrm>
                <a:off x="5894804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24"/>
              <p:cNvSpPr/>
              <p:nvPr/>
            </p:nvSpPr>
            <p:spPr>
              <a:xfrm>
                <a:off x="5952152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24"/>
              <p:cNvSpPr/>
              <p:nvPr/>
            </p:nvSpPr>
            <p:spPr>
              <a:xfrm>
                <a:off x="6009785" y="342826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24"/>
              <p:cNvSpPr/>
              <p:nvPr/>
            </p:nvSpPr>
            <p:spPr>
              <a:xfrm>
                <a:off x="6067132" y="342826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24"/>
              <p:cNvSpPr/>
              <p:nvPr/>
            </p:nvSpPr>
            <p:spPr>
              <a:xfrm>
                <a:off x="6124480" y="3428261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5" y="1828"/>
                      <a:pt x="1046" y="1916"/>
                      <a:pt x="1282" y="1916"/>
                    </a:cubicBezTo>
                    <a:cubicBezTo>
                      <a:pt x="1773" y="1916"/>
                      <a:pt x="2243" y="1536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24"/>
              <p:cNvSpPr/>
              <p:nvPr/>
            </p:nvSpPr>
            <p:spPr>
              <a:xfrm>
                <a:off x="5894804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24"/>
              <p:cNvSpPr/>
              <p:nvPr/>
            </p:nvSpPr>
            <p:spPr>
              <a:xfrm>
                <a:off x="5952152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24"/>
              <p:cNvSpPr/>
              <p:nvPr/>
            </p:nvSpPr>
            <p:spPr>
              <a:xfrm>
                <a:off x="6009785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24"/>
              <p:cNvSpPr/>
              <p:nvPr/>
            </p:nvSpPr>
            <p:spPr>
              <a:xfrm>
                <a:off x="5952152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64" name="Google Shape;4864;p24"/>
            <p:cNvSpPr/>
            <p:nvPr/>
          </p:nvSpPr>
          <p:spPr>
            <a:xfrm>
              <a:off x="2487678" y="3381230"/>
              <a:ext cx="50863" cy="43587"/>
            </a:xfrm>
            <a:custGeom>
              <a:avLst/>
              <a:gdLst/>
              <a:ahLst/>
              <a:cxnLst/>
              <a:rect l="l" t="t" r="r" b="b"/>
              <a:pathLst>
                <a:path w="2251" h="1929" extrusionOk="0">
                  <a:moveTo>
                    <a:pt x="1286" y="0"/>
                  </a:moveTo>
                  <a:cubicBezTo>
                    <a:pt x="429" y="0"/>
                    <a:pt x="0" y="1036"/>
                    <a:pt x="607" y="1643"/>
                  </a:cubicBezTo>
                  <a:cubicBezTo>
                    <a:pt x="804" y="1840"/>
                    <a:pt x="1045" y="1928"/>
                    <a:pt x="1282" y="1928"/>
                  </a:cubicBezTo>
                  <a:cubicBezTo>
                    <a:pt x="1777" y="1928"/>
                    <a:pt x="2250" y="1544"/>
                    <a:pt x="2250" y="965"/>
                  </a:cubicBezTo>
                  <a:cubicBezTo>
                    <a:pt x="2250" y="429"/>
                    <a:pt x="1822" y="0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5" name="Google Shape;4865;p24"/>
            <p:cNvGrpSpPr/>
            <p:nvPr/>
          </p:nvGrpSpPr>
          <p:grpSpPr>
            <a:xfrm>
              <a:off x="2705318" y="3109248"/>
              <a:ext cx="595098" cy="315569"/>
              <a:chOff x="5090799" y="3313280"/>
              <a:chExt cx="628006" cy="333019"/>
            </a:xfrm>
          </p:grpSpPr>
          <p:sp>
            <p:nvSpPr>
              <p:cNvPr id="4866" name="Google Shape;4866;p24"/>
              <p:cNvSpPr/>
              <p:nvPr/>
            </p:nvSpPr>
            <p:spPr>
              <a:xfrm>
                <a:off x="5148432" y="3313280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9" y="153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24"/>
              <p:cNvSpPr/>
              <p:nvPr/>
            </p:nvSpPr>
            <p:spPr>
              <a:xfrm>
                <a:off x="5206066" y="3313280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8" y="1535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24"/>
              <p:cNvSpPr/>
              <p:nvPr/>
            </p:nvSpPr>
            <p:spPr>
              <a:xfrm>
                <a:off x="5263127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24"/>
              <p:cNvSpPr/>
              <p:nvPr/>
            </p:nvSpPr>
            <p:spPr>
              <a:xfrm>
                <a:off x="5320760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24"/>
              <p:cNvSpPr/>
              <p:nvPr/>
            </p:nvSpPr>
            <p:spPr>
              <a:xfrm>
                <a:off x="5378107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24"/>
              <p:cNvSpPr/>
              <p:nvPr/>
            </p:nvSpPr>
            <p:spPr>
              <a:xfrm>
                <a:off x="5435454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24"/>
              <p:cNvSpPr/>
              <p:nvPr/>
            </p:nvSpPr>
            <p:spPr>
              <a:xfrm>
                <a:off x="5492802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24"/>
              <p:cNvSpPr/>
              <p:nvPr/>
            </p:nvSpPr>
            <p:spPr>
              <a:xfrm>
                <a:off x="5148432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24"/>
              <p:cNvSpPr/>
              <p:nvPr/>
            </p:nvSpPr>
            <p:spPr>
              <a:xfrm>
                <a:off x="5206066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24"/>
              <p:cNvSpPr/>
              <p:nvPr/>
            </p:nvSpPr>
            <p:spPr>
              <a:xfrm>
                <a:off x="5263127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24"/>
              <p:cNvSpPr/>
              <p:nvPr/>
            </p:nvSpPr>
            <p:spPr>
              <a:xfrm>
                <a:off x="5320760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24"/>
              <p:cNvSpPr/>
              <p:nvPr/>
            </p:nvSpPr>
            <p:spPr>
              <a:xfrm>
                <a:off x="5378107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24"/>
              <p:cNvSpPr/>
              <p:nvPr/>
            </p:nvSpPr>
            <p:spPr>
              <a:xfrm>
                <a:off x="5435454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24"/>
              <p:cNvSpPr/>
              <p:nvPr/>
            </p:nvSpPr>
            <p:spPr>
              <a:xfrm>
                <a:off x="5492802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24"/>
              <p:cNvSpPr/>
              <p:nvPr/>
            </p:nvSpPr>
            <p:spPr>
              <a:xfrm>
                <a:off x="5090799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24"/>
              <p:cNvSpPr/>
              <p:nvPr/>
            </p:nvSpPr>
            <p:spPr>
              <a:xfrm>
                <a:off x="5148432" y="342826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9" y="1536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24"/>
              <p:cNvSpPr/>
              <p:nvPr/>
            </p:nvSpPr>
            <p:spPr>
              <a:xfrm>
                <a:off x="5206066" y="342826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8"/>
                      <a:pt x="1035" y="1916"/>
                      <a:pt x="1272" y="1916"/>
                    </a:cubicBezTo>
                    <a:cubicBezTo>
                      <a:pt x="1766" y="1916"/>
                      <a:pt x="2238" y="1536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24"/>
              <p:cNvSpPr/>
              <p:nvPr/>
            </p:nvSpPr>
            <p:spPr>
              <a:xfrm>
                <a:off x="5263127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24"/>
              <p:cNvSpPr/>
              <p:nvPr/>
            </p:nvSpPr>
            <p:spPr>
              <a:xfrm>
                <a:off x="5320760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24"/>
              <p:cNvSpPr/>
              <p:nvPr/>
            </p:nvSpPr>
            <p:spPr>
              <a:xfrm>
                <a:off x="5378107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24"/>
              <p:cNvSpPr/>
              <p:nvPr/>
            </p:nvSpPr>
            <p:spPr>
              <a:xfrm>
                <a:off x="5435454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24"/>
              <p:cNvSpPr/>
              <p:nvPr/>
            </p:nvSpPr>
            <p:spPr>
              <a:xfrm>
                <a:off x="5492802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24"/>
              <p:cNvSpPr/>
              <p:nvPr/>
            </p:nvSpPr>
            <p:spPr>
              <a:xfrm>
                <a:off x="5550149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24"/>
              <p:cNvSpPr/>
              <p:nvPr/>
            </p:nvSpPr>
            <p:spPr>
              <a:xfrm>
                <a:off x="5090799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24"/>
              <p:cNvSpPr/>
              <p:nvPr/>
            </p:nvSpPr>
            <p:spPr>
              <a:xfrm>
                <a:off x="5148432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24"/>
              <p:cNvSpPr/>
              <p:nvPr/>
            </p:nvSpPr>
            <p:spPr>
              <a:xfrm>
                <a:off x="5206066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24"/>
              <p:cNvSpPr/>
              <p:nvPr/>
            </p:nvSpPr>
            <p:spPr>
              <a:xfrm>
                <a:off x="5263127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24"/>
              <p:cNvSpPr/>
              <p:nvPr/>
            </p:nvSpPr>
            <p:spPr>
              <a:xfrm>
                <a:off x="5320760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24"/>
              <p:cNvSpPr/>
              <p:nvPr/>
            </p:nvSpPr>
            <p:spPr>
              <a:xfrm>
                <a:off x="5378107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24"/>
              <p:cNvSpPr/>
              <p:nvPr/>
            </p:nvSpPr>
            <p:spPr>
              <a:xfrm>
                <a:off x="5435454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24"/>
              <p:cNvSpPr/>
              <p:nvPr/>
            </p:nvSpPr>
            <p:spPr>
              <a:xfrm>
                <a:off x="5492802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24"/>
              <p:cNvSpPr/>
              <p:nvPr/>
            </p:nvSpPr>
            <p:spPr>
              <a:xfrm>
                <a:off x="5550149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24"/>
              <p:cNvSpPr/>
              <p:nvPr/>
            </p:nvSpPr>
            <p:spPr>
              <a:xfrm>
                <a:off x="5607782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24"/>
              <p:cNvSpPr/>
              <p:nvPr/>
            </p:nvSpPr>
            <p:spPr>
              <a:xfrm>
                <a:off x="5665129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24"/>
              <p:cNvSpPr/>
              <p:nvPr/>
            </p:nvSpPr>
            <p:spPr>
              <a:xfrm>
                <a:off x="5148432" y="3542955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9"/>
                      <a:pt x="1035" y="1916"/>
                      <a:pt x="1272" y="1916"/>
                    </a:cubicBezTo>
                    <a:cubicBezTo>
                      <a:pt x="1766" y="1916"/>
                      <a:pt x="2239" y="1536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24"/>
              <p:cNvSpPr/>
              <p:nvPr/>
            </p:nvSpPr>
            <p:spPr>
              <a:xfrm>
                <a:off x="5206066" y="3542955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3" y="1829"/>
                      <a:pt x="1035" y="1916"/>
                      <a:pt x="1272" y="1916"/>
                    </a:cubicBezTo>
                    <a:cubicBezTo>
                      <a:pt x="1766" y="1916"/>
                      <a:pt x="2238" y="1536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24"/>
              <p:cNvSpPr/>
              <p:nvPr/>
            </p:nvSpPr>
            <p:spPr>
              <a:xfrm>
                <a:off x="5263127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3" name="Google Shape;4903;p24"/>
              <p:cNvSpPr/>
              <p:nvPr/>
            </p:nvSpPr>
            <p:spPr>
              <a:xfrm>
                <a:off x="5320760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24"/>
              <p:cNvSpPr/>
              <p:nvPr/>
            </p:nvSpPr>
            <p:spPr>
              <a:xfrm>
                <a:off x="5378107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24"/>
              <p:cNvSpPr/>
              <p:nvPr/>
            </p:nvSpPr>
            <p:spPr>
              <a:xfrm>
                <a:off x="5435454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24"/>
              <p:cNvSpPr/>
              <p:nvPr/>
            </p:nvSpPr>
            <p:spPr>
              <a:xfrm>
                <a:off x="5492802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24"/>
              <p:cNvSpPr/>
              <p:nvPr/>
            </p:nvSpPr>
            <p:spPr>
              <a:xfrm>
                <a:off x="5550149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24"/>
              <p:cNvSpPr/>
              <p:nvPr/>
            </p:nvSpPr>
            <p:spPr>
              <a:xfrm>
                <a:off x="5607782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24"/>
              <p:cNvSpPr/>
              <p:nvPr/>
            </p:nvSpPr>
            <p:spPr>
              <a:xfrm>
                <a:off x="5206066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24"/>
              <p:cNvSpPr/>
              <p:nvPr/>
            </p:nvSpPr>
            <p:spPr>
              <a:xfrm>
                <a:off x="5263127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24"/>
              <p:cNvSpPr/>
              <p:nvPr/>
            </p:nvSpPr>
            <p:spPr>
              <a:xfrm>
                <a:off x="5320760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24"/>
              <p:cNvSpPr/>
              <p:nvPr/>
            </p:nvSpPr>
            <p:spPr>
              <a:xfrm>
                <a:off x="5378107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24"/>
              <p:cNvSpPr/>
              <p:nvPr/>
            </p:nvSpPr>
            <p:spPr>
              <a:xfrm>
                <a:off x="5435454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24"/>
              <p:cNvSpPr/>
              <p:nvPr/>
            </p:nvSpPr>
            <p:spPr>
              <a:xfrm>
                <a:off x="5492802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24"/>
              <p:cNvSpPr/>
              <p:nvPr/>
            </p:nvSpPr>
            <p:spPr>
              <a:xfrm>
                <a:off x="5550149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24"/>
              <p:cNvSpPr/>
              <p:nvPr/>
            </p:nvSpPr>
            <p:spPr>
              <a:xfrm>
                <a:off x="5607782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7" name="Google Shape;4917;p24"/>
            <p:cNvGrpSpPr/>
            <p:nvPr/>
          </p:nvGrpSpPr>
          <p:grpSpPr>
            <a:xfrm>
              <a:off x="1181815" y="2782630"/>
              <a:ext cx="867081" cy="696530"/>
              <a:chOff x="3483050" y="2968601"/>
              <a:chExt cx="915028" cy="735046"/>
            </a:xfrm>
          </p:grpSpPr>
          <p:sp>
            <p:nvSpPr>
              <p:cNvPr id="4918" name="Google Shape;4918;p24"/>
              <p:cNvSpPr/>
              <p:nvPr/>
            </p:nvSpPr>
            <p:spPr>
              <a:xfrm>
                <a:off x="3885053" y="2968601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24"/>
              <p:cNvSpPr/>
              <p:nvPr/>
            </p:nvSpPr>
            <p:spPr>
              <a:xfrm>
                <a:off x="3942686" y="2968601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24"/>
              <p:cNvSpPr/>
              <p:nvPr/>
            </p:nvSpPr>
            <p:spPr>
              <a:xfrm>
                <a:off x="3655377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0" y="1533"/>
                      <a:pt x="2250" y="953"/>
                    </a:cubicBezTo>
                    <a:cubicBezTo>
                      <a:pt x="2250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24"/>
              <p:cNvSpPr/>
              <p:nvPr/>
            </p:nvSpPr>
            <p:spPr>
              <a:xfrm>
                <a:off x="3712725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9"/>
                      <a:pt x="1046" y="1917"/>
                      <a:pt x="1282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24"/>
              <p:cNvSpPr/>
              <p:nvPr/>
            </p:nvSpPr>
            <p:spPr>
              <a:xfrm>
                <a:off x="3770358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24"/>
              <p:cNvSpPr/>
              <p:nvPr/>
            </p:nvSpPr>
            <p:spPr>
              <a:xfrm>
                <a:off x="3827705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7" y="1632"/>
                    </a:cubicBezTo>
                    <a:cubicBezTo>
                      <a:pt x="800" y="1829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24"/>
              <p:cNvSpPr/>
              <p:nvPr/>
            </p:nvSpPr>
            <p:spPr>
              <a:xfrm>
                <a:off x="3885053" y="3026234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9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0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24"/>
              <p:cNvSpPr/>
              <p:nvPr/>
            </p:nvSpPr>
            <p:spPr>
              <a:xfrm>
                <a:off x="3942686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24"/>
              <p:cNvSpPr/>
              <p:nvPr/>
            </p:nvSpPr>
            <p:spPr>
              <a:xfrm>
                <a:off x="4000033" y="3026234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9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0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24"/>
              <p:cNvSpPr/>
              <p:nvPr/>
            </p:nvSpPr>
            <p:spPr>
              <a:xfrm>
                <a:off x="3483050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2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24"/>
              <p:cNvSpPr/>
              <p:nvPr/>
            </p:nvSpPr>
            <p:spPr>
              <a:xfrm>
                <a:off x="3540683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5" y="1631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2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24"/>
              <p:cNvSpPr/>
              <p:nvPr/>
            </p:nvSpPr>
            <p:spPr>
              <a:xfrm>
                <a:off x="3598030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8" y="1532"/>
                      <a:pt x="2238" y="952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24"/>
              <p:cNvSpPr/>
              <p:nvPr/>
            </p:nvSpPr>
            <p:spPr>
              <a:xfrm>
                <a:off x="3655377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2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24"/>
              <p:cNvSpPr/>
              <p:nvPr/>
            </p:nvSpPr>
            <p:spPr>
              <a:xfrm>
                <a:off x="3712725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24"/>
              <p:cNvSpPr/>
              <p:nvPr/>
            </p:nvSpPr>
            <p:spPr>
              <a:xfrm>
                <a:off x="3770358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24"/>
              <p:cNvSpPr/>
              <p:nvPr/>
            </p:nvSpPr>
            <p:spPr>
              <a:xfrm>
                <a:off x="3827705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24"/>
              <p:cNvSpPr/>
              <p:nvPr/>
            </p:nvSpPr>
            <p:spPr>
              <a:xfrm>
                <a:off x="3885053" y="3083605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2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24"/>
              <p:cNvSpPr/>
              <p:nvPr/>
            </p:nvSpPr>
            <p:spPr>
              <a:xfrm>
                <a:off x="3942686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24"/>
              <p:cNvSpPr/>
              <p:nvPr/>
            </p:nvSpPr>
            <p:spPr>
              <a:xfrm>
                <a:off x="4000033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24"/>
              <p:cNvSpPr/>
              <p:nvPr/>
            </p:nvSpPr>
            <p:spPr>
              <a:xfrm>
                <a:off x="4057380" y="3083605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2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24"/>
              <p:cNvSpPr/>
              <p:nvPr/>
            </p:nvSpPr>
            <p:spPr>
              <a:xfrm>
                <a:off x="3483050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8"/>
                      <a:pt x="1042" y="1925"/>
                      <a:pt x="1277" y="1925"/>
                    </a:cubicBezTo>
                    <a:cubicBezTo>
                      <a:pt x="1773" y="1925"/>
                      <a:pt x="2250" y="1538"/>
                      <a:pt x="2250" y="964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24"/>
              <p:cNvSpPr/>
              <p:nvPr/>
            </p:nvSpPr>
            <p:spPr>
              <a:xfrm>
                <a:off x="3540683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1" y="1838"/>
                      <a:pt x="1030" y="1925"/>
                      <a:pt x="1265" y="1925"/>
                    </a:cubicBezTo>
                    <a:cubicBezTo>
                      <a:pt x="1762" y="1925"/>
                      <a:pt x="2238" y="1538"/>
                      <a:pt x="2238" y="964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24"/>
              <p:cNvSpPr/>
              <p:nvPr/>
            </p:nvSpPr>
            <p:spPr>
              <a:xfrm>
                <a:off x="3598030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1" y="1925"/>
                      <a:pt x="1274" y="1925"/>
                    </a:cubicBezTo>
                    <a:cubicBezTo>
                      <a:pt x="1767" y="1925"/>
                      <a:pt x="2238" y="1538"/>
                      <a:pt x="2238" y="964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24"/>
              <p:cNvSpPr/>
              <p:nvPr/>
            </p:nvSpPr>
            <p:spPr>
              <a:xfrm>
                <a:off x="3655377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4" y="1925"/>
                      <a:pt x="2250" y="1538"/>
                      <a:pt x="2250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24"/>
              <p:cNvSpPr/>
              <p:nvPr/>
            </p:nvSpPr>
            <p:spPr>
              <a:xfrm>
                <a:off x="3712725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24"/>
              <p:cNvSpPr/>
              <p:nvPr/>
            </p:nvSpPr>
            <p:spPr>
              <a:xfrm>
                <a:off x="3770358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8"/>
                      <a:pt x="1030" y="1925"/>
                      <a:pt x="1265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24"/>
              <p:cNvSpPr/>
              <p:nvPr/>
            </p:nvSpPr>
            <p:spPr>
              <a:xfrm>
                <a:off x="3827705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8"/>
                      <a:pt x="1041" y="1925"/>
                      <a:pt x="1274" y="1925"/>
                    </a:cubicBezTo>
                    <a:cubicBezTo>
                      <a:pt x="1767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24"/>
              <p:cNvSpPr/>
              <p:nvPr/>
            </p:nvSpPr>
            <p:spPr>
              <a:xfrm>
                <a:off x="3885053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2" y="1925"/>
                      <a:pt x="1277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24"/>
              <p:cNvSpPr/>
              <p:nvPr/>
            </p:nvSpPr>
            <p:spPr>
              <a:xfrm>
                <a:off x="3942686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8"/>
                      <a:pt x="1030" y="1925"/>
                      <a:pt x="1265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24"/>
              <p:cNvSpPr/>
              <p:nvPr/>
            </p:nvSpPr>
            <p:spPr>
              <a:xfrm>
                <a:off x="4000033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8"/>
                      <a:pt x="1030" y="1925"/>
                      <a:pt x="1266" y="1925"/>
                    </a:cubicBezTo>
                    <a:cubicBezTo>
                      <a:pt x="1762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24"/>
              <p:cNvSpPr/>
              <p:nvPr/>
            </p:nvSpPr>
            <p:spPr>
              <a:xfrm>
                <a:off x="4057380" y="3140952"/>
                <a:ext cx="53389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1" y="1925"/>
                      <a:pt x="1275" y="1925"/>
                    </a:cubicBezTo>
                    <a:cubicBezTo>
                      <a:pt x="1767" y="1925"/>
                      <a:pt x="2239" y="1538"/>
                      <a:pt x="2239" y="964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24"/>
              <p:cNvSpPr/>
              <p:nvPr/>
            </p:nvSpPr>
            <p:spPr>
              <a:xfrm>
                <a:off x="4114728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8"/>
                      <a:pt x="1042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24"/>
              <p:cNvSpPr/>
              <p:nvPr/>
            </p:nvSpPr>
            <p:spPr>
              <a:xfrm>
                <a:off x="4172075" y="3140952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2" y="1925"/>
                      <a:pt x="1278" y="1925"/>
                    </a:cubicBezTo>
                    <a:cubicBezTo>
                      <a:pt x="1774" y="1925"/>
                      <a:pt x="2251" y="1538"/>
                      <a:pt x="2251" y="964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24"/>
              <p:cNvSpPr/>
              <p:nvPr/>
            </p:nvSpPr>
            <p:spPr>
              <a:xfrm>
                <a:off x="3598030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24"/>
              <p:cNvSpPr/>
              <p:nvPr/>
            </p:nvSpPr>
            <p:spPr>
              <a:xfrm>
                <a:off x="3655377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24"/>
              <p:cNvSpPr/>
              <p:nvPr/>
            </p:nvSpPr>
            <p:spPr>
              <a:xfrm>
                <a:off x="3720379" y="3198300"/>
                <a:ext cx="46021" cy="4573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18" extrusionOk="0">
                    <a:moveTo>
                      <a:pt x="965" y="0"/>
                    </a:moveTo>
                    <a:cubicBezTo>
                      <a:pt x="441" y="0"/>
                      <a:pt x="1" y="429"/>
                      <a:pt x="1" y="965"/>
                    </a:cubicBezTo>
                    <a:cubicBezTo>
                      <a:pt x="1" y="1488"/>
                      <a:pt x="441" y="1917"/>
                      <a:pt x="965" y="1917"/>
                    </a:cubicBezTo>
                    <a:cubicBezTo>
                      <a:pt x="1501" y="1917"/>
                      <a:pt x="1930" y="1488"/>
                      <a:pt x="1930" y="965"/>
                    </a:cubicBezTo>
                    <a:cubicBezTo>
                      <a:pt x="1930" y="429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24"/>
              <p:cNvSpPr/>
              <p:nvPr/>
            </p:nvSpPr>
            <p:spPr>
              <a:xfrm>
                <a:off x="3770358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24"/>
              <p:cNvSpPr/>
              <p:nvPr/>
            </p:nvSpPr>
            <p:spPr>
              <a:xfrm>
                <a:off x="3827705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80" y="1928"/>
                    </a:cubicBezTo>
                    <a:cubicBezTo>
                      <a:pt x="1770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24"/>
              <p:cNvSpPr/>
              <p:nvPr/>
            </p:nvSpPr>
            <p:spPr>
              <a:xfrm>
                <a:off x="3885053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24"/>
              <p:cNvSpPr/>
              <p:nvPr/>
            </p:nvSpPr>
            <p:spPr>
              <a:xfrm>
                <a:off x="3942686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24"/>
              <p:cNvSpPr/>
              <p:nvPr/>
            </p:nvSpPr>
            <p:spPr>
              <a:xfrm>
                <a:off x="4000033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24"/>
              <p:cNvSpPr/>
              <p:nvPr/>
            </p:nvSpPr>
            <p:spPr>
              <a:xfrm>
                <a:off x="4057380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24"/>
              <p:cNvSpPr/>
              <p:nvPr/>
            </p:nvSpPr>
            <p:spPr>
              <a:xfrm>
                <a:off x="4114728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24"/>
              <p:cNvSpPr/>
              <p:nvPr/>
            </p:nvSpPr>
            <p:spPr>
              <a:xfrm>
                <a:off x="4172075" y="3198300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24"/>
              <p:cNvSpPr/>
              <p:nvPr/>
            </p:nvSpPr>
            <p:spPr>
              <a:xfrm>
                <a:off x="4229708" y="3198300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24"/>
              <p:cNvSpPr/>
              <p:nvPr/>
            </p:nvSpPr>
            <p:spPr>
              <a:xfrm>
                <a:off x="3598030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24"/>
              <p:cNvSpPr/>
              <p:nvPr/>
            </p:nvSpPr>
            <p:spPr>
              <a:xfrm>
                <a:off x="3655377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24"/>
              <p:cNvSpPr/>
              <p:nvPr/>
            </p:nvSpPr>
            <p:spPr>
              <a:xfrm>
                <a:off x="3712725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24"/>
              <p:cNvSpPr/>
              <p:nvPr/>
            </p:nvSpPr>
            <p:spPr>
              <a:xfrm>
                <a:off x="3770358" y="3255933"/>
                <a:ext cx="53389" cy="45902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5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0" y="1838"/>
                      <a:pt x="1029" y="1925"/>
                      <a:pt x="1264" y="1925"/>
                    </a:cubicBezTo>
                    <a:cubicBezTo>
                      <a:pt x="1761" y="1925"/>
                      <a:pt x="2239" y="1535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24"/>
              <p:cNvSpPr/>
              <p:nvPr/>
            </p:nvSpPr>
            <p:spPr>
              <a:xfrm>
                <a:off x="3827705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24"/>
              <p:cNvSpPr/>
              <p:nvPr/>
            </p:nvSpPr>
            <p:spPr>
              <a:xfrm>
                <a:off x="3885053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24"/>
              <p:cNvSpPr/>
              <p:nvPr/>
            </p:nvSpPr>
            <p:spPr>
              <a:xfrm>
                <a:off x="3942686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24"/>
              <p:cNvSpPr/>
              <p:nvPr/>
            </p:nvSpPr>
            <p:spPr>
              <a:xfrm>
                <a:off x="4000033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24"/>
              <p:cNvSpPr/>
              <p:nvPr/>
            </p:nvSpPr>
            <p:spPr>
              <a:xfrm>
                <a:off x="4057380" y="3255933"/>
                <a:ext cx="53389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24"/>
              <p:cNvSpPr/>
              <p:nvPr/>
            </p:nvSpPr>
            <p:spPr>
              <a:xfrm>
                <a:off x="4114728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24"/>
              <p:cNvSpPr/>
              <p:nvPr/>
            </p:nvSpPr>
            <p:spPr>
              <a:xfrm>
                <a:off x="4172075" y="3255933"/>
                <a:ext cx="53675" cy="456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6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24"/>
              <p:cNvSpPr/>
              <p:nvPr/>
            </p:nvSpPr>
            <p:spPr>
              <a:xfrm>
                <a:off x="3598030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799" y="1834"/>
                      <a:pt x="1035" y="1920"/>
                      <a:pt x="1269" y="1920"/>
                    </a:cubicBezTo>
                    <a:cubicBezTo>
                      <a:pt x="1761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24"/>
              <p:cNvSpPr/>
              <p:nvPr/>
            </p:nvSpPr>
            <p:spPr>
              <a:xfrm>
                <a:off x="3655377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24"/>
              <p:cNvSpPr/>
              <p:nvPr/>
            </p:nvSpPr>
            <p:spPr>
              <a:xfrm>
                <a:off x="3712725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24"/>
              <p:cNvSpPr/>
              <p:nvPr/>
            </p:nvSpPr>
            <p:spPr>
              <a:xfrm>
                <a:off x="3770358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24"/>
              <p:cNvSpPr/>
              <p:nvPr/>
            </p:nvSpPr>
            <p:spPr>
              <a:xfrm>
                <a:off x="3827705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24"/>
              <p:cNvSpPr/>
              <p:nvPr/>
            </p:nvSpPr>
            <p:spPr>
              <a:xfrm>
                <a:off x="3885053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24"/>
              <p:cNvSpPr/>
              <p:nvPr/>
            </p:nvSpPr>
            <p:spPr>
              <a:xfrm>
                <a:off x="3942686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24"/>
              <p:cNvSpPr/>
              <p:nvPr/>
            </p:nvSpPr>
            <p:spPr>
              <a:xfrm>
                <a:off x="4000033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24"/>
              <p:cNvSpPr/>
              <p:nvPr/>
            </p:nvSpPr>
            <p:spPr>
              <a:xfrm>
                <a:off x="4057380" y="33132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24"/>
              <p:cNvSpPr/>
              <p:nvPr/>
            </p:nvSpPr>
            <p:spPr>
              <a:xfrm>
                <a:off x="4114728" y="33132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24"/>
              <p:cNvSpPr/>
              <p:nvPr/>
            </p:nvSpPr>
            <p:spPr>
              <a:xfrm>
                <a:off x="3598030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24"/>
              <p:cNvSpPr/>
              <p:nvPr/>
            </p:nvSpPr>
            <p:spPr>
              <a:xfrm>
                <a:off x="3655377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24"/>
              <p:cNvSpPr/>
              <p:nvPr/>
            </p:nvSpPr>
            <p:spPr>
              <a:xfrm>
                <a:off x="3712725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24"/>
              <p:cNvSpPr/>
              <p:nvPr/>
            </p:nvSpPr>
            <p:spPr>
              <a:xfrm>
                <a:off x="3770358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24"/>
              <p:cNvSpPr/>
              <p:nvPr/>
            </p:nvSpPr>
            <p:spPr>
              <a:xfrm>
                <a:off x="3827705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24"/>
              <p:cNvSpPr/>
              <p:nvPr/>
            </p:nvSpPr>
            <p:spPr>
              <a:xfrm>
                <a:off x="3885053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24"/>
              <p:cNvSpPr/>
              <p:nvPr/>
            </p:nvSpPr>
            <p:spPr>
              <a:xfrm>
                <a:off x="3942686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24"/>
              <p:cNvSpPr/>
              <p:nvPr/>
            </p:nvSpPr>
            <p:spPr>
              <a:xfrm>
                <a:off x="4000033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24"/>
              <p:cNvSpPr/>
              <p:nvPr/>
            </p:nvSpPr>
            <p:spPr>
              <a:xfrm>
                <a:off x="4057380" y="3370627"/>
                <a:ext cx="53389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8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24"/>
              <p:cNvSpPr/>
              <p:nvPr/>
            </p:nvSpPr>
            <p:spPr>
              <a:xfrm>
                <a:off x="3598030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799" y="1834"/>
                      <a:pt x="1035" y="1920"/>
                      <a:pt x="1269" y="1920"/>
                    </a:cubicBezTo>
                    <a:cubicBezTo>
                      <a:pt x="1761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24"/>
              <p:cNvSpPr/>
              <p:nvPr/>
            </p:nvSpPr>
            <p:spPr>
              <a:xfrm>
                <a:off x="3655377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4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24"/>
              <p:cNvSpPr/>
              <p:nvPr/>
            </p:nvSpPr>
            <p:spPr>
              <a:xfrm>
                <a:off x="3712725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24"/>
              <p:cNvSpPr/>
              <p:nvPr/>
            </p:nvSpPr>
            <p:spPr>
              <a:xfrm>
                <a:off x="3770358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24"/>
              <p:cNvSpPr/>
              <p:nvPr/>
            </p:nvSpPr>
            <p:spPr>
              <a:xfrm>
                <a:off x="3827705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24"/>
              <p:cNvSpPr/>
              <p:nvPr/>
            </p:nvSpPr>
            <p:spPr>
              <a:xfrm>
                <a:off x="3885053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24"/>
              <p:cNvSpPr/>
              <p:nvPr/>
            </p:nvSpPr>
            <p:spPr>
              <a:xfrm>
                <a:off x="3942686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24"/>
              <p:cNvSpPr/>
              <p:nvPr/>
            </p:nvSpPr>
            <p:spPr>
              <a:xfrm>
                <a:off x="4000033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24"/>
              <p:cNvSpPr/>
              <p:nvPr/>
            </p:nvSpPr>
            <p:spPr>
              <a:xfrm>
                <a:off x="4057380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4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24"/>
              <p:cNvSpPr/>
              <p:nvPr/>
            </p:nvSpPr>
            <p:spPr>
              <a:xfrm>
                <a:off x="4114728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03" name="Google Shape;5003;p24"/>
              <p:cNvGrpSpPr/>
              <p:nvPr/>
            </p:nvGrpSpPr>
            <p:grpSpPr>
              <a:xfrm>
                <a:off x="4114728" y="3313280"/>
                <a:ext cx="283350" cy="160787"/>
                <a:chOff x="4114728" y="3313280"/>
                <a:chExt cx="283350" cy="160787"/>
              </a:xfrm>
            </p:grpSpPr>
            <p:sp>
              <p:nvSpPr>
                <p:cNvPr id="5004" name="Google Shape;5004;p24"/>
                <p:cNvSpPr/>
                <p:nvPr/>
              </p:nvSpPr>
              <p:spPr>
                <a:xfrm>
                  <a:off x="4172075" y="3313280"/>
                  <a:ext cx="53675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21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3" y="1834"/>
                        <a:pt x="1042" y="1920"/>
                        <a:pt x="1277" y="1920"/>
                      </a:cubicBezTo>
                      <a:cubicBezTo>
                        <a:pt x="1774" y="1920"/>
                        <a:pt x="2251" y="1538"/>
                        <a:pt x="2251" y="965"/>
                      </a:cubicBezTo>
                      <a:cubicBezTo>
                        <a:pt x="2251" y="429"/>
                        <a:pt x="1822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5" name="Google Shape;5005;p24"/>
                <p:cNvSpPr/>
                <p:nvPr/>
              </p:nvSpPr>
              <p:spPr>
                <a:xfrm>
                  <a:off x="4229708" y="3313280"/>
                  <a:ext cx="53389" cy="4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1917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596" y="1631"/>
                      </a:cubicBezTo>
                      <a:cubicBezTo>
                        <a:pt x="793" y="1828"/>
                        <a:pt x="1035" y="1916"/>
                        <a:pt x="1273" y="1916"/>
                      </a:cubicBezTo>
                      <a:cubicBezTo>
                        <a:pt x="1766" y="1916"/>
                        <a:pt x="2239" y="1535"/>
                        <a:pt x="2239" y="965"/>
                      </a:cubicBezTo>
                      <a:cubicBezTo>
                        <a:pt x="2239" y="429"/>
                        <a:pt x="181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6" name="Google Shape;5006;p24"/>
                <p:cNvSpPr/>
                <p:nvPr/>
              </p:nvSpPr>
              <p:spPr>
                <a:xfrm>
                  <a:off x="4287055" y="3313280"/>
                  <a:ext cx="53389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1921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3" y="1834"/>
                        <a:pt x="1041" y="1920"/>
                        <a:pt x="1274" y="1920"/>
                      </a:cubicBezTo>
                      <a:cubicBezTo>
                        <a:pt x="1767" y="1920"/>
                        <a:pt x="2239" y="1538"/>
                        <a:pt x="2239" y="965"/>
                      </a:cubicBezTo>
                      <a:cubicBezTo>
                        <a:pt x="2239" y="429"/>
                        <a:pt x="181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24"/>
                <p:cNvSpPr/>
                <p:nvPr/>
              </p:nvSpPr>
              <p:spPr>
                <a:xfrm>
                  <a:off x="4114728" y="3370627"/>
                  <a:ext cx="53675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28" extrusionOk="0">
                      <a:moveTo>
                        <a:pt x="1286" y="0"/>
                      </a:moveTo>
                      <a:cubicBezTo>
                        <a:pt x="429" y="0"/>
                        <a:pt x="0" y="1036"/>
                        <a:pt x="608" y="1643"/>
                      </a:cubicBezTo>
                      <a:cubicBezTo>
                        <a:pt x="804" y="1840"/>
                        <a:pt x="1046" y="1928"/>
                        <a:pt x="1283" y="1928"/>
                      </a:cubicBezTo>
                      <a:cubicBezTo>
                        <a:pt x="1777" y="1928"/>
                        <a:pt x="2251" y="1544"/>
                        <a:pt x="2251" y="965"/>
                      </a:cubicBezTo>
                      <a:cubicBezTo>
                        <a:pt x="2251" y="429"/>
                        <a:pt x="181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24"/>
                <p:cNvSpPr/>
                <p:nvPr/>
              </p:nvSpPr>
              <p:spPr>
                <a:xfrm>
                  <a:off x="4172075" y="3370627"/>
                  <a:ext cx="53675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28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4" y="1840"/>
                        <a:pt x="1046" y="1928"/>
                        <a:pt x="1283" y="1928"/>
                      </a:cubicBezTo>
                      <a:cubicBezTo>
                        <a:pt x="1777" y="1928"/>
                        <a:pt x="2251" y="1544"/>
                        <a:pt x="2251" y="965"/>
                      </a:cubicBezTo>
                      <a:cubicBezTo>
                        <a:pt x="2251" y="429"/>
                        <a:pt x="1822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24"/>
                <p:cNvSpPr/>
                <p:nvPr/>
              </p:nvSpPr>
              <p:spPr>
                <a:xfrm>
                  <a:off x="4229708" y="3370627"/>
                  <a:ext cx="53389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1928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596" y="1643"/>
                      </a:cubicBezTo>
                      <a:cubicBezTo>
                        <a:pt x="792" y="1840"/>
                        <a:pt x="1034" y="1928"/>
                        <a:pt x="1271" y="1928"/>
                      </a:cubicBezTo>
                      <a:cubicBezTo>
                        <a:pt x="1765" y="1928"/>
                        <a:pt x="2239" y="1544"/>
                        <a:pt x="2239" y="965"/>
                      </a:cubicBezTo>
                      <a:cubicBezTo>
                        <a:pt x="2239" y="429"/>
                        <a:pt x="181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24"/>
                <p:cNvSpPr/>
                <p:nvPr/>
              </p:nvSpPr>
              <p:spPr>
                <a:xfrm>
                  <a:off x="4287055" y="3370627"/>
                  <a:ext cx="53389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9" h="1928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4" y="1840"/>
                        <a:pt x="1045" y="1928"/>
                        <a:pt x="1280" y="1928"/>
                      </a:cubicBezTo>
                      <a:cubicBezTo>
                        <a:pt x="1771" y="1928"/>
                        <a:pt x="2239" y="1544"/>
                        <a:pt x="2239" y="965"/>
                      </a:cubicBezTo>
                      <a:cubicBezTo>
                        <a:pt x="2239" y="429"/>
                        <a:pt x="181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24"/>
                <p:cNvSpPr/>
                <p:nvPr/>
              </p:nvSpPr>
              <p:spPr>
                <a:xfrm>
                  <a:off x="4344403" y="3370627"/>
                  <a:ext cx="53675" cy="4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28" extrusionOk="0">
                      <a:moveTo>
                        <a:pt x="1287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4" y="1840"/>
                        <a:pt x="1046" y="1928"/>
                        <a:pt x="1283" y="1928"/>
                      </a:cubicBezTo>
                      <a:cubicBezTo>
                        <a:pt x="1777" y="1928"/>
                        <a:pt x="2251" y="1544"/>
                        <a:pt x="2251" y="965"/>
                      </a:cubicBezTo>
                      <a:cubicBezTo>
                        <a:pt x="2251" y="429"/>
                        <a:pt x="1822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24"/>
                <p:cNvSpPr/>
                <p:nvPr/>
              </p:nvSpPr>
              <p:spPr>
                <a:xfrm>
                  <a:off x="4172075" y="3428261"/>
                  <a:ext cx="53675" cy="45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21" extrusionOk="0">
                      <a:moveTo>
                        <a:pt x="1286" y="0"/>
                      </a:moveTo>
                      <a:cubicBezTo>
                        <a:pt x="429" y="0"/>
                        <a:pt x="1" y="1036"/>
                        <a:pt x="608" y="1643"/>
                      </a:cubicBezTo>
                      <a:cubicBezTo>
                        <a:pt x="803" y="1834"/>
                        <a:pt x="1042" y="1920"/>
                        <a:pt x="1277" y="1920"/>
                      </a:cubicBezTo>
                      <a:cubicBezTo>
                        <a:pt x="1774" y="1920"/>
                        <a:pt x="2251" y="1538"/>
                        <a:pt x="2251" y="965"/>
                      </a:cubicBezTo>
                      <a:cubicBezTo>
                        <a:pt x="2251" y="429"/>
                        <a:pt x="1822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13" name="Google Shape;5013;p24"/>
              <p:cNvSpPr/>
              <p:nvPr/>
            </p:nvSpPr>
            <p:spPr>
              <a:xfrm>
                <a:off x="3598030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24"/>
              <p:cNvSpPr/>
              <p:nvPr/>
            </p:nvSpPr>
            <p:spPr>
              <a:xfrm>
                <a:off x="3655377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24"/>
              <p:cNvSpPr/>
              <p:nvPr/>
            </p:nvSpPr>
            <p:spPr>
              <a:xfrm>
                <a:off x="3712725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24"/>
              <p:cNvSpPr/>
              <p:nvPr/>
            </p:nvSpPr>
            <p:spPr>
              <a:xfrm>
                <a:off x="3770358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24"/>
              <p:cNvSpPr/>
              <p:nvPr/>
            </p:nvSpPr>
            <p:spPr>
              <a:xfrm>
                <a:off x="3827705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24"/>
              <p:cNvSpPr/>
              <p:nvPr/>
            </p:nvSpPr>
            <p:spPr>
              <a:xfrm>
                <a:off x="3885053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24"/>
              <p:cNvSpPr/>
              <p:nvPr/>
            </p:nvSpPr>
            <p:spPr>
              <a:xfrm>
                <a:off x="3942686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24"/>
              <p:cNvSpPr/>
              <p:nvPr/>
            </p:nvSpPr>
            <p:spPr>
              <a:xfrm>
                <a:off x="4000033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24"/>
              <p:cNvSpPr/>
              <p:nvPr/>
            </p:nvSpPr>
            <p:spPr>
              <a:xfrm>
                <a:off x="4057380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24"/>
              <p:cNvSpPr/>
              <p:nvPr/>
            </p:nvSpPr>
            <p:spPr>
              <a:xfrm>
                <a:off x="4114728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24"/>
              <p:cNvSpPr/>
              <p:nvPr/>
            </p:nvSpPr>
            <p:spPr>
              <a:xfrm>
                <a:off x="3540683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0" y="1835"/>
                      <a:pt x="1030" y="1920"/>
                      <a:pt x="1265" y="1920"/>
                    </a:cubicBezTo>
                    <a:cubicBezTo>
                      <a:pt x="1761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24"/>
              <p:cNvSpPr/>
              <p:nvPr/>
            </p:nvSpPr>
            <p:spPr>
              <a:xfrm>
                <a:off x="3598030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799" y="1835"/>
                      <a:pt x="1035" y="1920"/>
                      <a:pt x="1269" y="1920"/>
                    </a:cubicBezTo>
                    <a:cubicBezTo>
                      <a:pt x="1761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24"/>
              <p:cNvSpPr/>
              <p:nvPr/>
            </p:nvSpPr>
            <p:spPr>
              <a:xfrm>
                <a:off x="3655377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24"/>
              <p:cNvSpPr/>
              <p:nvPr/>
            </p:nvSpPr>
            <p:spPr>
              <a:xfrm>
                <a:off x="3712725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24"/>
              <p:cNvSpPr/>
              <p:nvPr/>
            </p:nvSpPr>
            <p:spPr>
              <a:xfrm>
                <a:off x="3770358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24"/>
              <p:cNvSpPr/>
              <p:nvPr/>
            </p:nvSpPr>
            <p:spPr>
              <a:xfrm>
                <a:off x="3827705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1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24"/>
              <p:cNvSpPr/>
              <p:nvPr/>
            </p:nvSpPr>
            <p:spPr>
              <a:xfrm>
                <a:off x="3885053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24"/>
              <p:cNvSpPr/>
              <p:nvPr/>
            </p:nvSpPr>
            <p:spPr>
              <a:xfrm>
                <a:off x="3942686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24"/>
              <p:cNvSpPr/>
              <p:nvPr/>
            </p:nvSpPr>
            <p:spPr>
              <a:xfrm>
                <a:off x="4000033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24"/>
              <p:cNvSpPr/>
              <p:nvPr/>
            </p:nvSpPr>
            <p:spPr>
              <a:xfrm>
                <a:off x="4057380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24"/>
              <p:cNvSpPr/>
              <p:nvPr/>
            </p:nvSpPr>
            <p:spPr>
              <a:xfrm>
                <a:off x="4114728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24"/>
              <p:cNvSpPr/>
              <p:nvPr/>
            </p:nvSpPr>
            <p:spPr>
              <a:xfrm>
                <a:off x="3598030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24"/>
              <p:cNvSpPr/>
              <p:nvPr/>
            </p:nvSpPr>
            <p:spPr>
              <a:xfrm>
                <a:off x="3655377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24"/>
              <p:cNvSpPr/>
              <p:nvPr/>
            </p:nvSpPr>
            <p:spPr>
              <a:xfrm>
                <a:off x="3712725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24"/>
              <p:cNvSpPr/>
              <p:nvPr/>
            </p:nvSpPr>
            <p:spPr>
              <a:xfrm>
                <a:off x="3770358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24"/>
              <p:cNvSpPr/>
              <p:nvPr/>
            </p:nvSpPr>
            <p:spPr>
              <a:xfrm>
                <a:off x="3827705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24"/>
              <p:cNvSpPr/>
              <p:nvPr/>
            </p:nvSpPr>
            <p:spPr>
              <a:xfrm>
                <a:off x="3885053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24"/>
              <p:cNvSpPr/>
              <p:nvPr/>
            </p:nvSpPr>
            <p:spPr>
              <a:xfrm>
                <a:off x="3942686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24"/>
              <p:cNvSpPr/>
              <p:nvPr/>
            </p:nvSpPr>
            <p:spPr>
              <a:xfrm>
                <a:off x="4000033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24"/>
              <p:cNvSpPr/>
              <p:nvPr/>
            </p:nvSpPr>
            <p:spPr>
              <a:xfrm>
                <a:off x="4057380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24"/>
              <p:cNvSpPr/>
              <p:nvPr/>
            </p:nvSpPr>
            <p:spPr>
              <a:xfrm>
                <a:off x="4114728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24"/>
              <p:cNvSpPr/>
              <p:nvPr/>
            </p:nvSpPr>
            <p:spPr>
              <a:xfrm>
                <a:off x="3770358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24"/>
              <p:cNvSpPr/>
              <p:nvPr/>
            </p:nvSpPr>
            <p:spPr>
              <a:xfrm>
                <a:off x="3827705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24"/>
              <p:cNvSpPr/>
              <p:nvPr/>
            </p:nvSpPr>
            <p:spPr>
              <a:xfrm>
                <a:off x="4000033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24"/>
              <p:cNvSpPr/>
              <p:nvPr/>
            </p:nvSpPr>
            <p:spPr>
              <a:xfrm>
                <a:off x="4057380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24"/>
              <p:cNvSpPr/>
              <p:nvPr/>
            </p:nvSpPr>
            <p:spPr>
              <a:xfrm>
                <a:off x="4114728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9" name="Google Shape;5049;p24"/>
            <p:cNvGrpSpPr/>
            <p:nvPr/>
          </p:nvGrpSpPr>
          <p:grpSpPr>
            <a:xfrm>
              <a:off x="2378971" y="3381230"/>
              <a:ext cx="213912" cy="152271"/>
              <a:chOff x="4746405" y="3600302"/>
              <a:chExt cx="225741" cy="160691"/>
            </a:xfrm>
          </p:grpSpPr>
          <p:sp>
            <p:nvSpPr>
              <p:cNvPr id="5050" name="Google Shape;5050;p24"/>
              <p:cNvSpPr/>
              <p:nvPr/>
            </p:nvSpPr>
            <p:spPr>
              <a:xfrm>
                <a:off x="4746405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24"/>
              <p:cNvSpPr/>
              <p:nvPr/>
            </p:nvSpPr>
            <p:spPr>
              <a:xfrm>
                <a:off x="4803753" y="360030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24"/>
              <p:cNvSpPr/>
              <p:nvPr/>
            </p:nvSpPr>
            <p:spPr>
              <a:xfrm>
                <a:off x="4918733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24"/>
              <p:cNvSpPr/>
              <p:nvPr/>
            </p:nvSpPr>
            <p:spPr>
              <a:xfrm>
                <a:off x="4803753" y="3657650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24"/>
              <p:cNvSpPr/>
              <p:nvPr/>
            </p:nvSpPr>
            <p:spPr>
              <a:xfrm>
                <a:off x="4861124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24"/>
              <p:cNvSpPr/>
              <p:nvPr/>
            </p:nvSpPr>
            <p:spPr>
              <a:xfrm>
                <a:off x="4918733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24"/>
              <p:cNvSpPr/>
              <p:nvPr/>
            </p:nvSpPr>
            <p:spPr>
              <a:xfrm>
                <a:off x="4861124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24"/>
              <p:cNvSpPr/>
              <p:nvPr/>
            </p:nvSpPr>
            <p:spPr>
              <a:xfrm>
                <a:off x="4918733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2"/>
                    </a:cubicBezTo>
                    <a:cubicBezTo>
                      <a:pt x="793" y="1828"/>
                      <a:pt x="1035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58" name="Google Shape;5058;p24"/>
            <p:cNvSpPr/>
            <p:nvPr/>
          </p:nvSpPr>
          <p:spPr>
            <a:xfrm>
              <a:off x="2650976" y="3490186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0"/>
                  </a:moveTo>
                  <a:cubicBezTo>
                    <a:pt x="429" y="0"/>
                    <a:pt x="0" y="1024"/>
                    <a:pt x="607" y="1632"/>
                  </a:cubicBezTo>
                  <a:cubicBezTo>
                    <a:pt x="804" y="1828"/>
                    <a:pt x="1046" y="1916"/>
                    <a:pt x="1282" y="1916"/>
                  </a:cubicBezTo>
                  <a:cubicBezTo>
                    <a:pt x="1777" y="1916"/>
                    <a:pt x="2250" y="1532"/>
                    <a:pt x="2250" y="953"/>
                  </a:cubicBezTo>
                  <a:cubicBezTo>
                    <a:pt x="2250" y="429"/>
                    <a:pt x="1822" y="0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4"/>
            <p:cNvSpPr/>
            <p:nvPr/>
          </p:nvSpPr>
          <p:spPr>
            <a:xfrm>
              <a:off x="2705318" y="3490186"/>
              <a:ext cx="50863" cy="43316"/>
            </a:xfrm>
            <a:custGeom>
              <a:avLst/>
              <a:gdLst/>
              <a:ahLst/>
              <a:cxnLst/>
              <a:rect l="l" t="t" r="r" b="b"/>
              <a:pathLst>
                <a:path w="2251" h="1917" extrusionOk="0">
                  <a:moveTo>
                    <a:pt x="1286" y="0"/>
                  </a:moveTo>
                  <a:cubicBezTo>
                    <a:pt x="429" y="0"/>
                    <a:pt x="0" y="1024"/>
                    <a:pt x="607" y="1632"/>
                  </a:cubicBezTo>
                  <a:cubicBezTo>
                    <a:pt x="804" y="1828"/>
                    <a:pt x="1046" y="1916"/>
                    <a:pt x="1282" y="1916"/>
                  </a:cubicBezTo>
                  <a:cubicBezTo>
                    <a:pt x="1777" y="1916"/>
                    <a:pt x="2250" y="1532"/>
                    <a:pt x="2250" y="953"/>
                  </a:cubicBezTo>
                  <a:cubicBezTo>
                    <a:pt x="2250" y="429"/>
                    <a:pt x="1822" y="0"/>
                    <a:pt x="1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0" name="Google Shape;5060;p24"/>
            <p:cNvGrpSpPr/>
            <p:nvPr/>
          </p:nvGrpSpPr>
          <p:grpSpPr>
            <a:xfrm>
              <a:off x="2596633" y="3272546"/>
              <a:ext cx="213889" cy="260956"/>
              <a:chOff x="4976104" y="3485608"/>
              <a:chExt cx="225717" cy="275386"/>
            </a:xfrm>
          </p:grpSpPr>
          <p:sp>
            <p:nvSpPr>
              <p:cNvPr id="5061" name="Google Shape;5061;p24"/>
              <p:cNvSpPr/>
              <p:nvPr/>
            </p:nvSpPr>
            <p:spPr>
              <a:xfrm>
                <a:off x="4976104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24"/>
              <p:cNvSpPr/>
              <p:nvPr/>
            </p:nvSpPr>
            <p:spPr>
              <a:xfrm>
                <a:off x="5033452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24"/>
              <p:cNvSpPr/>
              <p:nvPr/>
            </p:nvSpPr>
            <p:spPr>
              <a:xfrm>
                <a:off x="4976104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0" y="1920"/>
                      <a:pt x="1274" y="1920"/>
                    </a:cubicBezTo>
                    <a:cubicBezTo>
                      <a:pt x="1767" y="1920"/>
                      <a:pt x="2238" y="1538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24"/>
              <p:cNvSpPr/>
              <p:nvPr/>
            </p:nvSpPr>
            <p:spPr>
              <a:xfrm>
                <a:off x="5033452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24"/>
              <p:cNvSpPr/>
              <p:nvPr/>
            </p:nvSpPr>
            <p:spPr>
              <a:xfrm>
                <a:off x="5090799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24"/>
              <p:cNvSpPr/>
              <p:nvPr/>
            </p:nvSpPr>
            <p:spPr>
              <a:xfrm>
                <a:off x="4976104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24"/>
              <p:cNvSpPr/>
              <p:nvPr/>
            </p:nvSpPr>
            <p:spPr>
              <a:xfrm>
                <a:off x="5033452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24"/>
              <p:cNvSpPr/>
              <p:nvPr/>
            </p:nvSpPr>
            <p:spPr>
              <a:xfrm>
                <a:off x="5090799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24"/>
              <p:cNvSpPr/>
              <p:nvPr/>
            </p:nvSpPr>
            <p:spPr>
              <a:xfrm>
                <a:off x="5148432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24"/>
              <p:cNvSpPr/>
              <p:nvPr/>
            </p:nvSpPr>
            <p:spPr>
              <a:xfrm>
                <a:off x="4976104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24"/>
              <p:cNvSpPr/>
              <p:nvPr/>
            </p:nvSpPr>
            <p:spPr>
              <a:xfrm>
                <a:off x="5033452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24"/>
              <p:cNvSpPr/>
              <p:nvPr/>
            </p:nvSpPr>
            <p:spPr>
              <a:xfrm>
                <a:off x="5090799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24"/>
              <p:cNvSpPr/>
              <p:nvPr/>
            </p:nvSpPr>
            <p:spPr>
              <a:xfrm>
                <a:off x="5148432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24"/>
              <p:cNvSpPr/>
              <p:nvPr/>
            </p:nvSpPr>
            <p:spPr>
              <a:xfrm>
                <a:off x="5148432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5" name="Google Shape;5075;p24"/>
            <p:cNvSpPr/>
            <p:nvPr/>
          </p:nvSpPr>
          <p:spPr>
            <a:xfrm>
              <a:off x="2705318" y="3544257"/>
              <a:ext cx="50863" cy="43587"/>
            </a:xfrm>
            <a:custGeom>
              <a:avLst/>
              <a:gdLst/>
              <a:ahLst/>
              <a:cxnLst/>
              <a:rect l="l" t="t" r="r" b="b"/>
              <a:pathLst>
                <a:path w="2251" h="1929" extrusionOk="0">
                  <a:moveTo>
                    <a:pt x="1286" y="1"/>
                  </a:moveTo>
                  <a:cubicBezTo>
                    <a:pt x="429" y="1"/>
                    <a:pt x="0" y="1036"/>
                    <a:pt x="607" y="1644"/>
                  </a:cubicBezTo>
                  <a:cubicBezTo>
                    <a:pt x="804" y="1840"/>
                    <a:pt x="1046" y="1928"/>
                    <a:pt x="1282" y="1928"/>
                  </a:cubicBezTo>
                  <a:cubicBezTo>
                    <a:pt x="1777" y="1928"/>
                    <a:pt x="2250" y="1545"/>
                    <a:pt x="2250" y="965"/>
                  </a:cubicBezTo>
                  <a:cubicBezTo>
                    <a:pt x="2250" y="429"/>
                    <a:pt x="1822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4"/>
            <p:cNvSpPr/>
            <p:nvPr/>
          </p:nvSpPr>
          <p:spPr>
            <a:xfrm>
              <a:off x="2759931" y="3544257"/>
              <a:ext cx="50591" cy="43587"/>
            </a:xfrm>
            <a:custGeom>
              <a:avLst/>
              <a:gdLst/>
              <a:ahLst/>
              <a:cxnLst/>
              <a:rect l="l" t="t" r="r" b="b"/>
              <a:pathLst>
                <a:path w="2239" h="1929" extrusionOk="0">
                  <a:moveTo>
                    <a:pt x="1286" y="1"/>
                  </a:moveTo>
                  <a:cubicBezTo>
                    <a:pt x="429" y="1"/>
                    <a:pt x="0" y="1036"/>
                    <a:pt x="595" y="1644"/>
                  </a:cubicBezTo>
                  <a:cubicBezTo>
                    <a:pt x="792" y="1840"/>
                    <a:pt x="1034" y="1928"/>
                    <a:pt x="1270" y="1928"/>
                  </a:cubicBezTo>
                  <a:cubicBezTo>
                    <a:pt x="1765" y="1928"/>
                    <a:pt x="2239" y="1545"/>
                    <a:pt x="2239" y="965"/>
                  </a:cubicBezTo>
                  <a:cubicBezTo>
                    <a:pt x="2239" y="429"/>
                    <a:pt x="1810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7" name="Google Shape;5077;p24"/>
            <p:cNvGrpSpPr/>
            <p:nvPr/>
          </p:nvGrpSpPr>
          <p:grpSpPr>
            <a:xfrm>
              <a:off x="1889348" y="3544257"/>
              <a:ext cx="50591" cy="98200"/>
              <a:chOff x="4229708" y="3772344"/>
              <a:chExt cx="53389" cy="103630"/>
            </a:xfrm>
          </p:grpSpPr>
          <p:sp>
            <p:nvSpPr>
              <p:cNvPr id="5078" name="Google Shape;5078;p24"/>
              <p:cNvSpPr/>
              <p:nvPr/>
            </p:nvSpPr>
            <p:spPr>
              <a:xfrm>
                <a:off x="4229708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24"/>
              <p:cNvSpPr/>
              <p:nvPr/>
            </p:nvSpPr>
            <p:spPr>
              <a:xfrm>
                <a:off x="4229708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0" name="Google Shape;5080;p24"/>
            <p:cNvGrpSpPr/>
            <p:nvPr/>
          </p:nvGrpSpPr>
          <p:grpSpPr>
            <a:xfrm>
              <a:off x="2542268" y="3435572"/>
              <a:ext cx="703534" cy="261227"/>
              <a:chOff x="4918733" y="3657650"/>
              <a:chExt cx="742438" cy="275672"/>
            </a:xfrm>
          </p:grpSpPr>
          <p:sp>
            <p:nvSpPr>
              <p:cNvPr id="5081" name="Google Shape;5081;p24"/>
              <p:cNvSpPr/>
              <p:nvPr/>
            </p:nvSpPr>
            <p:spPr>
              <a:xfrm>
                <a:off x="5206066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24"/>
              <p:cNvSpPr/>
              <p:nvPr/>
            </p:nvSpPr>
            <p:spPr>
              <a:xfrm>
                <a:off x="5263127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24"/>
              <p:cNvSpPr/>
              <p:nvPr/>
            </p:nvSpPr>
            <p:spPr>
              <a:xfrm>
                <a:off x="5320760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3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24"/>
              <p:cNvSpPr/>
              <p:nvPr/>
            </p:nvSpPr>
            <p:spPr>
              <a:xfrm>
                <a:off x="5378107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24"/>
              <p:cNvSpPr/>
              <p:nvPr/>
            </p:nvSpPr>
            <p:spPr>
              <a:xfrm>
                <a:off x="5435454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24"/>
              <p:cNvSpPr/>
              <p:nvPr/>
            </p:nvSpPr>
            <p:spPr>
              <a:xfrm>
                <a:off x="5492802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24"/>
              <p:cNvSpPr/>
              <p:nvPr/>
            </p:nvSpPr>
            <p:spPr>
              <a:xfrm>
                <a:off x="5550149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24"/>
              <p:cNvSpPr/>
              <p:nvPr/>
            </p:nvSpPr>
            <p:spPr>
              <a:xfrm>
                <a:off x="5607782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24"/>
              <p:cNvSpPr/>
              <p:nvPr/>
            </p:nvSpPr>
            <p:spPr>
              <a:xfrm>
                <a:off x="4976104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24"/>
              <p:cNvSpPr/>
              <p:nvPr/>
            </p:nvSpPr>
            <p:spPr>
              <a:xfrm>
                <a:off x="5206066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24"/>
              <p:cNvSpPr/>
              <p:nvPr/>
            </p:nvSpPr>
            <p:spPr>
              <a:xfrm>
                <a:off x="5263127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24"/>
              <p:cNvSpPr/>
              <p:nvPr/>
            </p:nvSpPr>
            <p:spPr>
              <a:xfrm>
                <a:off x="5320760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24"/>
              <p:cNvSpPr/>
              <p:nvPr/>
            </p:nvSpPr>
            <p:spPr>
              <a:xfrm>
                <a:off x="5378107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24"/>
              <p:cNvSpPr/>
              <p:nvPr/>
            </p:nvSpPr>
            <p:spPr>
              <a:xfrm>
                <a:off x="5435454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24"/>
              <p:cNvSpPr/>
              <p:nvPr/>
            </p:nvSpPr>
            <p:spPr>
              <a:xfrm>
                <a:off x="5492802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24"/>
              <p:cNvSpPr/>
              <p:nvPr/>
            </p:nvSpPr>
            <p:spPr>
              <a:xfrm>
                <a:off x="5550149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24"/>
              <p:cNvSpPr/>
              <p:nvPr/>
            </p:nvSpPr>
            <p:spPr>
              <a:xfrm>
                <a:off x="4918733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6"/>
                      <a:pt x="596" y="1644"/>
                    </a:cubicBezTo>
                    <a:cubicBezTo>
                      <a:pt x="793" y="1840"/>
                      <a:pt x="1035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24"/>
              <p:cNvSpPr/>
              <p:nvPr/>
            </p:nvSpPr>
            <p:spPr>
              <a:xfrm>
                <a:off x="4976104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24"/>
              <p:cNvSpPr/>
              <p:nvPr/>
            </p:nvSpPr>
            <p:spPr>
              <a:xfrm>
                <a:off x="5033452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24"/>
              <p:cNvSpPr/>
              <p:nvPr/>
            </p:nvSpPr>
            <p:spPr>
              <a:xfrm>
                <a:off x="5206066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24"/>
              <p:cNvSpPr/>
              <p:nvPr/>
            </p:nvSpPr>
            <p:spPr>
              <a:xfrm>
                <a:off x="5263127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24"/>
              <p:cNvSpPr/>
              <p:nvPr/>
            </p:nvSpPr>
            <p:spPr>
              <a:xfrm>
                <a:off x="5320760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24"/>
              <p:cNvSpPr/>
              <p:nvPr/>
            </p:nvSpPr>
            <p:spPr>
              <a:xfrm>
                <a:off x="5378107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24"/>
              <p:cNvSpPr/>
              <p:nvPr/>
            </p:nvSpPr>
            <p:spPr>
              <a:xfrm>
                <a:off x="5435454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24"/>
              <p:cNvSpPr/>
              <p:nvPr/>
            </p:nvSpPr>
            <p:spPr>
              <a:xfrm>
                <a:off x="5492802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24"/>
              <p:cNvSpPr/>
              <p:nvPr/>
            </p:nvSpPr>
            <p:spPr>
              <a:xfrm>
                <a:off x="5550149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24"/>
              <p:cNvSpPr/>
              <p:nvPr/>
            </p:nvSpPr>
            <p:spPr>
              <a:xfrm>
                <a:off x="4976104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5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24"/>
              <p:cNvSpPr/>
              <p:nvPr/>
            </p:nvSpPr>
            <p:spPr>
              <a:xfrm>
                <a:off x="5090799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24"/>
              <p:cNvSpPr/>
              <p:nvPr/>
            </p:nvSpPr>
            <p:spPr>
              <a:xfrm>
                <a:off x="5148432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24"/>
              <p:cNvSpPr/>
              <p:nvPr/>
            </p:nvSpPr>
            <p:spPr>
              <a:xfrm>
                <a:off x="5206066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24"/>
              <p:cNvSpPr/>
              <p:nvPr/>
            </p:nvSpPr>
            <p:spPr>
              <a:xfrm>
                <a:off x="5263127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24"/>
              <p:cNvSpPr/>
              <p:nvPr/>
            </p:nvSpPr>
            <p:spPr>
              <a:xfrm>
                <a:off x="5320760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24"/>
              <p:cNvSpPr/>
              <p:nvPr/>
            </p:nvSpPr>
            <p:spPr>
              <a:xfrm>
                <a:off x="5378107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24"/>
              <p:cNvSpPr/>
              <p:nvPr/>
            </p:nvSpPr>
            <p:spPr>
              <a:xfrm>
                <a:off x="5435454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24"/>
              <p:cNvSpPr/>
              <p:nvPr/>
            </p:nvSpPr>
            <p:spPr>
              <a:xfrm>
                <a:off x="5090799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24"/>
              <p:cNvSpPr/>
              <p:nvPr/>
            </p:nvSpPr>
            <p:spPr>
              <a:xfrm>
                <a:off x="5148432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24"/>
              <p:cNvSpPr/>
              <p:nvPr/>
            </p:nvSpPr>
            <p:spPr>
              <a:xfrm>
                <a:off x="5206066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8" name="Google Shape;5118;p24"/>
            <p:cNvGrpSpPr/>
            <p:nvPr/>
          </p:nvGrpSpPr>
          <p:grpSpPr>
            <a:xfrm>
              <a:off x="583214" y="3381230"/>
              <a:ext cx="268525" cy="369911"/>
              <a:chOff x="2851348" y="3600302"/>
              <a:chExt cx="283374" cy="390366"/>
            </a:xfrm>
          </p:grpSpPr>
          <p:sp>
            <p:nvSpPr>
              <p:cNvPr id="5119" name="Google Shape;5119;p24"/>
              <p:cNvSpPr/>
              <p:nvPr/>
            </p:nvSpPr>
            <p:spPr>
              <a:xfrm>
                <a:off x="3023676" y="360030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24"/>
              <p:cNvSpPr/>
              <p:nvPr/>
            </p:nvSpPr>
            <p:spPr>
              <a:xfrm>
                <a:off x="3081023" y="360030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24"/>
              <p:cNvSpPr/>
              <p:nvPr/>
            </p:nvSpPr>
            <p:spPr>
              <a:xfrm>
                <a:off x="2966328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24"/>
              <p:cNvSpPr/>
              <p:nvPr/>
            </p:nvSpPr>
            <p:spPr>
              <a:xfrm>
                <a:off x="3023676" y="3657650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24"/>
              <p:cNvSpPr/>
              <p:nvPr/>
            </p:nvSpPr>
            <p:spPr>
              <a:xfrm>
                <a:off x="3081023" y="3657650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24"/>
              <p:cNvSpPr/>
              <p:nvPr/>
            </p:nvSpPr>
            <p:spPr>
              <a:xfrm>
                <a:off x="2908981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24"/>
              <p:cNvSpPr/>
              <p:nvPr/>
            </p:nvSpPr>
            <p:spPr>
              <a:xfrm>
                <a:off x="2966328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24"/>
              <p:cNvSpPr/>
              <p:nvPr/>
            </p:nvSpPr>
            <p:spPr>
              <a:xfrm>
                <a:off x="3023676" y="3715283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24"/>
              <p:cNvSpPr/>
              <p:nvPr/>
            </p:nvSpPr>
            <p:spPr>
              <a:xfrm>
                <a:off x="2851348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24"/>
              <p:cNvSpPr/>
              <p:nvPr/>
            </p:nvSpPr>
            <p:spPr>
              <a:xfrm>
                <a:off x="2908981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24"/>
              <p:cNvSpPr/>
              <p:nvPr/>
            </p:nvSpPr>
            <p:spPr>
              <a:xfrm>
                <a:off x="2966328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24"/>
              <p:cNvSpPr/>
              <p:nvPr/>
            </p:nvSpPr>
            <p:spPr>
              <a:xfrm>
                <a:off x="3023676" y="3772344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24"/>
              <p:cNvSpPr/>
              <p:nvPr/>
            </p:nvSpPr>
            <p:spPr>
              <a:xfrm>
                <a:off x="2851348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24"/>
              <p:cNvSpPr/>
              <p:nvPr/>
            </p:nvSpPr>
            <p:spPr>
              <a:xfrm>
                <a:off x="2908981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24"/>
              <p:cNvSpPr/>
              <p:nvPr/>
            </p:nvSpPr>
            <p:spPr>
              <a:xfrm>
                <a:off x="2966328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24"/>
              <p:cNvSpPr/>
              <p:nvPr/>
            </p:nvSpPr>
            <p:spPr>
              <a:xfrm>
                <a:off x="2851348" y="3887611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6" y="1838"/>
                      <a:pt x="1047" y="1925"/>
                      <a:pt x="1281" y="1925"/>
                    </a:cubicBezTo>
                    <a:cubicBezTo>
                      <a:pt x="1779" y="1925"/>
                      <a:pt x="2251" y="1535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24"/>
              <p:cNvSpPr/>
              <p:nvPr/>
            </p:nvSpPr>
            <p:spPr>
              <a:xfrm>
                <a:off x="2908981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24"/>
              <p:cNvSpPr/>
              <p:nvPr/>
            </p:nvSpPr>
            <p:spPr>
              <a:xfrm>
                <a:off x="2966328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24"/>
              <p:cNvSpPr/>
              <p:nvPr/>
            </p:nvSpPr>
            <p:spPr>
              <a:xfrm>
                <a:off x="2851348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24"/>
              <p:cNvSpPr/>
              <p:nvPr/>
            </p:nvSpPr>
            <p:spPr>
              <a:xfrm>
                <a:off x="2908981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24"/>
              <p:cNvSpPr/>
              <p:nvPr/>
            </p:nvSpPr>
            <p:spPr>
              <a:xfrm>
                <a:off x="2966328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0" name="Google Shape;5140;p24"/>
            <p:cNvGrpSpPr/>
            <p:nvPr/>
          </p:nvGrpSpPr>
          <p:grpSpPr>
            <a:xfrm>
              <a:off x="2596633" y="3598870"/>
              <a:ext cx="105205" cy="206704"/>
              <a:chOff x="4976104" y="3829977"/>
              <a:chExt cx="111022" cy="218134"/>
            </a:xfrm>
          </p:grpSpPr>
          <p:sp>
            <p:nvSpPr>
              <p:cNvPr id="5141" name="Google Shape;5141;p24"/>
              <p:cNvSpPr/>
              <p:nvPr/>
            </p:nvSpPr>
            <p:spPr>
              <a:xfrm>
                <a:off x="5033452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24"/>
              <p:cNvSpPr/>
              <p:nvPr/>
            </p:nvSpPr>
            <p:spPr>
              <a:xfrm>
                <a:off x="4976104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4" y="1928"/>
                      <a:pt x="1279" y="1928"/>
                    </a:cubicBezTo>
                    <a:cubicBezTo>
                      <a:pt x="1770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24"/>
              <p:cNvSpPr/>
              <p:nvPr/>
            </p:nvSpPr>
            <p:spPr>
              <a:xfrm>
                <a:off x="5033452" y="3887611"/>
                <a:ext cx="53675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6" extrusionOk="0">
                    <a:moveTo>
                      <a:pt x="1298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8"/>
                      <a:pt x="1041" y="1925"/>
                      <a:pt x="1276" y="1925"/>
                    </a:cubicBezTo>
                    <a:cubicBezTo>
                      <a:pt x="1772" y="1925"/>
                      <a:pt x="2250" y="1535"/>
                      <a:pt x="2250" y="953"/>
                    </a:cubicBezTo>
                    <a:cubicBezTo>
                      <a:pt x="2238" y="429"/>
                      <a:pt x="1822" y="0"/>
                      <a:pt x="1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24"/>
              <p:cNvSpPr/>
              <p:nvPr/>
            </p:nvSpPr>
            <p:spPr>
              <a:xfrm>
                <a:off x="4976104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4" y="1916"/>
                      <a:pt x="1279" y="1916"/>
                    </a:cubicBezTo>
                    <a:cubicBezTo>
                      <a:pt x="1770" y="1916"/>
                      <a:pt x="2238" y="1533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24"/>
              <p:cNvSpPr/>
              <p:nvPr/>
            </p:nvSpPr>
            <p:spPr>
              <a:xfrm>
                <a:off x="5033452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24"/>
              <p:cNvSpPr/>
              <p:nvPr/>
            </p:nvSpPr>
            <p:spPr>
              <a:xfrm>
                <a:off x="4976104" y="400230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0" y="1920"/>
                      <a:pt x="1274" y="1920"/>
                    </a:cubicBezTo>
                    <a:cubicBezTo>
                      <a:pt x="1767" y="1920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24"/>
              <p:cNvSpPr/>
              <p:nvPr/>
            </p:nvSpPr>
            <p:spPr>
              <a:xfrm>
                <a:off x="5033452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8" name="Google Shape;5148;p24"/>
            <p:cNvGrpSpPr/>
            <p:nvPr/>
          </p:nvGrpSpPr>
          <p:grpSpPr>
            <a:xfrm>
              <a:off x="746512" y="3218203"/>
              <a:ext cx="867103" cy="696236"/>
              <a:chOff x="3023676" y="3428261"/>
              <a:chExt cx="915052" cy="734736"/>
            </a:xfrm>
          </p:grpSpPr>
          <p:sp>
            <p:nvSpPr>
              <p:cNvPr id="5149" name="Google Shape;5149;p24"/>
              <p:cNvSpPr/>
              <p:nvPr/>
            </p:nvSpPr>
            <p:spPr>
              <a:xfrm>
                <a:off x="3023676" y="3428261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24"/>
              <p:cNvSpPr/>
              <p:nvPr/>
            </p:nvSpPr>
            <p:spPr>
              <a:xfrm>
                <a:off x="3081023" y="3428261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24"/>
              <p:cNvSpPr/>
              <p:nvPr/>
            </p:nvSpPr>
            <p:spPr>
              <a:xfrm>
                <a:off x="3138656" y="342826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4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24"/>
              <p:cNvSpPr/>
              <p:nvPr/>
            </p:nvSpPr>
            <p:spPr>
              <a:xfrm>
                <a:off x="3023676" y="348560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24"/>
              <p:cNvSpPr/>
              <p:nvPr/>
            </p:nvSpPr>
            <p:spPr>
              <a:xfrm>
                <a:off x="3081023" y="348560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24"/>
              <p:cNvSpPr/>
              <p:nvPr/>
            </p:nvSpPr>
            <p:spPr>
              <a:xfrm>
                <a:off x="3138656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24"/>
              <p:cNvSpPr/>
              <p:nvPr/>
            </p:nvSpPr>
            <p:spPr>
              <a:xfrm>
                <a:off x="3196004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24"/>
              <p:cNvSpPr/>
              <p:nvPr/>
            </p:nvSpPr>
            <p:spPr>
              <a:xfrm>
                <a:off x="3253351" y="348560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24"/>
              <p:cNvSpPr/>
              <p:nvPr/>
            </p:nvSpPr>
            <p:spPr>
              <a:xfrm>
                <a:off x="3310984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24"/>
              <p:cNvSpPr/>
              <p:nvPr/>
            </p:nvSpPr>
            <p:spPr>
              <a:xfrm>
                <a:off x="3368331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24"/>
              <p:cNvSpPr/>
              <p:nvPr/>
            </p:nvSpPr>
            <p:spPr>
              <a:xfrm>
                <a:off x="3023676" y="3542955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24"/>
              <p:cNvSpPr/>
              <p:nvPr/>
            </p:nvSpPr>
            <p:spPr>
              <a:xfrm>
                <a:off x="3081023" y="3542955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24"/>
              <p:cNvSpPr/>
              <p:nvPr/>
            </p:nvSpPr>
            <p:spPr>
              <a:xfrm>
                <a:off x="3138656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24"/>
              <p:cNvSpPr/>
              <p:nvPr/>
            </p:nvSpPr>
            <p:spPr>
              <a:xfrm>
                <a:off x="3196004" y="3542955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31"/>
                    </a:cubicBezTo>
                    <a:cubicBezTo>
                      <a:pt x="801" y="1829"/>
                      <a:pt x="1041" y="1916"/>
                      <a:pt x="1277" y="1916"/>
                    </a:cubicBezTo>
                    <a:cubicBezTo>
                      <a:pt x="1767" y="1916"/>
                      <a:pt x="2239" y="1536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24"/>
              <p:cNvSpPr/>
              <p:nvPr/>
            </p:nvSpPr>
            <p:spPr>
              <a:xfrm>
                <a:off x="3253351" y="3542955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31"/>
                    </a:cubicBezTo>
                    <a:cubicBezTo>
                      <a:pt x="805" y="1829"/>
                      <a:pt x="1047" y="1916"/>
                      <a:pt x="1285" y="1916"/>
                    </a:cubicBezTo>
                    <a:cubicBezTo>
                      <a:pt x="1779" y="1916"/>
                      <a:pt x="2251" y="1536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24"/>
              <p:cNvSpPr/>
              <p:nvPr/>
            </p:nvSpPr>
            <p:spPr>
              <a:xfrm>
                <a:off x="3310984" y="3542955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31"/>
                    </a:cubicBezTo>
                    <a:cubicBezTo>
                      <a:pt x="793" y="1829"/>
                      <a:pt x="1036" y="1916"/>
                      <a:pt x="1273" y="1916"/>
                    </a:cubicBezTo>
                    <a:cubicBezTo>
                      <a:pt x="1767" y="1916"/>
                      <a:pt x="2239" y="1536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24"/>
              <p:cNvSpPr/>
              <p:nvPr/>
            </p:nvSpPr>
            <p:spPr>
              <a:xfrm>
                <a:off x="3368331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24"/>
              <p:cNvSpPr/>
              <p:nvPr/>
            </p:nvSpPr>
            <p:spPr>
              <a:xfrm>
                <a:off x="3425702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24"/>
              <p:cNvSpPr/>
              <p:nvPr/>
            </p:nvSpPr>
            <p:spPr>
              <a:xfrm>
                <a:off x="3483050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24"/>
              <p:cNvSpPr/>
              <p:nvPr/>
            </p:nvSpPr>
            <p:spPr>
              <a:xfrm>
                <a:off x="3138656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24"/>
              <p:cNvSpPr/>
              <p:nvPr/>
            </p:nvSpPr>
            <p:spPr>
              <a:xfrm>
                <a:off x="3196004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24"/>
              <p:cNvSpPr/>
              <p:nvPr/>
            </p:nvSpPr>
            <p:spPr>
              <a:xfrm>
                <a:off x="3253351" y="360030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24"/>
              <p:cNvSpPr/>
              <p:nvPr/>
            </p:nvSpPr>
            <p:spPr>
              <a:xfrm>
                <a:off x="3310984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24"/>
              <p:cNvSpPr/>
              <p:nvPr/>
            </p:nvSpPr>
            <p:spPr>
              <a:xfrm>
                <a:off x="3368331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24"/>
              <p:cNvSpPr/>
              <p:nvPr/>
            </p:nvSpPr>
            <p:spPr>
              <a:xfrm>
                <a:off x="3425702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24"/>
              <p:cNvSpPr/>
              <p:nvPr/>
            </p:nvSpPr>
            <p:spPr>
              <a:xfrm>
                <a:off x="3483050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24"/>
              <p:cNvSpPr/>
              <p:nvPr/>
            </p:nvSpPr>
            <p:spPr>
              <a:xfrm>
                <a:off x="3540683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24"/>
              <p:cNvSpPr/>
              <p:nvPr/>
            </p:nvSpPr>
            <p:spPr>
              <a:xfrm>
                <a:off x="3138656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24"/>
              <p:cNvSpPr/>
              <p:nvPr/>
            </p:nvSpPr>
            <p:spPr>
              <a:xfrm>
                <a:off x="3196004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24"/>
              <p:cNvSpPr/>
              <p:nvPr/>
            </p:nvSpPr>
            <p:spPr>
              <a:xfrm>
                <a:off x="3253351" y="3657650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4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24"/>
              <p:cNvSpPr/>
              <p:nvPr/>
            </p:nvSpPr>
            <p:spPr>
              <a:xfrm>
                <a:off x="3310984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24"/>
              <p:cNvSpPr/>
              <p:nvPr/>
            </p:nvSpPr>
            <p:spPr>
              <a:xfrm>
                <a:off x="3368331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24"/>
              <p:cNvSpPr/>
              <p:nvPr/>
            </p:nvSpPr>
            <p:spPr>
              <a:xfrm>
                <a:off x="3425702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24"/>
              <p:cNvSpPr/>
              <p:nvPr/>
            </p:nvSpPr>
            <p:spPr>
              <a:xfrm>
                <a:off x="3483050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24"/>
              <p:cNvSpPr/>
              <p:nvPr/>
            </p:nvSpPr>
            <p:spPr>
              <a:xfrm>
                <a:off x="3540683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5" y="1643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24"/>
              <p:cNvSpPr/>
              <p:nvPr/>
            </p:nvSpPr>
            <p:spPr>
              <a:xfrm>
                <a:off x="3598030" y="3657650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4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24"/>
              <p:cNvSpPr/>
              <p:nvPr/>
            </p:nvSpPr>
            <p:spPr>
              <a:xfrm>
                <a:off x="3655377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4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24"/>
              <p:cNvSpPr/>
              <p:nvPr/>
            </p:nvSpPr>
            <p:spPr>
              <a:xfrm>
                <a:off x="3712725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24"/>
              <p:cNvSpPr/>
              <p:nvPr/>
            </p:nvSpPr>
            <p:spPr>
              <a:xfrm>
                <a:off x="3081023" y="3715283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24"/>
              <p:cNvSpPr/>
              <p:nvPr/>
            </p:nvSpPr>
            <p:spPr>
              <a:xfrm>
                <a:off x="3138656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24"/>
              <p:cNvSpPr/>
              <p:nvPr/>
            </p:nvSpPr>
            <p:spPr>
              <a:xfrm>
                <a:off x="3196004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24"/>
              <p:cNvSpPr/>
              <p:nvPr/>
            </p:nvSpPr>
            <p:spPr>
              <a:xfrm>
                <a:off x="3253351" y="3715283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24"/>
              <p:cNvSpPr/>
              <p:nvPr/>
            </p:nvSpPr>
            <p:spPr>
              <a:xfrm>
                <a:off x="3310984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24"/>
              <p:cNvSpPr/>
              <p:nvPr/>
            </p:nvSpPr>
            <p:spPr>
              <a:xfrm>
                <a:off x="3368331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24"/>
              <p:cNvSpPr/>
              <p:nvPr/>
            </p:nvSpPr>
            <p:spPr>
              <a:xfrm>
                <a:off x="3425702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24"/>
              <p:cNvSpPr/>
              <p:nvPr/>
            </p:nvSpPr>
            <p:spPr>
              <a:xfrm>
                <a:off x="3483050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24"/>
              <p:cNvSpPr/>
              <p:nvPr/>
            </p:nvSpPr>
            <p:spPr>
              <a:xfrm>
                <a:off x="3540683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24"/>
              <p:cNvSpPr/>
              <p:nvPr/>
            </p:nvSpPr>
            <p:spPr>
              <a:xfrm>
                <a:off x="3598030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8" y="1532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24"/>
              <p:cNvSpPr/>
              <p:nvPr/>
            </p:nvSpPr>
            <p:spPr>
              <a:xfrm>
                <a:off x="3655377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24"/>
              <p:cNvSpPr/>
              <p:nvPr/>
            </p:nvSpPr>
            <p:spPr>
              <a:xfrm>
                <a:off x="3712725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24"/>
              <p:cNvSpPr/>
              <p:nvPr/>
            </p:nvSpPr>
            <p:spPr>
              <a:xfrm>
                <a:off x="3770358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24"/>
              <p:cNvSpPr/>
              <p:nvPr/>
            </p:nvSpPr>
            <p:spPr>
              <a:xfrm>
                <a:off x="3827705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24"/>
              <p:cNvSpPr/>
              <p:nvPr/>
            </p:nvSpPr>
            <p:spPr>
              <a:xfrm>
                <a:off x="3081023" y="3772344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24"/>
              <p:cNvSpPr/>
              <p:nvPr/>
            </p:nvSpPr>
            <p:spPr>
              <a:xfrm>
                <a:off x="3138656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24"/>
              <p:cNvSpPr/>
              <p:nvPr/>
            </p:nvSpPr>
            <p:spPr>
              <a:xfrm>
                <a:off x="3196004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24"/>
              <p:cNvSpPr/>
              <p:nvPr/>
            </p:nvSpPr>
            <p:spPr>
              <a:xfrm>
                <a:off x="3253351" y="3772344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24"/>
              <p:cNvSpPr/>
              <p:nvPr/>
            </p:nvSpPr>
            <p:spPr>
              <a:xfrm>
                <a:off x="3310984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24"/>
              <p:cNvSpPr/>
              <p:nvPr/>
            </p:nvSpPr>
            <p:spPr>
              <a:xfrm>
                <a:off x="3368331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24"/>
              <p:cNvSpPr/>
              <p:nvPr/>
            </p:nvSpPr>
            <p:spPr>
              <a:xfrm>
                <a:off x="3425702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24"/>
              <p:cNvSpPr/>
              <p:nvPr/>
            </p:nvSpPr>
            <p:spPr>
              <a:xfrm>
                <a:off x="3483050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24"/>
              <p:cNvSpPr/>
              <p:nvPr/>
            </p:nvSpPr>
            <p:spPr>
              <a:xfrm>
                <a:off x="3540683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24"/>
              <p:cNvSpPr/>
              <p:nvPr/>
            </p:nvSpPr>
            <p:spPr>
              <a:xfrm>
                <a:off x="3598030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24"/>
              <p:cNvSpPr/>
              <p:nvPr/>
            </p:nvSpPr>
            <p:spPr>
              <a:xfrm>
                <a:off x="3655377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24"/>
              <p:cNvSpPr/>
              <p:nvPr/>
            </p:nvSpPr>
            <p:spPr>
              <a:xfrm>
                <a:off x="3712725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24"/>
              <p:cNvSpPr/>
              <p:nvPr/>
            </p:nvSpPr>
            <p:spPr>
              <a:xfrm>
                <a:off x="3770358" y="3772344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24"/>
              <p:cNvSpPr/>
              <p:nvPr/>
            </p:nvSpPr>
            <p:spPr>
              <a:xfrm>
                <a:off x="3023676" y="3829977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24"/>
              <p:cNvSpPr/>
              <p:nvPr/>
            </p:nvSpPr>
            <p:spPr>
              <a:xfrm>
                <a:off x="3081023" y="3829977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24"/>
              <p:cNvSpPr/>
              <p:nvPr/>
            </p:nvSpPr>
            <p:spPr>
              <a:xfrm>
                <a:off x="3138656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24"/>
              <p:cNvSpPr/>
              <p:nvPr/>
            </p:nvSpPr>
            <p:spPr>
              <a:xfrm>
                <a:off x="3196004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24"/>
              <p:cNvSpPr/>
              <p:nvPr/>
            </p:nvSpPr>
            <p:spPr>
              <a:xfrm>
                <a:off x="3253351" y="3829977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24"/>
              <p:cNvSpPr/>
              <p:nvPr/>
            </p:nvSpPr>
            <p:spPr>
              <a:xfrm>
                <a:off x="3310984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24"/>
              <p:cNvSpPr/>
              <p:nvPr/>
            </p:nvSpPr>
            <p:spPr>
              <a:xfrm>
                <a:off x="3368331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24"/>
              <p:cNvSpPr/>
              <p:nvPr/>
            </p:nvSpPr>
            <p:spPr>
              <a:xfrm>
                <a:off x="3425702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24"/>
              <p:cNvSpPr/>
              <p:nvPr/>
            </p:nvSpPr>
            <p:spPr>
              <a:xfrm>
                <a:off x="3483050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24"/>
              <p:cNvSpPr/>
              <p:nvPr/>
            </p:nvSpPr>
            <p:spPr>
              <a:xfrm>
                <a:off x="3540683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0"/>
                    </a:moveTo>
                    <a:cubicBezTo>
                      <a:pt x="429" y="0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24"/>
              <p:cNvSpPr/>
              <p:nvPr/>
            </p:nvSpPr>
            <p:spPr>
              <a:xfrm>
                <a:off x="3598030" y="3829977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24"/>
              <p:cNvSpPr/>
              <p:nvPr/>
            </p:nvSpPr>
            <p:spPr>
              <a:xfrm>
                <a:off x="3023676" y="3887325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24"/>
              <p:cNvSpPr/>
              <p:nvPr/>
            </p:nvSpPr>
            <p:spPr>
              <a:xfrm>
                <a:off x="3081023" y="3887325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24"/>
              <p:cNvSpPr/>
              <p:nvPr/>
            </p:nvSpPr>
            <p:spPr>
              <a:xfrm>
                <a:off x="3138656" y="3887611"/>
                <a:ext cx="53604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926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8"/>
                      <a:pt x="1042" y="1925"/>
                      <a:pt x="1276" y="1925"/>
                    </a:cubicBezTo>
                    <a:cubicBezTo>
                      <a:pt x="1772" y="1925"/>
                      <a:pt x="2247" y="1535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24"/>
              <p:cNvSpPr/>
              <p:nvPr/>
            </p:nvSpPr>
            <p:spPr>
              <a:xfrm>
                <a:off x="3196004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24"/>
              <p:cNvSpPr/>
              <p:nvPr/>
            </p:nvSpPr>
            <p:spPr>
              <a:xfrm>
                <a:off x="3253351" y="3887325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24"/>
              <p:cNvSpPr/>
              <p:nvPr/>
            </p:nvSpPr>
            <p:spPr>
              <a:xfrm>
                <a:off x="3310984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24"/>
              <p:cNvSpPr/>
              <p:nvPr/>
            </p:nvSpPr>
            <p:spPr>
              <a:xfrm>
                <a:off x="3368331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24"/>
              <p:cNvSpPr/>
              <p:nvPr/>
            </p:nvSpPr>
            <p:spPr>
              <a:xfrm>
                <a:off x="3425702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24"/>
              <p:cNvSpPr/>
              <p:nvPr/>
            </p:nvSpPr>
            <p:spPr>
              <a:xfrm>
                <a:off x="3483050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24"/>
              <p:cNvSpPr/>
              <p:nvPr/>
            </p:nvSpPr>
            <p:spPr>
              <a:xfrm>
                <a:off x="3540683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24"/>
              <p:cNvSpPr/>
              <p:nvPr/>
            </p:nvSpPr>
            <p:spPr>
              <a:xfrm>
                <a:off x="3023676" y="394495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24"/>
              <p:cNvSpPr/>
              <p:nvPr/>
            </p:nvSpPr>
            <p:spPr>
              <a:xfrm>
                <a:off x="3081023" y="394495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24"/>
              <p:cNvSpPr/>
              <p:nvPr/>
            </p:nvSpPr>
            <p:spPr>
              <a:xfrm>
                <a:off x="3138656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24"/>
              <p:cNvSpPr/>
              <p:nvPr/>
            </p:nvSpPr>
            <p:spPr>
              <a:xfrm>
                <a:off x="3196004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4"/>
              <p:cNvSpPr/>
              <p:nvPr/>
            </p:nvSpPr>
            <p:spPr>
              <a:xfrm>
                <a:off x="3253351" y="394495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4"/>
              <p:cNvSpPr/>
              <p:nvPr/>
            </p:nvSpPr>
            <p:spPr>
              <a:xfrm>
                <a:off x="3310984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4"/>
              <p:cNvSpPr/>
              <p:nvPr/>
            </p:nvSpPr>
            <p:spPr>
              <a:xfrm>
                <a:off x="3368331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4"/>
              <p:cNvSpPr/>
              <p:nvPr/>
            </p:nvSpPr>
            <p:spPr>
              <a:xfrm>
                <a:off x="3425702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4"/>
              <p:cNvSpPr/>
              <p:nvPr/>
            </p:nvSpPr>
            <p:spPr>
              <a:xfrm>
                <a:off x="3483050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4"/>
              <p:cNvSpPr/>
              <p:nvPr/>
            </p:nvSpPr>
            <p:spPr>
              <a:xfrm>
                <a:off x="3540683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4"/>
              <p:cNvSpPr/>
              <p:nvPr/>
            </p:nvSpPr>
            <p:spPr>
              <a:xfrm>
                <a:off x="3712725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4"/>
              <p:cNvSpPr/>
              <p:nvPr/>
            </p:nvSpPr>
            <p:spPr>
              <a:xfrm>
                <a:off x="3770358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0"/>
                    </a:moveTo>
                    <a:cubicBezTo>
                      <a:pt x="429" y="0"/>
                      <a:pt x="0" y="1024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0"/>
                      <a:pt x="1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4"/>
              <p:cNvSpPr/>
              <p:nvPr/>
            </p:nvSpPr>
            <p:spPr>
              <a:xfrm>
                <a:off x="3827705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0" y="1828"/>
                      <a:pt x="1039" y="1916"/>
                      <a:pt x="1274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4"/>
              <p:cNvSpPr/>
              <p:nvPr/>
            </p:nvSpPr>
            <p:spPr>
              <a:xfrm>
                <a:off x="3885053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4"/>
              <p:cNvSpPr/>
              <p:nvPr/>
            </p:nvSpPr>
            <p:spPr>
              <a:xfrm>
                <a:off x="3023676" y="4002305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4"/>
              <p:cNvSpPr/>
              <p:nvPr/>
            </p:nvSpPr>
            <p:spPr>
              <a:xfrm>
                <a:off x="3081023" y="4002305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8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4"/>
              <p:cNvSpPr/>
              <p:nvPr/>
            </p:nvSpPr>
            <p:spPr>
              <a:xfrm>
                <a:off x="3138656" y="400230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4"/>
              <p:cNvSpPr/>
              <p:nvPr/>
            </p:nvSpPr>
            <p:spPr>
              <a:xfrm>
                <a:off x="3196004" y="4002305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32"/>
                    </a:cubicBezTo>
                    <a:cubicBezTo>
                      <a:pt x="801" y="1829"/>
                      <a:pt x="1041" y="1917"/>
                      <a:pt x="1277" y="1917"/>
                    </a:cubicBezTo>
                    <a:cubicBezTo>
                      <a:pt x="1767" y="1917"/>
                      <a:pt x="2239" y="1536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4"/>
              <p:cNvSpPr/>
              <p:nvPr/>
            </p:nvSpPr>
            <p:spPr>
              <a:xfrm>
                <a:off x="3253351" y="4002305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32"/>
                    </a:cubicBezTo>
                    <a:cubicBezTo>
                      <a:pt x="805" y="1829"/>
                      <a:pt x="1047" y="1917"/>
                      <a:pt x="1285" y="1917"/>
                    </a:cubicBezTo>
                    <a:cubicBezTo>
                      <a:pt x="1779" y="1917"/>
                      <a:pt x="2251" y="1536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4"/>
              <p:cNvSpPr/>
              <p:nvPr/>
            </p:nvSpPr>
            <p:spPr>
              <a:xfrm>
                <a:off x="3310984" y="4002305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30" y="1"/>
                      <a:pt x="1" y="1036"/>
                      <a:pt x="596" y="1632"/>
                    </a:cubicBezTo>
                    <a:cubicBezTo>
                      <a:pt x="793" y="1829"/>
                      <a:pt x="1036" y="1917"/>
                      <a:pt x="1273" y="1917"/>
                    </a:cubicBezTo>
                    <a:cubicBezTo>
                      <a:pt x="1767" y="1917"/>
                      <a:pt x="2239" y="1536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24"/>
              <p:cNvSpPr/>
              <p:nvPr/>
            </p:nvSpPr>
            <p:spPr>
              <a:xfrm>
                <a:off x="3368331" y="400230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24"/>
              <p:cNvSpPr/>
              <p:nvPr/>
            </p:nvSpPr>
            <p:spPr>
              <a:xfrm>
                <a:off x="3425702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4"/>
              <p:cNvSpPr/>
              <p:nvPr/>
            </p:nvSpPr>
            <p:spPr>
              <a:xfrm>
                <a:off x="3483050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4"/>
              <p:cNvSpPr/>
              <p:nvPr/>
            </p:nvSpPr>
            <p:spPr>
              <a:xfrm>
                <a:off x="3598030" y="400230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799" y="1835"/>
                      <a:pt x="1035" y="1920"/>
                      <a:pt x="1269" y="1920"/>
                    </a:cubicBezTo>
                    <a:cubicBezTo>
                      <a:pt x="1761" y="1920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4"/>
              <p:cNvSpPr/>
              <p:nvPr/>
            </p:nvSpPr>
            <p:spPr>
              <a:xfrm>
                <a:off x="3655377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4"/>
              <p:cNvSpPr/>
              <p:nvPr/>
            </p:nvSpPr>
            <p:spPr>
              <a:xfrm>
                <a:off x="3712725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4"/>
              <p:cNvSpPr/>
              <p:nvPr/>
            </p:nvSpPr>
            <p:spPr>
              <a:xfrm>
                <a:off x="3827705" y="400230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799" y="1835"/>
                      <a:pt x="1036" y="1920"/>
                      <a:pt x="1269" y="1920"/>
                    </a:cubicBezTo>
                    <a:cubicBezTo>
                      <a:pt x="1761" y="1920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4"/>
              <p:cNvSpPr/>
              <p:nvPr/>
            </p:nvSpPr>
            <p:spPr>
              <a:xfrm>
                <a:off x="3885053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3" y="1920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4"/>
              <p:cNvSpPr/>
              <p:nvPr/>
            </p:nvSpPr>
            <p:spPr>
              <a:xfrm>
                <a:off x="3023676" y="405965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4"/>
              <p:cNvSpPr/>
              <p:nvPr/>
            </p:nvSpPr>
            <p:spPr>
              <a:xfrm>
                <a:off x="3081023" y="405965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4"/>
              <p:cNvSpPr/>
              <p:nvPr/>
            </p:nvSpPr>
            <p:spPr>
              <a:xfrm>
                <a:off x="3138656" y="405965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4"/>
              <p:cNvSpPr/>
              <p:nvPr/>
            </p:nvSpPr>
            <p:spPr>
              <a:xfrm>
                <a:off x="3196004" y="405965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24"/>
              <p:cNvSpPr/>
              <p:nvPr/>
            </p:nvSpPr>
            <p:spPr>
              <a:xfrm>
                <a:off x="3253351" y="405965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24"/>
              <p:cNvSpPr/>
              <p:nvPr/>
            </p:nvSpPr>
            <p:spPr>
              <a:xfrm>
                <a:off x="3310984" y="405965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30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24"/>
              <p:cNvSpPr/>
              <p:nvPr/>
            </p:nvSpPr>
            <p:spPr>
              <a:xfrm>
                <a:off x="3368331" y="405965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24"/>
              <p:cNvSpPr/>
              <p:nvPr/>
            </p:nvSpPr>
            <p:spPr>
              <a:xfrm>
                <a:off x="3425702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24"/>
              <p:cNvSpPr/>
              <p:nvPr/>
            </p:nvSpPr>
            <p:spPr>
              <a:xfrm>
                <a:off x="3023676" y="411728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7" y="0"/>
                    </a:moveTo>
                    <a:cubicBezTo>
                      <a:pt x="1300" y="0"/>
                      <a:pt x="1294" y="0"/>
                      <a:pt x="1287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36"/>
                      <a:pt x="1822" y="0"/>
                      <a:pt x="1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24"/>
              <p:cNvSpPr/>
              <p:nvPr/>
            </p:nvSpPr>
            <p:spPr>
              <a:xfrm>
                <a:off x="3081023" y="411728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5"/>
                      <a:pt x="1834" y="0"/>
                      <a:pt x="13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24"/>
              <p:cNvSpPr/>
              <p:nvPr/>
            </p:nvSpPr>
            <p:spPr>
              <a:xfrm>
                <a:off x="3311080" y="4117286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256" y="0"/>
                    </a:moveTo>
                    <a:cubicBezTo>
                      <a:pt x="421" y="0"/>
                      <a:pt x="0" y="1028"/>
                      <a:pt x="592" y="1632"/>
                    </a:cubicBezTo>
                    <a:cubicBezTo>
                      <a:pt x="789" y="1828"/>
                      <a:pt x="1030" y="1916"/>
                      <a:pt x="1267" y="1916"/>
                    </a:cubicBezTo>
                    <a:cubicBezTo>
                      <a:pt x="1762" y="1916"/>
                      <a:pt x="2235" y="1533"/>
                      <a:pt x="2235" y="953"/>
                    </a:cubicBezTo>
                    <a:cubicBezTo>
                      <a:pt x="2235" y="429"/>
                      <a:pt x="1807" y="1"/>
                      <a:pt x="1271" y="1"/>
                    </a:cubicBezTo>
                    <a:cubicBezTo>
                      <a:pt x="1266" y="0"/>
                      <a:pt x="1261" y="0"/>
                      <a:pt x="1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4" name="Google Shape;5274;p24"/>
            <p:cNvGrpSpPr/>
            <p:nvPr/>
          </p:nvGrpSpPr>
          <p:grpSpPr>
            <a:xfrm>
              <a:off x="1780393" y="3163590"/>
              <a:ext cx="812490" cy="968489"/>
              <a:chOff x="4114728" y="3370627"/>
              <a:chExt cx="857419" cy="1022044"/>
            </a:xfrm>
          </p:grpSpPr>
          <p:sp>
            <p:nvSpPr>
              <p:cNvPr id="5275" name="Google Shape;5275;p24"/>
              <p:cNvSpPr/>
              <p:nvPr/>
            </p:nvSpPr>
            <p:spPr>
              <a:xfrm>
                <a:off x="4401750" y="3370627"/>
                <a:ext cx="53675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24"/>
              <p:cNvSpPr/>
              <p:nvPr/>
            </p:nvSpPr>
            <p:spPr>
              <a:xfrm>
                <a:off x="4459383" y="3370627"/>
                <a:ext cx="53413" cy="4597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8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24"/>
              <p:cNvSpPr/>
              <p:nvPr/>
            </p:nvSpPr>
            <p:spPr>
              <a:xfrm>
                <a:off x="4229708" y="342826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8"/>
                      <a:pt x="1035" y="1916"/>
                      <a:pt x="1273" y="1916"/>
                    </a:cubicBezTo>
                    <a:cubicBezTo>
                      <a:pt x="1766" y="1916"/>
                      <a:pt x="2239" y="1536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24"/>
              <p:cNvSpPr/>
              <p:nvPr/>
            </p:nvSpPr>
            <p:spPr>
              <a:xfrm>
                <a:off x="4287055" y="3428261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1" y="1920"/>
                      <a:pt x="1274" y="1920"/>
                    </a:cubicBezTo>
                    <a:cubicBezTo>
                      <a:pt x="1767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24"/>
              <p:cNvSpPr/>
              <p:nvPr/>
            </p:nvSpPr>
            <p:spPr>
              <a:xfrm>
                <a:off x="4344403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24"/>
              <p:cNvSpPr/>
              <p:nvPr/>
            </p:nvSpPr>
            <p:spPr>
              <a:xfrm>
                <a:off x="4401750" y="3428261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24"/>
              <p:cNvSpPr/>
              <p:nvPr/>
            </p:nvSpPr>
            <p:spPr>
              <a:xfrm>
                <a:off x="4459383" y="342826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4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24"/>
              <p:cNvSpPr/>
              <p:nvPr/>
            </p:nvSpPr>
            <p:spPr>
              <a:xfrm>
                <a:off x="4516730" y="3428261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4"/>
                      <a:pt x="1041" y="1920"/>
                      <a:pt x="1275" y="1920"/>
                    </a:cubicBezTo>
                    <a:cubicBezTo>
                      <a:pt x="1767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24"/>
              <p:cNvSpPr/>
              <p:nvPr/>
            </p:nvSpPr>
            <p:spPr>
              <a:xfrm>
                <a:off x="4172075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24"/>
              <p:cNvSpPr/>
              <p:nvPr/>
            </p:nvSpPr>
            <p:spPr>
              <a:xfrm>
                <a:off x="4229708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24"/>
              <p:cNvSpPr/>
              <p:nvPr/>
            </p:nvSpPr>
            <p:spPr>
              <a:xfrm>
                <a:off x="4287055" y="348560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24"/>
              <p:cNvSpPr/>
              <p:nvPr/>
            </p:nvSpPr>
            <p:spPr>
              <a:xfrm>
                <a:off x="4344403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24"/>
              <p:cNvSpPr/>
              <p:nvPr/>
            </p:nvSpPr>
            <p:spPr>
              <a:xfrm>
                <a:off x="4401750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24"/>
              <p:cNvSpPr/>
              <p:nvPr/>
            </p:nvSpPr>
            <p:spPr>
              <a:xfrm>
                <a:off x="4459383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1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24"/>
              <p:cNvSpPr/>
              <p:nvPr/>
            </p:nvSpPr>
            <p:spPr>
              <a:xfrm>
                <a:off x="4516730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24"/>
              <p:cNvSpPr/>
              <p:nvPr/>
            </p:nvSpPr>
            <p:spPr>
              <a:xfrm>
                <a:off x="4746405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24"/>
              <p:cNvSpPr/>
              <p:nvPr/>
            </p:nvSpPr>
            <p:spPr>
              <a:xfrm>
                <a:off x="4803753" y="348560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1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24"/>
              <p:cNvSpPr/>
              <p:nvPr/>
            </p:nvSpPr>
            <p:spPr>
              <a:xfrm>
                <a:off x="4861124" y="348560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1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2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24"/>
              <p:cNvSpPr/>
              <p:nvPr/>
            </p:nvSpPr>
            <p:spPr>
              <a:xfrm>
                <a:off x="4918733" y="348560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30" y="0"/>
                      <a:pt x="1" y="1024"/>
                      <a:pt x="596" y="1631"/>
                    </a:cubicBezTo>
                    <a:cubicBezTo>
                      <a:pt x="793" y="1828"/>
                      <a:pt x="1035" y="1916"/>
                      <a:pt x="1271" y="1916"/>
                    </a:cubicBezTo>
                    <a:cubicBezTo>
                      <a:pt x="1766" y="1916"/>
                      <a:pt x="2239" y="1532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24"/>
              <p:cNvSpPr/>
              <p:nvPr/>
            </p:nvSpPr>
            <p:spPr>
              <a:xfrm>
                <a:off x="4172075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24"/>
              <p:cNvSpPr/>
              <p:nvPr/>
            </p:nvSpPr>
            <p:spPr>
              <a:xfrm>
                <a:off x="4229708" y="3542955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596" y="1631"/>
                    </a:cubicBezTo>
                    <a:cubicBezTo>
                      <a:pt x="793" y="1829"/>
                      <a:pt x="1035" y="1916"/>
                      <a:pt x="1273" y="1916"/>
                    </a:cubicBezTo>
                    <a:cubicBezTo>
                      <a:pt x="1766" y="1916"/>
                      <a:pt x="2239" y="1536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24"/>
              <p:cNvSpPr/>
              <p:nvPr/>
            </p:nvSpPr>
            <p:spPr>
              <a:xfrm>
                <a:off x="4287055" y="35429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1" y="1920"/>
                      <a:pt x="1274" y="1920"/>
                    </a:cubicBezTo>
                    <a:cubicBezTo>
                      <a:pt x="1767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4"/>
              <p:cNvSpPr/>
              <p:nvPr/>
            </p:nvSpPr>
            <p:spPr>
              <a:xfrm>
                <a:off x="4344403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24"/>
              <p:cNvSpPr/>
              <p:nvPr/>
            </p:nvSpPr>
            <p:spPr>
              <a:xfrm>
                <a:off x="4401750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24"/>
              <p:cNvSpPr/>
              <p:nvPr/>
            </p:nvSpPr>
            <p:spPr>
              <a:xfrm>
                <a:off x="4459383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4"/>
              <p:cNvSpPr/>
              <p:nvPr/>
            </p:nvSpPr>
            <p:spPr>
              <a:xfrm>
                <a:off x="4574364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0" y="1920"/>
                      <a:pt x="1265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4"/>
              <p:cNvSpPr/>
              <p:nvPr/>
            </p:nvSpPr>
            <p:spPr>
              <a:xfrm>
                <a:off x="4631425" y="3542955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4"/>
              <p:cNvSpPr/>
              <p:nvPr/>
            </p:nvSpPr>
            <p:spPr>
              <a:xfrm>
                <a:off x="4689058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4"/>
              <p:cNvSpPr/>
              <p:nvPr/>
            </p:nvSpPr>
            <p:spPr>
              <a:xfrm>
                <a:off x="4746405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8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4"/>
              <p:cNvSpPr/>
              <p:nvPr/>
            </p:nvSpPr>
            <p:spPr>
              <a:xfrm>
                <a:off x="4803753" y="3542955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3" y="1835"/>
                      <a:pt x="1043" y="1920"/>
                      <a:pt x="1278" y="1920"/>
                    </a:cubicBezTo>
                    <a:cubicBezTo>
                      <a:pt x="1774" y="1920"/>
                      <a:pt x="2251" y="1538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24"/>
              <p:cNvSpPr/>
              <p:nvPr/>
            </p:nvSpPr>
            <p:spPr>
              <a:xfrm>
                <a:off x="4861124" y="35429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7" y="1643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8"/>
                      <a:pt x="2250" y="965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24"/>
              <p:cNvSpPr/>
              <p:nvPr/>
            </p:nvSpPr>
            <p:spPr>
              <a:xfrm>
                <a:off x="4918733" y="354295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0"/>
                    </a:moveTo>
                    <a:cubicBezTo>
                      <a:pt x="430" y="0"/>
                      <a:pt x="1" y="1036"/>
                      <a:pt x="596" y="1643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8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24"/>
              <p:cNvSpPr/>
              <p:nvPr/>
            </p:nvSpPr>
            <p:spPr>
              <a:xfrm>
                <a:off x="4172075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24"/>
              <p:cNvSpPr/>
              <p:nvPr/>
            </p:nvSpPr>
            <p:spPr>
              <a:xfrm>
                <a:off x="4287055" y="360030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24"/>
              <p:cNvSpPr/>
              <p:nvPr/>
            </p:nvSpPr>
            <p:spPr>
              <a:xfrm>
                <a:off x="4344403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24"/>
              <p:cNvSpPr/>
              <p:nvPr/>
            </p:nvSpPr>
            <p:spPr>
              <a:xfrm>
                <a:off x="4401750" y="360030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24"/>
              <p:cNvSpPr/>
              <p:nvPr/>
            </p:nvSpPr>
            <p:spPr>
              <a:xfrm>
                <a:off x="4459383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24"/>
              <p:cNvSpPr/>
              <p:nvPr/>
            </p:nvSpPr>
            <p:spPr>
              <a:xfrm>
                <a:off x="4689058" y="360030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24"/>
              <p:cNvSpPr/>
              <p:nvPr/>
            </p:nvSpPr>
            <p:spPr>
              <a:xfrm>
                <a:off x="4344403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4"/>
              <p:cNvSpPr/>
              <p:nvPr/>
            </p:nvSpPr>
            <p:spPr>
              <a:xfrm>
                <a:off x="4401750" y="3657650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4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4"/>
              <p:cNvSpPr/>
              <p:nvPr/>
            </p:nvSpPr>
            <p:spPr>
              <a:xfrm>
                <a:off x="4459383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4"/>
              <p:cNvSpPr/>
              <p:nvPr/>
            </p:nvSpPr>
            <p:spPr>
              <a:xfrm>
                <a:off x="4516730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4"/>
              <p:cNvSpPr/>
              <p:nvPr/>
            </p:nvSpPr>
            <p:spPr>
              <a:xfrm>
                <a:off x="4689058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3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4"/>
              <p:cNvSpPr/>
              <p:nvPr/>
            </p:nvSpPr>
            <p:spPr>
              <a:xfrm>
                <a:off x="4746405" y="3657650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30" y="0"/>
                      <a:pt x="1" y="1036"/>
                      <a:pt x="608" y="1643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4"/>
                      <a:pt x="2239" y="965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24"/>
              <p:cNvSpPr/>
              <p:nvPr/>
            </p:nvSpPr>
            <p:spPr>
              <a:xfrm>
                <a:off x="4287055" y="371528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4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24"/>
              <p:cNvSpPr/>
              <p:nvPr/>
            </p:nvSpPr>
            <p:spPr>
              <a:xfrm>
                <a:off x="4344403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24"/>
              <p:cNvSpPr/>
              <p:nvPr/>
            </p:nvSpPr>
            <p:spPr>
              <a:xfrm>
                <a:off x="4401750" y="371528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2"/>
                      <a:pt x="2251" y="953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24"/>
              <p:cNvSpPr/>
              <p:nvPr/>
            </p:nvSpPr>
            <p:spPr>
              <a:xfrm>
                <a:off x="4459383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24"/>
              <p:cNvSpPr/>
              <p:nvPr/>
            </p:nvSpPr>
            <p:spPr>
              <a:xfrm>
                <a:off x="4516730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24"/>
              <p:cNvSpPr/>
              <p:nvPr/>
            </p:nvSpPr>
            <p:spPr>
              <a:xfrm>
                <a:off x="4574364" y="371528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2"/>
                      <a:pt x="2239" y="953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24"/>
              <p:cNvSpPr/>
              <p:nvPr/>
            </p:nvSpPr>
            <p:spPr>
              <a:xfrm>
                <a:off x="4803753" y="3715283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2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24"/>
              <p:cNvSpPr/>
              <p:nvPr/>
            </p:nvSpPr>
            <p:spPr>
              <a:xfrm>
                <a:off x="4401750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24"/>
              <p:cNvSpPr/>
              <p:nvPr/>
            </p:nvSpPr>
            <p:spPr>
              <a:xfrm>
                <a:off x="4459383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24"/>
              <p:cNvSpPr/>
              <p:nvPr/>
            </p:nvSpPr>
            <p:spPr>
              <a:xfrm>
                <a:off x="4516730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24"/>
              <p:cNvSpPr/>
              <p:nvPr/>
            </p:nvSpPr>
            <p:spPr>
              <a:xfrm>
                <a:off x="4574364" y="3772344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24"/>
              <p:cNvSpPr/>
              <p:nvPr/>
            </p:nvSpPr>
            <p:spPr>
              <a:xfrm>
                <a:off x="4803753" y="3772344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24"/>
              <p:cNvSpPr/>
              <p:nvPr/>
            </p:nvSpPr>
            <p:spPr>
              <a:xfrm>
                <a:off x="4861124" y="3772344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5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24"/>
              <p:cNvSpPr/>
              <p:nvPr/>
            </p:nvSpPr>
            <p:spPr>
              <a:xfrm>
                <a:off x="4401750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24"/>
              <p:cNvSpPr/>
              <p:nvPr/>
            </p:nvSpPr>
            <p:spPr>
              <a:xfrm>
                <a:off x="4459383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24"/>
              <p:cNvSpPr/>
              <p:nvPr/>
            </p:nvSpPr>
            <p:spPr>
              <a:xfrm>
                <a:off x="4516730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24"/>
              <p:cNvSpPr/>
              <p:nvPr/>
            </p:nvSpPr>
            <p:spPr>
              <a:xfrm>
                <a:off x="4574364" y="3829977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0"/>
                    </a:moveTo>
                    <a:cubicBezTo>
                      <a:pt x="429" y="0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24"/>
              <p:cNvSpPr/>
              <p:nvPr/>
            </p:nvSpPr>
            <p:spPr>
              <a:xfrm>
                <a:off x="4631425" y="3829977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0"/>
                    </a:moveTo>
                    <a:cubicBezTo>
                      <a:pt x="429" y="0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24"/>
              <p:cNvSpPr/>
              <p:nvPr/>
            </p:nvSpPr>
            <p:spPr>
              <a:xfrm>
                <a:off x="4172075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24"/>
              <p:cNvSpPr/>
              <p:nvPr/>
            </p:nvSpPr>
            <p:spPr>
              <a:xfrm>
                <a:off x="4229708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24"/>
              <p:cNvSpPr/>
              <p:nvPr/>
            </p:nvSpPr>
            <p:spPr>
              <a:xfrm>
                <a:off x="4574364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24"/>
              <p:cNvSpPr/>
              <p:nvPr/>
            </p:nvSpPr>
            <p:spPr>
              <a:xfrm>
                <a:off x="4631425" y="3887325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24"/>
              <p:cNvSpPr/>
              <p:nvPr/>
            </p:nvSpPr>
            <p:spPr>
              <a:xfrm>
                <a:off x="4689058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24"/>
              <p:cNvSpPr/>
              <p:nvPr/>
            </p:nvSpPr>
            <p:spPr>
              <a:xfrm>
                <a:off x="4746405" y="3887325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24"/>
              <p:cNvSpPr/>
              <p:nvPr/>
            </p:nvSpPr>
            <p:spPr>
              <a:xfrm>
                <a:off x="4172075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24"/>
              <p:cNvSpPr/>
              <p:nvPr/>
            </p:nvSpPr>
            <p:spPr>
              <a:xfrm>
                <a:off x="4229708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24"/>
              <p:cNvSpPr/>
              <p:nvPr/>
            </p:nvSpPr>
            <p:spPr>
              <a:xfrm>
                <a:off x="4631425" y="394495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29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24"/>
              <p:cNvSpPr/>
              <p:nvPr/>
            </p:nvSpPr>
            <p:spPr>
              <a:xfrm>
                <a:off x="4689058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0"/>
                    </a:moveTo>
                    <a:cubicBezTo>
                      <a:pt x="429" y="0"/>
                      <a:pt x="1" y="1024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0"/>
                      <a:pt x="1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24"/>
              <p:cNvSpPr/>
              <p:nvPr/>
            </p:nvSpPr>
            <p:spPr>
              <a:xfrm>
                <a:off x="4746405" y="3944958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29"/>
                      <a:pt x="1811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24"/>
              <p:cNvSpPr/>
              <p:nvPr/>
            </p:nvSpPr>
            <p:spPr>
              <a:xfrm>
                <a:off x="4803753" y="3944958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0"/>
                    </a:moveTo>
                    <a:cubicBezTo>
                      <a:pt x="430" y="0"/>
                      <a:pt x="1" y="1024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3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24"/>
              <p:cNvSpPr/>
              <p:nvPr/>
            </p:nvSpPr>
            <p:spPr>
              <a:xfrm>
                <a:off x="4861124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5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24"/>
              <p:cNvSpPr/>
              <p:nvPr/>
            </p:nvSpPr>
            <p:spPr>
              <a:xfrm>
                <a:off x="4172075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3" y="1835"/>
                      <a:pt x="1042" y="1920"/>
                      <a:pt x="1277" y="1920"/>
                    </a:cubicBezTo>
                    <a:cubicBezTo>
                      <a:pt x="1774" y="1920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24"/>
              <p:cNvSpPr/>
              <p:nvPr/>
            </p:nvSpPr>
            <p:spPr>
              <a:xfrm>
                <a:off x="4229708" y="4002305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596" y="1632"/>
                    </a:cubicBezTo>
                    <a:cubicBezTo>
                      <a:pt x="793" y="1829"/>
                      <a:pt x="1035" y="1917"/>
                      <a:pt x="1273" y="1917"/>
                    </a:cubicBezTo>
                    <a:cubicBezTo>
                      <a:pt x="1766" y="1917"/>
                      <a:pt x="2239" y="1536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24"/>
              <p:cNvSpPr/>
              <p:nvPr/>
            </p:nvSpPr>
            <p:spPr>
              <a:xfrm>
                <a:off x="4689058" y="400230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1" y="1835"/>
                      <a:pt x="1031" y="1920"/>
                      <a:pt x="1266" y="1920"/>
                    </a:cubicBezTo>
                    <a:cubicBezTo>
                      <a:pt x="1762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24"/>
              <p:cNvSpPr/>
              <p:nvPr/>
            </p:nvSpPr>
            <p:spPr>
              <a:xfrm>
                <a:off x="4746405" y="4002305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3" y="1835"/>
                      <a:pt x="1041" y="1920"/>
                      <a:pt x="1275" y="1920"/>
                    </a:cubicBezTo>
                    <a:cubicBezTo>
                      <a:pt x="1768" y="1920"/>
                      <a:pt x="2239" y="1539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24"/>
              <p:cNvSpPr/>
              <p:nvPr/>
            </p:nvSpPr>
            <p:spPr>
              <a:xfrm>
                <a:off x="4861124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24"/>
              <p:cNvSpPr/>
              <p:nvPr/>
            </p:nvSpPr>
            <p:spPr>
              <a:xfrm>
                <a:off x="4114728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24"/>
              <p:cNvSpPr/>
              <p:nvPr/>
            </p:nvSpPr>
            <p:spPr>
              <a:xfrm>
                <a:off x="4172075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24"/>
              <p:cNvSpPr/>
              <p:nvPr/>
            </p:nvSpPr>
            <p:spPr>
              <a:xfrm>
                <a:off x="4229708" y="405965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1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24"/>
              <p:cNvSpPr/>
              <p:nvPr/>
            </p:nvSpPr>
            <p:spPr>
              <a:xfrm>
                <a:off x="4689058" y="405965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608" y="1644"/>
                    </a:cubicBezTo>
                    <a:cubicBezTo>
                      <a:pt x="801" y="1840"/>
                      <a:pt x="1040" y="1928"/>
                      <a:pt x="1275" y="1928"/>
                    </a:cubicBezTo>
                    <a:cubicBezTo>
                      <a:pt x="1766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24"/>
              <p:cNvSpPr/>
              <p:nvPr/>
            </p:nvSpPr>
            <p:spPr>
              <a:xfrm>
                <a:off x="4746405" y="4059652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5" y="1928"/>
                      <a:pt x="1280" y="1928"/>
                    </a:cubicBezTo>
                    <a:cubicBezTo>
                      <a:pt x="1771" y="1928"/>
                      <a:pt x="2239" y="1545"/>
                      <a:pt x="2239" y="965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24"/>
              <p:cNvSpPr/>
              <p:nvPr/>
            </p:nvSpPr>
            <p:spPr>
              <a:xfrm>
                <a:off x="4803753" y="4059652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24"/>
              <p:cNvSpPr/>
              <p:nvPr/>
            </p:nvSpPr>
            <p:spPr>
              <a:xfrm>
                <a:off x="4689058" y="411728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96" y="0"/>
                    </a:moveTo>
                    <a:cubicBezTo>
                      <a:pt x="1289" y="0"/>
                      <a:pt x="1282" y="0"/>
                      <a:pt x="1275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1" y="1828"/>
                      <a:pt x="1040" y="1916"/>
                      <a:pt x="1275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36"/>
                      <a:pt x="1822" y="0"/>
                      <a:pt x="1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24"/>
              <p:cNvSpPr/>
              <p:nvPr/>
            </p:nvSpPr>
            <p:spPr>
              <a:xfrm>
                <a:off x="4746405" y="4117286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307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30" y="1"/>
                      <a:pt x="1" y="1025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36"/>
                      <a:pt x="1822" y="0"/>
                      <a:pt x="1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24"/>
              <p:cNvSpPr/>
              <p:nvPr/>
            </p:nvSpPr>
            <p:spPr>
              <a:xfrm>
                <a:off x="4803753" y="4117286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1"/>
                    </a:cubicBezTo>
                    <a:cubicBezTo>
                      <a:pt x="430" y="1"/>
                      <a:pt x="1" y="1025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36"/>
                      <a:pt x="1822" y="0"/>
                      <a:pt x="1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24"/>
              <p:cNvSpPr/>
              <p:nvPr/>
            </p:nvSpPr>
            <p:spPr>
              <a:xfrm>
                <a:off x="4401750" y="417463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24"/>
              <p:cNvSpPr/>
              <p:nvPr/>
            </p:nvSpPr>
            <p:spPr>
              <a:xfrm>
                <a:off x="4459383" y="417463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24"/>
              <p:cNvSpPr/>
              <p:nvPr/>
            </p:nvSpPr>
            <p:spPr>
              <a:xfrm>
                <a:off x="4516730" y="417463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24"/>
              <p:cNvSpPr/>
              <p:nvPr/>
            </p:nvSpPr>
            <p:spPr>
              <a:xfrm>
                <a:off x="4574364" y="417463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24"/>
              <p:cNvSpPr/>
              <p:nvPr/>
            </p:nvSpPr>
            <p:spPr>
              <a:xfrm>
                <a:off x="4631425" y="4174633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287" y="1"/>
                    </a:moveTo>
                    <a:cubicBezTo>
                      <a:pt x="429" y="1"/>
                      <a:pt x="1" y="1036"/>
                      <a:pt x="608" y="1632"/>
                    </a:cubicBezTo>
                    <a:cubicBezTo>
                      <a:pt x="805" y="1828"/>
                      <a:pt x="1046" y="1916"/>
                      <a:pt x="1283" y="1916"/>
                    </a:cubicBezTo>
                    <a:cubicBezTo>
                      <a:pt x="1778" y="1916"/>
                      <a:pt x="2251" y="1533"/>
                      <a:pt x="2251" y="953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24"/>
              <p:cNvSpPr/>
              <p:nvPr/>
            </p:nvSpPr>
            <p:spPr>
              <a:xfrm>
                <a:off x="4689058" y="417463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36"/>
                      <a:pt x="596" y="1632"/>
                    </a:cubicBezTo>
                    <a:cubicBezTo>
                      <a:pt x="793" y="1828"/>
                      <a:pt x="1034" y="1916"/>
                      <a:pt x="1271" y="1916"/>
                    </a:cubicBezTo>
                    <a:cubicBezTo>
                      <a:pt x="1766" y="1916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24"/>
              <p:cNvSpPr/>
              <p:nvPr/>
            </p:nvSpPr>
            <p:spPr>
              <a:xfrm>
                <a:off x="4746405" y="4174633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87" y="1"/>
                    </a:moveTo>
                    <a:cubicBezTo>
                      <a:pt x="430" y="1"/>
                      <a:pt x="1" y="1036"/>
                      <a:pt x="608" y="1632"/>
                    </a:cubicBezTo>
                    <a:cubicBezTo>
                      <a:pt x="805" y="1828"/>
                      <a:pt x="1045" y="1916"/>
                      <a:pt x="1280" y="1916"/>
                    </a:cubicBezTo>
                    <a:cubicBezTo>
                      <a:pt x="1771" y="1916"/>
                      <a:pt x="2239" y="1533"/>
                      <a:pt x="2239" y="953"/>
                    </a:cubicBezTo>
                    <a:cubicBezTo>
                      <a:pt x="2239" y="429"/>
                      <a:pt x="1811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24"/>
              <p:cNvSpPr/>
              <p:nvPr/>
            </p:nvSpPr>
            <p:spPr>
              <a:xfrm>
                <a:off x="4401845" y="4231980"/>
                <a:ext cx="53580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917" extrusionOk="0">
                    <a:moveTo>
                      <a:pt x="1280" y="1"/>
                    </a:moveTo>
                    <a:cubicBezTo>
                      <a:pt x="432" y="1"/>
                      <a:pt x="0" y="1028"/>
                      <a:pt x="604" y="1632"/>
                    </a:cubicBezTo>
                    <a:cubicBezTo>
                      <a:pt x="797" y="1829"/>
                      <a:pt x="1037" y="1917"/>
                      <a:pt x="1273" y="1917"/>
                    </a:cubicBezTo>
                    <a:cubicBezTo>
                      <a:pt x="1764" y="1917"/>
                      <a:pt x="2239" y="1536"/>
                      <a:pt x="2247" y="965"/>
                    </a:cubicBezTo>
                    <a:cubicBezTo>
                      <a:pt x="2247" y="429"/>
                      <a:pt x="1818" y="1"/>
                      <a:pt x="1294" y="1"/>
                    </a:cubicBezTo>
                    <a:cubicBezTo>
                      <a:pt x="1290" y="1"/>
                      <a:pt x="1285" y="1"/>
                      <a:pt x="12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24"/>
              <p:cNvSpPr/>
              <p:nvPr/>
            </p:nvSpPr>
            <p:spPr>
              <a:xfrm>
                <a:off x="4459383" y="4231980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24"/>
              <p:cNvSpPr/>
              <p:nvPr/>
            </p:nvSpPr>
            <p:spPr>
              <a:xfrm>
                <a:off x="4516730" y="4231980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1" y="1921"/>
                      <a:pt x="1275" y="1921"/>
                    </a:cubicBezTo>
                    <a:cubicBezTo>
                      <a:pt x="1767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24"/>
              <p:cNvSpPr/>
              <p:nvPr/>
            </p:nvSpPr>
            <p:spPr>
              <a:xfrm>
                <a:off x="4574364" y="4231980"/>
                <a:ext cx="53413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1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24"/>
              <p:cNvSpPr/>
              <p:nvPr/>
            </p:nvSpPr>
            <p:spPr>
              <a:xfrm>
                <a:off x="4631425" y="4231980"/>
                <a:ext cx="5369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1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3" y="1835"/>
                      <a:pt x="1043" y="1921"/>
                      <a:pt x="1278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24"/>
              <p:cNvSpPr/>
              <p:nvPr/>
            </p:nvSpPr>
            <p:spPr>
              <a:xfrm>
                <a:off x="4574364" y="4289328"/>
                <a:ext cx="53413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29" extrusionOk="0">
                    <a:moveTo>
                      <a:pt x="1275" y="1"/>
                    </a:moveTo>
                    <a:cubicBezTo>
                      <a:pt x="429" y="1"/>
                      <a:pt x="1" y="1037"/>
                      <a:pt x="596" y="1644"/>
                    </a:cubicBezTo>
                    <a:cubicBezTo>
                      <a:pt x="793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24"/>
              <p:cNvSpPr/>
              <p:nvPr/>
            </p:nvSpPr>
            <p:spPr>
              <a:xfrm>
                <a:off x="4631425" y="4289328"/>
                <a:ext cx="5369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29" extrusionOk="0">
                    <a:moveTo>
                      <a:pt x="1287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5" y="1840"/>
                      <a:pt x="1046" y="1928"/>
                      <a:pt x="1283" y="1928"/>
                    </a:cubicBezTo>
                    <a:cubicBezTo>
                      <a:pt x="1778" y="1928"/>
                      <a:pt x="2251" y="1545"/>
                      <a:pt x="2251" y="965"/>
                    </a:cubicBezTo>
                    <a:cubicBezTo>
                      <a:pt x="2251" y="429"/>
                      <a:pt x="1823" y="1"/>
                      <a:pt x="1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24"/>
              <p:cNvSpPr/>
              <p:nvPr/>
            </p:nvSpPr>
            <p:spPr>
              <a:xfrm>
                <a:off x="4574364" y="4346961"/>
                <a:ext cx="53413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917" extrusionOk="0">
                    <a:moveTo>
                      <a:pt x="1275" y="1"/>
                    </a:moveTo>
                    <a:cubicBezTo>
                      <a:pt x="429" y="1"/>
                      <a:pt x="1" y="1025"/>
                      <a:pt x="596" y="1632"/>
                    </a:cubicBezTo>
                    <a:cubicBezTo>
                      <a:pt x="793" y="1828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24"/>
              <p:cNvSpPr/>
              <p:nvPr/>
            </p:nvSpPr>
            <p:spPr>
              <a:xfrm>
                <a:off x="4631425" y="4346961"/>
                <a:ext cx="5369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917" extrusionOk="0">
                    <a:moveTo>
                      <a:pt x="1308" y="0"/>
                    </a:moveTo>
                    <a:cubicBezTo>
                      <a:pt x="1301" y="0"/>
                      <a:pt x="1294" y="1"/>
                      <a:pt x="1287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5" y="1828"/>
                      <a:pt x="1046" y="1917"/>
                      <a:pt x="1283" y="1917"/>
                    </a:cubicBezTo>
                    <a:cubicBezTo>
                      <a:pt x="1778" y="1917"/>
                      <a:pt x="2251" y="1533"/>
                      <a:pt x="2251" y="953"/>
                    </a:cubicBezTo>
                    <a:cubicBezTo>
                      <a:pt x="2251" y="436"/>
                      <a:pt x="1834" y="0"/>
                      <a:pt x="1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0" name="Google Shape;5380;p24"/>
            <p:cNvGrpSpPr/>
            <p:nvPr/>
          </p:nvGrpSpPr>
          <p:grpSpPr>
            <a:xfrm>
              <a:off x="2650976" y="3598870"/>
              <a:ext cx="649440" cy="641984"/>
              <a:chOff x="5033452" y="3829977"/>
              <a:chExt cx="685353" cy="677484"/>
            </a:xfrm>
          </p:grpSpPr>
          <p:sp>
            <p:nvSpPr>
              <p:cNvPr id="5381" name="Google Shape;5381;p24"/>
              <p:cNvSpPr/>
              <p:nvPr/>
            </p:nvSpPr>
            <p:spPr>
              <a:xfrm>
                <a:off x="5492802" y="3829977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0"/>
                    </a:moveTo>
                    <a:cubicBezTo>
                      <a:pt x="429" y="0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24"/>
              <p:cNvSpPr/>
              <p:nvPr/>
            </p:nvSpPr>
            <p:spPr>
              <a:xfrm>
                <a:off x="5263127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24"/>
              <p:cNvSpPr/>
              <p:nvPr/>
            </p:nvSpPr>
            <p:spPr>
              <a:xfrm>
                <a:off x="5320760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44"/>
                    </a:cubicBezTo>
                    <a:cubicBezTo>
                      <a:pt x="792" y="1840"/>
                      <a:pt x="1034" y="1928"/>
                      <a:pt x="1271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24"/>
              <p:cNvSpPr/>
              <p:nvPr/>
            </p:nvSpPr>
            <p:spPr>
              <a:xfrm>
                <a:off x="5378107" y="3887325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24"/>
              <p:cNvSpPr/>
              <p:nvPr/>
            </p:nvSpPr>
            <p:spPr>
              <a:xfrm>
                <a:off x="5435454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24"/>
              <p:cNvSpPr/>
              <p:nvPr/>
            </p:nvSpPr>
            <p:spPr>
              <a:xfrm>
                <a:off x="5492802" y="3887325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24"/>
              <p:cNvSpPr/>
              <p:nvPr/>
            </p:nvSpPr>
            <p:spPr>
              <a:xfrm>
                <a:off x="5090799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24"/>
              <p:cNvSpPr/>
              <p:nvPr/>
            </p:nvSpPr>
            <p:spPr>
              <a:xfrm>
                <a:off x="5148432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24"/>
              <p:cNvSpPr/>
              <p:nvPr/>
            </p:nvSpPr>
            <p:spPr>
              <a:xfrm>
                <a:off x="5206066" y="3944958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29"/>
                      <a:pt x="1810" y="0"/>
                      <a:pt x="1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24"/>
              <p:cNvSpPr/>
              <p:nvPr/>
            </p:nvSpPr>
            <p:spPr>
              <a:xfrm>
                <a:off x="5263127" y="3944958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0"/>
                    </a:moveTo>
                    <a:cubicBezTo>
                      <a:pt x="429" y="0"/>
                      <a:pt x="0" y="1024"/>
                      <a:pt x="607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0"/>
                      <a:pt x="1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24"/>
              <p:cNvSpPr/>
              <p:nvPr/>
            </p:nvSpPr>
            <p:spPr>
              <a:xfrm>
                <a:off x="5090799" y="400230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2" y="1835"/>
                      <a:pt x="1042" y="1920"/>
                      <a:pt x="1277" y="1920"/>
                    </a:cubicBezTo>
                    <a:cubicBezTo>
                      <a:pt x="1773" y="1920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24"/>
              <p:cNvSpPr/>
              <p:nvPr/>
            </p:nvSpPr>
            <p:spPr>
              <a:xfrm>
                <a:off x="5148432" y="4002305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9" y="1536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24"/>
              <p:cNvSpPr/>
              <p:nvPr/>
            </p:nvSpPr>
            <p:spPr>
              <a:xfrm>
                <a:off x="5206066" y="4002305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32"/>
                    </a:cubicBezTo>
                    <a:cubicBezTo>
                      <a:pt x="793" y="1829"/>
                      <a:pt x="1035" y="1917"/>
                      <a:pt x="1272" y="1917"/>
                    </a:cubicBezTo>
                    <a:cubicBezTo>
                      <a:pt x="1766" y="1917"/>
                      <a:pt x="2238" y="1536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24"/>
              <p:cNvSpPr/>
              <p:nvPr/>
            </p:nvSpPr>
            <p:spPr>
              <a:xfrm>
                <a:off x="5033452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24"/>
              <p:cNvSpPr/>
              <p:nvPr/>
            </p:nvSpPr>
            <p:spPr>
              <a:xfrm>
                <a:off x="5090799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2" y="1928"/>
                    </a:cubicBezTo>
                    <a:cubicBezTo>
                      <a:pt x="1777" y="1928"/>
                      <a:pt x="2250" y="1545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24"/>
              <p:cNvSpPr/>
              <p:nvPr/>
            </p:nvSpPr>
            <p:spPr>
              <a:xfrm>
                <a:off x="5148432" y="405965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24"/>
              <p:cNvSpPr/>
              <p:nvPr/>
            </p:nvSpPr>
            <p:spPr>
              <a:xfrm>
                <a:off x="5206066" y="405965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24"/>
              <p:cNvSpPr/>
              <p:nvPr/>
            </p:nvSpPr>
            <p:spPr>
              <a:xfrm>
                <a:off x="5263127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24"/>
              <p:cNvSpPr/>
              <p:nvPr/>
            </p:nvSpPr>
            <p:spPr>
              <a:xfrm>
                <a:off x="5492802" y="405965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24"/>
              <p:cNvSpPr/>
              <p:nvPr/>
            </p:nvSpPr>
            <p:spPr>
              <a:xfrm>
                <a:off x="5033452" y="411728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8" y="0"/>
                    </a:moveTo>
                    <a:cubicBezTo>
                      <a:pt x="1301" y="0"/>
                      <a:pt x="1293" y="0"/>
                      <a:pt x="1286" y="1"/>
                    </a:cubicBez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5"/>
                      <a:pt x="183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24"/>
              <p:cNvSpPr/>
              <p:nvPr/>
            </p:nvSpPr>
            <p:spPr>
              <a:xfrm>
                <a:off x="5090799" y="411728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8" y="0"/>
                    </a:moveTo>
                    <a:cubicBezTo>
                      <a:pt x="1301" y="0"/>
                      <a:pt x="1293" y="0"/>
                      <a:pt x="1286" y="1"/>
                    </a:cubicBez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5"/>
                      <a:pt x="183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24"/>
              <p:cNvSpPr/>
              <p:nvPr/>
            </p:nvSpPr>
            <p:spPr>
              <a:xfrm>
                <a:off x="5148504" y="4117286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268" y="0"/>
                    </a:moveTo>
                    <a:cubicBezTo>
                      <a:pt x="421" y="0"/>
                      <a:pt x="1" y="1028"/>
                      <a:pt x="592" y="1632"/>
                    </a:cubicBezTo>
                    <a:cubicBezTo>
                      <a:pt x="789" y="1828"/>
                      <a:pt x="1031" y="1916"/>
                      <a:pt x="1267" y="1916"/>
                    </a:cubicBezTo>
                    <a:cubicBezTo>
                      <a:pt x="1762" y="1916"/>
                      <a:pt x="2236" y="1533"/>
                      <a:pt x="2236" y="953"/>
                    </a:cubicBezTo>
                    <a:cubicBezTo>
                      <a:pt x="2236" y="429"/>
                      <a:pt x="1807" y="1"/>
                      <a:pt x="1283" y="1"/>
                    </a:cubicBezTo>
                    <a:cubicBezTo>
                      <a:pt x="1278" y="0"/>
                      <a:pt x="1273" y="0"/>
                      <a:pt x="1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24"/>
              <p:cNvSpPr/>
              <p:nvPr/>
            </p:nvSpPr>
            <p:spPr>
              <a:xfrm>
                <a:off x="5206137" y="4117286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268" y="0"/>
                    </a:moveTo>
                    <a:cubicBezTo>
                      <a:pt x="421" y="0"/>
                      <a:pt x="0" y="1028"/>
                      <a:pt x="592" y="1632"/>
                    </a:cubicBezTo>
                    <a:cubicBezTo>
                      <a:pt x="789" y="1828"/>
                      <a:pt x="1031" y="1916"/>
                      <a:pt x="1267" y="1916"/>
                    </a:cubicBezTo>
                    <a:cubicBezTo>
                      <a:pt x="1762" y="1916"/>
                      <a:pt x="2235" y="1533"/>
                      <a:pt x="2235" y="953"/>
                    </a:cubicBezTo>
                    <a:cubicBezTo>
                      <a:pt x="2235" y="429"/>
                      <a:pt x="1807" y="1"/>
                      <a:pt x="1283" y="1"/>
                    </a:cubicBezTo>
                    <a:cubicBezTo>
                      <a:pt x="1278" y="0"/>
                      <a:pt x="1273" y="0"/>
                      <a:pt x="1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24"/>
              <p:cNvSpPr/>
              <p:nvPr/>
            </p:nvSpPr>
            <p:spPr>
              <a:xfrm>
                <a:off x="5263127" y="411728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5"/>
                      <a:pt x="607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36"/>
                      <a:pt x="1833" y="0"/>
                      <a:pt x="1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5" name="Google Shape;5405;p24"/>
              <p:cNvSpPr/>
              <p:nvPr/>
            </p:nvSpPr>
            <p:spPr>
              <a:xfrm>
                <a:off x="5320760" y="4117286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95" y="0"/>
                    </a:moveTo>
                    <a:cubicBezTo>
                      <a:pt x="1288" y="0"/>
                      <a:pt x="1281" y="0"/>
                      <a:pt x="1274" y="1"/>
                    </a:cubicBez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36"/>
                      <a:pt x="1821" y="0"/>
                      <a:pt x="1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24"/>
              <p:cNvSpPr/>
              <p:nvPr/>
            </p:nvSpPr>
            <p:spPr>
              <a:xfrm>
                <a:off x="5435454" y="411728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39" y="436"/>
                      <a:pt x="1821" y="0"/>
                      <a:pt x="1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24"/>
              <p:cNvSpPr/>
              <p:nvPr/>
            </p:nvSpPr>
            <p:spPr>
              <a:xfrm>
                <a:off x="5492802" y="4117286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0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36"/>
                      <a:pt x="1833" y="0"/>
                      <a:pt x="1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24"/>
              <p:cNvSpPr/>
              <p:nvPr/>
            </p:nvSpPr>
            <p:spPr>
              <a:xfrm>
                <a:off x="5090799" y="417463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32"/>
                    </a:cubicBezTo>
                    <a:cubicBezTo>
                      <a:pt x="804" y="1828"/>
                      <a:pt x="1046" y="1916"/>
                      <a:pt x="1282" y="1916"/>
                    </a:cubicBezTo>
                    <a:cubicBezTo>
                      <a:pt x="1777" y="1916"/>
                      <a:pt x="2250" y="1533"/>
                      <a:pt x="2250" y="953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24"/>
              <p:cNvSpPr/>
              <p:nvPr/>
            </p:nvSpPr>
            <p:spPr>
              <a:xfrm>
                <a:off x="5148432" y="417463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24"/>
              <p:cNvSpPr/>
              <p:nvPr/>
            </p:nvSpPr>
            <p:spPr>
              <a:xfrm>
                <a:off x="5206066" y="417463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595" y="1632"/>
                    </a:cubicBezTo>
                    <a:cubicBezTo>
                      <a:pt x="792" y="1828"/>
                      <a:pt x="1034" y="1916"/>
                      <a:pt x="1270" y="1916"/>
                    </a:cubicBezTo>
                    <a:cubicBezTo>
                      <a:pt x="1765" y="1916"/>
                      <a:pt x="2238" y="1533"/>
                      <a:pt x="2238" y="953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24"/>
              <p:cNvSpPr/>
              <p:nvPr/>
            </p:nvSpPr>
            <p:spPr>
              <a:xfrm>
                <a:off x="5263127" y="417463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7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24"/>
              <p:cNvSpPr/>
              <p:nvPr/>
            </p:nvSpPr>
            <p:spPr>
              <a:xfrm>
                <a:off x="5320760" y="4174633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36"/>
                      <a:pt x="596" y="1632"/>
                    </a:cubicBezTo>
                    <a:cubicBezTo>
                      <a:pt x="792" y="1828"/>
                      <a:pt x="1034" y="1916"/>
                      <a:pt x="1271" y="1916"/>
                    </a:cubicBezTo>
                    <a:cubicBezTo>
                      <a:pt x="1765" y="1916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24"/>
              <p:cNvSpPr/>
              <p:nvPr/>
            </p:nvSpPr>
            <p:spPr>
              <a:xfrm>
                <a:off x="5435454" y="417463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24"/>
              <p:cNvSpPr/>
              <p:nvPr/>
            </p:nvSpPr>
            <p:spPr>
              <a:xfrm>
                <a:off x="5492802" y="4174633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286" y="1"/>
                    </a:moveTo>
                    <a:cubicBezTo>
                      <a:pt x="429" y="1"/>
                      <a:pt x="0" y="1036"/>
                      <a:pt x="608" y="1632"/>
                    </a:cubicBezTo>
                    <a:cubicBezTo>
                      <a:pt x="804" y="1828"/>
                      <a:pt x="1046" y="1916"/>
                      <a:pt x="1283" y="1916"/>
                    </a:cubicBezTo>
                    <a:cubicBezTo>
                      <a:pt x="1777" y="1916"/>
                      <a:pt x="2251" y="1533"/>
                      <a:pt x="2251" y="953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24"/>
              <p:cNvSpPr/>
              <p:nvPr/>
            </p:nvSpPr>
            <p:spPr>
              <a:xfrm>
                <a:off x="5090799" y="42319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2" y="1835"/>
                      <a:pt x="1042" y="1921"/>
                      <a:pt x="1277" y="1921"/>
                    </a:cubicBezTo>
                    <a:cubicBezTo>
                      <a:pt x="1773" y="1921"/>
                      <a:pt x="2250" y="1539"/>
                      <a:pt x="2250" y="965"/>
                    </a:cubicBezTo>
                    <a:cubicBezTo>
                      <a:pt x="2250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24"/>
              <p:cNvSpPr/>
              <p:nvPr/>
            </p:nvSpPr>
            <p:spPr>
              <a:xfrm>
                <a:off x="5148432" y="42319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24"/>
              <p:cNvSpPr/>
              <p:nvPr/>
            </p:nvSpPr>
            <p:spPr>
              <a:xfrm>
                <a:off x="5206066" y="42319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8" y="1539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24"/>
              <p:cNvSpPr/>
              <p:nvPr/>
            </p:nvSpPr>
            <p:spPr>
              <a:xfrm>
                <a:off x="5263127" y="42319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7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3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24"/>
              <p:cNvSpPr/>
              <p:nvPr/>
            </p:nvSpPr>
            <p:spPr>
              <a:xfrm>
                <a:off x="5320760" y="4231980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1" y="1835"/>
                      <a:pt x="1030" y="1921"/>
                      <a:pt x="1265" y="1921"/>
                    </a:cubicBezTo>
                    <a:cubicBezTo>
                      <a:pt x="1761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24"/>
              <p:cNvSpPr/>
              <p:nvPr/>
            </p:nvSpPr>
            <p:spPr>
              <a:xfrm>
                <a:off x="5435454" y="42319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24"/>
              <p:cNvSpPr/>
              <p:nvPr/>
            </p:nvSpPr>
            <p:spPr>
              <a:xfrm>
                <a:off x="5492802" y="4231980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24"/>
              <p:cNvSpPr/>
              <p:nvPr/>
            </p:nvSpPr>
            <p:spPr>
              <a:xfrm>
                <a:off x="5206066" y="428932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595" y="1644"/>
                    </a:cubicBezTo>
                    <a:cubicBezTo>
                      <a:pt x="792" y="1840"/>
                      <a:pt x="1034" y="1928"/>
                      <a:pt x="1270" y="1928"/>
                    </a:cubicBezTo>
                    <a:cubicBezTo>
                      <a:pt x="1765" y="1928"/>
                      <a:pt x="2238" y="1545"/>
                      <a:pt x="2238" y="965"/>
                    </a:cubicBezTo>
                    <a:cubicBezTo>
                      <a:pt x="2238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24"/>
              <p:cNvSpPr/>
              <p:nvPr/>
            </p:nvSpPr>
            <p:spPr>
              <a:xfrm>
                <a:off x="5607782" y="4289328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0"/>
                      <a:pt x="1039" y="1928"/>
                      <a:pt x="1274" y="1928"/>
                    </a:cubicBezTo>
                    <a:cubicBezTo>
                      <a:pt x="1765" y="1928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24"/>
              <p:cNvSpPr/>
              <p:nvPr/>
            </p:nvSpPr>
            <p:spPr>
              <a:xfrm>
                <a:off x="5665129" y="4289328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1" y="1037"/>
                      <a:pt x="608" y="1644"/>
                    </a:cubicBezTo>
                    <a:cubicBezTo>
                      <a:pt x="804" y="1840"/>
                      <a:pt x="1046" y="1928"/>
                      <a:pt x="1283" y="1928"/>
                    </a:cubicBezTo>
                    <a:cubicBezTo>
                      <a:pt x="1777" y="1928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24"/>
              <p:cNvSpPr/>
              <p:nvPr/>
            </p:nvSpPr>
            <p:spPr>
              <a:xfrm>
                <a:off x="5206137" y="4346961"/>
                <a:ext cx="53317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917" extrusionOk="0">
                    <a:moveTo>
                      <a:pt x="1304" y="0"/>
                    </a:moveTo>
                    <a:cubicBezTo>
                      <a:pt x="1297" y="0"/>
                      <a:pt x="1290" y="1"/>
                      <a:pt x="1283" y="1"/>
                    </a:cubicBezTo>
                    <a:cubicBezTo>
                      <a:pt x="1278" y="1"/>
                      <a:pt x="1273" y="1"/>
                      <a:pt x="1268" y="1"/>
                    </a:cubicBezTo>
                    <a:cubicBezTo>
                      <a:pt x="421" y="1"/>
                      <a:pt x="0" y="1028"/>
                      <a:pt x="592" y="1632"/>
                    </a:cubicBezTo>
                    <a:cubicBezTo>
                      <a:pt x="789" y="1828"/>
                      <a:pt x="1031" y="1917"/>
                      <a:pt x="1267" y="1917"/>
                    </a:cubicBezTo>
                    <a:cubicBezTo>
                      <a:pt x="1762" y="1917"/>
                      <a:pt x="2235" y="1533"/>
                      <a:pt x="2235" y="953"/>
                    </a:cubicBezTo>
                    <a:cubicBezTo>
                      <a:pt x="2235" y="436"/>
                      <a:pt x="1818" y="0"/>
                      <a:pt x="13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24"/>
              <p:cNvSpPr/>
              <p:nvPr/>
            </p:nvSpPr>
            <p:spPr>
              <a:xfrm>
                <a:off x="5320760" y="434696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74" y="1"/>
                    </a:moveTo>
                    <a:cubicBezTo>
                      <a:pt x="429" y="1"/>
                      <a:pt x="0" y="1025"/>
                      <a:pt x="596" y="1632"/>
                    </a:cubicBezTo>
                    <a:cubicBezTo>
                      <a:pt x="792" y="1828"/>
                      <a:pt x="1034" y="1917"/>
                      <a:pt x="1271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24"/>
              <p:cNvSpPr/>
              <p:nvPr/>
            </p:nvSpPr>
            <p:spPr>
              <a:xfrm>
                <a:off x="5378107" y="434696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307" y="0"/>
                    </a:moveTo>
                    <a:cubicBezTo>
                      <a:pt x="1300" y="0"/>
                      <a:pt x="1293" y="1"/>
                      <a:pt x="1286" y="1"/>
                    </a:cubicBezTo>
                    <a:cubicBezTo>
                      <a:pt x="429" y="1"/>
                      <a:pt x="0" y="1025"/>
                      <a:pt x="608" y="1632"/>
                    </a:cubicBezTo>
                    <a:cubicBezTo>
                      <a:pt x="800" y="1828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36"/>
                      <a:pt x="1821" y="0"/>
                      <a:pt x="1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24"/>
              <p:cNvSpPr/>
              <p:nvPr/>
            </p:nvSpPr>
            <p:spPr>
              <a:xfrm>
                <a:off x="5607782" y="4346961"/>
                <a:ext cx="53389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17" extrusionOk="0">
                    <a:moveTo>
                      <a:pt x="1286" y="1"/>
                    </a:moveTo>
                    <a:cubicBezTo>
                      <a:pt x="429" y="1"/>
                      <a:pt x="0" y="1025"/>
                      <a:pt x="608" y="1632"/>
                    </a:cubicBezTo>
                    <a:cubicBezTo>
                      <a:pt x="800" y="1828"/>
                      <a:pt x="1039" y="1917"/>
                      <a:pt x="1274" y="1917"/>
                    </a:cubicBezTo>
                    <a:cubicBezTo>
                      <a:pt x="1765" y="1917"/>
                      <a:pt x="2239" y="1533"/>
                      <a:pt x="2239" y="953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24"/>
              <p:cNvSpPr/>
              <p:nvPr/>
            </p:nvSpPr>
            <p:spPr>
              <a:xfrm>
                <a:off x="5665129" y="4346961"/>
                <a:ext cx="53675" cy="4571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17" extrusionOk="0">
                    <a:moveTo>
                      <a:pt x="1307" y="0"/>
                    </a:moveTo>
                    <a:cubicBezTo>
                      <a:pt x="1300" y="0"/>
                      <a:pt x="1293" y="1"/>
                      <a:pt x="1286" y="1"/>
                    </a:cubicBezTo>
                    <a:cubicBezTo>
                      <a:pt x="429" y="1"/>
                      <a:pt x="1" y="1025"/>
                      <a:pt x="608" y="1632"/>
                    </a:cubicBezTo>
                    <a:cubicBezTo>
                      <a:pt x="804" y="1828"/>
                      <a:pt x="1046" y="1917"/>
                      <a:pt x="1283" y="1917"/>
                    </a:cubicBezTo>
                    <a:cubicBezTo>
                      <a:pt x="1777" y="1917"/>
                      <a:pt x="2251" y="1533"/>
                      <a:pt x="2251" y="953"/>
                    </a:cubicBezTo>
                    <a:cubicBezTo>
                      <a:pt x="2251" y="436"/>
                      <a:pt x="1822" y="0"/>
                      <a:pt x="1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24"/>
              <p:cNvSpPr/>
              <p:nvPr/>
            </p:nvSpPr>
            <p:spPr>
              <a:xfrm>
                <a:off x="5320760" y="440402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74" y="1"/>
                    </a:moveTo>
                    <a:cubicBezTo>
                      <a:pt x="429" y="1"/>
                      <a:pt x="0" y="1037"/>
                      <a:pt x="596" y="1644"/>
                    </a:cubicBezTo>
                    <a:cubicBezTo>
                      <a:pt x="792" y="1841"/>
                      <a:pt x="1034" y="1929"/>
                      <a:pt x="1271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24"/>
              <p:cNvSpPr/>
              <p:nvPr/>
            </p:nvSpPr>
            <p:spPr>
              <a:xfrm>
                <a:off x="5378107" y="4404022"/>
                <a:ext cx="53389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0" y="1841"/>
                      <a:pt x="1039" y="1929"/>
                      <a:pt x="1274" y="1929"/>
                    </a:cubicBezTo>
                    <a:cubicBezTo>
                      <a:pt x="1765" y="1929"/>
                      <a:pt x="2239" y="1545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24"/>
              <p:cNvSpPr/>
              <p:nvPr/>
            </p:nvSpPr>
            <p:spPr>
              <a:xfrm>
                <a:off x="5435454" y="440402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24"/>
              <p:cNvSpPr/>
              <p:nvPr/>
            </p:nvSpPr>
            <p:spPr>
              <a:xfrm>
                <a:off x="5492802" y="4404022"/>
                <a:ext cx="53675" cy="4599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9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4" y="1841"/>
                      <a:pt x="1046" y="1929"/>
                      <a:pt x="1283" y="1929"/>
                    </a:cubicBezTo>
                    <a:cubicBezTo>
                      <a:pt x="1777" y="1929"/>
                      <a:pt x="2251" y="1545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24"/>
              <p:cNvSpPr/>
              <p:nvPr/>
            </p:nvSpPr>
            <p:spPr>
              <a:xfrm>
                <a:off x="5378107" y="4461655"/>
                <a:ext cx="53389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799" y="1835"/>
                      <a:pt x="1036" y="1921"/>
                      <a:pt x="1269" y="1921"/>
                    </a:cubicBezTo>
                    <a:cubicBezTo>
                      <a:pt x="1762" y="1921"/>
                      <a:pt x="2239" y="1539"/>
                      <a:pt x="2239" y="965"/>
                    </a:cubicBezTo>
                    <a:cubicBezTo>
                      <a:pt x="2239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24"/>
              <p:cNvSpPr/>
              <p:nvPr/>
            </p:nvSpPr>
            <p:spPr>
              <a:xfrm>
                <a:off x="5435454" y="44616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10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24"/>
              <p:cNvSpPr/>
              <p:nvPr/>
            </p:nvSpPr>
            <p:spPr>
              <a:xfrm>
                <a:off x="5492802" y="4461655"/>
                <a:ext cx="53675" cy="45806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21" extrusionOk="0">
                    <a:moveTo>
                      <a:pt x="1286" y="1"/>
                    </a:moveTo>
                    <a:cubicBezTo>
                      <a:pt x="429" y="1"/>
                      <a:pt x="0" y="1037"/>
                      <a:pt x="608" y="1644"/>
                    </a:cubicBezTo>
                    <a:cubicBezTo>
                      <a:pt x="803" y="1835"/>
                      <a:pt x="1042" y="1921"/>
                      <a:pt x="1277" y="1921"/>
                    </a:cubicBezTo>
                    <a:cubicBezTo>
                      <a:pt x="1774" y="1921"/>
                      <a:pt x="2251" y="1539"/>
                      <a:pt x="2251" y="965"/>
                    </a:cubicBezTo>
                    <a:cubicBezTo>
                      <a:pt x="2251" y="429"/>
                      <a:pt x="1822" y="1"/>
                      <a:pt x="1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F2FEFC-8F98-C57B-519D-72ABA278EDDC}"/>
              </a:ext>
            </a:extLst>
          </p:cNvPr>
          <p:cNvSpPr txBox="1"/>
          <p:nvPr/>
        </p:nvSpPr>
        <p:spPr>
          <a:xfrm>
            <a:off x="3408830" y="9100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aplicação desenvolvida demonstra a importância dos grafos na resolução de problemas de otimização de rotas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3D0BE-E216-9AF2-5C60-56C9002AB57F}"/>
              </a:ext>
            </a:extLst>
          </p:cNvPr>
          <p:cNvSpPr txBox="1"/>
          <p:nvPr/>
        </p:nvSpPr>
        <p:spPr>
          <a:xfrm>
            <a:off x="3408830" y="157071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 implementação de conceitos fundamentais de algoritmos e estruturas de dados, esta aplicação ilustra o potencial das tecnologias de informação para facilitar a tomada de decisões.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793AA3-A77F-5311-C70A-1E9412295ED5}"/>
              </a:ext>
            </a:extLst>
          </p:cNvPr>
          <p:cNvSpPr txBox="1"/>
          <p:nvPr/>
        </p:nvSpPr>
        <p:spPr>
          <a:xfrm>
            <a:off x="3408830" y="24160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Serve como um excelente exemplo de como a programação orientada a objetos e o uso de grafos podem ser aplicados a desafios do mundo real.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56AC21-12F2-3E15-FA3E-DA1C5D9843C2}"/>
              </a:ext>
            </a:extLst>
          </p:cNvPr>
          <p:cNvSpPr txBox="1"/>
          <p:nvPr/>
        </p:nvSpPr>
        <p:spPr>
          <a:xfrm>
            <a:off x="3408830" y="326135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Oportunidades para futuras melhorias, como a integração de dados em tempo real e a expansão para incluir mais países e rotas.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7" name="Google Shape;6857;p27"/>
          <p:cNvSpPr txBox="1">
            <a:spLocks noGrp="1"/>
          </p:cNvSpPr>
          <p:nvPr>
            <p:ph type="title"/>
          </p:nvPr>
        </p:nvSpPr>
        <p:spPr>
          <a:xfrm>
            <a:off x="2378732" y="9178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latin typeface="French Script MT" panose="03020402040607040605" pitchFamily="66" charset="0"/>
              </a:rPr>
              <a:t>Fim</a:t>
            </a:r>
            <a:endParaRPr dirty="0">
              <a:latin typeface="French Script MT" panose="03020402040607040605" pitchFamily="66" charset="0"/>
            </a:endParaRPr>
          </a:p>
        </p:txBody>
      </p:sp>
      <p:grpSp>
        <p:nvGrpSpPr>
          <p:cNvPr id="6858" name="Google Shape;6858;p27"/>
          <p:cNvGrpSpPr/>
          <p:nvPr/>
        </p:nvGrpSpPr>
        <p:grpSpPr>
          <a:xfrm>
            <a:off x="2765738" y="1251600"/>
            <a:ext cx="3702050" cy="3142658"/>
            <a:chOff x="2765738" y="1016175"/>
            <a:chExt cx="3702050" cy="3142658"/>
          </a:xfrm>
        </p:grpSpPr>
        <p:sp>
          <p:nvSpPr>
            <p:cNvPr id="6863" name="Google Shape;6863;p27"/>
            <p:cNvSpPr/>
            <p:nvPr/>
          </p:nvSpPr>
          <p:spPr>
            <a:xfrm>
              <a:off x="3267863" y="1070033"/>
              <a:ext cx="3110700" cy="3088800"/>
            </a:xfrm>
            <a:prstGeom prst="arc">
              <a:avLst>
                <a:gd name="adj1" fmla="val 16203055"/>
                <a:gd name="adj2" fmla="val 5397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7"/>
            <p:cNvSpPr/>
            <p:nvPr/>
          </p:nvSpPr>
          <p:spPr>
            <a:xfrm flipH="1">
              <a:off x="2765738" y="1070033"/>
              <a:ext cx="3110700" cy="3088800"/>
            </a:xfrm>
            <a:prstGeom prst="arc">
              <a:avLst>
                <a:gd name="adj1" fmla="val 16203055"/>
                <a:gd name="adj2" fmla="val 5397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5" name="Google Shape;6865;p27"/>
            <p:cNvGrpSpPr/>
            <p:nvPr/>
          </p:nvGrpSpPr>
          <p:grpSpPr>
            <a:xfrm>
              <a:off x="2981297" y="1215931"/>
              <a:ext cx="3486491" cy="2797049"/>
              <a:chOff x="3456523" y="1055142"/>
              <a:chExt cx="3213060" cy="2577688"/>
            </a:xfrm>
          </p:grpSpPr>
          <p:sp>
            <p:nvSpPr>
              <p:cNvPr id="6866" name="Google Shape;6866;p27"/>
              <p:cNvSpPr/>
              <p:nvPr/>
            </p:nvSpPr>
            <p:spPr>
              <a:xfrm>
                <a:off x="5871783" y="1987162"/>
                <a:ext cx="19745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20" extrusionOk="0">
                    <a:moveTo>
                      <a:pt x="48" y="0"/>
                    </a:moveTo>
                    <a:cubicBezTo>
                      <a:pt x="24" y="24"/>
                      <a:pt x="12" y="48"/>
                      <a:pt x="1" y="72"/>
                    </a:cubicBezTo>
                    <a:lnTo>
                      <a:pt x="120" y="119"/>
                    </a:lnTo>
                    <a:lnTo>
                      <a:pt x="167" y="8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27"/>
              <p:cNvSpPr/>
              <p:nvPr/>
            </p:nvSpPr>
            <p:spPr>
              <a:xfrm>
                <a:off x="6654069" y="1482014"/>
                <a:ext cx="1551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08" extrusionOk="0">
                    <a:moveTo>
                      <a:pt x="0" y="0"/>
                    </a:moveTo>
                    <a:lnTo>
                      <a:pt x="0" y="48"/>
                    </a:lnTo>
                    <a:lnTo>
                      <a:pt x="83" y="107"/>
                    </a:lnTo>
                    <a:lnTo>
                      <a:pt x="131" y="107"/>
                    </a:lnTo>
                    <a:lnTo>
                      <a:pt x="131" y="60"/>
                    </a:lnTo>
                    <a:cubicBezTo>
                      <a:pt x="107" y="48"/>
                      <a:pt x="95" y="24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27"/>
              <p:cNvSpPr/>
              <p:nvPr/>
            </p:nvSpPr>
            <p:spPr>
              <a:xfrm>
                <a:off x="6242593" y="1603659"/>
                <a:ext cx="22566" cy="2538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16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1" y="108"/>
                    </a:lnTo>
                    <a:lnTo>
                      <a:pt x="96" y="168"/>
                    </a:lnTo>
                    <a:cubicBezTo>
                      <a:pt x="96" y="180"/>
                      <a:pt x="108" y="191"/>
                      <a:pt x="120" y="215"/>
                    </a:cubicBezTo>
                    <a:lnTo>
                      <a:pt x="167" y="215"/>
                    </a:lnTo>
                    <a:cubicBezTo>
                      <a:pt x="167" y="191"/>
                      <a:pt x="179" y="180"/>
                      <a:pt x="191" y="168"/>
                    </a:cubicBezTo>
                    <a:lnTo>
                      <a:pt x="132" y="96"/>
                    </a:lnTo>
                    <a:lnTo>
                      <a:pt x="179" y="72"/>
                    </a:lnTo>
                    <a:cubicBezTo>
                      <a:pt x="179" y="49"/>
                      <a:pt x="167" y="37"/>
                      <a:pt x="167" y="25"/>
                    </a:cubicBezTo>
                    <a:cubicBezTo>
                      <a:pt x="144" y="25"/>
                      <a:pt x="108" y="13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27"/>
              <p:cNvSpPr/>
              <p:nvPr/>
            </p:nvSpPr>
            <p:spPr>
              <a:xfrm>
                <a:off x="3540440" y="1059373"/>
                <a:ext cx="3026868" cy="2457317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0908" extrusionOk="0">
                    <a:moveTo>
                      <a:pt x="15247" y="19025"/>
                    </a:moveTo>
                    <a:cubicBezTo>
                      <a:pt x="15248" y="19026"/>
                      <a:pt x="15250" y="19027"/>
                      <a:pt x="15253" y="19027"/>
                    </a:cubicBezTo>
                    <a:lnTo>
                      <a:pt x="15247" y="19025"/>
                    </a:lnTo>
                    <a:close/>
                    <a:moveTo>
                      <a:pt x="18146" y="0"/>
                    </a:moveTo>
                    <a:lnTo>
                      <a:pt x="18051" y="60"/>
                    </a:lnTo>
                    <a:cubicBezTo>
                      <a:pt x="18051" y="72"/>
                      <a:pt x="18051" y="84"/>
                      <a:pt x="18051" y="96"/>
                    </a:cubicBezTo>
                    <a:lnTo>
                      <a:pt x="18122" y="155"/>
                    </a:lnTo>
                    <a:lnTo>
                      <a:pt x="18074" y="203"/>
                    </a:lnTo>
                    <a:lnTo>
                      <a:pt x="18015" y="203"/>
                    </a:lnTo>
                    <a:lnTo>
                      <a:pt x="17932" y="108"/>
                    </a:lnTo>
                    <a:lnTo>
                      <a:pt x="17860" y="143"/>
                    </a:lnTo>
                    <a:lnTo>
                      <a:pt x="17824" y="215"/>
                    </a:lnTo>
                    <a:lnTo>
                      <a:pt x="17848" y="250"/>
                    </a:lnTo>
                    <a:lnTo>
                      <a:pt x="17955" y="250"/>
                    </a:lnTo>
                    <a:lnTo>
                      <a:pt x="17991" y="274"/>
                    </a:lnTo>
                    <a:cubicBezTo>
                      <a:pt x="17991" y="286"/>
                      <a:pt x="17991" y="298"/>
                      <a:pt x="17979" y="310"/>
                    </a:cubicBezTo>
                    <a:lnTo>
                      <a:pt x="17908" y="334"/>
                    </a:lnTo>
                    <a:lnTo>
                      <a:pt x="17908" y="381"/>
                    </a:lnTo>
                    <a:lnTo>
                      <a:pt x="17824" y="405"/>
                    </a:lnTo>
                    <a:lnTo>
                      <a:pt x="17824" y="465"/>
                    </a:lnTo>
                    <a:lnTo>
                      <a:pt x="17848" y="489"/>
                    </a:lnTo>
                    <a:lnTo>
                      <a:pt x="17777" y="512"/>
                    </a:lnTo>
                    <a:lnTo>
                      <a:pt x="17812" y="596"/>
                    </a:lnTo>
                    <a:lnTo>
                      <a:pt x="17777" y="620"/>
                    </a:lnTo>
                    <a:lnTo>
                      <a:pt x="17693" y="584"/>
                    </a:lnTo>
                    <a:lnTo>
                      <a:pt x="17622" y="608"/>
                    </a:lnTo>
                    <a:lnTo>
                      <a:pt x="17598" y="643"/>
                    </a:lnTo>
                    <a:lnTo>
                      <a:pt x="17515" y="679"/>
                    </a:lnTo>
                    <a:lnTo>
                      <a:pt x="17515" y="596"/>
                    </a:lnTo>
                    <a:lnTo>
                      <a:pt x="17634" y="465"/>
                    </a:lnTo>
                    <a:lnTo>
                      <a:pt x="17527" y="429"/>
                    </a:lnTo>
                    <a:cubicBezTo>
                      <a:pt x="17527" y="417"/>
                      <a:pt x="17539" y="405"/>
                      <a:pt x="17539" y="393"/>
                    </a:cubicBezTo>
                    <a:lnTo>
                      <a:pt x="17610" y="358"/>
                    </a:lnTo>
                    <a:cubicBezTo>
                      <a:pt x="17610" y="310"/>
                      <a:pt x="17610" y="274"/>
                      <a:pt x="17622" y="227"/>
                    </a:cubicBezTo>
                    <a:lnTo>
                      <a:pt x="17586" y="191"/>
                    </a:lnTo>
                    <a:lnTo>
                      <a:pt x="17515" y="191"/>
                    </a:lnTo>
                    <a:lnTo>
                      <a:pt x="17348" y="358"/>
                    </a:lnTo>
                    <a:cubicBezTo>
                      <a:pt x="17348" y="381"/>
                      <a:pt x="17348" y="417"/>
                      <a:pt x="17336" y="441"/>
                    </a:cubicBezTo>
                    <a:lnTo>
                      <a:pt x="17170" y="584"/>
                    </a:lnTo>
                    <a:lnTo>
                      <a:pt x="17134" y="679"/>
                    </a:lnTo>
                    <a:cubicBezTo>
                      <a:pt x="17134" y="691"/>
                      <a:pt x="17146" y="715"/>
                      <a:pt x="17158" y="727"/>
                    </a:cubicBezTo>
                    <a:cubicBezTo>
                      <a:pt x="17158" y="750"/>
                      <a:pt x="17146" y="774"/>
                      <a:pt x="17146" y="810"/>
                    </a:cubicBezTo>
                    <a:lnTo>
                      <a:pt x="16967" y="917"/>
                    </a:lnTo>
                    <a:lnTo>
                      <a:pt x="16884" y="941"/>
                    </a:lnTo>
                    <a:cubicBezTo>
                      <a:pt x="16884" y="917"/>
                      <a:pt x="16884" y="893"/>
                      <a:pt x="16884" y="870"/>
                    </a:cubicBezTo>
                    <a:lnTo>
                      <a:pt x="16848" y="810"/>
                    </a:lnTo>
                    <a:lnTo>
                      <a:pt x="16955" y="715"/>
                    </a:lnTo>
                    <a:cubicBezTo>
                      <a:pt x="16955" y="691"/>
                      <a:pt x="16943" y="667"/>
                      <a:pt x="16943" y="643"/>
                    </a:cubicBezTo>
                    <a:lnTo>
                      <a:pt x="16979" y="584"/>
                    </a:lnTo>
                    <a:lnTo>
                      <a:pt x="16931" y="512"/>
                    </a:lnTo>
                    <a:lnTo>
                      <a:pt x="17134" y="393"/>
                    </a:lnTo>
                    <a:cubicBezTo>
                      <a:pt x="17146" y="369"/>
                      <a:pt x="17146" y="334"/>
                      <a:pt x="17158" y="310"/>
                    </a:cubicBezTo>
                    <a:lnTo>
                      <a:pt x="17193" y="298"/>
                    </a:lnTo>
                    <a:cubicBezTo>
                      <a:pt x="17193" y="286"/>
                      <a:pt x="17181" y="274"/>
                      <a:pt x="17181" y="250"/>
                    </a:cubicBezTo>
                    <a:lnTo>
                      <a:pt x="17086" y="250"/>
                    </a:lnTo>
                    <a:cubicBezTo>
                      <a:pt x="17050" y="227"/>
                      <a:pt x="17015" y="203"/>
                      <a:pt x="16979" y="179"/>
                    </a:cubicBezTo>
                    <a:lnTo>
                      <a:pt x="16931" y="179"/>
                    </a:lnTo>
                    <a:cubicBezTo>
                      <a:pt x="16931" y="215"/>
                      <a:pt x="16943" y="239"/>
                      <a:pt x="16943" y="262"/>
                    </a:cubicBezTo>
                    <a:lnTo>
                      <a:pt x="16872" y="310"/>
                    </a:lnTo>
                    <a:lnTo>
                      <a:pt x="16872" y="239"/>
                    </a:lnTo>
                    <a:lnTo>
                      <a:pt x="16789" y="179"/>
                    </a:lnTo>
                    <a:lnTo>
                      <a:pt x="16681" y="167"/>
                    </a:lnTo>
                    <a:lnTo>
                      <a:pt x="16598" y="191"/>
                    </a:lnTo>
                    <a:lnTo>
                      <a:pt x="16622" y="286"/>
                    </a:lnTo>
                    <a:lnTo>
                      <a:pt x="16574" y="334"/>
                    </a:lnTo>
                    <a:lnTo>
                      <a:pt x="16527" y="286"/>
                    </a:lnTo>
                    <a:lnTo>
                      <a:pt x="16455" y="262"/>
                    </a:lnTo>
                    <a:lnTo>
                      <a:pt x="16396" y="298"/>
                    </a:lnTo>
                    <a:cubicBezTo>
                      <a:pt x="16396" y="298"/>
                      <a:pt x="16408" y="310"/>
                      <a:pt x="16419" y="322"/>
                    </a:cubicBezTo>
                    <a:lnTo>
                      <a:pt x="16562" y="393"/>
                    </a:lnTo>
                    <a:cubicBezTo>
                      <a:pt x="16574" y="417"/>
                      <a:pt x="16586" y="441"/>
                      <a:pt x="16598" y="465"/>
                    </a:cubicBezTo>
                    <a:lnTo>
                      <a:pt x="16562" y="489"/>
                    </a:lnTo>
                    <a:lnTo>
                      <a:pt x="16503" y="441"/>
                    </a:lnTo>
                    <a:lnTo>
                      <a:pt x="16419" y="489"/>
                    </a:lnTo>
                    <a:lnTo>
                      <a:pt x="16419" y="524"/>
                    </a:lnTo>
                    <a:lnTo>
                      <a:pt x="16455" y="560"/>
                    </a:lnTo>
                    <a:lnTo>
                      <a:pt x="16419" y="584"/>
                    </a:lnTo>
                    <a:lnTo>
                      <a:pt x="16300" y="536"/>
                    </a:lnTo>
                    <a:lnTo>
                      <a:pt x="16241" y="536"/>
                    </a:lnTo>
                    <a:cubicBezTo>
                      <a:pt x="16217" y="560"/>
                      <a:pt x="16193" y="584"/>
                      <a:pt x="16169" y="608"/>
                    </a:cubicBezTo>
                    <a:lnTo>
                      <a:pt x="16086" y="631"/>
                    </a:lnTo>
                    <a:lnTo>
                      <a:pt x="16086" y="667"/>
                    </a:lnTo>
                    <a:lnTo>
                      <a:pt x="16134" y="691"/>
                    </a:lnTo>
                    <a:lnTo>
                      <a:pt x="16015" y="739"/>
                    </a:lnTo>
                    <a:lnTo>
                      <a:pt x="15991" y="798"/>
                    </a:lnTo>
                    <a:lnTo>
                      <a:pt x="16086" y="858"/>
                    </a:lnTo>
                    <a:lnTo>
                      <a:pt x="16015" y="905"/>
                    </a:lnTo>
                    <a:lnTo>
                      <a:pt x="16110" y="941"/>
                    </a:lnTo>
                    <a:lnTo>
                      <a:pt x="16146" y="965"/>
                    </a:lnTo>
                    <a:lnTo>
                      <a:pt x="16098" y="1001"/>
                    </a:lnTo>
                    <a:lnTo>
                      <a:pt x="15943" y="989"/>
                    </a:lnTo>
                    <a:cubicBezTo>
                      <a:pt x="15931" y="953"/>
                      <a:pt x="15919" y="917"/>
                      <a:pt x="15907" y="881"/>
                    </a:cubicBezTo>
                    <a:lnTo>
                      <a:pt x="15836" y="870"/>
                    </a:lnTo>
                    <a:lnTo>
                      <a:pt x="15907" y="822"/>
                    </a:lnTo>
                    <a:lnTo>
                      <a:pt x="15800" y="786"/>
                    </a:lnTo>
                    <a:lnTo>
                      <a:pt x="15693" y="786"/>
                    </a:lnTo>
                    <a:lnTo>
                      <a:pt x="15550" y="774"/>
                    </a:lnTo>
                    <a:lnTo>
                      <a:pt x="15348" y="667"/>
                    </a:lnTo>
                    <a:lnTo>
                      <a:pt x="15288" y="667"/>
                    </a:lnTo>
                    <a:lnTo>
                      <a:pt x="15217" y="715"/>
                    </a:lnTo>
                    <a:lnTo>
                      <a:pt x="15169" y="655"/>
                    </a:lnTo>
                    <a:lnTo>
                      <a:pt x="15074" y="715"/>
                    </a:lnTo>
                    <a:lnTo>
                      <a:pt x="14955" y="727"/>
                    </a:lnTo>
                    <a:lnTo>
                      <a:pt x="14955" y="762"/>
                    </a:lnTo>
                    <a:lnTo>
                      <a:pt x="15098" y="870"/>
                    </a:lnTo>
                    <a:lnTo>
                      <a:pt x="15193" y="870"/>
                    </a:lnTo>
                    <a:lnTo>
                      <a:pt x="15253" y="905"/>
                    </a:lnTo>
                    <a:lnTo>
                      <a:pt x="15395" y="917"/>
                    </a:lnTo>
                    <a:cubicBezTo>
                      <a:pt x="15372" y="941"/>
                      <a:pt x="15360" y="965"/>
                      <a:pt x="15336" y="989"/>
                    </a:cubicBezTo>
                    <a:lnTo>
                      <a:pt x="15336" y="1060"/>
                    </a:lnTo>
                    <a:lnTo>
                      <a:pt x="15431" y="1155"/>
                    </a:lnTo>
                    <a:cubicBezTo>
                      <a:pt x="15431" y="1167"/>
                      <a:pt x="15419" y="1191"/>
                      <a:pt x="15407" y="1203"/>
                    </a:cubicBezTo>
                    <a:lnTo>
                      <a:pt x="15324" y="1167"/>
                    </a:lnTo>
                    <a:lnTo>
                      <a:pt x="15241" y="1072"/>
                    </a:lnTo>
                    <a:lnTo>
                      <a:pt x="15134" y="1036"/>
                    </a:lnTo>
                    <a:lnTo>
                      <a:pt x="15074" y="989"/>
                    </a:lnTo>
                    <a:lnTo>
                      <a:pt x="15038" y="1060"/>
                    </a:lnTo>
                    <a:lnTo>
                      <a:pt x="14943" y="1108"/>
                    </a:lnTo>
                    <a:cubicBezTo>
                      <a:pt x="14931" y="1072"/>
                      <a:pt x="14931" y="1036"/>
                      <a:pt x="14919" y="1001"/>
                    </a:cubicBezTo>
                    <a:lnTo>
                      <a:pt x="14824" y="1048"/>
                    </a:lnTo>
                    <a:lnTo>
                      <a:pt x="14824" y="1096"/>
                    </a:lnTo>
                    <a:lnTo>
                      <a:pt x="14717" y="1155"/>
                    </a:lnTo>
                    <a:lnTo>
                      <a:pt x="14717" y="1215"/>
                    </a:lnTo>
                    <a:lnTo>
                      <a:pt x="14848" y="1262"/>
                    </a:lnTo>
                    <a:lnTo>
                      <a:pt x="14895" y="1334"/>
                    </a:lnTo>
                    <a:lnTo>
                      <a:pt x="14800" y="1322"/>
                    </a:lnTo>
                    <a:lnTo>
                      <a:pt x="14741" y="1286"/>
                    </a:lnTo>
                    <a:lnTo>
                      <a:pt x="14657" y="1370"/>
                    </a:lnTo>
                    <a:lnTo>
                      <a:pt x="14622" y="1429"/>
                    </a:lnTo>
                    <a:lnTo>
                      <a:pt x="14479" y="1501"/>
                    </a:lnTo>
                    <a:cubicBezTo>
                      <a:pt x="14479" y="1477"/>
                      <a:pt x="14479" y="1465"/>
                      <a:pt x="14479" y="1453"/>
                    </a:cubicBezTo>
                    <a:lnTo>
                      <a:pt x="14574" y="1417"/>
                    </a:lnTo>
                    <a:lnTo>
                      <a:pt x="14550" y="1358"/>
                    </a:lnTo>
                    <a:lnTo>
                      <a:pt x="14633" y="1239"/>
                    </a:lnTo>
                    <a:cubicBezTo>
                      <a:pt x="14622" y="1167"/>
                      <a:pt x="14598" y="1096"/>
                      <a:pt x="14574" y="1012"/>
                    </a:cubicBezTo>
                    <a:lnTo>
                      <a:pt x="14479" y="1048"/>
                    </a:lnTo>
                    <a:lnTo>
                      <a:pt x="14336" y="1191"/>
                    </a:lnTo>
                    <a:lnTo>
                      <a:pt x="14336" y="1298"/>
                    </a:lnTo>
                    <a:cubicBezTo>
                      <a:pt x="14336" y="1310"/>
                      <a:pt x="14348" y="1322"/>
                      <a:pt x="14348" y="1334"/>
                    </a:cubicBezTo>
                    <a:lnTo>
                      <a:pt x="14241" y="1405"/>
                    </a:lnTo>
                    <a:cubicBezTo>
                      <a:pt x="14241" y="1382"/>
                      <a:pt x="14241" y="1358"/>
                      <a:pt x="14229" y="1334"/>
                    </a:cubicBezTo>
                    <a:lnTo>
                      <a:pt x="14288" y="1251"/>
                    </a:lnTo>
                    <a:cubicBezTo>
                      <a:pt x="14276" y="1203"/>
                      <a:pt x="14264" y="1167"/>
                      <a:pt x="14252" y="1131"/>
                    </a:cubicBezTo>
                    <a:lnTo>
                      <a:pt x="14181" y="1120"/>
                    </a:lnTo>
                    <a:lnTo>
                      <a:pt x="14062" y="1167"/>
                    </a:lnTo>
                    <a:lnTo>
                      <a:pt x="13967" y="1274"/>
                    </a:lnTo>
                    <a:lnTo>
                      <a:pt x="14026" y="1346"/>
                    </a:lnTo>
                    <a:cubicBezTo>
                      <a:pt x="14026" y="1370"/>
                      <a:pt x="14026" y="1393"/>
                      <a:pt x="14014" y="1417"/>
                    </a:cubicBezTo>
                    <a:cubicBezTo>
                      <a:pt x="14074" y="1453"/>
                      <a:pt x="14133" y="1477"/>
                      <a:pt x="14193" y="1501"/>
                    </a:cubicBezTo>
                    <a:lnTo>
                      <a:pt x="14241" y="1560"/>
                    </a:lnTo>
                    <a:lnTo>
                      <a:pt x="14169" y="1643"/>
                    </a:lnTo>
                    <a:lnTo>
                      <a:pt x="14110" y="1536"/>
                    </a:lnTo>
                    <a:lnTo>
                      <a:pt x="13979" y="1501"/>
                    </a:lnTo>
                    <a:cubicBezTo>
                      <a:pt x="13955" y="1453"/>
                      <a:pt x="13931" y="1405"/>
                      <a:pt x="13895" y="1346"/>
                    </a:cubicBezTo>
                    <a:lnTo>
                      <a:pt x="13860" y="1334"/>
                    </a:lnTo>
                    <a:lnTo>
                      <a:pt x="13693" y="1370"/>
                    </a:lnTo>
                    <a:lnTo>
                      <a:pt x="13669" y="1417"/>
                    </a:lnTo>
                    <a:lnTo>
                      <a:pt x="13836" y="1501"/>
                    </a:lnTo>
                    <a:lnTo>
                      <a:pt x="13919" y="1501"/>
                    </a:lnTo>
                    <a:lnTo>
                      <a:pt x="13955" y="1536"/>
                    </a:lnTo>
                    <a:lnTo>
                      <a:pt x="13848" y="1524"/>
                    </a:lnTo>
                    <a:lnTo>
                      <a:pt x="13741" y="1548"/>
                    </a:lnTo>
                    <a:lnTo>
                      <a:pt x="13812" y="1620"/>
                    </a:lnTo>
                    <a:lnTo>
                      <a:pt x="13812" y="1620"/>
                    </a:lnTo>
                    <a:lnTo>
                      <a:pt x="13681" y="1560"/>
                    </a:lnTo>
                    <a:lnTo>
                      <a:pt x="13669" y="1477"/>
                    </a:lnTo>
                    <a:lnTo>
                      <a:pt x="13621" y="1453"/>
                    </a:lnTo>
                    <a:lnTo>
                      <a:pt x="13598" y="1393"/>
                    </a:lnTo>
                    <a:lnTo>
                      <a:pt x="13526" y="1429"/>
                    </a:lnTo>
                    <a:lnTo>
                      <a:pt x="13490" y="1524"/>
                    </a:lnTo>
                    <a:lnTo>
                      <a:pt x="13550" y="1572"/>
                    </a:lnTo>
                    <a:cubicBezTo>
                      <a:pt x="13550" y="1596"/>
                      <a:pt x="13538" y="1632"/>
                      <a:pt x="13526" y="1667"/>
                    </a:cubicBezTo>
                    <a:lnTo>
                      <a:pt x="13431" y="1632"/>
                    </a:lnTo>
                    <a:lnTo>
                      <a:pt x="13336" y="1643"/>
                    </a:lnTo>
                    <a:lnTo>
                      <a:pt x="13217" y="1727"/>
                    </a:lnTo>
                    <a:lnTo>
                      <a:pt x="13240" y="1739"/>
                    </a:lnTo>
                    <a:lnTo>
                      <a:pt x="13324" y="1739"/>
                    </a:lnTo>
                    <a:lnTo>
                      <a:pt x="13407" y="1810"/>
                    </a:lnTo>
                    <a:lnTo>
                      <a:pt x="13300" y="1810"/>
                    </a:lnTo>
                    <a:lnTo>
                      <a:pt x="13229" y="1834"/>
                    </a:lnTo>
                    <a:lnTo>
                      <a:pt x="13300" y="1870"/>
                    </a:lnTo>
                    <a:lnTo>
                      <a:pt x="13240" y="1905"/>
                    </a:lnTo>
                    <a:lnTo>
                      <a:pt x="13157" y="1905"/>
                    </a:lnTo>
                    <a:lnTo>
                      <a:pt x="13157" y="1941"/>
                    </a:lnTo>
                    <a:lnTo>
                      <a:pt x="13193" y="1965"/>
                    </a:lnTo>
                    <a:lnTo>
                      <a:pt x="13109" y="1977"/>
                    </a:lnTo>
                    <a:lnTo>
                      <a:pt x="13062" y="1929"/>
                    </a:lnTo>
                    <a:lnTo>
                      <a:pt x="12967" y="1941"/>
                    </a:lnTo>
                    <a:lnTo>
                      <a:pt x="12883" y="2013"/>
                    </a:lnTo>
                    <a:lnTo>
                      <a:pt x="12919" y="2048"/>
                    </a:lnTo>
                    <a:lnTo>
                      <a:pt x="12883" y="2072"/>
                    </a:lnTo>
                    <a:lnTo>
                      <a:pt x="12752" y="2072"/>
                    </a:lnTo>
                    <a:lnTo>
                      <a:pt x="12693" y="2144"/>
                    </a:lnTo>
                    <a:lnTo>
                      <a:pt x="12800" y="2167"/>
                    </a:lnTo>
                    <a:lnTo>
                      <a:pt x="13074" y="2120"/>
                    </a:lnTo>
                    <a:lnTo>
                      <a:pt x="13133" y="2155"/>
                    </a:lnTo>
                    <a:lnTo>
                      <a:pt x="13252" y="2120"/>
                    </a:lnTo>
                    <a:lnTo>
                      <a:pt x="13324" y="2120"/>
                    </a:lnTo>
                    <a:lnTo>
                      <a:pt x="13324" y="2167"/>
                    </a:lnTo>
                    <a:cubicBezTo>
                      <a:pt x="13300" y="2191"/>
                      <a:pt x="13264" y="2203"/>
                      <a:pt x="13240" y="2227"/>
                    </a:cubicBezTo>
                    <a:lnTo>
                      <a:pt x="13217" y="2334"/>
                    </a:lnTo>
                    <a:lnTo>
                      <a:pt x="13181" y="2358"/>
                    </a:lnTo>
                    <a:lnTo>
                      <a:pt x="13133" y="2322"/>
                    </a:lnTo>
                    <a:lnTo>
                      <a:pt x="13121" y="2263"/>
                    </a:lnTo>
                    <a:lnTo>
                      <a:pt x="13014" y="2286"/>
                    </a:lnTo>
                    <a:lnTo>
                      <a:pt x="12979" y="2239"/>
                    </a:lnTo>
                    <a:lnTo>
                      <a:pt x="12848" y="2239"/>
                    </a:lnTo>
                    <a:lnTo>
                      <a:pt x="12883" y="2274"/>
                    </a:lnTo>
                    <a:lnTo>
                      <a:pt x="12848" y="2322"/>
                    </a:lnTo>
                    <a:lnTo>
                      <a:pt x="12752" y="2286"/>
                    </a:lnTo>
                    <a:lnTo>
                      <a:pt x="12681" y="2286"/>
                    </a:lnTo>
                    <a:lnTo>
                      <a:pt x="12776" y="2334"/>
                    </a:lnTo>
                    <a:lnTo>
                      <a:pt x="12812" y="2394"/>
                    </a:lnTo>
                    <a:lnTo>
                      <a:pt x="12752" y="2394"/>
                    </a:lnTo>
                    <a:lnTo>
                      <a:pt x="12717" y="2441"/>
                    </a:lnTo>
                    <a:lnTo>
                      <a:pt x="12728" y="2501"/>
                    </a:lnTo>
                    <a:cubicBezTo>
                      <a:pt x="12728" y="2513"/>
                      <a:pt x="12717" y="2525"/>
                      <a:pt x="12705" y="2536"/>
                    </a:cubicBezTo>
                    <a:lnTo>
                      <a:pt x="12657" y="2477"/>
                    </a:lnTo>
                    <a:lnTo>
                      <a:pt x="12657" y="2405"/>
                    </a:lnTo>
                    <a:lnTo>
                      <a:pt x="12562" y="2334"/>
                    </a:lnTo>
                    <a:lnTo>
                      <a:pt x="12478" y="2394"/>
                    </a:lnTo>
                    <a:lnTo>
                      <a:pt x="12383" y="2405"/>
                    </a:lnTo>
                    <a:lnTo>
                      <a:pt x="12347" y="2358"/>
                    </a:lnTo>
                    <a:cubicBezTo>
                      <a:pt x="12359" y="2346"/>
                      <a:pt x="12371" y="2334"/>
                      <a:pt x="12383" y="2322"/>
                    </a:cubicBezTo>
                    <a:lnTo>
                      <a:pt x="12312" y="2322"/>
                    </a:lnTo>
                    <a:lnTo>
                      <a:pt x="12205" y="2394"/>
                    </a:lnTo>
                    <a:lnTo>
                      <a:pt x="12288" y="2453"/>
                    </a:lnTo>
                    <a:lnTo>
                      <a:pt x="12431" y="2453"/>
                    </a:lnTo>
                    <a:lnTo>
                      <a:pt x="12538" y="2501"/>
                    </a:lnTo>
                    <a:lnTo>
                      <a:pt x="12478" y="2560"/>
                    </a:lnTo>
                    <a:lnTo>
                      <a:pt x="12240" y="2584"/>
                    </a:lnTo>
                    <a:lnTo>
                      <a:pt x="12193" y="2548"/>
                    </a:lnTo>
                    <a:lnTo>
                      <a:pt x="12097" y="2548"/>
                    </a:lnTo>
                    <a:cubicBezTo>
                      <a:pt x="12086" y="2572"/>
                      <a:pt x="12062" y="2596"/>
                      <a:pt x="12050" y="2620"/>
                    </a:cubicBezTo>
                    <a:lnTo>
                      <a:pt x="12133" y="2667"/>
                    </a:lnTo>
                    <a:lnTo>
                      <a:pt x="12050" y="2739"/>
                    </a:lnTo>
                    <a:lnTo>
                      <a:pt x="12145" y="2727"/>
                    </a:lnTo>
                    <a:lnTo>
                      <a:pt x="12264" y="2644"/>
                    </a:lnTo>
                    <a:lnTo>
                      <a:pt x="12359" y="2644"/>
                    </a:lnTo>
                    <a:lnTo>
                      <a:pt x="12419" y="2691"/>
                    </a:lnTo>
                    <a:lnTo>
                      <a:pt x="12252" y="2703"/>
                    </a:lnTo>
                    <a:cubicBezTo>
                      <a:pt x="12252" y="2727"/>
                      <a:pt x="12228" y="2763"/>
                      <a:pt x="12228" y="2786"/>
                    </a:cubicBezTo>
                    <a:lnTo>
                      <a:pt x="12288" y="2846"/>
                    </a:lnTo>
                    <a:lnTo>
                      <a:pt x="12419" y="2894"/>
                    </a:lnTo>
                    <a:lnTo>
                      <a:pt x="12419" y="2965"/>
                    </a:lnTo>
                    <a:lnTo>
                      <a:pt x="12324" y="2917"/>
                    </a:lnTo>
                    <a:lnTo>
                      <a:pt x="12252" y="2917"/>
                    </a:lnTo>
                    <a:lnTo>
                      <a:pt x="12157" y="2834"/>
                    </a:lnTo>
                    <a:lnTo>
                      <a:pt x="12097" y="2834"/>
                    </a:lnTo>
                    <a:lnTo>
                      <a:pt x="12026" y="2882"/>
                    </a:lnTo>
                    <a:lnTo>
                      <a:pt x="12109" y="2929"/>
                    </a:lnTo>
                    <a:lnTo>
                      <a:pt x="11990" y="2929"/>
                    </a:lnTo>
                    <a:lnTo>
                      <a:pt x="11883" y="2977"/>
                    </a:lnTo>
                    <a:lnTo>
                      <a:pt x="11883" y="3025"/>
                    </a:lnTo>
                    <a:lnTo>
                      <a:pt x="12002" y="3060"/>
                    </a:lnTo>
                    <a:lnTo>
                      <a:pt x="12109" y="3025"/>
                    </a:lnTo>
                    <a:lnTo>
                      <a:pt x="12169" y="3060"/>
                    </a:lnTo>
                    <a:lnTo>
                      <a:pt x="12276" y="3048"/>
                    </a:lnTo>
                    <a:lnTo>
                      <a:pt x="12312" y="3108"/>
                    </a:lnTo>
                    <a:lnTo>
                      <a:pt x="12383" y="3144"/>
                    </a:lnTo>
                    <a:lnTo>
                      <a:pt x="12383" y="3179"/>
                    </a:lnTo>
                    <a:lnTo>
                      <a:pt x="12228" y="3120"/>
                    </a:lnTo>
                    <a:lnTo>
                      <a:pt x="12097" y="3120"/>
                    </a:lnTo>
                    <a:lnTo>
                      <a:pt x="12026" y="3144"/>
                    </a:lnTo>
                    <a:lnTo>
                      <a:pt x="11847" y="3156"/>
                    </a:lnTo>
                    <a:lnTo>
                      <a:pt x="11847" y="3215"/>
                    </a:lnTo>
                    <a:lnTo>
                      <a:pt x="11752" y="3251"/>
                    </a:lnTo>
                    <a:lnTo>
                      <a:pt x="11705" y="3227"/>
                    </a:lnTo>
                    <a:lnTo>
                      <a:pt x="11562" y="3275"/>
                    </a:lnTo>
                    <a:lnTo>
                      <a:pt x="11466" y="3275"/>
                    </a:lnTo>
                    <a:cubicBezTo>
                      <a:pt x="11466" y="3287"/>
                      <a:pt x="11466" y="3298"/>
                      <a:pt x="11455" y="3310"/>
                    </a:cubicBezTo>
                    <a:lnTo>
                      <a:pt x="11550" y="3346"/>
                    </a:lnTo>
                    <a:lnTo>
                      <a:pt x="11621" y="3394"/>
                    </a:lnTo>
                    <a:lnTo>
                      <a:pt x="11538" y="3417"/>
                    </a:lnTo>
                    <a:lnTo>
                      <a:pt x="11490" y="3406"/>
                    </a:lnTo>
                    <a:lnTo>
                      <a:pt x="11455" y="3417"/>
                    </a:lnTo>
                    <a:lnTo>
                      <a:pt x="11538" y="3465"/>
                    </a:lnTo>
                    <a:lnTo>
                      <a:pt x="11502" y="3501"/>
                    </a:lnTo>
                    <a:lnTo>
                      <a:pt x="11383" y="3489"/>
                    </a:lnTo>
                    <a:lnTo>
                      <a:pt x="11371" y="3465"/>
                    </a:lnTo>
                    <a:lnTo>
                      <a:pt x="11335" y="3489"/>
                    </a:lnTo>
                    <a:lnTo>
                      <a:pt x="11419" y="3525"/>
                    </a:lnTo>
                    <a:lnTo>
                      <a:pt x="11359" y="3560"/>
                    </a:lnTo>
                    <a:lnTo>
                      <a:pt x="11383" y="3608"/>
                    </a:lnTo>
                    <a:lnTo>
                      <a:pt x="11443" y="3608"/>
                    </a:lnTo>
                    <a:lnTo>
                      <a:pt x="11383" y="3632"/>
                    </a:lnTo>
                    <a:lnTo>
                      <a:pt x="11300" y="3632"/>
                    </a:lnTo>
                    <a:lnTo>
                      <a:pt x="11252" y="3608"/>
                    </a:lnTo>
                    <a:lnTo>
                      <a:pt x="11252" y="3656"/>
                    </a:lnTo>
                    <a:cubicBezTo>
                      <a:pt x="11240" y="3668"/>
                      <a:pt x="11228" y="3679"/>
                      <a:pt x="11216" y="3691"/>
                    </a:cubicBezTo>
                    <a:lnTo>
                      <a:pt x="11288" y="3715"/>
                    </a:lnTo>
                    <a:lnTo>
                      <a:pt x="11455" y="3751"/>
                    </a:lnTo>
                    <a:cubicBezTo>
                      <a:pt x="11455" y="3763"/>
                      <a:pt x="11466" y="3787"/>
                      <a:pt x="11478" y="3798"/>
                    </a:cubicBezTo>
                    <a:lnTo>
                      <a:pt x="11550" y="3810"/>
                    </a:lnTo>
                    <a:lnTo>
                      <a:pt x="11645" y="3787"/>
                    </a:lnTo>
                    <a:lnTo>
                      <a:pt x="11562" y="3834"/>
                    </a:lnTo>
                    <a:lnTo>
                      <a:pt x="11562" y="3870"/>
                    </a:lnTo>
                    <a:lnTo>
                      <a:pt x="11455" y="3870"/>
                    </a:lnTo>
                    <a:cubicBezTo>
                      <a:pt x="11443" y="3858"/>
                      <a:pt x="11431" y="3846"/>
                      <a:pt x="11407" y="3834"/>
                    </a:cubicBezTo>
                    <a:lnTo>
                      <a:pt x="11240" y="3834"/>
                    </a:lnTo>
                    <a:cubicBezTo>
                      <a:pt x="11193" y="3858"/>
                      <a:pt x="11157" y="3882"/>
                      <a:pt x="11121" y="3906"/>
                    </a:cubicBezTo>
                    <a:lnTo>
                      <a:pt x="11157" y="3929"/>
                    </a:lnTo>
                    <a:lnTo>
                      <a:pt x="11276" y="3929"/>
                    </a:lnTo>
                    <a:lnTo>
                      <a:pt x="11288" y="3989"/>
                    </a:lnTo>
                    <a:lnTo>
                      <a:pt x="11347" y="4025"/>
                    </a:lnTo>
                    <a:lnTo>
                      <a:pt x="11347" y="4084"/>
                    </a:lnTo>
                    <a:lnTo>
                      <a:pt x="11276" y="4037"/>
                    </a:lnTo>
                    <a:lnTo>
                      <a:pt x="11216" y="4037"/>
                    </a:lnTo>
                    <a:lnTo>
                      <a:pt x="11157" y="4084"/>
                    </a:lnTo>
                    <a:cubicBezTo>
                      <a:pt x="11157" y="4096"/>
                      <a:pt x="11157" y="4120"/>
                      <a:pt x="11157" y="4132"/>
                    </a:cubicBezTo>
                    <a:lnTo>
                      <a:pt x="11133" y="4144"/>
                    </a:lnTo>
                    <a:lnTo>
                      <a:pt x="11181" y="4191"/>
                    </a:lnTo>
                    <a:cubicBezTo>
                      <a:pt x="11181" y="4203"/>
                      <a:pt x="11193" y="4227"/>
                      <a:pt x="11204" y="4239"/>
                    </a:cubicBezTo>
                    <a:lnTo>
                      <a:pt x="11145" y="4239"/>
                    </a:lnTo>
                    <a:lnTo>
                      <a:pt x="11085" y="4203"/>
                    </a:lnTo>
                    <a:lnTo>
                      <a:pt x="11038" y="4227"/>
                    </a:lnTo>
                    <a:lnTo>
                      <a:pt x="11038" y="4287"/>
                    </a:lnTo>
                    <a:lnTo>
                      <a:pt x="11145" y="4310"/>
                    </a:lnTo>
                    <a:cubicBezTo>
                      <a:pt x="11145" y="4322"/>
                      <a:pt x="11157" y="4334"/>
                      <a:pt x="11157" y="4346"/>
                    </a:cubicBezTo>
                    <a:cubicBezTo>
                      <a:pt x="11157" y="4358"/>
                      <a:pt x="11157" y="4370"/>
                      <a:pt x="11157" y="4382"/>
                    </a:cubicBezTo>
                    <a:lnTo>
                      <a:pt x="11014" y="4322"/>
                    </a:lnTo>
                    <a:lnTo>
                      <a:pt x="10954" y="4346"/>
                    </a:lnTo>
                    <a:lnTo>
                      <a:pt x="10954" y="4406"/>
                    </a:lnTo>
                    <a:lnTo>
                      <a:pt x="10990" y="4406"/>
                    </a:lnTo>
                    <a:lnTo>
                      <a:pt x="10990" y="4477"/>
                    </a:lnTo>
                    <a:cubicBezTo>
                      <a:pt x="10990" y="4501"/>
                      <a:pt x="11026" y="4525"/>
                      <a:pt x="11038" y="4549"/>
                    </a:cubicBezTo>
                    <a:lnTo>
                      <a:pt x="11109" y="4549"/>
                    </a:lnTo>
                    <a:lnTo>
                      <a:pt x="11169" y="4489"/>
                    </a:lnTo>
                    <a:lnTo>
                      <a:pt x="11228" y="4489"/>
                    </a:lnTo>
                    <a:lnTo>
                      <a:pt x="11169" y="4584"/>
                    </a:lnTo>
                    <a:lnTo>
                      <a:pt x="11097" y="4596"/>
                    </a:lnTo>
                    <a:lnTo>
                      <a:pt x="10990" y="4668"/>
                    </a:lnTo>
                    <a:lnTo>
                      <a:pt x="10895" y="4668"/>
                    </a:lnTo>
                    <a:lnTo>
                      <a:pt x="10823" y="4691"/>
                    </a:lnTo>
                    <a:lnTo>
                      <a:pt x="10823" y="4727"/>
                    </a:lnTo>
                    <a:lnTo>
                      <a:pt x="10716" y="4751"/>
                    </a:lnTo>
                    <a:cubicBezTo>
                      <a:pt x="10693" y="4763"/>
                      <a:pt x="10669" y="4775"/>
                      <a:pt x="10633" y="4799"/>
                    </a:cubicBezTo>
                    <a:lnTo>
                      <a:pt x="10728" y="4822"/>
                    </a:lnTo>
                    <a:lnTo>
                      <a:pt x="10693" y="4858"/>
                    </a:lnTo>
                    <a:lnTo>
                      <a:pt x="10538" y="4870"/>
                    </a:lnTo>
                    <a:lnTo>
                      <a:pt x="10466" y="4930"/>
                    </a:lnTo>
                    <a:lnTo>
                      <a:pt x="10478" y="4965"/>
                    </a:lnTo>
                    <a:lnTo>
                      <a:pt x="10597" y="4989"/>
                    </a:lnTo>
                    <a:lnTo>
                      <a:pt x="10502" y="5013"/>
                    </a:lnTo>
                    <a:lnTo>
                      <a:pt x="10454" y="5084"/>
                    </a:lnTo>
                    <a:lnTo>
                      <a:pt x="10359" y="5084"/>
                    </a:lnTo>
                    <a:cubicBezTo>
                      <a:pt x="10359" y="5061"/>
                      <a:pt x="10347" y="5037"/>
                      <a:pt x="10335" y="5025"/>
                    </a:cubicBezTo>
                    <a:lnTo>
                      <a:pt x="10276" y="5001"/>
                    </a:lnTo>
                    <a:lnTo>
                      <a:pt x="10240" y="5037"/>
                    </a:lnTo>
                    <a:lnTo>
                      <a:pt x="10157" y="5037"/>
                    </a:lnTo>
                    <a:lnTo>
                      <a:pt x="10192" y="5084"/>
                    </a:lnTo>
                    <a:lnTo>
                      <a:pt x="10133" y="5108"/>
                    </a:lnTo>
                    <a:cubicBezTo>
                      <a:pt x="10121" y="5132"/>
                      <a:pt x="10121" y="5144"/>
                      <a:pt x="10121" y="5156"/>
                    </a:cubicBezTo>
                    <a:lnTo>
                      <a:pt x="10145" y="5192"/>
                    </a:lnTo>
                    <a:lnTo>
                      <a:pt x="10002" y="5192"/>
                    </a:lnTo>
                    <a:lnTo>
                      <a:pt x="9942" y="5215"/>
                    </a:lnTo>
                    <a:cubicBezTo>
                      <a:pt x="9942" y="5251"/>
                      <a:pt x="9942" y="5275"/>
                      <a:pt x="9942" y="5299"/>
                    </a:cubicBezTo>
                    <a:lnTo>
                      <a:pt x="9835" y="5346"/>
                    </a:lnTo>
                    <a:lnTo>
                      <a:pt x="9847" y="5370"/>
                    </a:lnTo>
                    <a:cubicBezTo>
                      <a:pt x="9847" y="5406"/>
                      <a:pt x="9835" y="5430"/>
                      <a:pt x="9835" y="5453"/>
                    </a:cubicBezTo>
                    <a:lnTo>
                      <a:pt x="9752" y="5501"/>
                    </a:lnTo>
                    <a:lnTo>
                      <a:pt x="9645" y="5573"/>
                    </a:lnTo>
                    <a:lnTo>
                      <a:pt x="9680" y="5596"/>
                    </a:lnTo>
                    <a:lnTo>
                      <a:pt x="9800" y="5549"/>
                    </a:lnTo>
                    <a:lnTo>
                      <a:pt x="9871" y="5549"/>
                    </a:lnTo>
                    <a:lnTo>
                      <a:pt x="9859" y="5596"/>
                    </a:lnTo>
                    <a:lnTo>
                      <a:pt x="9776" y="5620"/>
                    </a:lnTo>
                    <a:lnTo>
                      <a:pt x="9764" y="5692"/>
                    </a:lnTo>
                    <a:lnTo>
                      <a:pt x="9835" y="5763"/>
                    </a:lnTo>
                    <a:lnTo>
                      <a:pt x="9966" y="5703"/>
                    </a:lnTo>
                    <a:lnTo>
                      <a:pt x="10121" y="5692"/>
                    </a:lnTo>
                    <a:lnTo>
                      <a:pt x="10312" y="5573"/>
                    </a:lnTo>
                    <a:lnTo>
                      <a:pt x="10216" y="5596"/>
                    </a:lnTo>
                    <a:lnTo>
                      <a:pt x="10216" y="5596"/>
                    </a:lnTo>
                    <a:lnTo>
                      <a:pt x="10300" y="5513"/>
                    </a:lnTo>
                    <a:lnTo>
                      <a:pt x="10323" y="5430"/>
                    </a:lnTo>
                    <a:lnTo>
                      <a:pt x="10359" y="5430"/>
                    </a:lnTo>
                    <a:lnTo>
                      <a:pt x="10419" y="5394"/>
                    </a:lnTo>
                    <a:lnTo>
                      <a:pt x="10526" y="5406"/>
                    </a:lnTo>
                    <a:lnTo>
                      <a:pt x="10597" y="5406"/>
                    </a:lnTo>
                    <a:lnTo>
                      <a:pt x="10419" y="5489"/>
                    </a:lnTo>
                    <a:lnTo>
                      <a:pt x="10419" y="5537"/>
                    </a:lnTo>
                    <a:lnTo>
                      <a:pt x="10585" y="5573"/>
                    </a:lnTo>
                    <a:cubicBezTo>
                      <a:pt x="10573" y="5584"/>
                      <a:pt x="10550" y="5608"/>
                      <a:pt x="10538" y="5620"/>
                    </a:cubicBezTo>
                    <a:lnTo>
                      <a:pt x="10442" y="5620"/>
                    </a:lnTo>
                    <a:lnTo>
                      <a:pt x="10264" y="5739"/>
                    </a:lnTo>
                    <a:lnTo>
                      <a:pt x="10371" y="5775"/>
                    </a:lnTo>
                    <a:lnTo>
                      <a:pt x="10312" y="5834"/>
                    </a:lnTo>
                    <a:lnTo>
                      <a:pt x="10312" y="5906"/>
                    </a:lnTo>
                    <a:lnTo>
                      <a:pt x="10204" y="5906"/>
                    </a:lnTo>
                    <a:lnTo>
                      <a:pt x="10109" y="5846"/>
                    </a:lnTo>
                    <a:lnTo>
                      <a:pt x="9978" y="5846"/>
                    </a:lnTo>
                    <a:lnTo>
                      <a:pt x="9907" y="5882"/>
                    </a:lnTo>
                    <a:lnTo>
                      <a:pt x="9907" y="5954"/>
                    </a:lnTo>
                    <a:lnTo>
                      <a:pt x="9811" y="5989"/>
                    </a:lnTo>
                    <a:lnTo>
                      <a:pt x="9716" y="6025"/>
                    </a:lnTo>
                    <a:cubicBezTo>
                      <a:pt x="9740" y="6013"/>
                      <a:pt x="9764" y="5989"/>
                      <a:pt x="9788" y="5977"/>
                    </a:cubicBezTo>
                    <a:lnTo>
                      <a:pt x="9835" y="5954"/>
                    </a:lnTo>
                    <a:lnTo>
                      <a:pt x="9764" y="5882"/>
                    </a:lnTo>
                    <a:lnTo>
                      <a:pt x="9764" y="5811"/>
                    </a:lnTo>
                    <a:lnTo>
                      <a:pt x="9680" y="5727"/>
                    </a:lnTo>
                    <a:lnTo>
                      <a:pt x="9585" y="5727"/>
                    </a:lnTo>
                    <a:lnTo>
                      <a:pt x="9538" y="5787"/>
                    </a:lnTo>
                    <a:lnTo>
                      <a:pt x="9419" y="5799"/>
                    </a:lnTo>
                    <a:lnTo>
                      <a:pt x="9419" y="5834"/>
                    </a:lnTo>
                    <a:lnTo>
                      <a:pt x="9573" y="5834"/>
                    </a:lnTo>
                    <a:lnTo>
                      <a:pt x="9419" y="5918"/>
                    </a:lnTo>
                    <a:lnTo>
                      <a:pt x="9311" y="5894"/>
                    </a:lnTo>
                    <a:lnTo>
                      <a:pt x="9216" y="5906"/>
                    </a:lnTo>
                    <a:lnTo>
                      <a:pt x="9097" y="5977"/>
                    </a:lnTo>
                    <a:lnTo>
                      <a:pt x="9169" y="5977"/>
                    </a:lnTo>
                    <a:lnTo>
                      <a:pt x="9228" y="5965"/>
                    </a:lnTo>
                    <a:lnTo>
                      <a:pt x="9264" y="5989"/>
                    </a:lnTo>
                    <a:lnTo>
                      <a:pt x="9133" y="6037"/>
                    </a:lnTo>
                    <a:cubicBezTo>
                      <a:pt x="9121" y="6049"/>
                      <a:pt x="9097" y="6073"/>
                      <a:pt x="9073" y="6084"/>
                    </a:cubicBezTo>
                    <a:lnTo>
                      <a:pt x="9026" y="6049"/>
                    </a:lnTo>
                    <a:lnTo>
                      <a:pt x="8930" y="6049"/>
                    </a:lnTo>
                    <a:lnTo>
                      <a:pt x="8918" y="6084"/>
                    </a:lnTo>
                    <a:lnTo>
                      <a:pt x="9061" y="6132"/>
                    </a:lnTo>
                    <a:lnTo>
                      <a:pt x="9216" y="6132"/>
                    </a:lnTo>
                    <a:lnTo>
                      <a:pt x="9192" y="6192"/>
                    </a:lnTo>
                    <a:lnTo>
                      <a:pt x="9264" y="6204"/>
                    </a:lnTo>
                    <a:lnTo>
                      <a:pt x="9264" y="6263"/>
                    </a:lnTo>
                    <a:lnTo>
                      <a:pt x="9109" y="6227"/>
                    </a:lnTo>
                    <a:cubicBezTo>
                      <a:pt x="9109" y="6215"/>
                      <a:pt x="9097" y="6192"/>
                      <a:pt x="9085" y="6180"/>
                    </a:cubicBezTo>
                    <a:lnTo>
                      <a:pt x="8978" y="6180"/>
                    </a:lnTo>
                    <a:lnTo>
                      <a:pt x="8871" y="6108"/>
                    </a:lnTo>
                    <a:cubicBezTo>
                      <a:pt x="8859" y="6096"/>
                      <a:pt x="8847" y="6084"/>
                      <a:pt x="8847" y="6061"/>
                    </a:cubicBezTo>
                    <a:lnTo>
                      <a:pt x="8799" y="6061"/>
                    </a:lnTo>
                    <a:cubicBezTo>
                      <a:pt x="8799" y="6084"/>
                      <a:pt x="8788" y="6108"/>
                      <a:pt x="8788" y="6120"/>
                    </a:cubicBezTo>
                    <a:lnTo>
                      <a:pt x="8895" y="6215"/>
                    </a:lnTo>
                    <a:lnTo>
                      <a:pt x="9014" y="6275"/>
                    </a:lnTo>
                    <a:lnTo>
                      <a:pt x="9109" y="6287"/>
                    </a:lnTo>
                    <a:lnTo>
                      <a:pt x="9157" y="6323"/>
                    </a:lnTo>
                    <a:lnTo>
                      <a:pt x="9049" y="6323"/>
                    </a:lnTo>
                    <a:lnTo>
                      <a:pt x="8883" y="6275"/>
                    </a:lnTo>
                    <a:lnTo>
                      <a:pt x="8728" y="6168"/>
                    </a:lnTo>
                    <a:lnTo>
                      <a:pt x="8645" y="6192"/>
                    </a:lnTo>
                    <a:lnTo>
                      <a:pt x="8549" y="6144"/>
                    </a:lnTo>
                    <a:lnTo>
                      <a:pt x="8418" y="6144"/>
                    </a:lnTo>
                    <a:lnTo>
                      <a:pt x="8359" y="6108"/>
                    </a:lnTo>
                    <a:lnTo>
                      <a:pt x="8311" y="6144"/>
                    </a:lnTo>
                    <a:cubicBezTo>
                      <a:pt x="8311" y="6168"/>
                      <a:pt x="8323" y="6192"/>
                      <a:pt x="8335" y="6204"/>
                    </a:cubicBezTo>
                    <a:lnTo>
                      <a:pt x="8264" y="6251"/>
                    </a:lnTo>
                    <a:lnTo>
                      <a:pt x="8359" y="6311"/>
                    </a:lnTo>
                    <a:lnTo>
                      <a:pt x="8561" y="6275"/>
                    </a:lnTo>
                    <a:lnTo>
                      <a:pt x="8597" y="6299"/>
                    </a:lnTo>
                    <a:lnTo>
                      <a:pt x="8514" y="6346"/>
                    </a:lnTo>
                    <a:lnTo>
                      <a:pt x="8561" y="6358"/>
                    </a:lnTo>
                    <a:lnTo>
                      <a:pt x="8704" y="6311"/>
                    </a:lnTo>
                    <a:lnTo>
                      <a:pt x="8776" y="6311"/>
                    </a:lnTo>
                    <a:lnTo>
                      <a:pt x="8740" y="6346"/>
                    </a:lnTo>
                    <a:lnTo>
                      <a:pt x="8561" y="6406"/>
                    </a:lnTo>
                    <a:cubicBezTo>
                      <a:pt x="8537" y="6430"/>
                      <a:pt x="8514" y="6442"/>
                      <a:pt x="8490" y="6465"/>
                    </a:cubicBezTo>
                    <a:lnTo>
                      <a:pt x="8371" y="6454"/>
                    </a:lnTo>
                    <a:lnTo>
                      <a:pt x="8264" y="6358"/>
                    </a:lnTo>
                    <a:lnTo>
                      <a:pt x="8204" y="6358"/>
                    </a:lnTo>
                    <a:lnTo>
                      <a:pt x="8145" y="6394"/>
                    </a:lnTo>
                    <a:lnTo>
                      <a:pt x="8061" y="6346"/>
                    </a:lnTo>
                    <a:lnTo>
                      <a:pt x="7978" y="6370"/>
                    </a:lnTo>
                    <a:lnTo>
                      <a:pt x="7930" y="6358"/>
                    </a:lnTo>
                    <a:lnTo>
                      <a:pt x="7835" y="6394"/>
                    </a:lnTo>
                    <a:lnTo>
                      <a:pt x="7859" y="6418"/>
                    </a:lnTo>
                    <a:lnTo>
                      <a:pt x="8061" y="6442"/>
                    </a:lnTo>
                    <a:lnTo>
                      <a:pt x="8180" y="6489"/>
                    </a:lnTo>
                    <a:lnTo>
                      <a:pt x="8335" y="6537"/>
                    </a:lnTo>
                    <a:lnTo>
                      <a:pt x="8287" y="6608"/>
                    </a:lnTo>
                    <a:lnTo>
                      <a:pt x="8335" y="6656"/>
                    </a:lnTo>
                    <a:lnTo>
                      <a:pt x="8252" y="6692"/>
                    </a:lnTo>
                    <a:lnTo>
                      <a:pt x="8216" y="6656"/>
                    </a:lnTo>
                    <a:lnTo>
                      <a:pt x="8216" y="6561"/>
                    </a:lnTo>
                    <a:lnTo>
                      <a:pt x="8109" y="6525"/>
                    </a:lnTo>
                    <a:lnTo>
                      <a:pt x="7990" y="6549"/>
                    </a:lnTo>
                    <a:cubicBezTo>
                      <a:pt x="8014" y="6561"/>
                      <a:pt x="8026" y="6585"/>
                      <a:pt x="8037" y="6596"/>
                    </a:cubicBezTo>
                    <a:lnTo>
                      <a:pt x="8014" y="6632"/>
                    </a:lnTo>
                    <a:lnTo>
                      <a:pt x="7883" y="6585"/>
                    </a:lnTo>
                    <a:lnTo>
                      <a:pt x="7764" y="6668"/>
                    </a:lnTo>
                    <a:lnTo>
                      <a:pt x="7883" y="6716"/>
                    </a:lnTo>
                    <a:lnTo>
                      <a:pt x="7787" y="6716"/>
                    </a:lnTo>
                    <a:lnTo>
                      <a:pt x="7716" y="6727"/>
                    </a:lnTo>
                    <a:cubicBezTo>
                      <a:pt x="7716" y="6704"/>
                      <a:pt x="7704" y="6680"/>
                      <a:pt x="7692" y="6656"/>
                    </a:cubicBezTo>
                    <a:lnTo>
                      <a:pt x="7502" y="6656"/>
                    </a:lnTo>
                    <a:lnTo>
                      <a:pt x="7561" y="6727"/>
                    </a:lnTo>
                    <a:lnTo>
                      <a:pt x="7490" y="6763"/>
                    </a:lnTo>
                    <a:cubicBezTo>
                      <a:pt x="7478" y="6739"/>
                      <a:pt x="7466" y="6716"/>
                      <a:pt x="7454" y="6692"/>
                    </a:cubicBezTo>
                    <a:lnTo>
                      <a:pt x="7347" y="6632"/>
                    </a:lnTo>
                    <a:lnTo>
                      <a:pt x="7299" y="6644"/>
                    </a:lnTo>
                    <a:cubicBezTo>
                      <a:pt x="7299" y="6668"/>
                      <a:pt x="7299" y="6680"/>
                      <a:pt x="7311" y="6692"/>
                    </a:cubicBezTo>
                    <a:lnTo>
                      <a:pt x="7430" y="6763"/>
                    </a:lnTo>
                    <a:lnTo>
                      <a:pt x="7383" y="6811"/>
                    </a:lnTo>
                    <a:cubicBezTo>
                      <a:pt x="7394" y="6823"/>
                      <a:pt x="7406" y="6823"/>
                      <a:pt x="7430" y="6835"/>
                    </a:cubicBezTo>
                    <a:lnTo>
                      <a:pt x="7561" y="6811"/>
                    </a:lnTo>
                    <a:lnTo>
                      <a:pt x="7752" y="6835"/>
                    </a:lnTo>
                    <a:lnTo>
                      <a:pt x="7871" y="6882"/>
                    </a:lnTo>
                    <a:lnTo>
                      <a:pt x="8049" y="6882"/>
                    </a:lnTo>
                    <a:lnTo>
                      <a:pt x="8109" y="6858"/>
                    </a:lnTo>
                    <a:lnTo>
                      <a:pt x="8192" y="6858"/>
                    </a:lnTo>
                    <a:lnTo>
                      <a:pt x="8073" y="6930"/>
                    </a:lnTo>
                    <a:lnTo>
                      <a:pt x="7918" y="6918"/>
                    </a:lnTo>
                    <a:lnTo>
                      <a:pt x="7859" y="6942"/>
                    </a:lnTo>
                    <a:lnTo>
                      <a:pt x="7656" y="6882"/>
                    </a:lnTo>
                    <a:lnTo>
                      <a:pt x="7537" y="6894"/>
                    </a:lnTo>
                    <a:lnTo>
                      <a:pt x="7478" y="6882"/>
                    </a:lnTo>
                    <a:lnTo>
                      <a:pt x="7383" y="6942"/>
                    </a:lnTo>
                    <a:lnTo>
                      <a:pt x="7252" y="6954"/>
                    </a:lnTo>
                    <a:lnTo>
                      <a:pt x="7252" y="6989"/>
                    </a:lnTo>
                    <a:lnTo>
                      <a:pt x="7454" y="7037"/>
                    </a:lnTo>
                    <a:lnTo>
                      <a:pt x="7371" y="7097"/>
                    </a:lnTo>
                    <a:lnTo>
                      <a:pt x="7478" y="7108"/>
                    </a:lnTo>
                    <a:lnTo>
                      <a:pt x="7537" y="7085"/>
                    </a:lnTo>
                    <a:lnTo>
                      <a:pt x="7692" y="7085"/>
                    </a:lnTo>
                    <a:lnTo>
                      <a:pt x="7573" y="7132"/>
                    </a:lnTo>
                    <a:lnTo>
                      <a:pt x="7394" y="7132"/>
                    </a:lnTo>
                    <a:lnTo>
                      <a:pt x="7347" y="7156"/>
                    </a:lnTo>
                    <a:lnTo>
                      <a:pt x="7299" y="7144"/>
                    </a:lnTo>
                    <a:cubicBezTo>
                      <a:pt x="7299" y="7156"/>
                      <a:pt x="7299" y="7168"/>
                      <a:pt x="7299" y="7168"/>
                    </a:cubicBezTo>
                    <a:lnTo>
                      <a:pt x="7383" y="7192"/>
                    </a:lnTo>
                    <a:lnTo>
                      <a:pt x="7454" y="7192"/>
                    </a:lnTo>
                    <a:lnTo>
                      <a:pt x="7347" y="7239"/>
                    </a:lnTo>
                    <a:lnTo>
                      <a:pt x="7299" y="7239"/>
                    </a:lnTo>
                    <a:cubicBezTo>
                      <a:pt x="7299" y="7263"/>
                      <a:pt x="7311" y="7275"/>
                      <a:pt x="7311" y="7287"/>
                    </a:cubicBezTo>
                    <a:lnTo>
                      <a:pt x="7371" y="7311"/>
                    </a:lnTo>
                    <a:cubicBezTo>
                      <a:pt x="7383" y="7323"/>
                      <a:pt x="7394" y="7335"/>
                      <a:pt x="7418" y="7358"/>
                    </a:cubicBezTo>
                    <a:lnTo>
                      <a:pt x="7549" y="7358"/>
                    </a:lnTo>
                    <a:lnTo>
                      <a:pt x="7633" y="7311"/>
                    </a:lnTo>
                    <a:lnTo>
                      <a:pt x="7811" y="7299"/>
                    </a:lnTo>
                    <a:lnTo>
                      <a:pt x="7942" y="7323"/>
                    </a:lnTo>
                    <a:lnTo>
                      <a:pt x="7990" y="7335"/>
                    </a:lnTo>
                    <a:lnTo>
                      <a:pt x="8073" y="7299"/>
                    </a:lnTo>
                    <a:lnTo>
                      <a:pt x="8073" y="7251"/>
                    </a:lnTo>
                    <a:lnTo>
                      <a:pt x="8156" y="7239"/>
                    </a:lnTo>
                    <a:lnTo>
                      <a:pt x="8192" y="7275"/>
                    </a:lnTo>
                    <a:lnTo>
                      <a:pt x="8287" y="7275"/>
                    </a:lnTo>
                    <a:lnTo>
                      <a:pt x="8418" y="7216"/>
                    </a:lnTo>
                    <a:lnTo>
                      <a:pt x="8478" y="7227"/>
                    </a:lnTo>
                    <a:cubicBezTo>
                      <a:pt x="8478" y="7239"/>
                      <a:pt x="8466" y="7239"/>
                      <a:pt x="8454" y="7251"/>
                    </a:cubicBezTo>
                    <a:lnTo>
                      <a:pt x="8395" y="7287"/>
                    </a:lnTo>
                    <a:lnTo>
                      <a:pt x="8514" y="7311"/>
                    </a:lnTo>
                    <a:lnTo>
                      <a:pt x="8561" y="7275"/>
                    </a:lnTo>
                    <a:cubicBezTo>
                      <a:pt x="8561" y="7251"/>
                      <a:pt x="8549" y="7239"/>
                      <a:pt x="8537" y="7227"/>
                    </a:cubicBezTo>
                    <a:lnTo>
                      <a:pt x="8633" y="7144"/>
                    </a:lnTo>
                    <a:lnTo>
                      <a:pt x="8609" y="7204"/>
                    </a:lnTo>
                    <a:lnTo>
                      <a:pt x="8704" y="7275"/>
                    </a:lnTo>
                    <a:lnTo>
                      <a:pt x="8633" y="7347"/>
                    </a:lnTo>
                    <a:lnTo>
                      <a:pt x="8466" y="7370"/>
                    </a:lnTo>
                    <a:lnTo>
                      <a:pt x="8395" y="7406"/>
                    </a:lnTo>
                    <a:lnTo>
                      <a:pt x="8430" y="7430"/>
                    </a:lnTo>
                    <a:lnTo>
                      <a:pt x="8383" y="7489"/>
                    </a:lnTo>
                    <a:lnTo>
                      <a:pt x="8240" y="7489"/>
                    </a:lnTo>
                    <a:cubicBezTo>
                      <a:pt x="8240" y="7478"/>
                      <a:pt x="8240" y="7466"/>
                      <a:pt x="8240" y="7454"/>
                    </a:cubicBezTo>
                    <a:lnTo>
                      <a:pt x="8311" y="7418"/>
                    </a:lnTo>
                    <a:lnTo>
                      <a:pt x="8287" y="7347"/>
                    </a:lnTo>
                    <a:lnTo>
                      <a:pt x="8180" y="7335"/>
                    </a:lnTo>
                    <a:lnTo>
                      <a:pt x="8049" y="7418"/>
                    </a:lnTo>
                    <a:lnTo>
                      <a:pt x="8037" y="7466"/>
                    </a:lnTo>
                    <a:lnTo>
                      <a:pt x="7942" y="7394"/>
                    </a:lnTo>
                    <a:lnTo>
                      <a:pt x="7835" y="7370"/>
                    </a:lnTo>
                    <a:lnTo>
                      <a:pt x="7704" y="7394"/>
                    </a:lnTo>
                    <a:lnTo>
                      <a:pt x="7621" y="7382"/>
                    </a:lnTo>
                    <a:lnTo>
                      <a:pt x="7478" y="7430"/>
                    </a:lnTo>
                    <a:lnTo>
                      <a:pt x="7406" y="7430"/>
                    </a:lnTo>
                    <a:lnTo>
                      <a:pt x="7311" y="7394"/>
                    </a:lnTo>
                    <a:lnTo>
                      <a:pt x="7275" y="7394"/>
                    </a:lnTo>
                    <a:lnTo>
                      <a:pt x="7335" y="7478"/>
                    </a:lnTo>
                    <a:lnTo>
                      <a:pt x="7299" y="7513"/>
                    </a:lnTo>
                    <a:lnTo>
                      <a:pt x="7359" y="7549"/>
                    </a:lnTo>
                    <a:lnTo>
                      <a:pt x="7442" y="7525"/>
                    </a:lnTo>
                    <a:lnTo>
                      <a:pt x="7490" y="7489"/>
                    </a:lnTo>
                    <a:lnTo>
                      <a:pt x="7549" y="7489"/>
                    </a:lnTo>
                    <a:lnTo>
                      <a:pt x="7466" y="7549"/>
                    </a:lnTo>
                    <a:cubicBezTo>
                      <a:pt x="7466" y="7573"/>
                      <a:pt x="7466" y="7597"/>
                      <a:pt x="7478" y="7620"/>
                    </a:cubicBezTo>
                    <a:lnTo>
                      <a:pt x="7430" y="7644"/>
                    </a:lnTo>
                    <a:lnTo>
                      <a:pt x="7335" y="7608"/>
                    </a:lnTo>
                    <a:lnTo>
                      <a:pt x="7335" y="7608"/>
                    </a:lnTo>
                    <a:cubicBezTo>
                      <a:pt x="7347" y="7644"/>
                      <a:pt x="7371" y="7668"/>
                      <a:pt x="7383" y="7704"/>
                    </a:cubicBezTo>
                    <a:lnTo>
                      <a:pt x="7454" y="7739"/>
                    </a:lnTo>
                    <a:cubicBezTo>
                      <a:pt x="7502" y="7704"/>
                      <a:pt x="7561" y="7656"/>
                      <a:pt x="7621" y="7608"/>
                    </a:cubicBezTo>
                    <a:lnTo>
                      <a:pt x="7740" y="7644"/>
                    </a:lnTo>
                    <a:lnTo>
                      <a:pt x="7692" y="7680"/>
                    </a:lnTo>
                    <a:cubicBezTo>
                      <a:pt x="7692" y="7704"/>
                      <a:pt x="7704" y="7728"/>
                      <a:pt x="7704" y="7739"/>
                    </a:cubicBezTo>
                    <a:lnTo>
                      <a:pt x="7561" y="7799"/>
                    </a:lnTo>
                    <a:lnTo>
                      <a:pt x="7585" y="7823"/>
                    </a:lnTo>
                    <a:lnTo>
                      <a:pt x="7668" y="7835"/>
                    </a:lnTo>
                    <a:lnTo>
                      <a:pt x="7621" y="7882"/>
                    </a:lnTo>
                    <a:lnTo>
                      <a:pt x="7692" y="7942"/>
                    </a:lnTo>
                    <a:lnTo>
                      <a:pt x="7645" y="8025"/>
                    </a:lnTo>
                    <a:lnTo>
                      <a:pt x="7692" y="8025"/>
                    </a:lnTo>
                    <a:cubicBezTo>
                      <a:pt x="7716" y="7989"/>
                      <a:pt x="7752" y="7966"/>
                      <a:pt x="7775" y="7930"/>
                    </a:cubicBezTo>
                    <a:lnTo>
                      <a:pt x="7859" y="7894"/>
                    </a:lnTo>
                    <a:lnTo>
                      <a:pt x="7883" y="7811"/>
                    </a:lnTo>
                    <a:lnTo>
                      <a:pt x="8109" y="7751"/>
                    </a:lnTo>
                    <a:lnTo>
                      <a:pt x="8216" y="7751"/>
                    </a:lnTo>
                    <a:lnTo>
                      <a:pt x="8311" y="7739"/>
                    </a:lnTo>
                    <a:lnTo>
                      <a:pt x="8252" y="7763"/>
                    </a:lnTo>
                    <a:lnTo>
                      <a:pt x="8133" y="7823"/>
                    </a:lnTo>
                    <a:lnTo>
                      <a:pt x="8133" y="7918"/>
                    </a:lnTo>
                    <a:cubicBezTo>
                      <a:pt x="8133" y="7954"/>
                      <a:pt x="8156" y="7954"/>
                      <a:pt x="8168" y="7978"/>
                    </a:cubicBezTo>
                    <a:lnTo>
                      <a:pt x="8085" y="7930"/>
                    </a:lnTo>
                    <a:cubicBezTo>
                      <a:pt x="8073" y="7894"/>
                      <a:pt x="8073" y="7870"/>
                      <a:pt x="8061" y="7847"/>
                    </a:cubicBezTo>
                    <a:lnTo>
                      <a:pt x="8002" y="7847"/>
                    </a:lnTo>
                    <a:lnTo>
                      <a:pt x="7918" y="7942"/>
                    </a:lnTo>
                    <a:lnTo>
                      <a:pt x="7847" y="7954"/>
                    </a:lnTo>
                    <a:lnTo>
                      <a:pt x="7966" y="7978"/>
                    </a:lnTo>
                    <a:lnTo>
                      <a:pt x="7871" y="8073"/>
                    </a:lnTo>
                    <a:lnTo>
                      <a:pt x="7787" y="8073"/>
                    </a:lnTo>
                    <a:lnTo>
                      <a:pt x="7752" y="8120"/>
                    </a:lnTo>
                    <a:lnTo>
                      <a:pt x="7811" y="8144"/>
                    </a:lnTo>
                    <a:lnTo>
                      <a:pt x="7990" y="8144"/>
                    </a:lnTo>
                    <a:lnTo>
                      <a:pt x="8037" y="8192"/>
                    </a:lnTo>
                    <a:lnTo>
                      <a:pt x="7906" y="8192"/>
                    </a:lnTo>
                    <a:cubicBezTo>
                      <a:pt x="7895" y="8216"/>
                      <a:pt x="7883" y="8228"/>
                      <a:pt x="7871" y="8240"/>
                    </a:cubicBezTo>
                    <a:lnTo>
                      <a:pt x="7859" y="8299"/>
                    </a:lnTo>
                    <a:lnTo>
                      <a:pt x="7728" y="8240"/>
                    </a:lnTo>
                    <a:lnTo>
                      <a:pt x="7668" y="8263"/>
                    </a:lnTo>
                    <a:lnTo>
                      <a:pt x="7645" y="8323"/>
                    </a:lnTo>
                    <a:cubicBezTo>
                      <a:pt x="7633" y="8299"/>
                      <a:pt x="7621" y="8275"/>
                      <a:pt x="7621" y="8251"/>
                    </a:cubicBezTo>
                    <a:lnTo>
                      <a:pt x="7537" y="8287"/>
                    </a:lnTo>
                    <a:lnTo>
                      <a:pt x="7430" y="8382"/>
                    </a:lnTo>
                    <a:lnTo>
                      <a:pt x="7478" y="8454"/>
                    </a:lnTo>
                    <a:lnTo>
                      <a:pt x="7633" y="8561"/>
                    </a:lnTo>
                    <a:cubicBezTo>
                      <a:pt x="7645" y="8537"/>
                      <a:pt x="7656" y="8525"/>
                      <a:pt x="7668" y="8501"/>
                    </a:cubicBezTo>
                    <a:lnTo>
                      <a:pt x="7716" y="8525"/>
                    </a:lnTo>
                    <a:lnTo>
                      <a:pt x="7799" y="8490"/>
                    </a:lnTo>
                    <a:lnTo>
                      <a:pt x="7775" y="8466"/>
                    </a:lnTo>
                    <a:lnTo>
                      <a:pt x="7823" y="8382"/>
                    </a:lnTo>
                    <a:lnTo>
                      <a:pt x="7966" y="8442"/>
                    </a:lnTo>
                    <a:lnTo>
                      <a:pt x="7895" y="8478"/>
                    </a:lnTo>
                    <a:lnTo>
                      <a:pt x="7978" y="8525"/>
                    </a:lnTo>
                    <a:cubicBezTo>
                      <a:pt x="7966" y="8549"/>
                      <a:pt x="7954" y="8573"/>
                      <a:pt x="7954" y="8597"/>
                    </a:cubicBezTo>
                    <a:lnTo>
                      <a:pt x="7871" y="8632"/>
                    </a:lnTo>
                    <a:lnTo>
                      <a:pt x="7942" y="8740"/>
                    </a:lnTo>
                    <a:cubicBezTo>
                      <a:pt x="7954" y="8728"/>
                      <a:pt x="7978" y="8716"/>
                      <a:pt x="7990" y="8704"/>
                    </a:cubicBezTo>
                    <a:lnTo>
                      <a:pt x="8145" y="8668"/>
                    </a:lnTo>
                    <a:lnTo>
                      <a:pt x="8204" y="8728"/>
                    </a:lnTo>
                    <a:lnTo>
                      <a:pt x="8073" y="8728"/>
                    </a:lnTo>
                    <a:lnTo>
                      <a:pt x="8014" y="8763"/>
                    </a:lnTo>
                    <a:lnTo>
                      <a:pt x="8085" y="8835"/>
                    </a:lnTo>
                    <a:lnTo>
                      <a:pt x="8073" y="8859"/>
                    </a:lnTo>
                    <a:lnTo>
                      <a:pt x="7847" y="8751"/>
                    </a:lnTo>
                    <a:lnTo>
                      <a:pt x="7775" y="8775"/>
                    </a:lnTo>
                    <a:lnTo>
                      <a:pt x="7704" y="8740"/>
                    </a:lnTo>
                    <a:lnTo>
                      <a:pt x="7609" y="8740"/>
                    </a:lnTo>
                    <a:lnTo>
                      <a:pt x="7609" y="8799"/>
                    </a:lnTo>
                    <a:lnTo>
                      <a:pt x="7549" y="8847"/>
                    </a:lnTo>
                    <a:lnTo>
                      <a:pt x="7692" y="9013"/>
                    </a:lnTo>
                    <a:lnTo>
                      <a:pt x="7823" y="9037"/>
                    </a:lnTo>
                    <a:lnTo>
                      <a:pt x="7990" y="9132"/>
                    </a:lnTo>
                    <a:lnTo>
                      <a:pt x="8228" y="9180"/>
                    </a:lnTo>
                    <a:cubicBezTo>
                      <a:pt x="8228" y="9204"/>
                      <a:pt x="8240" y="9216"/>
                      <a:pt x="8252" y="9228"/>
                    </a:cubicBezTo>
                    <a:lnTo>
                      <a:pt x="8192" y="9252"/>
                    </a:lnTo>
                    <a:lnTo>
                      <a:pt x="8287" y="9311"/>
                    </a:lnTo>
                    <a:lnTo>
                      <a:pt x="8371" y="9275"/>
                    </a:lnTo>
                    <a:lnTo>
                      <a:pt x="8323" y="9204"/>
                    </a:lnTo>
                    <a:lnTo>
                      <a:pt x="8407" y="9204"/>
                    </a:lnTo>
                    <a:lnTo>
                      <a:pt x="8478" y="9240"/>
                    </a:lnTo>
                    <a:cubicBezTo>
                      <a:pt x="8478" y="9252"/>
                      <a:pt x="8466" y="9252"/>
                      <a:pt x="8466" y="9263"/>
                    </a:cubicBezTo>
                    <a:lnTo>
                      <a:pt x="8597" y="9371"/>
                    </a:lnTo>
                    <a:lnTo>
                      <a:pt x="8645" y="9323"/>
                    </a:lnTo>
                    <a:lnTo>
                      <a:pt x="8692" y="9335"/>
                    </a:lnTo>
                    <a:lnTo>
                      <a:pt x="8799" y="9299"/>
                    </a:lnTo>
                    <a:lnTo>
                      <a:pt x="8930" y="9228"/>
                    </a:lnTo>
                    <a:lnTo>
                      <a:pt x="8978" y="9216"/>
                    </a:lnTo>
                    <a:lnTo>
                      <a:pt x="9038" y="9180"/>
                    </a:lnTo>
                    <a:lnTo>
                      <a:pt x="9061" y="9180"/>
                    </a:lnTo>
                    <a:cubicBezTo>
                      <a:pt x="9073" y="9192"/>
                      <a:pt x="9085" y="9216"/>
                      <a:pt x="9097" y="9228"/>
                    </a:cubicBezTo>
                    <a:lnTo>
                      <a:pt x="9169" y="9228"/>
                    </a:lnTo>
                    <a:lnTo>
                      <a:pt x="9383" y="9085"/>
                    </a:lnTo>
                    <a:cubicBezTo>
                      <a:pt x="9383" y="9073"/>
                      <a:pt x="9383" y="9061"/>
                      <a:pt x="9371" y="9037"/>
                    </a:cubicBezTo>
                    <a:lnTo>
                      <a:pt x="9276" y="8966"/>
                    </a:lnTo>
                    <a:lnTo>
                      <a:pt x="9442" y="9037"/>
                    </a:lnTo>
                    <a:lnTo>
                      <a:pt x="9573" y="8942"/>
                    </a:lnTo>
                    <a:lnTo>
                      <a:pt x="9538" y="8918"/>
                    </a:lnTo>
                    <a:lnTo>
                      <a:pt x="9609" y="8882"/>
                    </a:lnTo>
                    <a:lnTo>
                      <a:pt x="9597" y="8823"/>
                    </a:lnTo>
                    <a:lnTo>
                      <a:pt x="9692" y="8787"/>
                    </a:lnTo>
                    <a:lnTo>
                      <a:pt x="9800" y="8775"/>
                    </a:lnTo>
                    <a:cubicBezTo>
                      <a:pt x="9811" y="8751"/>
                      <a:pt x="9811" y="8740"/>
                      <a:pt x="9823" y="8728"/>
                    </a:cubicBezTo>
                    <a:lnTo>
                      <a:pt x="9728" y="8644"/>
                    </a:lnTo>
                    <a:lnTo>
                      <a:pt x="9764" y="8585"/>
                    </a:lnTo>
                    <a:lnTo>
                      <a:pt x="9669" y="8513"/>
                    </a:lnTo>
                    <a:lnTo>
                      <a:pt x="9573" y="8466"/>
                    </a:lnTo>
                    <a:lnTo>
                      <a:pt x="9573" y="8394"/>
                    </a:lnTo>
                    <a:lnTo>
                      <a:pt x="9633" y="8418"/>
                    </a:lnTo>
                    <a:lnTo>
                      <a:pt x="9740" y="8501"/>
                    </a:lnTo>
                    <a:cubicBezTo>
                      <a:pt x="9764" y="8537"/>
                      <a:pt x="9776" y="8573"/>
                      <a:pt x="9788" y="8621"/>
                    </a:cubicBezTo>
                    <a:lnTo>
                      <a:pt x="9835" y="8644"/>
                    </a:lnTo>
                    <a:lnTo>
                      <a:pt x="9907" y="8644"/>
                    </a:lnTo>
                    <a:cubicBezTo>
                      <a:pt x="9907" y="8668"/>
                      <a:pt x="9895" y="8680"/>
                      <a:pt x="9895" y="8692"/>
                    </a:cubicBezTo>
                    <a:lnTo>
                      <a:pt x="9942" y="8740"/>
                    </a:lnTo>
                    <a:lnTo>
                      <a:pt x="10061" y="8704"/>
                    </a:lnTo>
                    <a:cubicBezTo>
                      <a:pt x="10061" y="8692"/>
                      <a:pt x="10050" y="8680"/>
                      <a:pt x="10038" y="8668"/>
                    </a:cubicBezTo>
                    <a:lnTo>
                      <a:pt x="9978" y="8632"/>
                    </a:lnTo>
                    <a:cubicBezTo>
                      <a:pt x="10002" y="8621"/>
                      <a:pt x="10014" y="8597"/>
                      <a:pt x="10026" y="8585"/>
                    </a:cubicBezTo>
                    <a:lnTo>
                      <a:pt x="10121" y="8644"/>
                    </a:lnTo>
                    <a:cubicBezTo>
                      <a:pt x="10121" y="8656"/>
                      <a:pt x="10121" y="8656"/>
                      <a:pt x="10121" y="8668"/>
                    </a:cubicBezTo>
                    <a:lnTo>
                      <a:pt x="10276" y="8573"/>
                    </a:lnTo>
                    <a:cubicBezTo>
                      <a:pt x="10288" y="8549"/>
                      <a:pt x="10300" y="8513"/>
                      <a:pt x="10312" y="8490"/>
                    </a:cubicBezTo>
                    <a:lnTo>
                      <a:pt x="10276" y="8406"/>
                    </a:lnTo>
                    <a:lnTo>
                      <a:pt x="10228" y="8406"/>
                    </a:lnTo>
                    <a:lnTo>
                      <a:pt x="10181" y="8359"/>
                    </a:lnTo>
                    <a:lnTo>
                      <a:pt x="10240" y="8335"/>
                    </a:lnTo>
                    <a:lnTo>
                      <a:pt x="10240" y="8299"/>
                    </a:lnTo>
                    <a:lnTo>
                      <a:pt x="10312" y="8299"/>
                    </a:lnTo>
                    <a:lnTo>
                      <a:pt x="10359" y="8263"/>
                    </a:lnTo>
                    <a:lnTo>
                      <a:pt x="10288" y="8216"/>
                    </a:lnTo>
                    <a:lnTo>
                      <a:pt x="10288" y="8132"/>
                    </a:lnTo>
                    <a:lnTo>
                      <a:pt x="10383" y="8097"/>
                    </a:lnTo>
                    <a:lnTo>
                      <a:pt x="10466" y="8144"/>
                    </a:lnTo>
                    <a:lnTo>
                      <a:pt x="10395" y="8228"/>
                    </a:lnTo>
                    <a:lnTo>
                      <a:pt x="10419" y="8323"/>
                    </a:lnTo>
                    <a:cubicBezTo>
                      <a:pt x="10419" y="8347"/>
                      <a:pt x="10407" y="8359"/>
                      <a:pt x="10395" y="8382"/>
                    </a:cubicBezTo>
                    <a:cubicBezTo>
                      <a:pt x="10419" y="8406"/>
                      <a:pt x="10442" y="8430"/>
                      <a:pt x="10466" y="8454"/>
                    </a:cubicBezTo>
                    <a:lnTo>
                      <a:pt x="10490" y="8513"/>
                    </a:lnTo>
                    <a:lnTo>
                      <a:pt x="10609" y="8597"/>
                    </a:lnTo>
                    <a:lnTo>
                      <a:pt x="10764" y="8597"/>
                    </a:lnTo>
                    <a:lnTo>
                      <a:pt x="10823" y="8632"/>
                    </a:lnTo>
                    <a:cubicBezTo>
                      <a:pt x="10812" y="8632"/>
                      <a:pt x="10800" y="8644"/>
                      <a:pt x="10788" y="8656"/>
                    </a:cubicBezTo>
                    <a:lnTo>
                      <a:pt x="10776" y="8656"/>
                    </a:lnTo>
                    <a:lnTo>
                      <a:pt x="10681" y="8692"/>
                    </a:lnTo>
                    <a:lnTo>
                      <a:pt x="10704" y="8871"/>
                    </a:lnTo>
                    <a:lnTo>
                      <a:pt x="10752" y="8918"/>
                    </a:lnTo>
                    <a:cubicBezTo>
                      <a:pt x="10752" y="8966"/>
                      <a:pt x="10764" y="9002"/>
                      <a:pt x="10764" y="9049"/>
                    </a:cubicBezTo>
                    <a:lnTo>
                      <a:pt x="10847" y="9085"/>
                    </a:lnTo>
                    <a:lnTo>
                      <a:pt x="10883" y="9109"/>
                    </a:lnTo>
                    <a:cubicBezTo>
                      <a:pt x="10871" y="9144"/>
                      <a:pt x="10871" y="9168"/>
                      <a:pt x="10859" y="9192"/>
                    </a:cubicBezTo>
                    <a:lnTo>
                      <a:pt x="11002" y="9156"/>
                    </a:lnTo>
                    <a:lnTo>
                      <a:pt x="10919" y="9097"/>
                    </a:lnTo>
                    <a:lnTo>
                      <a:pt x="10931" y="9037"/>
                    </a:lnTo>
                    <a:lnTo>
                      <a:pt x="10990" y="9037"/>
                    </a:lnTo>
                    <a:lnTo>
                      <a:pt x="10966" y="9073"/>
                    </a:lnTo>
                    <a:lnTo>
                      <a:pt x="11062" y="9121"/>
                    </a:lnTo>
                    <a:lnTo>
                      <a:pt x="11097" y="9156"/>
                    </a:lnTo>
                    <a:lnTo>
                      <a:pt x="10978" y="9228"/>
                    </a:lnTo>
                    <a:lnTo>
                      <a:pt x="10954" y="9287"/>
                    </a:lnTo>
                    <a:cubicBezTo>
                      <a:pt x="10966" y="9311"/>
                      <a:pt x="10978" y="9335"/>
                      <a:pt x="10990" y="9359"/>
                    </a:cubicBezTo>
                    <a:lnTo>
                      <a:pt x="10966" y="9442"/>
                    </a:lnTo>
                    <a:lnTo>
                      <a:pt x="10919" y="9478"/>
                    </a:lnTo>
                    <a:lnTo>
                      <a:pt x="10990" y="9549"/>
                    </a:lnTo>
                    <a:lnTo>
                      <a:pt x="11085" y="9561"/>
                    </a:lnTo>
                    <a:lnTo>
                      <a:pt x="11145" y="9668"/>
                    </a:lnTo>
                    <a:lnTo>
                      <a:pt x="11204" y="9704"/>
                    </a:lnTo>
                    <a:lnTo>
                      <a:pt x="11312" y="9847"/>
                    </a:lnTo>
                    <a:cubicBezTo>
                      <a:pt x="11312" y="9894"/>
                      <a:pt x="11324" y="9930"/>
                      <a:pt x="11324" y="9966"/>
                    </a:cubicBezTo>
                    <a:lnTo>
                      <a:pt x="11455" y="10002"/>
                    </a:lnTo>
                    <a:cubicBezTo>
                      <a:pt x="11466" y="10025"/>
                      <a:pt x="11478" y="10049"/>
                      <a:pt x="11478" y="10073"/>
                    </a:cubicBezTo>
                    <a:lnTo>
                      <a:pt x="11597" y="10156"/>
                    </a:lnTo>
                    <a:lnTo>
                      <a:pt x="11728" y="10109"/>
                    </a:lnTo>
                    <a:lnTo>
                      <a:pt x="11764" y="10204"/>
                    </a:lnTo>
                    <a:lnTo>
                      <a:pt x="11681" y="10311"/>
                    </a:lnTo>
                    <a:lnTo>
                      <a:pt x="11526" y="10323"/>
                    </a:lnTo>
                    <a:lnTo>
                      <a:pt x="11502" y="10371"/>
                    </a:lnTo>
                    <a:lnTo>
                      <a:pt x="11585" y="10406"/>
                    </a:lnTo>
                    <a:lnTo>
                      <a:pt x="11609" y="10478"/>
                    </a:lnTo>
                    <a:lnTo>
                      <a:pt x="11728" y="10502"/>
                    </a:lnTo>
                    <a:lnTo>
                      <a:pt x="11788" y="10692"/>
                    </a:lnTo>
                    <a:cubicBezTo>
                      <a:pt x="11764" y="10716"/>
                      <a:pt x="11740" y="10740"/>
                      <a:pt x="11716" y="10764"/>
                    </a:cubicBezTo>
                    <a:lnTo>
                      <a:pt x="11776" y="10811"/>
                    </a:lnTo>
                    <a:lnTo>
                      <a:pt x="11895" y="10811"/>
                    </a:lnTo>
                    <a:lnTo>
                      <a:pt x="12217" y="10764"/>
                    </a:lnTo>
                    <a:lnTo>
                      <a:pt x="12359" y="10799"/>
                    </a:lnTo>
                    <a:lnTo>
                      <a:pt x="12478" y="10728"/>
                    </a:lnTo>
                    <a:cubicBezTo>
                      <a:pt x="12478" y="10704"/>
                      <a:pt x="12478" y="10680"/>
                      <a:pt x="12467" y="10656"/>
                    </a:cubicBezTo>
                    <a:lnTo>
                      <a:pt x="12407" y="10621"/>
                    </a:lnTo>
                    <a:cubicBezTo>
                      <a:pt x="12431" y="10573"/>
                      <a:pt x="12455" y="10537"/>
                      <a:pt x="12490" y="10490"/>
                    </a:cubicBezTo>
                    <a:lnTo>
                      <a:pt x="12681" y="10478"/>
                    </a:lnTo>
                    <a:cubicBezTo>
                      <a:pt x="12693" y="10430"/>
                      <a:pt x="12705" y="10395"/>
                      <a:pt x="12728" y="10347"/>
                    </a:cubicBezTo>
                    <a:lnTo>
                      <a:pt x="12752" y="10406"/>
                    </a:lnTo>
                    <a:lnTo>
                      <a:pt x="12979" y="10430"/>
                    </a:lnTo>
                    <a:lnTo>
                      <a:pt x="13109" y="10383"/>
                    </a:lnTo>
                    <a:lnTo>
                      <a:pt x="13229" y="10418"/>
                    </a:lnTo>
                    <a:lnTo>
                      <a:pt x="13288" y="10478"/>
                    </a:lnTo>
                    <a:lnTo>
                      <a:pt x="13419" y="10371"/>
                    </a:lnTo>
                    <a:cubicBezTo>
                      <a:pt x="13443" y="10323"/>
                      <a:pt x="13455" y="10264"/>
                      <a:pt x="13467" y="10216"/>
                    </a:cubicBezTo>
                    <a:lnTo>
                      <a:pt x="13574" y="10145"/>
                    </a:lnTo>
                    <a:cubicBezTo>
                      <a:pt x="13574" y="10085"/>
                      <a:pt x="13586" y="10014"/>
                      <a:pt x="13598" y="9954"/>
                    </a:cubicBezTo>
                    <a:cubicBezTo>
                      <a:pt x="13610" y="9930"/>
                      <a:pt x="13633" y="9906"/>
                      <a:pt x="13657" y="9883"/>
                    </a:cubicBezTo>
                    <a:lnTo>
                      <a:pt x="13550" y="9823"/>
                    </a:lnTo>
                    <a:cubicBezTo>
                      <a:pt x="13550" y="9799"/>
                      <a:pt x="13562" y="9764"/>
                      <a:pt x="13562" y="9740"/>
                    </a:cubicBezTo>
                    <a:lnTo>
                      <a:pt x="13669" y="9668"/>
                    </a:lnTo>
                    <a:lnTo>
                      <a:pt x="13574" y="9585"/>
                    </a:lnTo>
                    <a:lnTo>
                      <a:pt x="13681" y="9513"/>
                    </a:lnTo>
                    <a:lnTo>
                      <a:pt x="13550" y="9454"/>
                    </a:lnTo>
                    <a:cubicBezTo>
                      <a:pt x="13562" y="9442"/>
                      <a:pt x="13586" y="9418"/>
                      <a:pt x="13610" y="9394"/>
                    </a:cubicBezTo>
                    <a:lnTo>
                      <a:pt x="13538" y="9311"/>
                    </a:lnTo>
                    <a:lnTo>
                      <a:pt x="13669" y="9347"/>
                    </a:lnTo>
                    <a:lnTo>
                      <a:pt x="13824" y="9335"/>
                    </a:lnTo>
                    <a:lnTo>
                      <a:pt x="13693" y="9252"/>
                    </a:lnTo>
                    <a:lnTo>
                      <a:pt x="13752" y="9156"/>
                    </a:lnTo>
                    <a:cubicBezTo>
                      <a:pt x="13752" y="9144"/>
                      <a:pt x="13752" y="9121"/>
                      <a:pt x="13752" y="9109"/>
                    </a:cubicBezTo>
                    <a:lnTo>
                      <a:pt x="13574" y="9061"/>
                    </a:lnTo>
                    <a:lnTo>
                      <a:pt x="13800" y="9061"/>
                    </a:lnTo>
                    <a:lnTo>
                      <a:pt x="13681" y="8978"/>
                    </a:lnTo>
                    <a:lnTo>
                      <a:pt x="13574" y="8966"/>
                    </a:lnTo>
                    <a:lnTo>
                      <a:pt x="13645" y="8918"/>
                    </a:lnTo>
                    <a:lnTo>
                      <a:pt x="13717" y="8918"/>
                    </a:lnTo>
                    <a:lnTo>
                      <a:pt x="13729" y="8930"/>
                    </a:lnTo>
                    <a:cubicBezTo>
                      <a:pt x="13752" y="8918"/>
                      <a:pt x="13776" y="8906"/>
                      <a:pt x="13800" y="8894"/>
                    </a:cubicBezTo>
                    <a:lnTo>
                      <a:pt x="13800" y="8835"/>
                    </a:lnTo>
                    <a:cubicBezTo>
                      <a:pt x="13836" y="8859"/>
                      <a:pt x="13871" y="8871"/>
                      <a:pt x="13907" y="8894"/>
                    </a:cubicBezTo>
                    <a:cubicBezTo>
                      <a:pt x="13907" y="8859"/>
                      <a:pt x="13919" y="8835"/>
                      <a:pt x="13919" y="8811"/>
                    </a:cubicBezTo>
                    <a:lnTo>
                      <a:pt x="14002" y="8751"/>
                    </a:lnTo>
                    <a:lnTo>
                      <a:pt x="14086" y="8751"/>
                    </a:lnTo>
                    <a:lnTo>
                      <a:pt x="14074" y="8692"/>
                    </a:lnTo>
                    <a:lnTo>
                      <a:pt x="14122" y="8656"/>
                    </a:lnTo>
                    <a:lnTo>
                      <a:pt x="14157" y="8692"/>
                    </a:lnTo>
                    <a:cubicBezTo>
                      <a:pt x="14157" y="8716"/>
                      <a:pt x="14145" y="8740"/>
                      <a:pt x="14133" y="8763"/>
                    </a:cubicBezTo>
                    <a:lnTo>
                      <a:pt x="14205" y="8763"/>
                    </a:lnTo>
                    <a:lnTo>
                      <a:pt x="14312" y="8656"/>
                    </a:lnTo>
                    <a:lnTo>
                      <a:pt x="14395" y="8656"/>
                    </a:lnTo>
                    <a:lnTo>
                      <a:pt x="14479" y="8621"/>
                    </a:lnTo>
                    <a:cubicBezTo>
                      <a:pt x="14479" y="8597"/>
                      <a:pt x="14467" y="8561"/>
                      <a:pt x="14467" y="8537"/>
                    </a:cubicBezTo>
                    <a:lnTo>
                      <a:pt x="14383" y="8490"/>
                    </a:lnTo>
                    <a:lnTo>
                      <a:pt x="14241" y="8466"/>
                    </a:lnTo>
                    <a:lnTo>
                      <a:pt x="14133" y="8501"/>
                    </a:lnTo>
                    <a:lnTo>
                      <a:pt x="14074" y="8478"/>
                    </a:lnTo>
                    <a:lnTo>
                      <a:pt x="13967" y="8513"/>
                    </a:lnTo>
                    <a:lnTo>
                      <a:pt x="13895" y="8442"/>
                    </a:lnTo>
                    <a:lnTo>
                      <a:pt x="13764" y="8430"/>
                    </a:lnTo>
                    <a:lnTo>
                      <a:pt x="13681" y="8394"/>
                    </a:lnTo>
                    <a:lnTo>
                      <a:pt x="13514" y="8394"/>
                    </a:lnTo>
                    <a:cubicBezTo>
                      <a:pt x="13514" y="8406"/>
                      <a:pt x="13502" y="8418"/>
                      <a:pt x="13502" y="8430"/>
                    </a:cubicBezTo>
                    <a:lnTo>
                      <a:pt x="13455" y="8406"/>
                    </a:lnTo>
                    <a:lnTo>
                      <a:pt x="13264" y="8394"/>
                    </a:lnTo>
                    <a:lnTo>
                      <a:pt x="13264" y="8359"/>
                    </a:lnTo>
                    <a:lnTo>
                      <a:pt x="13360" y="8335"/>
                    </a:lnTo>
                    <a:lnTo>
                      <a:pt x="13467" y="8370"/>
                    </a:lnTo>
                    <a:lnTo>
                      <a:pt x="13550" y="8299"/>
                    </a:lnTo>
                    <a:lnTo>
                      <a:pt x="13610" y="8335"/>
                    </a:lnTo>
                    <a:lnTo>
                      <a:pt x="13693" y="8311"/>
                    </a:lnTo>
                    <a:cubicBezTo>
                      <a:pt x="13717" y="8299"/>
                      <a:pt x="13729" y="8275"/>
                      <a:pt x="13741" y="8263"/>
                    </a:cubicBezTo>
                    <a:cubicBezTo>
                      <a:pt x="13776" y="8263"/>
                      <a:pt x="13812" y="8275"/>
                      <a:pt x="13848" y="8275"/>
                    </a:cubicBezTo>
                    <a:lnTo>
                      <a:pt x="13895" y="8323"/>
                    </a:lnTo>
                    <a:lnTo>
                      <a:pt x="13979" y="8323"/>
                    </a:lnTo>
                    <a:lnTo>
                      <a:pt x="13979" y="8263"/>
                    </a:lnTo>
                    <a:lnTo>
                      <a:pt x="14038" y="8311"/>
                    </a:lnTo>
                    <a:lnTo>
                      <a:pt x="14181" y="8347"/>
                    </a:lnTo>
                    <a:cubicBezTo>
                      <a:pt x="14181" y="8359"/>
                      <a:pt x="14169" y="8382"/>
                      <a:pt x="14157" y="8394"/>
                    </a:cubicBezTo>
                    <a:lnTo>
                      <a:pt x="14264" y="8442"/>
                    </a:lnTo>
                    <a:lnTo>
                      <a:pt x="14431" y="8418"/>
                    </a:lnTo>
                    <a:lnTo>
                      <a:pt x="14479" y="8335"/>
                    </a:lnTo>
                    <a:lnTo>
                      <a:pt x="14622" y="8228"/>
                    </a:lnTo>
                    <a:lnTo>
                      <a:pt x="14705" y="8109"/>
                    </a:lnTo>
                    <a:lnTo>
                      <a:pt x="14586" y="8025"/>
                    </a:lnTo>
                    <a:lnTo>
                      <a:pt x="14586" y="7966"/>
                    </a:lnTo>
                    <a:lnTo>
                      <a:pt x="14407" y="7882"/>
                    </a:lnTo>
                    <a:cubicBezTo>
                      <a:pt x="14419" y="7870"/>
                      <a:pt x="14431" y="7859"/>
                      <a:pt x="14443" y="7847"/>
                    </a:cubicBezTo>
                    <a:lnTo>
                      <a:pt x="14229" y="7728"/>
                    </a:lnTo>
                    <a:cubicBezTo>
                      <a:pt x="14217" y="7704"/>
                      <a:pt x="14205" y="7680"/>
                      <a:pt x="14193" y="7656"/>
                    </a:cubicBezTo>
                    <a:lnTo>
                      <a:pt x="14110" y="7608"/>
                    </a:lnTo>
                    <a:lnTo>
                      <a:pt x="14002" y="7692"/>
                    </a:lnTo>
                    <a:lnTo>
                      <a:pt x="13943" y="7620"/>
                    </a:lnTo>
                    <a:lnTo>
                      <a:pt x="13871" y="7644"/>
                    </a:lnTo>
                    <a:lnTo>
                      <a:pt x="13871" y="7561"/>
                    </a:lnTo>
                    <a:lnTo>
                      <a:pt x="13788" y="7549"/>
                    </a:lnTo>
                    <a:lnTo>
                      <a:pt x="13729" y="7489"/>
                    </a:lnTo>
                    <a:lnTo>
                      <a:pt x="13657" y="7430"/>
                    </a:lnTo>
                    <a:lnTo>
                      <a:pt x="13752" y="7370"/>
                    </a:lnTo>
                    <a:lnTo>
                      <a:pt x="13681" y="7275"/>
                    </a:lnTo>
                    <a:lnTo>
                      <a:pt x="13741" y="7251"/>
                    </a:lnTo>
                    <a:lnTo>
                      <a:pt x="13741" y="7204"/>
                    </a:lnTo>
                    <a:lnTo>
                      <a:pt x="13645" y="7180"/>
                    </a:lnTo>
                    <a:lnTo>
                      <a:pt x="13741" y="7108"/>
                    </a:lnTo>
                    <a:lnTo>
                      <a:pt x="13705" y="6977"/>
                    </a:lnTo>
                    <a:lnTo>
                      <a:pt x="13741" y="6954"/>
                    </a:lnTo>
                    <a:lnTo>
                      <a:pt x="13812" y="7001"/>
                    </a:lnTo>
                    <a:cubicBezTo>
                      <a:pt x="13812" y="6977"/>
                      <a:pt x="13824" y="6954"/>
                      <a:pt x="13836" y="6930"/>
                    </a:cubicBezTo>
                    <a:lnTo>
                      <a:pt x="13741" y="6858"/>
                    </a:lnTo>
                    <a:lnTo>
                      <a:pt x="13776" y="6739"/>
                    </a:lnTo>
                    <a:cubicBezTo>
                      <a:pt x="13764" y="6716"/>
                      <a:pt x="13764" y="6680"/>
                      <a:pt x="13752" y="6644"/>
                    </a:cubicBezTo>
                    <a:lnTo>
                      <a:pt x="13788" y="6620"/>
                    </a:lnTo>
                    <a:cubicBezTo>
                      <a:pt x="13788" y="6585"/>
                      <a:pt x="13776" y="6549"/>
                      <a:pt x="13776" y="6513"/>
                    </a:cubicBezTo>
                    <a:lnTo>
                      <a:pt x="13633" y="6394"/>
                    </a:lnTo>
                    <a:lnTo>
                      <a:pt x="13633" y="6394"/>
                    </a:lnTo>
                    <a:lnTo>
                      <a:pt x="13729" y="6418"/>
                    </a:lnTo>
                    <a:lnTo>
                      <a:pt x="13907" y="6406"/>
                    </a:lnTo>
                    <a:lnTo>
                      <a:pt x="14014" y="6311"/>
                    </a:lnTo>
                    <a:lnTo>
                      <a:pt x="13967" y="6239"/>
                    </a:lnTo>
                    <a:lnTo>
                      <a:pt x="14002" y="6192"/>
                    </a:lnTo>
                    <a:lnTo>
                      <a:pt x="14110" y="6215"/>
                    </a:lnTo>
                    <a:lnTo>
                      <a:pt x="14276" y="6120"/>
                    </a:lnTo>
                    <a:cubicBezTo>
                      <a:pt x="14276" y="6108"/>
                      <a:pt x="14276" y="6096"/>
                      <a:pt x="14288" y="6073"/>
                    </a:cubicBezTo>
                    <a:lnTo>
                      <a:pt x="14205" y="6061"/>
                    </a:lnTo>
                    <a:cubicBezTo>
                      <a:pt x="14217" y="6037"/>
                      <a:pt x="14229" y="6013"/>
                      <a:pt x="14241" y="6001"/>
                    </a:cubicBezTo>
                    <a:lnTo>
                      <a:pt x="14336" y="5942"/>
                    </a:lnTo>
                    <a:lnTo>
                      <a:pt x="14383" y="5989"/>
                    </a:lnTo>
                    <a:lnTo>
                      <a:pt x="14443" y="5977"/>
                    </a:lnTo>
                    <a:lnTo>
                      <a:pt x="14479" y="5894"/>
                    </a:lnTo>
                    <a:lnTo>
                      <a:pt x="14538" y="5894"/>
                    </a:lnTo>
                    <a:lnTo>
                      <a:pt x="14586" y="5942"/>
                    </a:lnTo>
                    <a:lnTo>
                      <a:pt x="14681" y="5894"/>
                    </a:lnTo>
                    <a:lnTo>
                      <a:pt x="14681" y="5811"/>
                    </a:lnTo>
                    <a:lnTo>
                      <a:pt x="14741" y="5727"/>
                    </a:lnTo>
                    <a:lnTo>
                      <a:pt x="14836" y="5727"/>
                    </a:lnTo>
                    <a:cubicBezTo>
                      <a:pt x="14836" y="5751"/>
                      <a:pt x="14836" y="5763"/>
                      <a:pt x="14848" y="5787"/>
                    </a:cubicBezTo>
                    <a:lnTo>
                      <a:pt x="14931" y="5787"/>
                    </a:lnTo>
                    <a:lnTo>
                      <a:pt x="14991" y="5727"/>
                    </a:lnTo>
                    <a:lnTo>
                      <a:pt x="15134" y="5668"/>
                    </a:lnTo>
                    <a:lnTo>
                      <a:pt x="15086" y="5596"/>
                    </a:lnTo>
                    <a:lnTo>
                      <a:pt x="15110" y="5525"/>
                    </a:lnTo>
                    <a:lnTo>
                      <a:pt x="15181" y="5584"/>
                    </a:lnTo>
                    <a:lnTo>
                      <a:pt x="15300" y="5501"/>
                    </a:lnTo>
                    <a:lnTo>
                      <a:pt x="15384" y="5501"/>
                    </a:lnTo>
                    <a:lnTo>
                      <a:pt x="15515" y="5370"/>
                    </a:lnTo>
                    <a:cubicBezTo>
                      <a:pt x="15515" y="5334"/>
                      <a:pt x="15503" y="5287"/>
                      <a:pt x="15503" y="5239"/>
                    </a:cubicBezTo>
                    <a:lnTo>
                      <a:pt x="15598" y="5168"/>
                    </a:lnTo>
                    <a:lnTo>
                      <a:pt x="15669" y="5168"/>
                    </a:lnTo>
                    <a:lnTo>
                      <a:pt x="15800" y="5072"/>
                    </a:lnTo>
                    <a:lnTo>
                      <a:pt x="15705" y="5072"/>
                    </a:lnTo>
                    <a:lnTo>
                      <a:pt x="15634" y="5013"/>
                    </a:lnTo>
                    <a:lnTo>
                      <a:pt x="15717" y="4989"/>
                    </a:lnTo>
                    <a:lnTo>
                      <a:pt x="15681" y="4941"/>
                    </a:lnTo>
                    <a:lnTo>
                      <a:pt x="15574" y="4918"/>
                    </a:lnTo>
                    <a:lnTo>
                      <a:pt x="15455" y="4858"/>
                    </a:lnTo>
                    <a:lnTo>
                      <a:pt x="15610" y="4846"/>
                    </a:lnTo>
                    <a:cubicBezTo>
                      <a:pt x="15598" y="4822"/>
                      <a:pt x="15586" y="4799"/>
                      <a:pt x="15574" y="4787"/>
                    </a:cubicBezTo>
                    <a:lnTo>
                      <a:pt x="15657" y="4644"/>
                    </a:lnTo>
                    <a:lnTo>
                      <a:pt x="15693" y="4596"/>
                    </a:lnTo>
                    <a:lnTo>
                      <a:pt x="15634" y="4549"/>
                    </a:lnTo>
                    <a:lnTo>
                      <a:pt x="15562" y="4549"/>
                    </a:lnTo>
                    <a:lnTo>
                      <a:pt x="15515" y="4489"/>
                    </a:lnTo>
                    <a:lnTo>
                      <a:pt x="15550" y="4465"/>
                    </a:lnTo>
                    <a:lnTo>
                      <a:pt x="15622" y="4489"/>
                    </a:lnTo>
                    <a:lnTo>
                      <a:pt x="15657" y="4513"/>
                    </a:lnTo>
                    <a:lnTo>
                      <a:pt x="15705" y="4513"/>
                    </a:lnTo>
                    <a:lnTo>
                      <a:pt x="15705" y="4465"/>
                    </a:lnTo>
                    <a:lnTo>
                      <a:pt x="15586" y="4430"/>
                    </a:lnTo>
                    <a:lnTo>
                      <a:pt x="15681" y="4406"/>
                    </a:lnTo>
                    <a:lnTo>
                      <a:pt x="15788" y="4406"/>
                    </a:lnTo>
                    <a:lnTo>
                      <a:pt x="15896" y="4346"/>
                    </a:lnTo>
                    <a:lnTo>
                      <a:pt x="15812" y="4310"/>
                    </a:lnTo>
                    <a:cubicBezTo>
                      <a:pt x="15788" y="4275"/>
                      <a:pt x="15765" y="4239"/>
                      <a:pt x="15741" y="4215"/>
                    </a:cubicBezTo>
                    <a:lnTo>
                      <a:pt x="15741" y="4215"/>
                    </a:lnTo>
                    <a:lnTo>
                      <a:pt x="15824" y="4227"/>
                    </a:lnTo>
                    <a:lnTo>
                      <a:pt x="15872" y="4275"/>
                    </a:lnTo>
                    <a:lnTo>
                      <a:pt x="15967" y="4263"/>
                    </a:lnTo>
                    <a:cubicBezTo>
                      <a:pt x="15991" y="4239"/>
                      <a:pt x="16003" y="4227"/>
                      <a:pt x="16015" y="4203"/>
                    </a:cubicBezTo>
                    <a:cubicBezTo>
                      <a:pt x="16027" y="4179"/>
                      <a:pt x="16027" y="4156"/>
                      <a:pt x="16038" y="4120"/>
                    </a:cubicBezTo>
                    <a:lnTo>
                      <a:pt x="16098" y="4096"/>
                    </a:lnTo>
                    <a:lnTo>
                      <a:pt x="16169" y="4179"/>
                    </a:lnTo>
                    <a:lnTo>
                      <a:pt x="16277" y="4108"/>
                    </a:lnTo>
                    <a:lnTo>
                      <a:pt x="16324" y="4179"/>
                    </a:lnTo>
                    <a:lnTo>
                      <a:pt x="16431" y="4203"/>
                    </a:lnTo>
                    <a:lnTo>
                      <a:pt x="16479" y="4144"/>
                    </a:lnTo>
                    <a:lnTo>
                      <a:pt x="16586" y="4179"/>
                    </a:lnTo>
                    <a:lnTo>
                      <a:pt x="16729" y="4120"/>
                    </a:lnTo>
                    <a:lnTo>
                      <a:pt x="16800" y="4179"/>
                    </a:lnTo>
                    <a:lnTo>
                      <a:pt x="16919" y="4191"/>
                    </a:lnTo>
                    <a:lnTo>
                      <a:pt x="17003" y="4156"/>
                    </a:lnTo>
                    <a:lnTo>
                      <a:pt x="17050" y="4191"/>
                    </a:lnTo>
                    <a:lnTo>
                      <a:pt x="17170" y="4203"/>
                    </a:lnTo>
                    <a:lnTo>
                      <a:pt x="17277" y="4275"/>
                    </a:lnTo>
                    <a:lnTo>
                      <a:pt x="17515" y="4287"/>
                    </a:lnTo>
                    <a:lnTo>
                      <a:pt x="17681" y="4394"/>
                    </a:lnTo>
                    <a:lnTo>
                      <a:pt x="17586" y="4418"/>
                    </a:lnTo>
                    <a:lnTo>
                      <a:pt x="17646" y="4477"/>
                    </a:lnTo>
                    <a:lnTo>
                      <a:pt x="17646" y="4596"/>
                    </a:lnTo>
                    <a:lnTo>
                      <a:pt x="17598" y="4620"/>
                    </a:lnTo>
                    <a:lnTo>
                      <a:pt x="17789" y="4739"/>
                    </a:lnTo>
                    <a:lnTo>
                      <a:pt x="17789" y="4739"/>
                    </a:lnTo>
                    <a:lnTo>
                      <a:pt x="17646" y="4715"/>
                    </a:lnTo>
                    <a:lnTo>
                      <a:pt x="17598" y="4727"/>
                    </a:lnTo>
                    <a:lnTo>
                      <a:pt x="17753" y="4822"/>
                    </a:lnTo>
                    <a:lnTo>
                      <a:pt x="17753" y="4870"/>
                    </a:lnTo>
                    <a:lnTo>
                      <a:pt x="17574" y="4799"/>
                    </a:lnTo>
                    <a:lnTo>
                      <a:pt x="17408" y="4799"/>
                    </a:lnTo>
                    <a:lnTo>
                      <a:pt x="17241" y="4858"/>
                    </a:lnTo>
                    <a:lnTo>
                      <a:pt x="17241" y="4930"/>
                    </a:lnTo>
                    <a:lnTo>
                      <a:pt x="17122" y="5001"/>
                    </a:lnTo>
                    <a:lnTo>
                      <a:pt x="17122" y="5061"/>
                    </a:lnTo>
                    <a:lnTo>
                      <a:pt x="17074" y="5072"/>
                    </a:lnTo>
                    <a:lnTo>
                      <a:pt x="16872" y="5203"/>
                    </a:lnTo>
                    <a:cubicBezTo>
                      <a:pt x="16860" y="5251"/>
                      <a:pt x="16848" y="5287"/>
                      <a:pt x="16836" y="5334"/>
                    </a:cubicBezTo>
                    <a:lnTo>
                      <a:pt x="16789" y="5334"/>
                    </a:lnTo>
                    <a:cubicBezTo>
                      <a:pt x="16777" y="5322"/>
                      <a:pt x="16765" y="5311"/>
                      <a:pt x="16753" y="5299"/>
                    </a:cubicBezTo>
                    <a:lnTo>
                      <a:pt x="16693" y="5299"/>
                    </a:lnTo>
                    <a:lnTo>
                      <a:pt x="16741" y="5370"/>
                    </a:lnTo>
                    <a:lnTo>
                      <a:pt x="16705" y="5442"/>
                    </a:lnTo>
                    <a:lnTo>
                      <a:pt x="16574" y="5442"/>
                    </a:lnTo>
                    <a:lnTo>
                      <a:pt x="16503" y="5501"/>
                    </a:lnTo>
                    <a:cubicBezTo>
                      <a:pt x="16515" y="5537"/>
                      <a:pt x="16527" y="5573"/>
                      <a:pt x="16527" y="5608"/>
                    </a:cubicBezTo>
                    <a:lnTo>
                      <a:pt x="16610" y="5656"/>
                    </a:lnTo>
                    <a:lnTo>
                      <a:pt x="16467" y="5620"/>
                    </a:lnTo>
                    <a:lnTo>
                      <a:pt x="16419" y="5573"/>
                    </a:lnTo>
                    <a:lnTo>
                      <a:pt x="16336" y="5596"/>
                    </a:lnTo>
                    <a:lnTo>
                      <a:pt x="16288" y="5680"/>
                    </a:lnTo>
                    <a:lnTo>
                      <a:pt x="16300" y="5715"/>
                    </a:lnTo>
                    <a:lnTo>
                      <a:pt x="16217" y="5692"/>
                    </a:lnTo>
                    <a:lnTo>
                      <a:pt x="16181" y="5727"/>
                    </a:lnTo>
                    <a:lnTo>
                      <a:pt x="16265" y="5787"/>
                    </a:lnTo>
                    <a:lnTo>
                      <a:pt x="16265" y="5823"/>
                    </a:lnTo>
                    <a:lnTo>
                      <a:pt x="16193" y="5870"/>
                    </a:lnTo>
                    <a:cubicBezTo>
                      <a:pt x="16181" y="5882"/>
                      <a:pt x="16169" y="5894"/>
                      <a:pt x="16157" y="5918"/>
                    </a:cubicBezTo>
                    <a:lnTo>
                      <a:pt x="16038" y="5954"/>
                    </a:lnTo>
                    <a:lnTo>
                      <a:pt x="15991" y="5930"/>
                    </a:lnTo>
                    <a:cubicBezTo>
                      <a:pt x="15979" y="5918"/>
                      <a:pt x="15979" y="5906"/>
                      <a:pt x="15967" y="5894"/>
                    </a:cubicBezTo>
                    <a:lnTo>
                      <a:pt x="15884" y="5882"/>
                    </a:lnTo>
                    <a:lnTo>
                      <a:pt x="15800" y="5894"/>
                    </a:lnTo>
                    <a:cubicBezTo>
                      <a:pt x="15812" y="5918"/>
                      <a:pt x="15824" y="5942"/>
                      <a:pt x="15836" y="5965"/>
                    </a:cubicBezTo>
                    <a:lnTo>
                      <a:pt x="15753" y="6001"/>
                    </a:lnTo>
                    <a:lnTo>
                      <a:pt x="15800" y="6084"/>
                    </a:lnTo>
                    <a:lnTo>
                      <a:pt x="15753" y="6156"/>
                    </a:lnTo>
                    <a:lnTo>
                      <a:pt x="15693" y="6156"/>
                    </a:lnTo>
                    <a:lnTo>
                      <a:pt x="15634" y="6227"/>
                    </a:lnTo>
                    <a:cubicBezTo>
                      <a:pt x="15646" y="6251"/>
                      <a:pt x="15657" y="6275"/>
                      <a:pt x="15681" y="6311"/>
                    </a:cubicBezTo>
                    <a:lnTo>
                      <a:pt x="15705" y="6323"/>
                    </a:lnTo>
                    <a:lnTo>
                      <a:pt x="15669" y="6406"/>
                    </a:lnTo>
                    <a:cubicBezTo>
                      <a:pt x="15669" y="6418"/>
                      <a:pt x="15681" y="6442"/>
                      <a:pt x="15693" y="6454"/>
                    </a:cubicBezTo>
                    <a:lnTo>
                      <a:pt x="15776" y="6430"/>
                    </a:lnTo>
                    <a:lnTo>
                      <a:pt x="15836" y="6477"/>
                    </a:lnTo>
                    <a:lnTo>
                      <a:pt x="15812" y="6573"/>
                    </a:lnTo>
                    <a:lnTo>
                      <a:pt x="15776" y="6608"/>
                    </a:lnTo>
                    <a:lnTo>
                      <a:pt x="15824" y="6692"/>
                    </a:lnTo>
                    <a:lnTo>
                      <a:pt x="15788" y="6727"/>
                    </a:lnTo>
                    <a:lnTo>
                      <a:pt x="15907" y="6858"/>
                    </a:lnTo>
                    <a:lnTo>
                      <a:pt x="15967" y="6894"/>
                    </a:lnTo>
                    <a:lnTo>
                      <a:pt x="15931" y="6942"/>
                    </a:lnTo>
                    <a:lnTo>
                      <a:pt x="16015" y="7037"/>
                    </a:lnTo>
                    <a:lnTo>
                      <a:pt x="15931" y="7061"/>
                    </a:lnTo>
                    <a:cubicBezTo>
                      <a:pt x="15931" y="7108"/>
                      <a:pt x="15931" y="7144"/>
                      <a:pt x="15943" y="7192"/>
                    </a:cubicBezTo>
                    <a:lnTo>
                      <a:pt x="15896" y="7239"/>
                    </a:lnTo>
                    <a:cubicBezTo>
                      <a:pt x="15896" y="7299"/>
                      <a:pt x="15896" y="7347"/>
                      <a:pt x="15884" y="7406"/>
                    </a:cubicBezTo>
                    <a:lnTo>
                      <a:pt x="15955" y="7466"/>
                    </a:lnTo>
                    <a:lnTo>
                      <a:pt x="15884" y="7549"/>
                    </a:lnTo>
                    <a:lnTo>
                      <a:pt x="15884" y="7608"/>
                    </a:lnTo>
                    <a:lnTo>
                      <a:pt x="15931" y="7656"/>
                    </a:lnTo>
                    <a:lnTo>
                      <a:pt x="16098" y="7608"/>
                    </a:lnTo>
                    <a:lnTo>
                      <a:pt x="16157" y="7644"/>
                    </a:lnTo>
                    <a:cubicBezTo>
                      <a:pt x="16169" y="7632"/>
                      <a:pt x="16181" y="7608"/>
                      <a:pt x="16193" y="7597"/>
                    </a:cubicBezTo>
                    <a:lnTo>
                      <a:pt x="16324" y="7704"/>
                    </a:lnTo>
                    <a:lnTo>
                      <a:pt x="16419" y="7704"/>
                    </a:lnTo>
                    <a:lnTo>
                      <a:pt x="16503" y="7751"/>
                    </a:lnTo>
                    <a:lnTo>
                      <a:pt x="16681" y="7751"/>
                    </a:lnTo>
                    <a:lnTo>
                      <a:pt x="16729" y="7775"/>
                    </a:lnTo>
                    <a:lnTo>
                      <a:pt x="16681" y="7823"/>
                    </a:lnTo>
                    <a:lnTo>
                      <a:pt x="16777" y="7823"/>
                    </a:lnTo>
                    <a:lnTo>
                      <a:pt x="16919" y="7763"/>
                    </a:lnTo>
                    <a:lnTo>
                      <a:pt x="16919" y="7823"/>
                    </a:lnTo>
                    <a:lnTo>
                      <a:pt x="16848" y="7882"/>
                    </a:lnTo>
                    <a:lnTo>
                      <a:pt x="16991" y="8037"/>
                    </a:lnTo>
                    <a:lnTo>
                      <a:pt x="17015" y="8085"/>
                    </a:lnTo>
                    <a:lnTo>
                      <a:pt x="16979" y="8168"/>
                    </a:lnTo>
                    <a:lnTo>
                      <a:pt x="17015" y="8180"/>
                    </a:lnTo>
                    <a:cubicBezTo>
                      <a:pt x="17039" y="8144"/>
                      <a:pt x="17062" y="8109"/>
                      <a:pt x="17086" y="8061"/>
                    </a:cubicBezTo>
                    <a:lnTo>
                      <a:pt x="17158" y="8049"/>
                    </a:lnTo>
                    <a:cubicBezTo>
                      <a:pt x="17158" y="8061"/>
                      <a:pt x="17158" y="8085"/>
                      <a:pt x="17170" y="8097"/>
                    </a:cubicBezTo>
                    <a:cubicBezTo>
                      <a:pt x="17217" y="8085"/>
                      <a:pt x="17253" y="8073"/>
                      <a:pt x="17289" y="8073"/>
                    </a:cubicBezTo>
                    <a:lnTo>
                      <a:pt x="17372" y="8073"/>
                    </a:lnTo>
                    <a:lnTo>
                      <a:pt x="17574" y="7978"/>
                    </a:lnTo>
                    <a:lnTo>
                      <a:pt x="17693" y="7978"/>
                    </a:lnTo>
                    <a:lnTo>
                      <a:pt x="17943" y="7894"/>
                    </a:lnTo>
                    <a:cubicBezTo>
                      <a:pt x="17943" y="7870"/>
                      <a:pt x="17955" y="7859"/>
                      <a:pt x="17955" y="7847"/>
                    </a:cubicBezTo>
                    <a:lnTo>
                      <a:pt x="18122" y="7882"/>
                    </a:lnTo>
                    <a:lnTo>
                      <a:pt x="18229" y="7882"/>
                    </a:lnTo>
                    <a:lnTo>
                      <a:pt x="18324" y="7787"/>
                    </a:lnTo>
                    <a:lnTo>
                      <a:pt x="18348" y="7823"/>
                    </a:lnTo>
                    <a:lnTo>
                      <a:pt x="18301" y="7882"/>
                    </a:lnTo>
                    <a:lnTo>
                      <a:pt x="18360" y="7906"/>
                    </a:lnTo>
                    <a:cubicBezTo>
                      <a:pt x="18384" y="7882"/>
                      <a:pt x="18408" y="7847"/>
                      <a:pt x="18432" y="7811"/>
                    </a:cubicBezTo>
                    <a:lnTo>
                      <a:pt x="18491" y="7823"/>
                    </a:lnTo>
                    <a:lnTo>
                      <a:pt x="18443" y="7739"/>
                    </a:lnTo>
                    <a:lnTo>
                      <a:pt x="18491" y="7704"/>
                    </a:lnTo>
                    <a:cubicBezTo>
                      <a:pt x="18515" y="7739"/>
                      <a:pt x="18527" y="7763"/>
                      <a:pt x="18551" y="7787"/>
                    </a:cubicBezTo>
                    <a:lnTo>
                      <a:pt x="18622" y="7799"/>
                    </a:lnTo>
                    <a:cubicBezTo>
                      <a:pt x="18634" y="7787"/>
                      <a:pt x="18646" y="7763"/>
                      <a:pt x="18646" y="7751"/>
                    </a:cubicBezTo>
                    <a:lnTo>
                      <a:pt x="18705" y="7835"/>
                    </a:lnTo>
                    <a:lnTo>
                      <a:pt x="18789" y="7823"/>
                    </a:lnTo>
                    <a:cubicBezTo>
                      <a:pt x="18789" y="7799"/>
                      <a:pt x="18801" y="7787"/>
                      <a:pt x="18801" y="7763"/>
                    </a:cubicBezTo>
                    <a:lnTo>
                      <a:pt x="18872" y="7787"/>
                    </a:lnTo>
                    <a:lnTo>
                      <a:pt x="18896" y="7823"/>
                    </a:lnTo>
                    <a:lnTo>
                      <a:pt x="18979" y="7787"/>
                    </a:lnTo>
                    <a:cubicBezTo>
                      <a:pt x="19039" y="7787"/>
                      <a:pt x="19086" y="7775"/>
                      <a:pt x="19146" y="7763"/>
                    </a:cubicBezTo>
                    <a:lnTo>
                      <a:pt x="19229" y="7823"/>
                    </a:lnTo>
                    <a:lnTo>
                      <a:pt x="19420" y="7811"/>
                    </a:lnTo>
                    <a:cubicBezTo>
                      <a:pt x="19420" y="7799"/>
                      <a:pt x="19432" y="7787"/>
                      <a:pt x="19444" y="7775"/>
                    </a:cubicBezTo>
                    <a:lnTo>
                      <a:pt x="19384" y="7739"/>
                    </a:lnTo>
                    <a:lnTo>
                      <a:pt x="19444" y="7716"/>
                    </a:lnTo>
                    <a:lnTo>
                      <a:pt x="19527" y="7739"/>
                    </a:lnTo>
                    <a:lnTo>
                      <a:pt x="19551" y="7787"/>
                    </a:lnTo>
                    <a:lnTo>
                      <a:pt x="19670" y="7811"/>
                    </a:lnTo>
                    <a:cubicBezTo>
                      <a:pt x="19682" y="7787"/>
                      <a:pt x="19706" y="7775"/>
                      <a:pt x="19717" y="7751"/>
                    </a:cubicBezTo>
                    <a:cubicBezTo>
                      <a:pt x="19729" y="7739"/>
                      <a:pt x="19741" y="7728"/>
                      <a:pt x="19753" y="7728"/>
                    </a:cubicBezTo>
                    <a:cubicBezTo>
                      <a:pt x="19777" y="7728"/>
                      <a:pt x="19932" y="7680"/>
                      <a:pt x="19932" y="7680"/>
                    </a:cubicBezTo>
                    <a:lnTo>
                      <a:pt x="20063" y="7668"/>
                    </a:lnTo>
                    <a:lnTo>
                      <a:pt x="20063" y="7668"/>
                    </a:lnTo>
                    <a:lnTo>
                      <a:pt x="19967" y="7716"/>
                    </a:lnTo>
                    <a:cubicBezTo>
                      <a:pt x="19991" y="7728"/>
                      <a:pt x="20003" y="7751"/>
                      <a:pt x="20015" y="7763"/>
                    </a:cubicBezTo>
                    <a:lnTo>
                      <a:pt x="20015" y="7835"/>
                    </a:lnTo>
                    <a:lnTo>
                      <a:pt x="19884" y="7763"/>
                    </a:lnTo>
                    <a:lnTo>
                      <a:pt x="19848" y="7811"/>
                    </a:lnTo>
                    <a:lnTo>
                      <a:pt x="19991" y="7918"/>
                    </a:lnTo>
                    <a:lnTo>
                      <a:pt x="20146" y="7930"/>
                    </a:lnTo>
                    <a:lnTo>
                      <a:pt x="20218" y="8013"/>
                    </a:lnTo>
                    <a:lnTo>
                      <a:pt x="20372" y="8013"/>
                    </a:lnTo>
                    <a:lnTo>
                      <a:pt x="20432" y="8001"/>
                    </a:lnTo>
                    <a:lnTo>
                      <a:pt x="20527" y="8001"/>
                    </a:lnTo>
                    <a:lnTo>
                      <a:pt x="20622" y="8109"/>
                    </a:lnTo>
                    <a:lnTo>
                      <a:pt x="20551" y="8168"/>
                    </a:lnTo>
                    <a:lnTo>
                      <a:pt x="20372" y="8120"/>
                    </a:lnTo>
                    <a:lnTo>
                      <a:pt x="20289" y="8132"/>
                    </a:lnTo>
                    <a:cubicBezTo>
                      <a:pt x="20277" y="8156"/>
                      <a:pt x="20265" y="8180"/>
                      <a:pt x="20253" y="8204"/>
                    </a:cubicBezTo>
                    <a:lnTo>
                      <a:pt x="20110" y="8263"/>
                    </a:lnTo>
                    <a:lnTo>
                      <a:pt x="19979" y="8216"/>
                    </a:lnTo>
                    <a:lnTo>
                      <a:pt x="19908" y="8251"/>
                    </a:lnTo>
                    <a:lnTo>
                      <a:pt x="19908" y="8323"/>
                    </a:lnTo>
                    <a:lnTo>
                      <a:pt x="19801" y="8347"/>
                    </a:lnTo>
                    <a:lnTo>
                      <a:pt x="19753" y="8275"/>
                    </a:lnTo>
                    <a:cubicBezTo>
                      <a:pt x="19729" y="8275"/>
                      <a:pt x="19717" y="8275"/>
                      <a:pt x="19694" y="8287"/>
                    </a:cubicBezTo>
                    <a:cubicBezTo>
                      <a:pt x="19670" y="8299"/>
                      <a:pt x="19694" y="8311"/>
                      <a:pt x="19694" y="8335"/>
                    </a:cubicBezTo>
                    <a:lnTo>
                      <a:pt x="19741" y="8394"/>
                    </a:lnTo>
                    <a:lnTo>
                      <a:pt x="19706" y="8478"/>
                    </a:lnTo>
                    <a:lnTo>
                      <a:pt x="19706" y="8490"/>
                    </a:lnTo>
                    <a:lnTo>
                      <a:pt x="19682" y="8525"/>
                    </a:lnTo>
                    <a:lnTo>
                      <a:pt x="19182" y="8490"/>
                    </a:lnTo>
                    <a:lnTo>
                      <a:pt x="18967" y="8394"/>
                    </a:lnTo>
                    <a:lnTo>
                      <a:pt x="18741" y="8394"/>
                    </a:lnTo>
                    <a:lnTo>
                      <a:pt x="18622" y="8347"/>
                    </a:lnTo>
                    <a:lnTo>
                      <a:pt x="18515" y="8359"/>
                    </a:lnTo>
                    <a:lnTo>
                      <a:pt x="18396" y="8275"/>
                    </a:lnTo>
                    <a:cubicBezTo>
                      <a:pt x="18396" y="8299"/>
                      <a:pt x="18384" y="8311"/>
                      <a:pt x="18384" y="8335"/>
                    </a:cubicBezTo>
                    <a:lnTo>
                      <a:pt x="18301" y="8323"/>
                    </a:lnTo>
                    <a:cubicBezTo>
                      <a:pt x="18301" y="8335"/>
                      <a:pt x="18301" y="8347"/>
                      <a:pt x="18301" y="8359"/>
                    </a:cubicBezTo>
                    <a:lnTo>
                      <a:pt x="18372" y="8394"/>
                    </a:lnTo>
                    <a:lnTo>
                      <a:pt x="18253" y="8442"/>
                    </a:lnTo>
                    <a:cubicBezTo>
                      <a:pt x="18241" y="8430"/>
                      <a:pt x="18217" y="8430"/>
                      <a:pt x="18205" y="8418"/>
                    </a:cubicBezTo>
                    <a:lnTo>
                      <a:pt x="17979" y="8394"/>
                    </a:lnTo>
                    <a:lnTo>
                      <a:pt x="17943" y="8359"/>
                    </a:lnTo>
                    <a:lnTo>
                      <a:pt x="17908" y="8442"/>
                    </a:lnTo>
                    <a:lnTo>
                      <a:pt x="17789" y="8430"/>
                    </a:lnTo>
                    <a:lnTo>
                      <a:pt x="17670" y="8442"/>
                    </a:lnTo>
                    <a:lnTo>
                      <a:pt x="17646" y="8513"/>
                    </a:lnTo>
                    <a:lnTo>
                      <a:pt x="17562" y="8501"/>
                    </a:lnTo>
                    <a:lnTo>
                      <a:pt x="17372" y="8549"/>
                    </a:lnTo>
                    <a:lnTo>
                      <a:pt x="17289" y="8621"/>
                    </a:lnTo>
                    <a:lnTo>
                      <a:pt x="17289" y="8882"/>
                    </a:lnTo>
                    <a:lnTo>
                      <a:pt x="17372" y="8894"/>
                    </a:lnTo>
                    <a:lnTo>
                      <a:pt x="17420" y="8871"/>
                    </a:lnTo>
                    <a:lnTo>
                      <a:pt x="17527" y="8882"/>
                    </a:lnTo>
                    <a:lnTo>
                      <a:pt x="17467" y="8942"/>
                    </a:lnTo>
                    <a:lnTo>
                      <a:pt x="17384" y="8942"/>
                    </a:lnTo>
                    <a:lnTo>
                      <a:pt x="17384" y="9049"/>
                    </a:lnTo>
                    <a:lnTo>
                      <a:pt x="17479" y="9156"/>
                    </a:lnTo>
                    <a:lnTo>
                      <a:pt x="17646" y="9263"/>
                    </a:lnTo>
                    <a:lnTo>
                      <a:pt x="17705" y="9263"/>
                    </a:lnTo>
                    <a:lnTo>
                      <a:pt x="17717" y="9204"/>
                    </a:lnTo>
                    <a:lnTo>
                      <a:pt x="17848" y="9144"/>
                    </a:lnTo>
                    <a:lnTo>
                      <a:pt x="17884" y="9204"/>
                    </a:lnTo>
                    <a:cubicBezTo>
                      <a:pt x="17860" y="9263"/>
                      <a:pt x="17836" y="9335"/>
                      <a:pt x="17812" y="9406"/>
                    </a:cubicBezTo>
                    <a:cubicBezTo>
                      <a:pt x="17812" y="9418"/>
                      <a:pt x="17812" y="9442"/>
                      <a:pt x="17812" y="9454"/>
                    </a:cubicBezTo>
                    <a:lnTo>
                      <a:pt x="17812" y="9561"/>
                    </a:lnTo>
                    <a:cubicBezTo>
                      <a:pt x="17824" y="9621"/>
                      <a:pt x="17848" y="9680"/>
                      <a:pt x="17860" y="9740"/>
                    </a:cubicBezTo>
                    <a:cubicBezTo>
                      <a:pt x="17836" y="9787"/>
                      <a:pt x="17812" y="9835"/>
                      <a:pt x="17789" y="9871"/>
                    </a:cubicBezTo>
                    <a:lnTo>
                      <a:pt x="17586" y="10002"/>
                    </a:lnTo>
                    <a:lnTo>
                      <a:pt x="17431" y="10002"/>
                    </a:lnTo>
                    <a:lnTo>
                      <a:pt x="17300" y="9906"/>
                    </a:lnTo>
                    <a:cubicBezTo>
                      <a:pt x="17300" y="9883"/>
                      <a:pt x="17289" y="9859"/>
                      <a:pt x="17277" y="9835"/>
                    </a:cubicBezTo>
                    <a:lnTo>
                      <a:pt x="17003" y="9621"/>
                    </a:lnTo>
                    <a:lnTo>
                      <a:pt x="17003" y="9502"/>
                    </a:lnTo>
                    <a:lnTo>
                      <a:pt x="16943" y="9502"/>
                    </a:lnTo>
                    <a:lnTo>
                      <a:pt x="16836" y="9573"/>
                    </a:lnTo>
                    <a:lnTo>
                      <a:pt x="16658" y="9597"/>
                    </a:lnTo>
                    <a:lnTo>
                      <a:pt x="16598" y="9633"/>
                    </a:lnTo>
                    <a:lnTo>
                      <a:pt x="16479" y="9633"/>
                    </a:lnTo>
                    <a:lnTo>
                      <a:pt x="16384" y="9716"/>
                    </a:lnTo>
                    <a:cubicBezTo>
                      <a:pt x="16384" y="9740"/>
                      <a:pt x="16384" y="9775"/>
                      <a:pt x="16384" y="9799"/>
                    </a:cubicBezTo>
                    <a:lnTo>
                      <a:pt x="16336" y="9787"/>
                    </a:lnTo>
                    <a:lnTo>
                      <a:pt x="16336" y="9930"/>
                    </a:lnTo>
                    <a:cubicBezTo>
                      <a:pt x="16277" y="9978"/>
                      <a:pt x="16229" y="10014"/>
                      <a:pt x="16169" y="10061"/>
                    </a:cubicBezTo>
                    <a:cubicBezTo>
                      <a:pt x="16169" y="10085"/>
                      <a:pt x="16157" y="10109"/>
                      <a:pt x="16157" y="10133"/>
                    </a:cubicBezTo>
                    <a:cubicBezTo>
                      <a:pt x="16146" y="10156"/>
                      <a:pt x="16157" y="10192"/>
                      <a:pt x="16157" y="10216"/>
                    </a:cubicBezTo>
                    <a:lnTo>
                      <a:pt x="16074" y="10264"/>
                    </a:lnTo>
                    <a:cubicBezTo>
                      <a:pt x="16098" y="10323"/>
                      <a:pt x="16110" y="10395"/>
                      <a:pt x="16134" y="10454"/>
                    </a:cubicBezTo>
                    <a:lnTo>
                      <a:pt x="16205" y="10514"/>
                    </a:lnTo>
                    <a:lnTo>
                      <a:pt x="16205" y="10526"/>
                    </a:lnTo>
                    <a:lnTo>
                      <a:pt x="16217" y="10645"/>
                    </a:lnTo>
                    <a:cubicBezTo>
                      <a:pt x="16229" y="10680"/>
                      <a:pt x="16241" y="10716"/>
                      <a:pt x="16253" y="10752"/>
                    </a:cubicBezTo>
                    <a:cubicBezTo>
                      <a:pt x="16229" y="10764"/>
                      <a:pt x="16217" y="10787"/>
                      <a:pt x="16193" y="10799"/>
                    </a:cubicBezTo>
                    <a:lnTo>
                      <a:pt x="16229" y="10811"/>
                    </a:lnTo>
                    <a:lnTo>
                      <a:pt x="16443" y="10799"/>
                    </a:lnTo>
                    <a:lnTo>
                      <a:pt x="16598" y="10954"/>
                    </a:lnTo>
                    <a:lnTo>
                      <a:pt x="16753" y="11014"/>
                    </a:lnTo>
                    <a:lnTo>
                      <a:pt x="16979" y="10978"/>
                    </a:lnTo>
                    <a:lnTo>
                      <a:pt x="17062" y="11014"/>
                    </a:lnTo>
                    <a:cubicBezTo>
                      <a:pt x="17062" y="11037"/>
                      <a:pt x="17074" y="11073"/>
                      <a:pt x="17086" y="11097"/>
                    </a:cubicBezTo>
                    <a:lnTo>
                      <a:pt x="17158" y="11109"/>
                    </a:lnTo>
                    <a:lnTo>
                      <a:pt x="17217" y="11157"/>
                    </a:lnTo>
                    <a:cubicBezTo>
                      <a:pt x="17193" y="11180"/>
                      <a:pt x="17170" y="11192"/>
                      <a:pt x="17146" y="11216"/>
                    </a:cubicBezTo>
                    <a:cubicBezTo>
                      <a:pt x="17146" y="11264"/>
                      <a:pt x="17158" y="11311"/>
                      <a:pt x="17158" y="11371"/>
                    </a:cubicBezTo>
                    <a:lnTo>
                      <a:pt x="16479" y="11383"/>
                    </a:lnTo>
                    <a:lnTo>
                      <a:pt x="15693" y="11335"/>
                    </a:lnTo>
                    <a:lnTo>
                      <a:pt x="15622" y="11347"/>
                    </a:lnTo>
                    <a:lnTo>
                      <a:pt x="15419" y="11466"/>
                    </a:lnTo>
                    <a:lnTo>
                      <a:pt x="15241" y="11490"/>
                    </a:lnTo>
                    <a:lnTo>
                      <a:pt x="15193" y="11466"/>
                    </a:lnTo>
                    <a:lnTo>
                      <a:pt x="15372" y="11407"/>
                    </a:lnTo>
                    <a:lnTo>
                      <a:pt x="15538" y="11299"/>
                    </a:lnTo>
                    <a:lnTo>
                      <a:pt x="15479" y="11299"/>
                    </a:lnTo>
                    <a:lnTo>
                      <a:pt x="15348" y="11383"/>
                    </a:lnTo>
                    <a:lnTo>
                      <a:pt x="15122" y="11442"/>
                    </a:lnTo>
                    <a:lnTo>
                      <a:pt x="14860" y="11383"/>
                    </a:lnTo>
                    <a:lnTo>
                      <a:pt x="14812" y="11287"/>
                    </a:lnTo>
                    <a:cubicBezTo>
                      <a:pt x="14824" y="11264"/>
                      <a:pt x="14836" y="11240"/>
                      <a:pt x="14848" y="11216"/>
                    </a:cubicBezTo>
                    <a:lnTo>
                      <a:pt x="14991" y="11240"/>
                    </a:lnTo>
                    <a:lnTo>
                      <a:pt x="15050" y="11264"/>
                    </a:lnTo>
                    <a:cubicBezTo>
                      <a:pt x="15050" y="11264"/>
                      <a:pt x="15050" y="11252"/>
                      <a:pt x="15050" y="11240"/>
                    </a:cubicBezTo>
                    <a:lnTo>
                      <a:pt x="14884" y="11180"/>
                    </a:lnTo>
                    <a:lnTo>
                      <a:pt x="14574" y="11121"/>
                    </a:lnTo>
                    <a:lnTo>
                      <a:pt x="14336" y="11204"/>
                    </a:lnTo>
                    <a:lnTo>
                      <a:pt x="14157" y="11180"/>
                    </a:lnTo>
                    <a:lnTo>
                      <a:pt x="13979" y="11228"/>
                    </a:lnTo>
                    <a:lnTo>
                      <a:pt x="13860" y="11323"/>
                    </a:lnTo>
                    <a:lnTo>
                      <a:pt x="13681" y="11323"/>
                    </a:lnTo>
                    <a:lnTo>
                      <a:pt x="13574" y="11407"/>
                    </a:lnTo>
                    <a:lnTo>
                      <a:pt x="13574" y="11466"/>
                    </a:lnTo>
                    <a:lnTo>
                      <a:pt x="13383" y="11466"/>
                    </a:lnTo>
                    <a:lnTo>
                      <a:pt x="13086" y="11573"/>
                    </a:lnTo>
                    <a:lnTo>
                      <a:pt x="12895" y="11573"/>
                    </a:lnTo>
                    <a:lnTo>
                      <a:pt x="12824" y="11668"/>
                    </a:lnTo>
                    <a:cubicBezTo>
                      <a:pt x="12812" y="11704"/>
                      <a:pt x="12788" y="11740"/>
                      <a:pt x="12776" y="11764"/>
                    </a:cubicBezTo>
                    <a:lnTo>
                      <a:pt x="12740" y="11776"/>
                    </a:lnTo>
                    <a:cubicBezTo>
                      <a:pt x="12740" y="11799"/>
                      <a:pt x="12740" y="11811"/>
                      <a:pt x="12740" y="11823"/>
                    </a:cubicBezTo>
                    <a:lnTo>
                      <a:pt x="12574" y="11823"/>
                    </a:lnTo>
                    <a:lnTo>
                      <a:pt x="12502" y="11776"/>
                    </a:lnTo>
                    <a:lnTo>
                      <a:pt x="12395" y="11788"/>
                    </a:lnTo>
                    <a:lnTo>
                      <a:pt x="12288" y="11728"/>
                    </a:lnTo>
                    <a:cubicBezTo>
                      <a:pt x="12300" y="11704"/>
                      <a:pt x="12300" y="11680"/>
                      <a:pt x="12312" y="11645"/>
                    </a:cubicBezTo>
                    <a:cubicBezTo>
                      <a:pt x="12288" y="11621"/>
                      <a:pt x="12264" y="11597"/>
                      <a:pt x="12240" y="11573"/>
                    </a:cubicBezTo>
                    <a:lnTo>
                      <a:pt x="12121" y="11597"/>
                    </a:lnTo>
                    <a:lnTo>
                      <a:pt x="11966" y="11490"/>
                    </a:lnTo>
                    <a:lnTo>
                      <a:pt x="11859" y="11478"/>
                    </a:lnTo>
                    <a:lnTo>
                      <a:pt x="11824" y="11430"/>
                    </a:lnTo>
                    <a:lnTo>
                      <a:pt x="11764" y="11454"/>
                    </a:lnTo>
                    <a:lnTo>
                      <a:pt x="11633" y="11454"/>
                    </a:lnTo>
                    <a:lnTo>
                      <a:pt x="11502" y="11514"/>
                    </a:lnTo>
                    <a:lnTo>
                      <a:pt x="11466" y="11478"/>
                    </a:lnTo>
                    <a:lnTo>
                      <a:pt x="11526" y="11442"/>
                    </a:lnTo>
                    <a:lnTo>
                      <a:pt x="11550" y="11454"/>
                    </a:lnTo>
                    <a:lnTo>
                      <a:pt x="11597" y="11418"/>
                    </a:lnTo>
                    <a:lnTo>
                      <a:pt x="11716" y="11383"/>
                    </a:lnTo>
                    <a:lnTo>
                      <a:pt x="11562" y="11371"/>
                    </a:lnTo>
                    <a:lnTo>
                      <a:pt x="11502" y="11395"/>
                    </a:lnTo>
                    <a:cubicBezTo>
                      <a:pt x="11502" y="11407"/>
                      <a:pt x="11502" y="11418"/>
                      <a:pt x="11490" y="11430"/>
                    </a:cubicBezTo>
                    <a:lnTo>
                      <a:pt x="11371" y="11478"/>
                    </a:lnTo>
                    <a:cubicBezTo>
                      <a:pt x="11371" y="11490"/>
                      <a:pt x="11371" y="11502"/>
                      <a:pt x="11371" y="11514"/>
                    </a:cubicBezTo>
                    <a:lnTo>
                      <a:pt x="11145" y="11538"/>
                    </a:lnTo>
                    <a:lnTo>
                      <a:pt x="11062" y="11609"/>
                    </a:lnTo>
                    <a:cubicBezTo>
                      <a:pt x="11062" y="11633"/>
                      <a:pt x="11050" y="11645"/>
                      <a:pt x="11038" y="11668"/>
                    </a:cubicBezTo>
                    <a:lnTo>
                      <a:pt x="10907" y="11680"/>
                    </a:lnTo>
                    <a:cubicBezTo>
                      <a:pt x="10895" y="11657"/>
                      <a:pt x="10883" y="11645"/>
                      <a:pt x="10871" y="11633"/>
                    </a:cubicBezTo>
                    <a:lnTo>
                      <a:pt x="10764" y="11633"/>
                    </a:lnTo>
                    <a:lnTo>
                      <a:pt x="10704" y="11645"/>
                    </a:lnTo>
                    <a:lnTo>
                      <a:pt x="10562" y="11621"/>
                    </a:lnTo>
                    <a:lnTo>
                      <a:pt x="10669" y="11561"/>
                    </a:lnTo>
                    <a:lnTo>
                      <a:pt x="10740" y="11573"/>
                    </a:lnTo>
                    <a:lnTo>
                      <a:pt x="10823" y="11514"/>
                    </a:lnTo>
                    <a:lnTo>
                      <a:pt x="10823" y="11442"/>
                    </a:lnTo>
                    <a:lnTo>
                      <a:pt x="10776" y="11418"/>
                    </a:lnTo>
                    <a:lnTo>
                      <a:pt x="10669" y="11478"/>
                    </a:lnTo>
                    <a:lnTo>
                      <a:pt x="10645" y="11502"/>
                    </a:lnTo>
                    <a:lnTo>
                      <a:pt x="10490" y="11430"/>
                    </a:lnTo>
                    <a:cubicBezTo>
                      <a:pt x="10478" y="11418"/>
                      <a:pt x="10466" y="11395"/>
                      <a:pt x="10442" y="11383"/>
                    </a:cubicBezTo>
                    <a:lnTo>
                      <a:pt x="10395" y="11407"/>
                    </a:lnTo>
                    <a:lnTo>
                      <a:pt x="10359" y="11454"/>
                    </a:lnTo>
                    <a:lnTo>
                      <a:pt x="10264" y="11502"/>
                    </a:lnTo>
                    <a:cubicBezTo>
                      <a:pt x="10252" y="11478"/>
                      <a:pt x="10240" y="11454"/>
                      <a:pt x="10228" y="11430"/>
                    </a:cubicBezTo>
                    <a:lnTo>
                      <a:pt x="10133" y="11407"/>
                    </a:lnTo>
                    <a:cubicBezTo>
                      <a:pt x="10121" y="11395"/>
                      <a:pt x="10109" y="11383"/>
                      <a:pt x="10097" y="11359"/>
                    </a:cubicBezTo>
                    <a:lnTo>
                      <a:pt x="10157" y="11323"/>
                    </a:lnTo>
                    <a:cubicBezTo>
                      <a:pt x="10181" y="11287"/>
                      <a:pt x="10204" y="11264"/>
                      <a:pt x="10228" y="11228"/>
                    </a:cubicBezTo>
                    <a:lnTo>
                      <a:pt x="10097" y="11216"/>
                    </a:lnTo>
                    <a:lnTo>
                      <a:pt x="9978" y="11133"/>
                    </a:lnTo>
                    <a:lnTo>
                      <a:pt x="10014" y="11085"/>
                    </a:lnTo>
                    <a:cubicBezTo>
                      <a:pt x="9990" y="11073"/>
                      <a:pt x="9954" y="11049"/>
                      <a:pt x="9931" y="11037"/>
                    </a:cubicBezTo>
                    <a:lnTo>
                      <a:pt x="9883" y="11037"/>
                    </a:lnTo>
                    <a:lnTo>
                      <a:pt x="9883" y="10978"/>
                    </a:lnTo>
                    <a:lnTo>
                      <a:pt x="9954" y="10942"/>
                    </a:lnTo>
                    <a:cubicBezTo>
                      <a:pt x="9954" y="10918"/>
                      <a:pt x="9966" y="10895"/>
                      <a:pt x="9966" y="10883"/>
                    </a:cubicBezTo>
                    <a:lnTo>
                      <a:pt x="9907" y="10859"/>
                    </a:lnTo>
                    <a:lnTo>
                      <a:pt x="9907" y="10799"/>
                    </a:lnTo>
                    <a:lnTo>
                      <a:pt x="10145" y="10728"/>
                    </a:lnTo>
                    <a:lnTo>
                      <a:pt x="10085" y="10692"/>
                    </a:lnTo>
                    <a:lnTo>
                      <a:pt x="10181" y="10633"/>
                    </a:lnTo>
                    <a:lnTo>
                      <a:pt x="10228" y="10656"/>
                    </a:lnTo>
                    <a:lnTo>
                      <a:pt x="10359" y="10621"/>
                    </a:lnTo>
                    <a:lnTo>
                      <a:pt x="10359" y="10514"/>
                    </a:lnTo>
                    <a:cubicBezTo>
                      <a:pt x="10335" y="10490"/>
                      <a:pt x="10323" y="10466"/>
                      <a:pt x="10300" y="10442"/>
                    </a:cubicBezTo>
                    <a:lnTo>
                      <a:pt x="10371" y="10395"/>
                    </a:lnTo>
                    <a:lnTo>
                      <a:pt x="10478" y="10383"/>
                    </a:lnTo>
                    <a:lnTo>
                      <a:pt x="10550" y="10430"/>
                    </a:lnTo>
                    <a:lnTo>
                      <a:pt x="10597" y="10418"/>
                    </a:lnTo>
                    <a:lnTo>
                      <a:pt x="10645" y="10430"/>
                    </a:lnTo>
                    <a:lnTo>
                      <a:pt x="10681" y="10383"/>
                    </a:lnTo>
                    <a:lnTo>
                      <a:pt x="10728" y="10323"/>
                    </a:lnTo>
                    <a:lnTo>
                      <a:pt x="10621" y="10240"/>
                    </a:lnTo>
                    <a:lnTo>
                      <a:pt x="10550" y="10275"/>
                    </a:lnTo>
                    <a:lnTo>
                      <a:pt x="10407" y="10275"/>
                    </a:lnTo>
                    <a:lnTo>
                      <a:pt x="10335" y="10228"/>
                    </a:lnTo>
                    <a:lnTo>
                      <a:pt x="10276" y="10156"/>
                    </a:lnTo>
                    <a:lnTo>
                      <a:pt x="10216" y="10145"/>
                    </a:lnTo>
                    <a:lnTo>
                      <a:pt x="10264" y="10109"/>
                    </a:lnTo>
                    <a:lnTo>
                      <a:pt x="10264" y="10025"/>
                    </a:lnTo>
                    <a:lnTo>
                      <a:pt x="10145" y="9966"/>
                    </a:lnTo>
                    <a:lnTo>
                      <a:pt x="9966" y="9978"/>
                    </a:lnTo>
                    <a:lnTo>
                      <a:pt x="9871" y="10002"/>
                    </a:lnTo>
                    <a:lnTo>
                      <a:pt x="9776" y="10002"/>
                    </a:lnTo>
                    <a:lnTo>
                      <a:pt x="9728" y="10025"/>
                    </a:lnTo>
                    <a:lnTo>
                      <a:pt x="9835" y="10121"/>
                    </a:lnTo>
                    <a:lnTo>
                      <a:pt x="9811" y="10145"/>
                    </a:lnTo>
                    <a:lnTo>
                      <a:pt x="9907" y="10228"/>
                    </a:lnTo>
                    <a:cubicBezTo>
                      <a:pt x="9907" y="10240"/>
                      <a:pt x="9895" y="10240"/>
                      <a:pt x="9895" y="10252"/>
                    </a:cubicBezTo>
                    <a:lnTo>
                      <a:pt x="9800" y="10228"/>
                    </a:lnTo>
                    <a:lnTo>
                      <a:pt x="9704" y="10240"/>
                    </a:lnTo>
                    <a:cubicBezTo>
                      <a:pt x="9692" y="10228"/>
                      <a:pt x="9692" y="10216"/>
                      <a:pt x="9680" y="10204"/>
                    </a:cubicBezTo>
                    <a:cubicBezTo>
                      <a:pt x="9704" y="10192"/>
                      <a:pt x="9728" y="10180"/>
                      <a:pt x="9752" y="10156"/>
                    </a:cubicBezTo>
                    <a:lnTo>
                      <a:pt x="9680" y="10085"/>
                    </a:lnTo>
                    <a:lnTo>
                      <a:pt x="9645" y="10085"/>
                    </a:lnTo>
                    <a:lnTo>
                      <a:pt x="9550" y="10168"/>
                    </a:lnTo>
                    <a:lnTo>
                      <a:pt x="9609" y="10228"/>
                    </a:lnTo>
                    <a:lnTo>
                      <a:pt x="9490" y="10275"/>
                    </a:lnTo>
                    <a:lnTo>
                      <a:pt x="9419" y="10228"/>
                    </a:lnTo>
                    <a:lnTo>
                      <a:pt x="9323" y="10228"/>
                    </a:lnTo>
                    <a:lnTo>
                      <a:pt x="9252" y="10204"/>
                    </a:lnTo>
                    <a:lnTo>
                      <a:pt x="9169" y="10264"/>
                    </a:lnTo>
                    <a:lnTo>
                      <a:pt x="9299" y="10323"/>
                    </a:lnTo>
                    <a:lnTo>
                      <a:pt x="9299" y="10406"/>
                    </a:lnTo>
                    <a:lnTo>
                      <a:pt x="9216" y="10359"/>
                    </a:lnTo>
                    <a:lnTo>
                      <a:pt x="9169" y="10371"/>
                    </a:lnTo>
                    <a:cubicBezTo>
                      <a:pt x="9169" y="10406"/>
                      <a:pt x="9180" y="10442"/>
                      <a:pt x="9192" y="10478"/>
                    </a:cubicBezTo>
                    <a:lnTo>
                      <a:pt x="9276" y="10502"/>
                    </a:lnTo>
                    <a:lnTo>
                      <a:pt x="9276" y="10597"/>
                    </a:lnTo>
                    <a:lnTo>
                      <a:pt x="9347" y="10645"/>
                    </a:lnTo>
                    <a:lnTo>
                      <a:pt x="9180" y="10692"/>
                    </a:lnTo>
                    <a:cubicBezTo>
                      <a:pt x="9157" y="10740"/>
                      <a:pt x="9133" y="10776"/>
                      <a:pt x="9109" y="10811"/>
                    </a:cubicBezTo>
                    <a:lnTo>
                      <a:pt x="9180" y="10847"/>
                    </a:lnTo>
                    <a:lnTo>
                      <a:pt x="9276" y="10811"/>
                    </a:lnTo>
                    <a:lnTo>
                      <a:pt x="9419" y="10895"/>
                    </a:lnTo>
                    <a:cubicBezTo>
                      <a:pt x="9430" y="10942"/>
                      <a:pt x="9430" y="10978"/>
                      <a:pt x="9442" y="11014"/>
                    </a:cubicBezTo>
                    <a:lnTo>
                      <a:pt x="9395" y="11037"/>
                    </a:lnTo>
                    <a:cubicBezTo>
                      <a:pt x="9395" y="11061"/>
                      <a:pt x="9407" y="11085"/>
                      <a:pt x="9419" y="11097"/>
                    </a:cubicBezTo>
                    <a:cubicBezTo>
                      <a:pt x="9419" y="11109"/>
                      <a:pt x="9419" y="11121"/>
                      <a:pt x="9430" y="11121"/>
                    </a:cubicBezTo>
                    <a:lnTo>
                      <a:pt x="9419" y="11192"/>
                    </a:lnTo>
                    <a:lnTo>
                      <a:pt x="9502" y="11228"/>
                    </a:lnTo>
                    <a:lnTo>
                      <a:pt x="9561" y="11228"/>
                    </a:lnTo>
                    <a:lnTo>
                      <a:pt x="9561" y="11287"/>
                    </a:lnTo>
                    <a:lnTo>
                      <a:pt x="9692" y="11371"/>
                    </a:lnTo>
                    <a:lnTo>
                      <a:pt x="9585" y="11395"/>
                    </a:lnTo>
                    <a:lnTo>
                      <a:pt x="9478" y="11395"/>
                    </a:lnTo>
                    <a:lnTo>
                      <a:pt x="9478" y="11466"/>
                    </a:lnTo>
                    <a:lnTo>
                      <a:pt x="9585" y="11430"/>
                    </a:lnTo>
                    <a:lnTo>
                      <a:pt x="9585" y="11526"/>
                    </a:lnTo>
                    <a:lnTo>
                      <a:pt x="9692" y="11573"/>
                    </a:lnTo>
                    <a:lnTo>
                      <a:pt x="9597" y="11621"/>
                    </a:lnTo>
                    <a:lnTo>
                      <a:pt x="9597" y="11680"/>
                    </a:lnTo>
                    <a:lnTo>
                      <a:pt x="9680" y="11716"/>
                    </a:lnTo>
                    <a:lnTo>
                      <a:pt x="9835" y="11716"/>
                    </a:lnTo>
                    <a:lnTo>
                      <a:pt x="10026" y="11847"/>
                    </a:lnTo>
                    <a:lnTo>
                      <a:pt x="10276" y="11919"/>
                    </a:lnTo>
                    <a:lnTo>
                      <a:pt x="10276" y="11919"/>
                    </a:lnTo>
                    <a:lnTo>
                      <a:pt x="10014" y="11883"/>
                    </a:lnTo>
                    <a:lnTo>
                      <a:pt x="9823" y="11740"/>
                    </a:lnTo>
                    <a:lnTo>
                      <a:pt x="9692" y="11776"/>
                    </a:lnTo>
                    <a:lnTo>
                      <a:pt x="9597" y="11740"/>
                    </a:lnTo>
                    <a:lnTo>
                      <a:pt x="9490" y="11752"/>
                    </a:lnTo>
                    <a:lnTo>
                      <a:pt x="9419" y="11835"/>
                    </a:lnTo>
                    <a:cubicBezTo>
                      <a:pt x="9430" y="11859"/>
                      <a:pt x="9430" y="11883"/>
                      <a:pt x="9442" y="11907"/>
                    </a:cubicBezTo>
                    <a:lnTo>
                      <a:pt x="9442" y="12026"/>
                    </a:lnTo>
                    <a:lnTo>
                      <a:pt x="9502" y="12097"/>
                    </a:lnTo>
                    <a:cubicBezTo>
                      <a:pt x="9454" y="12061"/>
                      <a:pt x="9407" y="12026"/>
                      <a:pt x="9371" y="12002"/>
                    </a:cubicBezTo>
                    <a:cubicBezTo>
                      <a:pt x="9371" y="11966"/>
                      <a:pt x="9371" y="11930"/>
                      <a:pt x="9371" y="11907"/>
                    </a:cubicBezTo>
                    <a:lnTo>
                      <a:pt x="9288" y="11859"/>
                    </a:lnTo>
                    <a:lnTo>
                      <a:pt x="9228" y="11871"/>
                    </a:lnTo>
                    <a:lnTo>
                      <a:pt x="9228" y="11930"/>
                    </a:lnTo>
                    <a:lnTo>
                      <a:pt x="9288" y="12002"/>
                    </a:lnTo>
                    <a:lnTo>
                      <a:pt x="9228" y="12038"/>
                    </a:lnTo>
                    <a:lnTo>
                      <a:pt x="9121" y="11966"/>
                    </a:lnTo>
                    <a:lnTo>
                      <a:pt x="9121" y="11871"/>
                    </a:lnTo>
                    <a:lnTo>
                      <a:pt x="8990" y="11799"/>
                    </a:lnTo>
                    <a:lnTo>
                      <a:pt x="8918" y="11823"/>
                    </a:lnTo>
                    <a:lnTo>
                      <a:pt x="8645" y="11883"/>
                    </a:lnTo>
                    <a:lnTo>
                      <a:pt x="8621" y="11954"/>
                    </a:lnTo>
                    <a:lnTo>
                      <a:pt x="8680" y="12026"/>
                    </a:lnTo>
                    <a:lnTo>
                      <a:pt x="8811" y="12049"/>
                    </a:lnTo>
                    <a:cubicBezTo>
                      <a:pt x="8823" y="12073"/>
                      <a:pt x="8823" y="12097"/>
                      <a:pt x="8835" y="12121"/>
                    </a:cubicBezTo>
                    <a:lnTo>
                      <a:pt x="8823" y="12121"/>
                    </a:lnTo>
                    <a:lnTo>
                      <a:pt x="8704" y="12097"/>
                    </a:lnTo>
                    <a:lnTo>
                      <a:pt x="8621" y="12038"/>
                    </a:lnTo>
                    <a:lnTo>
                      <a:pt x="8442" y="11978"/>
                    </a:lnTo>
                    <a:lnTo>
                      <a:pt x="8264" y="11990"/>
                    </a:lnTo>
                    <a:cubicBezTo>
                      <a:pt x="8228" y="12014"/>
                      <a:pt x="8192" y="12038"/>
                      <a:pt x="8156" y="12049"/>
                    </a:cubicBezTo>
                    <a:lnTo>
                      <a:pt x="8049" y="12026"/>
                    </a:lnTo>
                    <a:lnTo>
                      <a:pt x="7990" y="12061"/>
                    </a:lnTo>
                    <a:lnTo>
                      <a:pt x="7835" y="12061"/>
                    </a:lnTo>
                    <a:lnTo>
                      <a:pt x="7704" y="12157"/>
                    </a:lnTo>
                    <a:lnTo>
                      <a:pt x="7478" y="12240"/>
                    </a:lnTo>
                    <a:lnTo>
                      <a:pt x="7430" y="12216"/>
                    </a:lnTo>
                    <a:lnTo>
                      <a:pt x="7311" y="12252"/>
                    </a:lnTo>
                    <a:lnTo>
                      <a:pt x="7311" y="12359"/>
                    </a:lnTo>
                    <a:lnTo>
                      <a:pt x="7192" y="12419"/>
                    </a:lnTo>
                    <a:lnTo>
                      <a:pt x="7228" y="12514"/>
                    </a:lnTo>
                    <a:cubicBezTo>
                      <a:pt x="7216" y="12538"/>
                      <a:pt x="7204" y="12573"/>
                      <a:pt x="7204" y="12597"/>
                    </a:cubicBezTo>
                    <a:lnTo>
                      <a:pt x="7144" y="12669"/>
                    </a:lnTo>
                    <a:lnTo>
                      <a:pt x="7109" y="12716"/>
                    </a:lnTo>
                    <a:lnTo>
                      <a:pt x="7013" y="12764"/>
                    </a:lnTo>
                    <a:lnTo>
                      <a:pt x="7013" y="12823"/>
                    </a:lnTo>
                    <a:lnTo>
                      <a:pt x="7156" y="12907"/>
                    </a:lnTo>
                    <a:lnTo>
                      <a:pt x="7275" y="12931"/>
                    </a:lnTo>
                    <a:lnTo>
                      <a:pt x="7144" y="12931"/>
                    </a:lnTo>
                    <a:lnTo>
                      <a:pt x="7085" y="12966"/>
                    </a:lnTo>
                    <a:lnTo>
                      <a:pt x="7037" y="12990"/>
                    </a:lnTo>
                    <a:lnTo>
                      <a:pt x="7097" y="13038"/>
                    </a:lnTo>
                    <a:lnTo>
                      <a:pt x="7168" y="13038"/>
                    </a:lnTo>
                    <a:lnTo>
                      <a:pt x="7168" y="13085"/>
                    </a:lnTo>
                    <a:lnTo>
                      <a:pt x="7049" y="13085"/>
                    </a:lnTo>
                    <a:lnTo>
                      <a:pt x="6954" y="13014"/>
                    </a:lnTo>
                    <a:lnTo>
                      <a:pt x="6847" y="12978"/>
                    </a:lnTo>
                    <a:lnTo>
                      <a:pt x="6740" y="13002"/>
                    </a:lnTo>
                    <a:lnTo>
                      <a:pt x="6787" y="13038"/>
                    </a:lnTo>
                    <a:lnTo>
                      <a:pt x="6883" y="13038"/>
                    </a:lnTo>
                    <a:lnTo>
                      <a:pt x="6966" y="13097"/>
                    </a:lnTo>
                    <a:lnTo>
                      <a:pt x="7002" y="13085"/>
                    </a:lnTo>
                    <a:lnTo>
                      <a:pt x="7109" y="13133"/>
                    </a:lnTo>
                    <a:lnTo>
                      <a:pt x="7002" y="13109"/>
                    </a:lnTo>
                    <a:lnTo>
                      <a:pt x="6930" y="13109"/>
                    </a:lnTo>
                    <a:lnTo>
                      <a:pt x="6763" y="13073"/>
                    </a:lnTo>
                    <a:lnTo>
                      <a:pt x="6668" y="13073"/>
                    </a:lnTo>
                    <a:lnTo>
                      <a:pt x="6537" y="13145"/>
                    </a:lnTo>
                    <a:lnTo>
                      <a:pt x="6454" y="13252"/>
                    </a:lnTo>
                    <a:lnTo>
                      <a:pt x="6442" y="13264"/>
                    </a:lnTo>
                    <a:lnTo>
                      <a:pt x="6228" y="13323"/>
                    </a:lnTo>
                    <a:lnTo>
                      <a:pt x="6180" y="13300"/>
                    </a:lnTo>
                    <a:lnTo>
                      <a:pt x="6001" y="13371"/>
                    </a:lnTo>
                    <a:lnTo>
                      <a:pt x="5966" y="13443"/>
                    </a:lnTo>
                    <a:cubicBezTo>
                      <a:pt x="5978" y="13478"/>
                      <a:pt x="5990" y="13514"/>
                      <a:pt x="5990" y="13538"/>
                    </a:cubicBezTo>
                    <a:cubicBezTo>
                      <a:pt x="5978" y="13597"/>
                      <a:pt x="5978" y="13645"/>
                      <a:pt x="5954" y="13693"/>
                    </a:cubicBezTo>
                    <a:lnTo>
                      <a:pt x="5787" y="13812"/>
                    </a:lnTo>
                    <a:lnTo>
                      <a:pt x="5787" y="13859"/>
                    </a:lnTo>
                    <a:lnTo>
                      <a:pt x="5597" y="13895"/>
                    </a:lnTo>
                    <a:lnTo>
                      <a:pt x="5501" y="13895"/>
                    </a:lnTo>
                    <a:lnTo>
                      <a:pt x="5394" y="13871"/>
                    </a:lnTo>
                    <a:lnTo>
                      <a:pt x="5168" y="13966"/>
                    </a:lnTo>
                    <a:lnTo>
                      <a:pt x="5108" y="14038"/>
                    </a:lnTo>
                    <a:lnTo>
                      <a:pt x="5156" y="14085"/>
                    </a:lnTo>
                    <a:lnTo>
                      <a:pt x="5263" y="14109"/>
                    </a:lnTo>
                    <a:lnTo>
                      <a:pt x="5120" y="14181"/>
                    </a:lnTo>
                    <a:lnTo>
                      <a:pt x="4942" y="14205"/>
                    </a:lnTo>
                    <a:lnTo>
                      <a:pt x="4704" y="14193"/>
                    </a:lnTo>
                    <a:lnTo>
                      <a:pt x="4608" y="14157"/>
                    </a:lnTo>
                    <a:lnTo>
                      <a:pt x="4513" y="14193"/>
                    </a:lnTo>
                    <a:lnTo>
                      <a:pt x="4477" y="14133"/>
                    </a:lnTo>
                    <a:lnTo>
                      <a:pt x="4406" y="14097"/>
                    </a:lnTo>
                    <a:lnTo>
                      <a:pt x="4430" y="14038"/>
                    </a:lnTo>
                    <a:lnTo>
                      <a:pt x="4335" y="14002"/>
                    </a:lnTo>
                    <a:lnTo>
                      <a:pt x="4239" y="14038"/>
                    </a:lnTo>
                    <a:lnTo>
                      <a:pt x="4096" y="14038"/>
                    </a:lnTo>
                    <a:lnTo>
                      <a:pt x="4037" y="14014"/>
                    </a:lnTo>
                    <a:lnTo>
                      <a:pt x="4037" y="14014"/>
                    </a:lnTo>
                    <a:cubicBezTo>
                      <a:pt x="4049" y="14050"/>
                      <a:pt x="4061" y="14074"/>
                      <a:pt x="4073" y="14109"/>
                    </a:cubicBezTo>
                    <a:cubicBezTo>
                      <a:pt x="4096" y="14133"/>
                      <a:pt x="4061" y="14133"/>
                      <a:pt x="4061" y="14145"/>
                    </a:cubicBezTo>
                    <a:cubicBezTo>
                      <a:pt x="4120" y="14193"/>
                      <a:pt x="4192" y="14228"/>
                      <a:pt x="4263" y="14264"/>
                    </a:cubicBezTo>
                    <a:lnTo>
                      <a:pt x="4227" y="14312"/>
                    </a:lnTo>
                    <a:cubicBezTo>
                      <a:pt x="4239" y="14324"/>
                      <a:pt x="4239" y="14347"/>
                      <a:pt x="4251" y="14371"/>
                    </a:cubicBezTo>
                    <a:cubicBezTo>
                      <a:pt x="4263" y="14395"/>
                      <a:pt x="4239" y="14407"/>
                      <a:pt x="4227" y="14431"/>
                    </a:cubicBezTo>
                    <a:lnTo>
                      <a:pt x="4299" y="14478"/>
                    </a:lnTo>
                    <a:cubicBezTo>
                      <a:pt x="4299" y="14502"/>
                      <a:pt x="4311" y="14538"/>
                      <a:pt x="4311" y="14550"/>
                    </a:cubicBezTo>
                    <a:lnTo>
                      <a:pt x="4108" y="14538"/>
                    </a:lnTo>
                    <a:lnTo>
                      <a:pt x="4013" y="14562"/>
                    </a:lnTo>
                    <a:lnTo>
                      <a:pt x="3930" y="14550"/>
                    </a:lnTo>
                    <a:lnTo>
                      <a:pt x="3823" y="14574"/>
                    </a:lnTo>
                    <a:lnTo>
                      <a:pt x="3787" y="14550"/>
                    </a:lnTo>
                    <a:lnTo>
                      <a:pt x="3656" y="14621"/>
                    </a:lnTo>
                    <a:lnTo>
                      <a:pt x="3477" y="14478"/>
                    </a:lnTo>
                    <a:lnTo>
                      <a:pt x="3382" y="14455"/>
                    </a:lnTo>
                    <a:lnTo>
                      <a:pt x="3239" y="14478"/>
                    </a:lnTo>
                    <a:lnTo>
                      <a:pt x="3132" y="14562"/>
                    </a:lnTo>
                    <a:lnTo>
                      <a:pt x="3073" y="14538"/>
                    </a:lnTo>
                    <a:lnTo>
                      <a:pt x="3001" y="14586"/>
                    </a:lnTo>
                    <a:lnTo>
                      <a:pt x="2942" y="14562"/>
                    </a:lnTo>
                    <a:lnTo>
                      <a:pt x="2822" y="14574"/>
                    </a:lnTo>
                    <a:lnTo>
                      <a:pt x="2751" y="14621"/>
                    </a:lnTo>
                    <a:lnTo>
                      <a:pt x="2561" y="14645"/>
                    </a:lnTo>
                    <a:lnTo>
                      <a:pt x="2489" y="14705"/>
                    </a:lnTo>
                    <a:lnTo>
                      <a:pt x="2537" y="14764"/>
                    </a:lnTo>
                    <a:lnTo>
                      <a:pt x="2632" y="14728"/>
                    </a:lnTo>
                    <a:lnTo>
                      <a:pt x="2739" y="14752"/>
                    </a:lnTo>
                    <a:lnTo>
                      <a:pt x="2775" y="14776"/>
                    </a:lnTo>
                    <a:lnTo>
                      <a:pt x="2775" y="14776"/>
                    </a:lnTo>
                    <a:lnTo>
                      <a:pt x="2656" y="14764"/>
                    </a:lnTo>
                    <a:lnTo>
                      <a:pt x="2584" y="14764"/>
                    </a:lnTo>
                    <a:cubicBezTo>
                      <a:pt x="2608" y="14788"/>
                      <a:pt x="2620" y="14812"/>
                      <a:pt x="2632" y="14836"/>
                    </a:cubicBezTo>
                    <a:cubicBezTo>
                      <a:pt x="2644" y="14824"/>
                      <a:pt x="2656" y="14800"/>
                      <a:pt x="2668" y="14776"/>
                    </a:cubicBezTo>
                    <a:lnTo>
                      <a:pt x="2739" y="14800"/>
                    </a:lnTo>
                    <a:cubicBezTo>
                      <a:pt x="2751" y="14812"/>
                      <a:pt x="2751" y="14836"/>
                      <a:pt x="2763" y="14847"/>
                    </a:cubicBezTo>
                    <a:lnTo>
                      <a:pt x="2692" y="14871"/>
                    </a:lnTo>
                    <a:lnTo>
                      <a:pt x="2584" y="14895"/>
                    </a:lnTo>
                    <a:lnTo>
                      <a:pt x="2584" y="14919"/>
                    </a:lnTo>
                    <a:lnTo>
                      <a:pt x="2692" y="14919"/>
                    </a:lnTo>
                    <a:cubicBezTo>
                      <a:pt x="2703" y="14955"/>
                      <a:pt x="2715" y="14978"/>
                      <a:pt x="2739" y="15002"/>
                    </a:cubicBezTo>
                    <a:cubicBezTo>
                      <a:pt x="2751" y="15038"/>
                      <a:pt x="2739" y="15038"/>
                      <a:pt x="2727" y="15050"/>
                    </a:cubicBezTo>
                    <a:lnTo>
                      <a:pt x="2846" y="15002"/>
                    </a:lnTo>
                    <a:lnTo>
                      <a:pt x="2930" y="15014"/>
                    </a:lnTo>
                    <a:lnTo>
                      <a:pt x="3001" y="15002"/>
                    </a:lnTo>
                    <a:lnTo>
                      <a:pt x="3192" y="15038"/>
                    </a:lnTo>
                    <a:lnTo>
                      <a:pt x="3239" y="15086"/>
                    </a:lnTo>
                    <a:lnTo>
                      <a:pt x="3311" y="15086"/>
                    </a:lnTo>
                    <a:lnTo>
                      <a:pt x="3454" y="15145"/>
                    </a:lnTo>
                    <a:lnTo>
                      <a:pt x="3537" y="15086"/>
                    </a:lnTo>
                    <a:lnTo>
                      <a:pt x="3596" y="15086"/>
                    </a:lnTo>
                    <a:lnTo>
                      <a:pt x="3584" y="15133"/>
                    </a:lnTo>
                    <a:cubicBezTo>
                      <a:pt x="3596" y="15145"/>
                      <a:pt x="3608" y="15157"/>
                      <a:pt x="3608" y="15157"/>
                    </a:cubicBezTo>
                    <a:lnTo>
                      <a:pt x="3715" y="15121"/>
                    </a:lnTo>
                    <a:lnTo>
                      <a:pt x="3775" y="15157"/>
                    </a:lnTo>
                    <a:lnTo>
                      <a:pt x="3727" y="15240"/>
                    </a:lnTo>
                    <a:lnTo>
                      <a:pt x="3787" y="15300"/>
                    </a:lnTo>
                    <a:lnTo>
                      <a:pt x="3858" y="15300"/>
                    </a:lnTo>
                    <a:lnTo>
                      <a:pt x="3965" y="15240"/>
                    </a:lnTo>
                    <a:lnTo>
                      <a:pt x="4096" y="15240"/>
                    </a:lnTo>
                    <a:lnTo>
                      <a:pt x="4168" y="15312"/>
                    </a:lnTo>
                    <a:cubicBezTo>
                      <a:pt x="4144" y="15300"/>
                      <a:pt x="4108" y="15288"/>
                      <a:pt x="4073" y="15276"/>
                    </a:cubicBezTo>
                    <a:lnTo>
                      <a:pt x="3965" y="15276"/>
                    </a:lnTo>
                    <a:lnTo>
                      <a:pt x="3894" y="15348"/>
                    </a:lnTo>
                    <a:lnTo>
                      <a:pt x="3965" y="15359"/>
                    </a:lnTo>
                    <a:cubicBezTo>
                      <a:pt x="3977" y="15383"/>
                      <a:pt x="3977" y="15419"/>
                      <a:pt x="3989" y="15443"/>
                    </a:cubicBezTo>
                    <a:lnTo>
                      <a:pt x="3942" y="15514"/>
                    </a:lnTo>
                    <a:cubicBezTo>
                      <a:pt x="3942" y="15526"/>
                      <a:pt x="3954" y="15538"/>
                      <a:pt x="3965" y="15562"/>
                    </a:cubicBezTo>
                    <a:lnTo>
                      <a:pt x="4061" y="15562"/>
                    </a:lnTo>
                    <a:lnTo>
                      <a:pt x="4204" y="15681"/>
                    </a:lnTo>
                    <a:lnTo>
                      <a:pt x="4358" y="15693"/>
                    </a:lnTo>
                    <a:lnTo>
                      <a:pt x="4501" y="15752"/>
                    </a:lnTo>
                    <a:lnTo>
                      <a:pt x="4501" y="15824"/>
                    </a:lnTo>
                    <a:lnTo>
                      <a:pt x="4561" y="15871"/>
                    </a:lnTo>
                    <a:lnTo>
                      <a:pt x="4513" y="15955"/>
                    </a:lnTo>
                    <a:lnTo>
                      <a:pt x="4489" y="15967"/>
                    </a:lnTo>
                    <a:cubicBezTo>
                      <a:pt x="4489" y="15990"/>
                      <a:pt x="4477" y="16014"/>
                      <a:pt x="4466" y="16038"/>
                    </a:cubicBezTo>
                    <a:lnTo>
                      <a:pt x="4561" y="16050"/>
                    </a:lnTo>
                    <a:lnTo>
                      <a:pt x="4751" y="16145"/>
                    </a:lnTo>
                    <a:cubicBezTo>
                      <a:pt x="4799" y="16217"/>
                      <a:pt x="4847" y="16288"/>
                      <a:pt x="4894" y="16371"/>
                    </a:cubicBezTo>
                    <a:lnTo>
                      <a:pt x="4739" y="16276"/>
                    </a:lnTo>
                    <a:lnTo>
                      <a:pt x="4704" y="16169"/>
                    </a:lnTo>
                    <a:lnTo>
                      <a:pt x="4573" y="16133"/>
                    </a:lnTo>
                    <a:lnTo>
                      <a:pt x="4513" y="16169"/>
                    </a:lnTo>
                    <a:cubicBezTo>
                      <a:pt x="4501" y="16229"/>
                      <a:pt x="4477" y="16300"/>
                      <a:pt x="4466" y="16371"/>
                    </a:cubicBezTo>
                    <a:cubicBezTo>
                      <a:pt x="4454" y="16431"/>
                      <a:pt x="4466" y="16467"/>
                      <a:pt x="4477" y="16514"/>
                    </a:cubicBezTo>
                    <a:lnTo>
                      <a:pt x="4573" y="16562"/>
                    </a:lnTo>
                    <a:lnTo>
                      <a:pt x="4489" y="16598"/>
                    </a:lnTo>
                    <a:cubicBezTo>
                      <a:pt x="4489" y="16693"/>
                      <a:pt x="4477" y="16788"/>
                      <a:pt x="4466" y="16883"/>
                    </a:cubicBezTo>
                    <a:cubicBezTo>
                      <a:pt x="4442" y="16955"/>
                      <a:pt x="4406" y="17038"/>
                      <a:pt x="4370" y="17122"/>
                    </a:cubicBezTo>
                    <a:lnTo>
                      <a:pt x="4239" y="17181"/>
                    </a:lnTo>
                    <a:lnTo>
                      <a:pt x="4180" y="17205"/>
                    </a:lnTo>
                    <a:lnTo>
                      <a:pt x="4096" y="17217"/>
                    </a:lnTo>
                    <a:lnTo>
                      <a:pt x="4037" y="17276"/>
                    </a:lnTo>
                    <a:lnTo>
                      <a:pt x="3727" y="17157"/>
                    </a:lnTo>
                    <a:lnTo>
                      <a:pt x="3620" y="17157"/>
                    </a:lnTo>
                    <a:lnTo>
                      <a:pt x="3513" y="17229"/>
                    </a:lnTo>
                    <a:lnTo>
                      <a:pt x="3311" y="17205"/>
                    </a:lnTo>
                    <a:cubicBezTo>
                      <a:pt x="3287" y="17193"/>
                      <a:pt x="3275" y="17169"/>
                      <a:pt x="3263" y="17145"/>
                    </a:cubicBezTo>
                    <a:lnTo>
                      <a:pt x="3049" y="17145"/>
                    </a:lnTo>
                    <a:lnTo>
                      <a:pt x="2763" y="17241"/>
                    </a:lnTo>
                    <a:lnTo>
                      <a:pt x="2572" y="17217"/>
                    </a:lnTo>
                    <a:lnTo>
                      <a:pt x="2144" y="17181"/>
                    </a:lnTo>
                    <a:lnTo>
                      <a:pt x="2001" y="17133"/>
                    </a:lnTo>
                    <a:lnTo>
                      <a:pt x="1953" y="17098"/>
                    </a:lnTo>
                    <a:lnTo>
                      <a:pt x="1775" y="17145"/>
                    </a:lnTo>
                    <a:lnTo>
                      <a:pt x="1620" y="17193"/>
                    </a:lnTo>
                    <a:lnTo>
                      <a:pt x="1477" y="17157"/>
                    </a:lnTo>
                    <a:lnTo>
                      <a:pt x="1358" y="17157"/>
                    </a:lnTo>
                    <a:lnTo>
                      <a:pt x="1251" y="17217"/>
                    </a:lnTo>
                    <a:lnTo>
                      <a:pt x="1120" y="17122"/>
                    </a:lnTo>
                    <a:lnTo>
                      <a:pt x="977" y="17110"/>
                    </a:lnTo>
                    <a:lnTo>
                      <a:pt x="882" y="17157"/>
                    </a:lnTo>
                    <a:lnTo>
                      <a:pt x="846" y="17181"/>
                    </a:lnTo>
                    <a:lnTo>
                      <a:pt x="632" y="17276"/>
                    </a:lnTo>
                    <a:cubicBezTo>
                      <a:pt x="632" y="17288"/>
                      <a:pt x="644" y="17312"/>
                      <a:pt x="656" y="17336"/>
                    </a:cubicBezTo>
                    <a:lnTo>
                      <a:pt x="727" y="17360"/>
                    </a:lnTo>
                    <a:lnTo>
                      <a:pt x="632" y="17407"/>
                    </a:lnTo>
                    <a:lnTo>
                      <a:pt x="453" y="17431"/>
                    </a:lnTo>
                    <a:lnTo>
                      <a:pt x="370" y="17419"/>
                    </a:lnTo>
                    <a:lnTo>
                      <a:pt x="155" y="17479"/>
                    </a:lnTo>
                    <a:lnTo>
                      <a:pt x="96" y="17574"/>
                    </a:lnTo>
                    <a:lnTo>
                      <a:pt x="155" y="17657"/>
                    </a:lnTo>
                    <a:lnTo>
                      <a:pt x="227" y="17634"/>
                    </a:lnTo>
                    <a:lnTo>
                      <a:pt x="227" y="17681"/>
                    </a:lnTo>
                    <a:lnTo>
                      <a:pt x="275" y="17693"/>
                    </a:lnTo>
                    <a:cubicBezTo>
                      <a:pt x="275" y="17729"/>
                      <a:pt x="263" y="17764"/>
                      <a:pt x="251" y="17812"/>
                    </a:cubicBezTo>
                    <a:lnTo>
                      <a:pt x="298" y="17812"/>
                    </a:lnTo>
                    <a:lnTo>
                      <a:pt x="382" y="17753"/>
                    </a:lnTo>
                    <a:lnTo>
                      <a:pt x="382" y="17753"/>
                    </a:lnTo>
                    <a:lnTo>
                      <a:pt x="370" y="17836"/>
                    </a:lnTo>
                    <a:lnTo>
                      <a:pt x="406" y="17872"/>
                    </a:lnTo>
                    <a:lnTo>
                      <a:pt x="346" y="17919"/>
                    </a:lnTo>
                    <a:lnTo>
                      <a:pt x="441" y="17919"/>
                    </a:lnTo>
                    <a:lnTo>
                      <a:pt x="310" y="18015"/>
                    </a:lnTo>
                    <a:lnTo>
                      <a:pt x="310" y="18038"/>
                    </a:lnTo>
                    <a:cubicBezTo>
                      <a:pt x="310" y="18062"/>
                      <a:pt x="322" y="18086"/>
                      <a:pt x="322" y="18122"/>
                    </a:cubicBezTo>
                    <a:lnTo>
                      <a:pt x="417" y="18253"/>
                    </a:lnTo>
                    <a:cubicBezTo>
                      <a:pt x="417" y="18336"/>
                      <a:pt x="406" y="18419"/>
                      <a:pt x="394" y="18503"/>
                    </a:cubicBezTo>
                    <a:lnTo>
                      <a:pt x="417" y="18550"/>
                    </a:lnTo>
                    <a:cubicBezTo>
                      <a:pt x="406" y="18586"/>
                      <a:pt x="394" y="18622"/>
                      <a:pt x="382" y="18657"/>
                    </a:cubicBezTo>
                    <a:cubicBezTo>
                      <a:pt x="406" y="18681"/>
                      <a:pt x="441" y="18705"/>
                      <a:pt x="465" y="18729"/>
                    </a:cubicBezTo>
                    <a:lnTo>
                      <a:pt x="406" y="18788"/>
                    </a:lnTo>
                    <a:lnTo>
                      <a:pt x="346" y="18896"/>
                    </a:lnTo>
                    <a:lnTo>
                      <a:pt x="346" y="19027"/>
                    </a:lnTo>
                    <a:lnTo>
                      <a:pt x="215" y="19169"/>
                    </a:lnTo>
                    <a:lnTo>
                      <a:pt x="215" y="19241"/>
                    </a:lnTo>
                    <a:lnTo>
                      <a:pt x="72" y="19408"/>
                    </a:lnTo>
                    <a:lnTo>
                      <a:pt x="1" y="19646"/>
                    </a:lnTo>
                    <a:lnTo>
                      <a:pt x="1" y="19705"/>
                    </a:lnTo>
                    <a:lnTo>
                      <a:pt x="132" y="19705"/>
                    </a:lnTo>
                    <a:lnTo>
                      <a:pt x="191" y="19646"/>
                    </a:lnTo>
                    <a:lnTo>
                      <a:pt x="298" y="19586"/>
                    </a:lnTo>
                    <a:lnTo>
                      <a:pt x="298" y="19586"/>
                    </a:lnTo>
                    <a:cubicBezTo>
                      <a:pt x="298" y="19598"/>
                      <a:pt x="286" y="19622"/>
                      <a:pt x="286" y="19634"/>
                    </a:cubicBezTo>
                    <a:cubicBezTo>
                      <a:pt x="286" y="19658"/>
                      <a:pt x="310" y="19669"/>
                      <a:pt x="322" y="19681"/>
                    </a:cubicBezTo>
                    <a:lnTo>
                      <a:pt x="155" y="19741"/>
                    </a:lnTo>
                    <a:lnTo>
                      <a:pt x="155" y="19836"/>
                    </a:lnTo>
                    <a:lnTo>
                      <a:pt x="203" y="19872"/>
                    </a:lnTo>
                    <a:lnTo>
                      <a:pt x="286" y="19812"/>
                    </a:lnTo>
                    <a:lnTo>
                      <a:pt x="441" y="19812"/>
                    </a:lnTo>
                    <a:lnTo>
                      <a:pt x="382" y="19860"/>
                    </a:lnTo>
                    <a:lnTo>
                      <a:pt x="429" y="19967"/>
                    </a:lnTo>
                    <a:lnTo>
                      <a:pt x="370" y="20074"/>
                    </a:lnTo>
                    <a:cubicBezTo>
                      <a:pt x="370" y="20146"/>
                      <a:pt x="382" y="20217"/>
                      <a:pt x="394" y="20289"/>
                    </a:cubicBezTo>
                    <a:cubicBezTo>
                      <a:pt x="382" y="20336"/>
                      <a:pt x="358" y="20384"/>
                      <a:pt x="346" y="20431"/>
                    </a:cubicBezTo>
                    <a:lnTo>
                      <a:pt x="298" y="20479"/>
                    </a:lnTo>
                    <a:lnTo>
                      <a:pt x="346" y="20503"/>
                    </a:lnTo>
                    <a:lnTo>
                      <a:pt x="513" y="20408"/>
                    </a:lnTo>
                    <a:lnTo>
                      <a:pt x="763" y="20467"/>
                    </a:lnTo>
                    <a:lnTo>
                      <a:pt x="870" y="20515"/>
                    </a:lnTo>
                    <a:lnTo>
                      <a:pt x="1037" y="20431"/>
                    </a:lnTo>
                    <a:lnTo>
                      <a:pt x="1191" y="20420"/>
                    </a:lnTo>
                    <a:cubicBezTo>
                      <a:pt x="1203" y="20408"/>
                      <a:pt x="1203" y="20396"/>
                      <a:pt x="1215" y="20384"/>
                    </a:cubicBezTo>
                    <a:cubicBezTo>
                      <a:pt x="1251" y="20384"/>
                      <a:pt x="1275" y="20396"/>
                      <a:pt x="1310" y="20396"/>
                    </a:cubicBezTo>
                    <a:lnTo>
                      <a:pt x="1489" y="20408"/>
                    </a:lnTo>
                    <a:lnTo>
                      <a:pt x="1727" y="20551"/>
                    </a:lnTo>
                    <a:lnTo>
                      <a:pt x="1703" y="20586"/>
                    </a:lnTo>
                    <a:cubicBezTo>
                      <a:pt x="1739" y="20646"/>
                      <a:pt x="1787" y="20705"/>
                      <a:pt x="1822" y="20765"/>
                    </a:cubicBezTo>
                    <a:lnTo>
                      <a:pt x="2025" y="20884"/>
                    </a:lnTo>
                    <a:lnTo>
                      <a:pt x="2215" y="20908"/>
                    </a:lnTo>
                    <a:lnTo>
                      <a:pt x="2382" y="20836"/>
                    </a:lnTo>
                    <a:lnTo>
                      <a:pt x="2382" y="20765"/>
                    </a:lnTo>
                    <a:lnTo>
                      <a:pt x="2465" y="20717"/>
                    </a:lnTo>
                    <a:lnTo>
                      <a:pt x="2680" y="20682"/>
                    </a:lnTo>
                    <a:lnTo>
                      <a:pt x="2846" y="20551"/>
                    </a:lnTo>
                    <a:lnTo>
                      <a:pt x="3061" y="20527"/>
                    </a:lnTo>
                    <a:lnTo>
                      <a:pt x="3156" y="20491"/>
                    </a:lnTo>
                    <a:lnTo>
                      <a:pt x="3394" y="20527"/>
                    </a:lnTo>
                    <a:lnTo>
                      <a:pt x="3549" y="20527"/>
                    </a:lnTo>
                    <a:lnTo>
                      <a:pt x="3596" y="20491"/>
                    </a:lnTo>
                    <a:lnTo>
                      <a:pt x="3692" y="20491"/>
                    </a:lnTo>
                    <a:lnTo>
                      <a:pt x="3787" y="20539"/>
                    </a:lnTo>
                    <a:lnTo>
                      <a:pt x="3882" y="20479"/>
                    </a:lnTo>
                    <a:cubicBezTo>
                      <a:pt x="3906" y="20455"/>
                      <a:pt x="3918" y="20431"/>
                      <a:pt x="3942" y="20408"/>
                    </a:cubicBezTo>
                    <a:lnTo>
                      <a:pt x="4049" y="20479"/>
                    </a:lnTo>
                    <a:lnTo>
                      <a:pt x="4180" y="20515"/>
                    </a:lnTo>
                    <a:cubicBezTo>
                      <a:pt x="4216" y="20455"/>
                      <a:pt x="4263" y="20408"/>
                      <a:pt x="4311" y="20360"/>
                    </a:cubicBezTo>
                    <a:lnTo>
                      <a:pt x="4311" y="20277"/>
                    </a:lnTo>
                    <a:lnTo>
                      <a:pt x="4656" y="20146"/>
                    </a:lnTo>
                    <a:lnTo>
                      <a:pt x="4858" y="20134"/>
                    </a:lnTo>
                    <a:lnTo>
                      <a:pt x="4906" y="20086"/>
                    </a:lnTo>
                    <a:cubicBezTo>
                      <a:pt x="4882" y="20074"/>
                      <a:pt x="4870" y="20062"/>
                      <a:pt x="4847" y="20050"/>
                    </a:cubicBezTo>
                    <a:lnTo>
                      <a:pt x="4870" y="19931"/>
                    </a:lnTo>
                    <a:lnTo>
                      <a:pt x="5049" y="19741"/>
                    </a:lnTo>
                    <a:lnTo>
                      <a:pt x="5049" y="19646"/>
                    </a:lnTo>
                    <a:lnTo>
                      <a:pt x="5251" y="19610"/>
                    </a:lnTo>
                    <a:lnTo>
                      <a:pt x="5370" y="19515"/>
                    </a:lnTo>
                    <a:lnTo>
                      <a:pt x="5228" y="19384"/>
                    </a:lnTo>
                    <a:lnTo>
                      <a:pt x="5132" y="19348"/>
                    </a:lnTo>
                    <a:cubicBezTo>
                      <a:pt x="5120" y="19324"/>
                      <a:pt x="5108" y="19300"/>
                      <a:pt x="5108" y="19277"/>
                    </a:cubicBezTo>
                    <a:lnTo>
                      <a:pt x="5001" y="19158"/>
                    </a:lnTo>
                    <a:lnTo>
                      <a:pt x="5073" y="19098"/>
                    </a:lnTo>
                    <a:lnTo>
                      <a:pt x="5287" y="18836"/>
                    </a:lnTo>
                    <a:lnTo>
                      <a:pt x="5406" y="18788"/>
                    </a:lnTo>
                    <a:cubicBezTo>
                      <a:pt x="5466" y="18717"/>
                      <a:pt x="5513" y="18657"/>
                      <a:pt x="5573" y="18586"/>
                    </a:cubicBezTo>
                    <a:lnTo>
                      <a:pt x="5632" y="18598"/>
                    </a:lnTo>
                    <a:lnTo>
                      <a:pt x="5609" y="18610"/>
                    </a:lnTo>
                    <a:lnTo>
                      <a:pt x="5632" y="18622"/>
                    </a:lnTo>
                    <a:lnTo>
                      <a:pt x="5704" y="18586"/>
                    </a:lnTo>
                    <a:lnTo>
                      <a:pt x="5740" y="18491"/>
                    </a:lnTo>
                    <a:lnTo>
                      <a:pt x="5668" y="18455"/>
                    </a:lnTo>
                    <a:lnTo>
                      <a:pt x="5799" y="18407"/>
                    </a:lnTo>
                    <a:lnTo>
                      <a:pt x="5954" y="18324"/>
                    </a:lnTo>
                    <a:lnTo>
                      <a:pt x="6180" y="18324"/>
                    </a:lnTo>
                    <a:lnTo>
                      <a:pt x="6371" y="18276"/>
                    </a:lnTo>
                    <a:cubicBezTo>
                      <a:pt x="6371" y="18276"/>
                      <a:pt x="6466" y="18181"/>
                      <a:pt x="6466" y="18181"/>
                    </a:cubicBezTo>
                    <a:lnTo>
                      <a:pt x="6680" y="18086"/>
                    </a:lnTo>
                    <a:lnTo>
                      <a:pt x="6740" y="18015"/>
                    </a:lnTo>
                    <a:cubicBezTo>
                      <a:pt x="6740" y="17979"/>
                      <a:pt x="6752" y="17943"/>
                      <a:pt x="6763" y="17907"/>
                    </a:cubicBezTo>
                    <a:cubicBezTo>
                      <a:pt x="6763" y="17872"/>
                      <a:pt x="6740" y="17824"/>
                      <a:pt x="6728" y="17776"/>
                    </a:cubicBezTo>
                    <a:lnTo>
                      <a:pt x="6811" y="17729"/>
                    </a:lnTo>
                    <a:cubicBezTo>
                      <a:pt x="6811" y="17717"/>
                      <a:pt x="6811" y="17705"/>
                      <a:pt x="6811" y="17693"/>
                    </a:cubicBezTo>
                    <a:cubicBezTo>
                      <a:pt x="6811" y="17681"/>
                      <a:pt x="6799" y="17669"/>
                      <a:pt x="6799" y="17657"/>
                    </a:cubicBezTo>
                    <a:lnTo>
                      <a:pt x="6752" y="17538"/>
                    </a:lnTo>
                    <a:cubicBezTo>
                      <a:pt x="6775" y="17491"/>
                      <a:pt x="6787" y="17443"/>
                      <a:pt x="6799" y="17395"/>
                    </a:cubicBezTo>
                    <a:cubicBezTo>
                      <a:pt x="6799" y="17372"/>
                      <a:pt x="6811" y="17348"/>
                      <a:pt x="6811" y="17324"/>
                    </a:cubicBezTo>
                    <a:cubicBezTo>
                      <a:pt x="6859" y="17300"/>
                      <a:pt x="6894" y="17276"/>
                      <a:pt x="6942" y="17241"/>
                    </a:cubicBezTo>
                    <a:lnTo>
                      <a:pt x="7144" y="17098"/>
                    </a:lnTo>
                    <a:lnTo>
                      <a:pt x="7216" y="17098"/>
                    </a:lnTo>
                    <a:lnTo>
                      <a:pt x="7287" y="17122"/>
                    </a:lnTo>
                    <a:lnTo>
                      <a:pt x="7418" y="17133"/>
                    </a:lnTo>
                    <a:lnTo>
                      <a:pt x="7561" y="17193"/>
                    </a:lnTo>
                    <a:lnTo>
                      <a:pt x="7668" y="17193"/>
                    </a:lnTo>
                    <a:lnTo>
                      <a:pt x="7752" y="17145"/>
                    </a:lnTo>
                    <a:lnTo>
                      <a:pt x="7835" y="17145"/>
                    </a:lnTo>
                    <a:lnTo>
                      <a:pt x="8192" y="17288"/>
                    </a:lnTo>
                    <a:lnTo>
                      <a:pt x="8299" y="17348"/>
                    </a:lnTo>
                    <a:lnTo>
                      <a:pt x="8561" y="17360"/>
                    </a:lnTo>
                    <a:lnTo>
                      <a:pt x="8668" y="17300"/>
                    </a:lnTo>
                    <a:cubicBezTo>
                      <a:pt x="8668" y="17276"/>
                      <a:pt x="8657" y="17264"/>
                      <a:pt x="8645" y="17253"/>
                    </a:cubicBezTo>
                    <a:cubicBezTo>
                      <a:pt x="8680" y="17229"/>
                      <a:pt x="8716" y="17193"/>
                      <a:pt x="8752" y="17169"/>
                    </a:cubicBezTo>
                    <a:lnTo>
                      <a:pt x="9121" y="16967"/>
                    </a:lnTo>
                    <a:lnTo>
                      <a:pt x="9145" y="16967"/>
                    </a:lnTo>
                    <a:lnTo>
                      <a:pt x="9430" y="16943"/>
                    </a:lnTo>
                    <a:lnTo>
                      <a:pt x="9538" y="16848"/>
                    </a:lnTo>
                    <a:lnTo>
                      <a:pt x="9538" y="16776"/>
                    </a:lnTo>
                    <a:lnTo>
                      <a:pt x="9835" y="16669"/>
                    </a:lnTo>
                    <a:lnTo>
                      <a:pt x="10228" y="16741"/>
                    </a:lnTo>
                    <a:lnTo>
                      <a:pt x="10335" y="16788"/>
                    </a:lnTo>
                    <a:lnTo>
                      <a:pt x="10514" y="16824"/>
                    </a:lnTo>
                    <a:lnTo>
                      <a:pt x="10562" y="16883"/>
                    </a:lnTo>
                    <a:lnTo>
                      <a:pt x="10597" y="16931"/>
                    </a:lnTo>
                    <a:lnTo>
                      <a:pt x="10645" y="16991"/>
                    </a:lnTo>
                    <a:lnTo>
                      <a:pt x="10752" y="17122"/>
                    </a:lnTo>
                    <a:lnTo>
                      <a:pt x="10752" y="17181"/>
                    </a:lnTo>
                    <a:lnTo>
                      <a:pt x="10847" y="17229"/>
                    </a:lnTo>
                    <a:lnTo>
                      <a:pt x="10847" y="17336"/>
                    </a:lnTo>
                    <a:lnTo>
                      <a:pt x="10978" y="17383"/>
                    </a:lnTo>
                    <a:cubicBezTo>
                      <a:pt x="11014" y="17419"/>
                      <a:pt x="11038" y="17443"/>
                      <a:pt x="11074" y="17467"/>
                    </a:cubicBezTo>
                    <a:lnTo>
                      <a:pt x="11228" y="17574"/>
                    </a:lnTo>
                    <a:cubicBezTo>
                      <a:pt x="11228" y="17598"/>
                      <a:pt x="11240" y="17622"/>
                      <a:pt x="11252" y="17645"/>
                    </a:cubicBezTo>
                    <a:lnTo>
                      <a:pt x="11419" y="17645"/>
                    </a:lnTo>
                    <a:cubicBezTo>
                      <a:pt x="11455" y="17681"/>
                      <a:pt x="11490" y="17717"/>
                      <a:pt x="11526" y="17741"/>
                    </a:cubicBezTo>
                    <a:lnTo>
                      <a:pt x="11550" y="17812"/>
                    </a:lnTo>
                    <a:lnTo>
                      <a:pt x="11621" y="17836"/>
                    </a:lnTo>
                    <a:lnTo>
                      <a:pt x="11859" y="18050"/>
                    </a:lnTo>
                    <a:lnTo>
                      <a:pt x="12097" y="18169"/>
                    </a:lnTo>
                    <a:lnTo>
                      <a:pt x="12205" y="18181"/>
                    </a:lnTo>
                    <a:lnTo>
                      <a:pt x="12300" y="18229"/>
                    </a:lnTo>
                    <a:cubicBezTo>
                      <a:pt x="12312" y="18253"/>
                      <a:pt x="12312" y="18276"/>
                      <a:pt x="12324" y="18300"/>
                    </a:cubicBezTo>
                    <a:lnTo>
                      <a:pt x="12431" y="18300"/>
                    </a:lnTo>
                    <a:lnTo>
                      <a:pt x="12502" y="18253"/>
                    </a:lnTo>
                    <a:lnTo>
                      <a:pt x="12621" y="18288"/>
                    </a:lnTo>
                    <a:lnTo>
                      <a:pt x="12740" y="18288"/>
                    </a:lnTo>
                    <a:lnTo>
                      <a:pt x="12859" y="18455"/>
                    </a:lnTo>
                    <a:lnTo>
                      <a:pt x="12943" y="18491"/>
                    </a:lnTo>
                    <a:lnTo>
                      <a:pt x="13002" y="18467"/>
                    </a:lnTo>
                    <a:lnTo>
                      <a:pt x="13109" y="18503"/>
                    </a:lnTo>
                    <a:cubicBezTo>
                      <a:pt x="13109" y="18515"/>
                      <a:pt x="13109" y="18538"/>
                      <a:pt x="13098" y="18550"/>
                    </a:cubicBezTo>
                    <a:lnTo>
                      <a:pt x="13205" y="18550"/>
                    </a:lnTo>
                    <a:lnTo>
                      <a:pt x="13312" y="18562"/>
                    </a:lnTo>
                    <a:lnTo>
                      <a:pt x="13383" y="18634"/>
                    </a:lnTo>
                    <a:cubicBezTo>
                      <a:pt x="13383" y="18657"/>
                      <a:pt x="13371" y="18681"/>
                      <a:pt x="13360" y="18705"/>
                    </a:cubicBezTo>
                    <a:cubicBezTo>
                      <a:pt x="13360" y="18729"/>
                      <a:pt x="13348" y="18729"/>
                      <a:pt x="13336" y="18741"/>
                    </a:cubicBezTo>
                    <a:lnTo>
                      <a:pt x="13395" y="18788"/>
                    </a:lnTo>
                    <a:lnTo>
                      <a:pt x="13514" y="18788"/>
                    </a:lnTo>
                    <a:lnTo>
                      <a:pt x="13562" y="18860"/>
                    </a:lnTo>
                    <a:lnTo>
                      <a:pt x="13717" y="18884"/>
                    </a:lnTo>
                    <a:lnTo>
                      <a:pt x="13776" y="18860"/>
                    </a:lnTo>
                    <a:lnTo>
                      <a:pt x="13860" y="18896"/>
                    </a:lnTo>
                    <a:cubicBezTo>
                      <a:pt x="13883" y="18943"/>
                      <a:pt x="13895" y="18991"/>
                      <a:pt x="13907" y="19027"/>
                    </a:cubicBezTo>
                    <a:cubicBezTo>
                      <a:pt x="13931" y="19074"/>
                      <a:pt x="13931" y="19110"/>
                      <a:pt x="13931" y="19158"/>
                    </a:cubicBezTo>
                    <a:lnTo>
                      <a:pt x="14002" y="19217"/>
                    </a:lnTo>
                    <a:cubicBezTo>
                      <a:pt x="14014" y="19265"/>
                      <a:pt x="14026" y="19312"/>
                      <a:pt x="14038" y="19360"/>
                    </a:cubicBezTo>
                    <a:lnTo>
                      <a:pt x="14110" y="19431"/>
                    </a:lnTo>
                    <a:lnTo>
                      <a:pt x="14110" y="19503"/>
                    </a:lnTo>
                    <a:lnTo>
                      <a:pt x="14050" y="19550"/>
                    </a:lnTo>
                    <a:lnTo>
                      <a:pt x="14002" y="19550"/>
                    </a:lnTo>
                    <a:lnTo>
                      <a:pt x="13967" y="19562"/>
                    </a:lnTo>
                    <a:cubicBezTo>
                      <a:pt x="13967" y="19598"/>
                      <a:pt x="13967" y="19622"/>
                      <a:pt x="13979" y="19646"/>
                    </a:cubicBezTo>
                    <a:cubicBezTo>
                      <a:pt x="13991" y="19669"/>
                      <a:pt x="13967" y="19705"/>
                      <a:pt x="13955" y="19729"/>
                    </a:cubicBezTo>
                    <a:cubicBezTo>
                      <a:pt x="13955" y="19753"/>
                      <a:pt x="13907" y="19765"/>
                      <a:pt x="13895" y="19777"/>
                    </a:cubicBezTo>
                    <a:lnTo>
                      <a:pt x="13824" y="19800"/>
                    </a:lnTo>
                    <a:lnTo>
                      <a:pt x="13788" y="19836"/>
                    </a:lnTo>
                    <a:lnTo>
                      <a:pt x="13788" y="19896"/>
                    </a:lnTo>
                    <a:lnTo>
                      <a:pt x="13919" y="19991"/>
                    </a:lnTo>
                    <a:lnTo>
                      <a:pt x="14086" y="19991"/>
                    </a:lnTo>
                    <a:lnTo>
                      <a:pt x="14169" y="19908"/>
                    </a:lnTo>
                    <a:cubicBezTo>
                      <a:pt x="14181" y="19884"/>
                      <a:pt x="14181" y="19860"/>
                      <a:pt x="14193" y="19824"/>
                    </a:cubicBezTo>
                    <a:lnTo>
                      <a:pt x="14360" y="19741"/>
                    </a:lnTo>
                    <a:lnTo>
                      <a:pt x="14372" y="19550"/>
                    </a:lnTo>
                    <a:lnTo>
                      <a:pt x="14467" y="19479"/>
                    </a:lnTo>
                    <a:lnTo>
                      <a:pt x="14574" y="19467"/>
                    </a:lnTo>
                    <a:lnTo>
                      <a:pt x="14610" y="19408"/>
                    </a:lnTo>
                    <a:lnTo>
                      <a:pt x="14586" y="19372"/>
                    </a:lnTo>
                    <a:cubicBezTo>
                      <a:pt x="14586" y="19336"/>
                      <a:pt x="14598" y="19300"/>
                      <a:pt x="14610" y="19265"/>
                    </a:cubicBezTo>
                    <a:lnTo>
                      <a:pt x="14574" y="19217"/>
                    </a:lnTo>
                    <a:lnTo>
                      <a:pt x="14419" y="19110"/>
                    </a:lnTo>
                    <a:lnTo>
                      <a:pt x="14324" y="19098"/>
                    </a:lnTo>
                    <a:lnTo>
                      <a:pt x="14288" y="19062"/>
                    </a:lnTo>
                    <a:lnTo>
                      <a:pt x="14288" y="18991"/>
                    </a:lnTo>
                    <a:lnTo>
                      <a:pt x="14372" y="18955"/>
                    </a:lnTo>
                    <a:lnTo>
                      <a:pt x="14395" y="18896"/>
                    </a:lnTo>
                    <a:lnTo>
                      <a:pt x="14395" y="18848"/>
                    </a:lnTo>
                    <a:lnTo>
                      <a:pt x="14455" y="18800"/>
                    </a:lnTo>
                    <a:cubicBezTo>
                      <a:pt x="14479" y="18765"/>
                      <a:pt x="14491" y="18729"/>
                      <a:pt x="14503" y="18705"/>
                    </a:cubicBezTo>
                    <a:lnTo>
                      <a:pt x="14550" y="18681"/>
                    </a:lnTo>
                    <a:lnTo>
                      <a:pt x="14633" y="18681"/>
                    </a:lnTo>
                    <a:lnTo>
                      <a:pt x="14753" y="18717"/>
                    </a:lnTo>
                    <a:cubicBezTo>
                      <a:pt x="14764" y="18729"/>
                      <a:pt x="14776" y="18741"/>
                      <a:pt x="14788" y="18765"/>
                    </a:cubicBezTo>
                    <a:lnTo>
                      <a:pt x="14967" y="18765"/>
                    </a:lnTo>
                    <a:lnTo>
                      <a:pt x="15038" y="18788"/>
                    </a:lnTo>
                    <a:cubicBezTo>
                      <a:pt x="15038" y="18812"/>
                      <a:pt x="15026" y="18824"/>
                      <a:pt x="15014" y="18848"/>
                    </a:cubicBezTo>
                    <a:cubicBezTo>
                      <a:pt x="15014" y="18872"/>
                      <a:pt x="15050" y="18896"/>
                      <a:pt x="15062" y="18919"/>
                    </a:cubicBezTo>
                    <a:lnTo>
                      <a:pt x="15145" y="19003"/>
                    </a:lnTo>
                    <a:lnTo>
                      <a:pt x="15247" y="19025"/>
                    </a:lnTo>
                    <a:lnTo>
                      <a:pt x="15247" y="19025"/>
                    </a:lnTo>
                    <a:cubicBezTo>
                      <a:pt x="15241" y="19022"/>
                      <a:pt x="15243" y="19012"/>
                      <a:pt x="15253" y="19003"/>
                    </a:cubicBezTo>
                    <a:lnTo>
                      <a:pt x="15276" y="18991"/>
                    </a:lnTo>
                    <a:cubicBezTo>
                      <a:pt x="15276" y="18967"/>
                      <a:pt x="15276" y="18943"/>
                      <a:pt x="15265" y="18919"/>
                    </a:cubicBezTo>
                    <a:lnTo>
                      <a:pt x="15312" y="18872"/>
                    </a:lnTo>
                    <a:lnTo>
                      <a:pt x="15336" y="18777"/>
                    </a:lnTo>
                    <a:lnTo>
                      <a:pt x="15300" y="18717"/>
                    </a:lnTo>
                    <a:lnTo>
                      <a:pt x="15205" y="18669"/>
                    </a:lnTo>
                    <a:lnTo>
                      <a:pt x="15014" y="18622"/>
                    </a:lnTo>
                    <a:lnTo>
                      <a:pt x="14895" y="18538"/>
                    </a:lnTo>
                    <a:lnTo>
                      <a:pt x="14717" y="18443"/>
                    </a:lnTo>
                    <a:lnTo>
                      <a:pt x="14252" y="18253"/>
                    </a:lnTo>
                    <a:lnTo>
                      <a:pt x="14038" y="18217"/>
                    </a:lnTo>
                    <a:lnTo>
                      <a:pt x="13919" y="18217"/>
                    </a:lnTo>
                    <a:cubicBezTo>
                      <a:pt x="13895" y="18193"/>
                      <a:pt x="13883" y="18169"/>
                      <a:pt x="13860" y="18145"/>
                    </a:cubicBezTo>
                    <a:cubicBezTo>
                      <a:pt x="13860" y="18134"/>
                      <a:pt x="13860" y="18122"/>
                      <a:pt x="13860" y="18110"/>
                    </a:cubicBezTo>
                    <a:lnTo>
                      <a:pt x="14002" y="18050"/>
                    </a:lnTo>
                    <a:cubicBezTo>
                      <a:pt x="14014" y="18026"/>
                      <a:pt x="14026" y="18003"/>
                      <a:pt x="14026" y="17991"/>
                    </a:cubicBezTo>
                    <a:lnTo>
                      <a:pt x="13931" y="17955"/>
                    </a:lnTo>
                    <a:lnTo>
                      <a:pt x="13776" y="17967"/>
                    </a:lnTo>
                    <a:lnTo>
                      <a:pt x="13681" y="17943"/>
                    </a:lnTo>
                    <a:lnTo>
                      <a:pt x="13467" y="17943"/>
                    </a:lnTo>
                    <a:lnTo>
                      <a:pt x="13383" y="17907"/>
                    </a:lnTo>
                    <a:lnTo>
                      <a:pt x="13276" y="17895"/>
                    </a:lnTo>
                    <a:lnTo>
                      <a:pt x="13193" y="17836"/>
                    </a:lnTo>
                    <a:lnTo>
                      <a:pt x="13026" y="17741"/>
                    </a:lnTo>
                    <a:lnTo>
                      <a:pt x="12943" y="17645"/>
                    </a:lnTo>
                    <a:lnTo>
                      <a:pt x="12836" y="17562"/>
                    </a:lnTo>
                    <a:lnTo>
                      <a:pt x="12752" y="17491"/>
                    </a:lnTo>
                    <a:lnTo>
                      <a:pt x="12752" y="17407"/>
                    </a:lnTo>
                    <a:lnTo>
                      <a:pt x="12705" y="17383"/>
                    </a:lnTo>
                    <a:lnTo>
                      <a:pt x="12705" y="17312"/>
                    </a:lnTo>
                    <a:lnTo>
                      <a:pt x="12324" y="17038"/>
                    </a:lnTo>
                    <a:lnTo>
                      <a:pt x="12252" y="16967"/>
                    </a:lnTo>
                    <a:lnTo>
                      <a:pt x="12109" y="16907"/>
                    </a:lnTo>
                    <a:lnTo>
                      <a:pt x="11847" y="16812"/>
                    </a:lnTo>
                    <a:lnTo>
                      <a:pt x="11788" y="16752"/>
                    </a:lnTo>
                    <a:cubicBezTo>
                      <a:pt x="11788" y="16717"/>
                      <a:pt x="11776" y="16669"/>
                      <a:pt x="11764" y="16633"/>
                    </a:cubicBezTo>
                    <a:cubicBezTo>
                      <a:pt x="11764" y="16598"/>
                      <a:pt x="11728" y="16562"/>
                      <a:pt x="11705" y="16526"/>
                    </a:cubicBezTo>
                    <a:cubicBezTo>
                      <a:pt x="11728" y="16526"/>
                      <a:pt x="11740" y="16514"/>
                      <a:pt x="11752" y="16502"/>
                    </a:cubicBezTo>
                    <a:lnTo>
                      <a:pt x="11847" y="16407"/>
                    </a:lnTo>
                    <a:lnTo>
                      <a:pt x="11764" y="16336"/>
                    </a:lnTo>
                    <a:lnTo>
                      <a:pt x="11705" y="16252"/>
                    </a:lnTo>
                    <a:lnTo>
                      <a:pt x="11752" y="16193"/>
                    </a:lnTo>
                    <a:lnTo>
                      <a:pt x="11883" y="16181"/>
                    </a:lnTo>
                    <a:lnTo>
                      <a:pt x="12002" y="16110"/>
                    </a:lnTo>
                    <a:lnTo>
                      <a:pt x="12133" y="16110"/>
                    </a:lnTo>
                    <a:lnTo>
                      <a:pt x="12228" y="16050"/>
                    </a:lnTo>
                    <a:lnTo>
                      <a:pt x="12300" y="16026"/>
                    </a:lnTo>
                    <a:lnTo>
                      <a:pt x="12443" y="16050"/>
                    </a:lnTo>
                    <a:lnTo>
                      <a:pt x="12455" y="16050"/>
                    </a:lnTo>
                    <a:lnTo>
                      <a:pt x="12562" y="16086"/>
                    </a:lnTo>
                    <a:lnTo>
                      <a:pt x="12562" y="16133"/>
                    </a:lnTo>
                    <a:lnTo>
                      <a:pt x="12467" y="16157"/>
                    </a:lnTo>
                    <a:lnTo>
                      <a:pt x="12467" y="16229"/>
                    </a:lnTo>
                    <a:lnTo>
                      <a:pt x="12467" y="16240"/>
                    </a:lnTo>
                    <a:cubicBezTo>
                      <a:pt x="12478" y="16288"/>
                      <a:pt x="12490" y="16348"/>
                      <a:pt x="12502" y="16395"/>
                    </a:cubicBezTo>
                    <a:lnTo>
                      <a:pt x="12633" y="16491"/>
                    </a:lnTo>
                    <a:lnTo>
                      <a:pt x="12621" y="16514"/>
                    </a:lnTo>
                    <a:lnTo>
                      <a:pt x="12669" y="16550"/>
                    </a:lnTo>
                    <a:lnTo>
                      <a:pt x="12824" y="16395"/>
                    </a:lnTo>
                    <a:lnTo>
                      <a:pt x="12848" y="16312"/>
                    </a:lnTo>
                    <a:lnTo>
                      <a:pt x="12943" y="16240"/>
                    </a:lnTo>
                    <a:lnTo>
                      <a:pt x="13086" y="16240"/>
                    </a:lnTo>
                    <a:lnTo>
                      <a:pt x="13121" y="16312"/>
                    </a:lnTo>
                    <a:lnTo>
                      <a:pt x="13229" y="16383"/>
                    </a:lnTo>
                    <a:cubicBezTo>
                      <a:pt x="13240" y="16419"/>
                      <a:pt x="13252" y="16467"/>
                      <a:pt x="13264" y="16502"/>
                    </a:cubicBezTo>
                    <a:lnTo>
                      <a:pt x="13348" y="16621"/>
                    </a:lnTo>
                    <a:lnTo>
                      <a:pt x="13526" y="16741"/>
                    </a:lnTo>
                    <a:lnTo>
                      <a:pt x="13574" y="16741"/>
                    </a:lnTo>
                    <a:lnTo>
                      <a:pt x="13669" y="16812"/>
                    </a:lnTo>
                    <a:lnTo>
                      <a:pt x="13586" y="16788"/>
                    </a:lnTo>
                    <a:lnTo>
                      <a:pt x="13479" y="16800"/>
                    </a:lnTo>
                    <a:lnTo>
                      <a:pt x="13431" y="16860"/>
                    </a:lnTo>
                    <a:cubicBezTo>
                      <a:pt x="13455" y="16883"/>
                      <a:pt x="13467" y="16919"/>
                      <a:pt x="13490" y="16931"/>
                    </a:cubicBezTo>
                    <a:lnTo>
                      <a:pt x="13621" y="16931"/>
                    </a:lnTo>
                    <a:lnTo>
                      <a:pt x="13741" y="17026"/>
                    </a:lnTo>
                    <a:lnTo>
                      <a:pt x="13871" y="17062"/>
                    </a:lnTo>
                    <a:cubicBezTo>
                      <a:pt x="13895" y="17086"/>
                      <a:pt x="13907" y="17110"/>
                      <a:pt x="13919" y="17133"/>
                    </a:cubicBezTo>
                    <a:lnTo>
                      <a:pt x="13979" y="17181"/>
                    </a:lnTo>
                    <a:lnTo>
                      <a:pt x="14110" y="17169"/>
                    </a:lnTo>
                    <a:lnTo>
                      <a:pt x="14372" y="17193"/>
                    </a:lnTo>
                    <a:lnTo>
                      <a:pt x="14526" y="17241"/>
                    </a:lnTo>
                    <a:lnTo>
                      <a:pt x="14800" y="17455"/>
                    </a:lnTo>
                    <a:lnTo>
                      <a:pt x="14729" y="17455"/>
                    </a:lnTo>
                    <a:lnTo>
                      <a:pt x="14586" y="17395"/>
                    </a:lnTo>
                    <a:lnTo>
                      <a:pt x="14657" y="17455"/>
                    </a:lnTo>
                    <a:cubicBezTo>
                      <a:pt x="14705" y="17455"/>
                      <a:pt x="14741" y="17479"/>
                      <a:pt x="14788" y="17479"/>
                    </a:cubicBezTo>
                    <a:lnTo>
                      <a:pt x="14860" y="17491"/>
                    </a:lnTo>
                    <a:lnTo>
                      <a:pt x="15074" y="17526"/>
                    </a:lnTo>
                    <a:lnTo>
                      <a:pt x="15145" y="17503"/>
                    </a:lnTo>
                    <a:lnTo>
                      <a:pt x="15265" y="17622"/>
                    </a:lnTo>
                    <a:lnTo>
                      <a:pt x="15300" y="17669"/>
                    </a:lnTo>
                    <a:lnTo>
                      <a:pt x="15419" y="17705"/>
                    </a:lnTo>
                    <a:lnTo>
                      <a:pt x="15634" y="17895"/>
                    </a:lnTo>
                    <a:cubicBezTo>
                      <a:pt x="15634" y="17919"/>
                      <a:pt x="15646" y="17943"/>
                      <a:pt x="15646" y="17967"/>
                    </a:cubicBezTo>
                    <a:lnTo>
                      <a:pt x="15776" y="18015"/>
                    </a:lnTo>
                    <a:lnTo>
                      <a:pt x="15955" y="18074"/>
                    </a:lnTo>
                    <a:cubicBezTo>
                      <a:pt x="15943" y="18098"/>
                      <a:pt x="15931" y="18110"/>
                      <a:pt x="15931" y="18134"/>
                    </a:cubicBezTo>
                    <a:lnTo>
                      <a:pt x="15872" y="18157"/>
                    </a:lnTo>
                    <a:lnTo>
                      <a:pt x="15812" y="18336"/>
                    </a:lnTo>
                    <a:lnTo>
                      <a:pt x="15884" y="18467"/>
                    </a:lnTo>
                    <a:lnTo>
                      <a:pt x="15824" y="18550"/>
                    </a:lnTo>
                    <a:lnTo>
                      <a:pt x="15824" y="18646"/>
                    </a:lnTo>
                    <a:lnTo>
                      <a:pt x="15884" y="18717"/>
                    </a:lnTo>
                    <a:lnTo>
                      <a:pt x="15836" y="18812"/>
                    </a:lnTo>
                    <a:lnTo>
                      <a:pt x="15896" y="18860"/>
                    </a:lnTo>
                    <a:lnTo>
                      <a:pt x="16110" y="18872"/>
                    </a:lnTo>
                    <a:lnTo>
                      <a:pt x="16217" y="19074"/>
                    </a:lnTo>
                    <a:lnTo>
                      <a:pt x="16312" y="19122"/>
                    </a:lnTo>
                    <a:lnTo>
                      <a:pt x="16324" y="19122"/>
                    </a:lnTo>
                    <a:lnTo>
                      <a:pt x="16324" y="19241"/>
                    </a:lnTo>
                    <a:lnTo>
                      <a:pt x="16538" y="19360"/>
                    </a:lnTo>
                    <a:lnTo>
                      <a:pt x="16658" y="19479"/>
                    </a:lnTo>
                    <a:lnTo>
                      <a:pt x="16705" y="19491"/>
                    </a:lnTo>
                    <a:cubicBezTo>
                      <a:pt x="16705" y="19503"/>
                      <a:pt x="16693" y="19515"/>
                      <a:pt x="16693" y="19527"/>
                    </a:cubicBezTo>
                    <a:lnTo>
                      <a:pt x="16848" y="19693"/>
                    </a:lnTo>
                    <a:lnTo>
                      <a:pt x="16884" y="19812"/>
                    </a:lnTo>
                    <a:lnTo>
                      <a:pt x="16967" y="19836"/>
                    </a:lnTo>
                    <a:lnTo>
                      <a:pt x="17062" y="19753"/>
                    </a:lnTo>
                    <a:lnTo>
                      <a:pt x="17146" y="19836"/>
                    </a:lnTo>
                    <a:lnTo>
                      <a:pt x="17289" y="19848"/>
                    </a:lnTo>
                    <a:lnTo>
                      <a:pt x="17348" y="19789"/>
                    </a:lnTo>
                    <a:lnTo>
                      <a:pt x="17443" y="19800"/>
                    </a:lnTo>
                    <a:lnTo>
                      <a:pt x="17586" y="19872"/>
                    </a:lnTo>
                    <a:lnTo>
                      <a:pt x="17670" y="19860"/>
                    </a:lnTo>
                    <a:cubicBezTo>
                      <a:pt x="17670" y="19884"/>
                      <a:pt x="17670" y="19896"/>
                      <a:pt x="17681" y="19920"/>
                    </a:cubicBezTo>
                    <a:lnTo>
                      <a:pt x="17753" y="19920"/>
                    </a:lnTo>
                    <a:lnTo>
                      <a:pt x="17812" y="19955"/>
                    </a:lnTo>
                    <a:lnTo>
                      <a:pt x="17943" y="19967"/>
                    </a:lnTo>
                    <a:lnTo>
                      <a:pt x="17848" y="20003"/>
                    </a:lnTo>
                    <a:lnTo>
                      <a:pt x="17765" y="20062"/>
                    </a:lnTo>
                    <a:cubicBezTo>
                      <a:pt x="17741" y="20039"/>
                      <a:pt x="17717" y="20027"/>
                      <a:pt x="17693" y="20003"/>
                    </a:cubicBezTo>
                    <a:cubicBezTo>
                      <a:pt x="17658" y="19991"/>
                      <a:pt x="17622" y="19991"/>
                      <a:pt x="17586" y="19991"/>
                    </a:cubicBezTo>
                    <a:lnTo>
                      <a:pt x="17360" y="19872"/>
                    </a:lnTo>
                    <a:lnTo>
                      <a:pt x="17253" y="19896"/>
                    </a:lnTo>
                    <a:lnTo>
                      <a:pt x="17158" y="19931"/>
                    </a:lnTo>
                    <a:lnTo>
                      <a:pt x="17062" y="19896"/>
                    </a:lnTo>
                    <a:lnTo>
                      <a:pt x="16967" y="19967"/>
                    </a:lnTo>
                    <a:lnTo>
                      <a:pt x="16908" y="19967"/>
                    </a:lnTo>
                    <a:cubicBezTo>
                      <a:pt x="16896" y="19991"/>
                      <a:pt x="16884" y="20015"/>
                      <a:pt x="16860" y="20039"/>
                    </a:cubicBezTo>
                    <a:lnTo>
                      <a:pt x="16979" y="20146"/>
                    </a:lnTo>
                    <a:lnTo>
                      <a:pt x="17110" y="20193"/>
                    </a:lnTo>
                    <a:lnTo>
                      <a:pt x="17229" y="20277"/>
                    </a:lnTo>
                    <a:cubicBezTo>
                      <a:pt x="17229" y="20301"/>
                      <a:pt x="17229" y="20312"/>
                      <a:pt x="17241" y="20336"/>
                    </a:cubicBezTo>
                    <a:lnTo>
                      <a:pt x="17193" y="20372"/>
                    </a:lnTo>
                    <a:lnTo>
                      <a:pt x="17193" y="20455"/>
                    </a:lnTo>
                    <a:lnTo>
                      <a:pt x="17289" y="20551"/>
                    </a:lnTo>
                    <a:lnTo>
                      <a:pt x="17360" y="20610"/>
                    </a:lnTo>
                    <a:lnTo>
                      <a:pt x="17396" y="20562"/>
                    </a:lnTo>
                    <a:lnTo>
                      <a:pt x="17372" y="20515"/>
                    </a:lnTo>
                    <a:lnTo>
                      <a:pt x="17420" y="20443"/>
                    </a:lnTo>
                    <a:cubicBezTo>
                      <a:pt x="17431" y="20479"/>
                      <a:pt x="17443" y="20503"/>
                      <a:pt x="17455" y="20539"/>
                    </a:cubicBezTo>
                    <a:lnTo>
                      <a:pt x="17598" y="20586"/>
                    </a:lnTo>
                    <a:lnTo>
                      <a:pt x="17634" y="20646"/>
                    </a:lnTo>
                    <a:cubicBezTo>
                      <a:pt x="17634" y="20670"/>
                      <a:pt x="17622" y="20693"/>
                      <a:pt x="17610" y="20717"/>
                    </a:cubicBezTo>
                    <a:lnTo>
                      <a:pt x="17670" y="20777"/>
                    </a:lnTo>
                    <a:lnTo>
                      <a:pt x="17670" y="20658"/>
                    </a:lnTo>
                    <a:cubicBezTo>
                      <a:pt x="17693" y="20634"/>
                      <a:pt x="17717" y="20598"/>
                      <a:pt x="17741" y="20574"/>
                    </a:cubicBezTo>
                    <a:lnTo>
                      <a:pt x="17836" y="20574"/>
                    </a:lnTo>
                    <a:cubicBezTo>
                      <a:pt x="17848" y="20598"/>
                      <a:pt x="17860" y="20622"/>
                      <a:pt x="17872" y="20646"/>
                    </a:cubicBezTo>
                    <a:lnTo>
                      <a:pt x="18039" y="20729"/>
                    </a:lnTo>
                    <a:lnTo>
                      <a:pt x="17979" y="20646"/>
                    </a:lnTo>
                    <a:cubicBezTo>
                      <a:pt x="17979" y="20634"/>
                      <a:pt x="17991" y="20610"/>
                      <a:pt x="17991" y="20598"/>
                    </a:cubicBezTo>
                    <a:lnTo>
                      <a:pt x="17932" y="20515"/>
                    </a:lnTo>
                    <a:cubicBezTo>
                      <a:pt x="17908" y="20467"/>
                      <a:pt x="17884" y="20420"/>
                      <a:pt x="17860" y="20372"/>
                    </a:cubicBezTo>
                    <a:lnTo>
                      <a:pt x="17812" y="20312"/>
                    </a:lnTo>
                    <a:lnTo>
                      <a:pt x="17812" y="20277"/>
                    </a:lnTo>
                    <a:lnTo>
                      <a:pt x="17884" y="20277"/>
                    </a:lnTo>
                    <a:lnTo>
                      <a:pt x="18015" y="20324"/>
                    </a:lnTo>
                    <a:lnTo>
                      <a:pt x="17967" y="20360"/>
                    </a:lnTo>
                    <a:lnTo>
                      <a:pt x="18003" y="20396"/>
                    </a:lnTo>
                    <a:lnTo>
                      <a:pt x="18074" y="20348"/>
                    </a:lnTo>
                    <a:lnTo>
                      <a:pt x="18205" y="20384"/>
                    </a:lnTo>
                    <a:lnTo>
                      <a:pt x="18205" y="20348"/>
                    </a:lnTo>
                    <a:lnTo>
                      <a:pt x="18158" y="20324"/>
                    </a:lnTo>
                    <a:lnTo>
                      <a:pt x="18146" y="20289"/>
                    </a:lnTo>
                    <a:lnTo>
                      <a:pt x="18098" y="20277"/>
                    </a:lnTo>
                    <a:lnTo>
                      <a:pt x="18003" y="20229"/>
                    </a:lnTo>
                    <a:cubicBezTo>
                      <a:pt x="18003" y="20217"/>
                      <a:pt x="18003" y="20193"/>
                      <a:pt x="18015" y="20181"/>
                    </a:cubicBezTo>
                    <a:lnTo>
                      <a:pt x="17908" y="20122"/>
                    </a:lnTo>
                    <a:lnTo>
                      <a:pt x="18015" y="20086"/>
                    </a:lnTo>
                    <a:lnTo>
                      <a:pt x="18110" y="20098"/>
                    </a:lnTo>
                    <a:lnTo>
                      <a:pt x="18182" y="20062"/>
                    </a:lnTo>
                    <a:lnTo>
                      <a:pt x="18324" y="20146"/>
                    </a:lnTo>
                    <a:cubicBezTo>
                      <a:pt x="18336" y="20158"/>
                      <a:pt x="18336" y="20170"/>
                      <a:pt x="18348" y="20181"/>
                    </a:cubicBezTo>
                    <a:lnTo>
                      <a:pt x="18455" y="20193"/>
                    </a:lnTo>
                    <a:lnTo>
                      <a:pt x="18491" y="20146"/>
                    </a:lnTo>
                    <a:lnTo>
                      <a:pt x="18396" y="20050"/>
                    </a:lnTo>
                    <a:lnTo>
                      <a:pt x="18432" y="19955"/>
                    </a:lnTo>
                    <a:lnTo>
                      <a:pt x="18384" y="19908"/>
                    </a:lnTo>
                    <a:lnTo>
                      <a:pt x="18122" y="19777"/>
                    </a:lnTo>
                    <a:lnTo>
                      <a:pt x="18039" y="19753"/>
                    </a:lnTo>
                    <a:lnTo>
                      <a:pt x="18003" y="19705"/>
                    </a:lnTo>
                    <a:lnTo>
                      <a:pt x="17932" y="19705"/>
                    </a:lnTo>
                    <a:lnTo>
                      <a:pt x="17884" y="19658"/>
                    </a:lnTo>
                    <a:lnTo>
                      <a:pt x="17765" y="19646"/>
                    </a:lnTo>
                    <a:lnTo>
                      <a:pt x="17658" y="19574"/>
                    </a:lnTo>
                    <a:lnTo>
                      <a:pt x="17777" y="19562"/>
                    </a:lnTo>
                    <a:lnTo>
                      <a:pt x="17848" y="19515"/>
                    </a:lnTo>
                    <a:lnTo>
                      <a:pt x="17848" y="19467"/>
                    </a:lnTo>
                    <a:lnTo>
                      <a:pt x="17741" y="19443"/>
                    </a:lnTo>
                    <a:lnTo>
                      <a:pt x="17801" y="19384"/>
                    </a:lnTo>
                    <a:lnTo>
                      <a:pt x="17801" y="19336"/>
                    </a:lnTo>
                    <a:lnTo>
                      <a:pt x="17896" y="19372"/>
                    </a:lnTo>
                    <a:lnTo>
                      <a:pt x="17967" y="19408"/>
                    </a:lnTo>
                    <a:lnTo>
                      <a:pt x="17932" y="19455"/>
                    </a:lnTo>
                    <a:cubicBezTo>
                      <a:pt x="17932" y="19467"/>
                      <a:pt x="17932" y="19491"/>
                      <a:pt x="17943" y="19503"/>
                    </a:cubicBezTo>
                    <a:lnTo>
                      <a:pt x="18003" y="19491"/>
                    </a:lnTo>
                    <a:lnTo>
                      <a:pt x="18051" y="19396"/>
                    </a:lnTo>
                    <a:lnTo>
                      <a:pt x="17967" y="19336"/>
                    </a:lnTo>
                    <a:lnTo>
                      <a:pt x="17812" y="19169"/>
                    </a:lnTo>
                    <a:lnTo>
                      <a:pt x="17741" y="19134"/>
                    </a:lnTo>
                    <a:cubicBezTo>
                      <a:pt x="17741" y="19110"/>
                      <a:pt x="17729" y="19086"/>
                      <a:pt x="17717" y="19074"/>
                    </a:cubicBezTo>
                    <a:lnTo>
                      <a:pt x="17586" y="18991"/>
                    </a:lnTo>
                    <a:lnTo>
                      <a:pt x="17634" y="18943"/>
                    </a:lnTo>
                    <a:cubicBezTo>
                      <a:pt x="17634" y="18896"/>
                      <a:pt x="17634" y="18836"/>
                      <a:pt x="17622" y="18788"/>
                    </a:cubicBezTo>
                    <a:lnTo>
                      <a:pt x="17705" y="18705"/>
                    </a:lnTo>
                    <a:lnTo>
                      <a:pt x="17848" y="18693"/>
                    </a:lnTo>
                    <a:cubicBezTo>
                      <a:pt x="17848" y="18717"/>
                      <a:pt x="17860" y="18741"/>
                      <a:pt x="17872" y="18777"/>
                    </a:cubicBezTo>
                    <a:lnTo>
                      <a:pt x="17801" y="18777"/>
                    </a:lnTo>
                    <a:cubicBezTo>
                      <a:pt x="17801" y="18788"/>
                      <a:pt x="17812" y="18800"/>
                      <a:pt x="17812" y="18812"/>
                    </a:cubicBezTo>
                    <a:lnTo>
                      <a:pt x="17991" y="18884"/>
                    </a:lnTo>
                    <a:cubicBezTo>
                      <a:pt x="17991" y="18907"/>
                      <a:pt x="18003" y="18943"/>
                      <a:pt x="18003" y="18979"/>
                    </a:cubicBezTo>
                    <a:lnTo>
                      <a:pt x="18122" y="19050"/>
                    </a:lnTo>
                    <a:lnTo>
                      <a:pt x="18241" y="19050"/>
                    </a:lnTo>
                    <a:lnTo>
                      <a:pt x="18158" y="19003"/>
                    </a:lnTo>
                    <a:lnTo>
                      <a:pt x="18110" y="18931"/>
                    </a:lnTo>
                    <a:cubicBezTo>
                      <a:pt x="18110" y="18919"/>
                      <a:pt x="18122" y="18896"/>
                      <a:pt x="18134" y="18884"/>
                    </a:cubicBezTo>
                    <a:lnTo>
                      <a:pt x="18253" y="18919"/>
                    </a:lnTo>
                    <a:lnTo>
                      <a:pt x="18336" y="19003"/>
                    </a:lnTo>
                    <a:lnTo>
                      <a:pt x="18420" y="19038"/>
                    </a:lnTo>
                    <a:lnTo>
                      <a:pt x="18467" y="18979"/>
                    </a:lnTo>
                    <a:lnTo>
                      <a:pt x="18372" y="18931"/>
                    </a:lnTo>
                    <a:lnTo>
                      <a:pt x="18301" y="18907"/>
                    </a:lnTo>
                    <a:lnTo>
                      <a:pt x="18301" y="18860"/>
                    </a:lnTo>
                    <a:lnTo>
                      <a:pt x="18515" y="18872"/>
                    </a:lnTo>
                    <a:lnTo>
                      <a:pt x="18586" y="18931"/>
                    </a:lnTo>
                    <a:lnTo>
                      <a:pt x="18634" y="18907"/>
                    </a:lnTo>
                    <a:lnTo>
                      <a:pt x="18503" y="18824"/>
                    </a:lnTo>
                    <a:lnTo>
                      <a:pt x="18384" y="18812"/>
                    </a:lnTo>
                    <a:lnTo>
                      <a:pt x="18277" y="18717"/>
                    </a:lnTo>
                    <a:lnTo>
                      <a:pt x="18336" y="18669"/>
                    </a:lnTo>
                    <a:lnTo>
                      <a:pt x="18455" y="18705"/>
                    </a:lnTo>
                    <a:lnTo>
                      <a:pt x="18563" y="18669"/>
                    </a:lnTo>
                    <a:cubicBezTo>
                      <a:pt x="18574" y="18634"/>
                      <a:pt x="18586" y="18598"/>
                      <a:pt x="18610" y="18562"/>
                    </a:cubicBezTo>
                    <a:lnTo>
                      <a:pt x="18694" y="18550"/>
                    </a:lnTo>
                    <a:lnTo>
                      <a:pt x="18824" y="18622"/>
                    </a:lnTo>
                    <a:lnTo>
                      <a:pt x="18920" y="18634"/>
                    </a:lnTo>
                    <a:lnTo>
                      <a:pt x="19027" y="18562"/>
                    </a:lnTo>
                    <a:cubicBezTo>
                      <a:pt x="19027" y="18550"/>
                      <a:pt x="19027" y="18526"/>
                      <a:pt x="19027" y="18515"/>
                    </a:cubicBezTo>
                    <a:lnTo>
                      <a:pt x="19075" y="18515"/>
                    </a:lnTo>
                    <a:lnTo>
                      <a:pt x="19158" y="18586"/>
                    </a:lnTo>
                    <a:lnTo>
                      <a:pt x="19396" y="18598"/>
                    </a:lnTo>
                    <a:lnTo>
                      <a:pt x="19575" y="18634"/>
                    </a:lnTo>
                    <a:lnTo>
                      <a:pt x="19622" y="18717"/>
                    </a:lnTo>
                    <a:lnTo>
                      <a:pt x="19706" y="18753"/>
                    </a:lnTo>
                    <a:lnTo>
                      <a:pt x="19777" y="18753"/>
                    </a:lnTo>
                    <a:lnTo>
                      <a:pt x="19848" y="18765"/>
                    </a:lnTo>
                    <a:lnTo>
                      <a:pt x="19956" y="18765"/>
                    </a:lnTo>
                    <a:lnTo>
                      <a:pt x="19837" y="18812"/>
                    </a:lnTo>
                    <a:lnTo>
                      <a:pt x="19777" y="18812"/>
                    </a:lnTo>
                    <a:lnTo>
                      <a:pt x="19706" y="18931"/>
                    </a:lnTo>
                    <a:lnTo>
                      <a:pt x="19706" y="18991"/>
                    </a:lnTo>
                    <a:lnTo>
                      <a:pt x="19956" y="18848"/>
                    </a:lnTo>
                    <a:lnTo>
                      <a:pt x="20277" y="18765"/>
                    </a:lnTo>
                    <a:cubicBezTo>
                      <a:pt x="20301" y="18729"/>
                      <a:pt x="20313" y="18693"/>
                      <a:pt x="20337" y="18657"/>
                    </a:cubicBezTo>
                    <a:lnTo>
                      <a:pt x="20468" y="18622"/>
                    </a:lnTo>
                    <a:lnTo>
                      <a:pt x="20658" y="18646"/>
                    </a:lnTo>
                    <a:lnTo>
                      <a:pt x="20718" y="18610"/>
                    </a:lnTo>
                    <a:lnTo>
                      <a:pt x="20849" y="18610"/>
                    </a:lnTo>
                    <a:lnTo>
                      <a:pt x="20932" y="18646"/>
                    </a:lnTo>
                    <a:lnTo>
                      <a:pt x="21075" y="18657"/>
                    </a:lnTo>
                    <a:lnTo>
                      <a:pt x="21182" y="18598"/>
                    </a:lnTo>
                    <a:lnTo>
                      <a:pt x="21182" y="18550"/>
                    </a:lnTo>
                    <a:lnTo>
                      <a:pt x="21075" y="18491"/>
                    </a:lnTo>
                    <a:lnTo>
                      <a:pt x="20944" y="18384"/>
                    </a:lnTo>
                    <a:lnTo>
                      <a:pt x="20813" y="18372"/>
                    </a:lnTo>
                    <a:lnTo>
                      <a:pt x="20646" y="18253"/>
                    </a:lnTo>
                    <a:lnTo>
                      <a:pt x="20634" y="18110"/>
                    </a:lnTo>
                    <a:lnTo>
                      <a:pt x="20551" y="18003"/>
                    </a:lnTo>
                    <a:cubicBezTo>
                      <a:pt x="20515" y="17955"/>
                      <a:pt x="20479" y="17919"/>
                      <a:pt x="20444" y="17872"/>
                    </a:cubicBezTo>
                    <a:lnTo>
                      <a:pt x="20337" y="17860"/>
                    </a:lnTo>
                    <a:cubicBezTo>
                      <a:pt x="20337" y="17848"/>
                      <a:pt x="20325" y="17836"/>
                      <a:pt x="20325" y="17824"/>
                    </a:cubicBezTo>
                    <a:lnTo>
                      <a:pt x="20491" y="17741"/>
                    </a:lnTo>
                    <a:cubicBezTo>
                      <a:pt x="20503" y="17717"/>
                      <a:pt x="20527" y="17693"/>
                      <a:pt x="20539" y="17669"/>
                    </a:cubicBezTo>
                    <a:lnTo>
                      <a:pt x="20515" y="17479"/>
                    </a:lnTo>
                    <a:lnTo>
                      <a:pt x="20682" y="17395"/>
                    </a:lnTo>
                    <a:lnTo>
                      <a:pt x="20789" y="17407"/>
                    </a:lnTo>
                    <a:lnTo>
                      <a:pt x="20872" y="17360"/>
                    </a:lnTo>
                    <a:cubicBezTo>
                      <a:pt x="20884" y="17312"/>
                      <a:pt x="20896" y="17264"/>
                      <a:pt x="20908" y="17217"/>
                    </a:cubicBezTo>
                    <a:cubicBezTo>
                      <a:pt x="20908" y="17205"/>
                      <a:pt x="20896" y="17205"/>
                      <a:pt x="20896" y="17193"/>
                    </a:cubicBezTo>
                    <a:cubicBezTo>
                      <a:pt x="20884" y="17169"/>
                      <a:pt x="20872" y="17133"/>
                      <a:pt x="20860" y="17098"/>
                    </a:cubicBezTo>
                    <a:lnTo>
                      <a:pt x="20932" y="17026"/>
                    </a:lnTo>
                    <a:cubicBezTo>
                      <a:pt x="20932" y="16991"/>
                      <a:pt x="20944" y="16955"/>
                      <a:pt x="20944" y="16907"/>
                    </a:cubicBezTo>
                    <a:lnTo>
                      <a:pt x="20896" y="16848"/>
                    </a:lnTo>
                    <a:lnTo>
                      <a:pt x="20980" y="16800"/>
                    </a:lnTo>
                    <a:cubicBezTo>
                      <a:pt x="20991" y="16764"/>
                      <a:pt x="21003" y="16741"/>
                      <a:pt x="21015" y="16717"/>
                    </a:cubicBezTo>
                    <a:lnTo>
                      <a:pt x="21241" y="16717"/>
                    </a:lnTo>
                    <a:lnTo>
                      <a:pt x="21361" y="16705"/>
                    </a:lnTo>
                    <a:cubicBezTo>
                      <a:pt x="21396" y="16669"/>
                      <a:pt x="21420" y="16633"/>
                      <a:pt x="21456" y="16598"/>
                    </a:cubicBezTo>
                    <a:lnTo>
                      <a:pt x="21456" y="16538"/>
                    </a:lnTo>
                    <a:lnTo>
                      <a:pt x="21396" y="16502"/>
                    </a:lnTo>
                    <a:lnTo>
                      <a:pt x="21456" y="16467"/>
                    </a:lnTo>
                    <a:cubicBezTo>
                      <a:pt x="21468" y="16443"/>
                      <a:pt x="21480" y="16419"/>
                      <a:pt x="21480" y="16395"/>
                    </a:cubicBezTo>
                    <a:lnTo>
                      <a:pt x="21432" y="16348"/>
                    </a:lnTo>
                    <a:cubicBezTo>
                      <a:pt x="21432" y="16324"/>
                      <a:pt x="21444" y="16312"/>
                      <a:pt x="21444" y="16300"/>
                    </a:cubicBezTo>
                    <a:cubicBezTo>
                      <a:pt x="21456" y="16276"/>
                      <a:pt x="21444" y="16252"/>
                      <a:pt x="21444" y="16240"/>
                    </a:cubicBezTo>
                    <a:lnTo>
                      <a:pt x="21444" y="16240"/>
                    </a:lnTo>
                    <a:lnTo>
                      <a:pt x="21491" y="16288"/>
                    </a:lnTo>
                    <a:lnTo>
                      <a:pt x="21563" y="16288"/>
                    </a:lnTo>
                    <a:lnTo>
                      <a:pt x="21801" y="16121"/>
                    </a:lnTo>
                    <a:cubicBezTo>
                      <a:pt x="21789" y="16110"/>
                      <a:pt x="21789" y="16086"/>
                      <a:pt x="21777" y="16074"/>
                    </a:cubicBezTo>
                    <a:lnTo>
                      <a:pt x="21837" y="16074"/>
                    </a:lnTo>
                    <a:lnTo>
                      <a:pt x="21968" y="15967"/>
                    </a:lnTo>
                    <a:lnTo>
                      <a:pt x="21968" y="15871"/>
                    </a:lnTo>
                    <a:lnTo>
                      <a:pt x="22051" y="15824"/>
                    </a:lnTo>
                    <a:lnTo>
                      <a:pt x="22194" y="15824"/>
                    </a:lnTo>
                    <a:lnTo>
                      <a:pt x="22325" y="15729"/>
                    </a:lnTo>
                    <a:lnTo>
                      <a:pt x="22384" y="15776"/>
                    </a:lnTo>
                    <a:cubicBezTo>
                      <a:pt x="22384" y="15788"/>
                      <a:pt x="22384" y="15788"/>
                      <a:pt x="22384" y="15800"/>
                    </a:cubicBezTo>
                    <a:lnTo>
                      <a:pt x="22492" y="15800"/>
                    </a:lnTo>
                    <a:lnTo>
                      <a:pt x="22539" y="15764"/>
                    </a:lnTo>
                    <a:lnTo>
                      <a:pt x="22599" y="15705"/>
                    </a:lnTo>
                    <a:lnTo>
                      <a:pt x="22634" y="15752"/>
                    </a:lnTo>
                    <a:lnTo>
                      <a:pt x="22706" y="15800"/>
                    </a:lnTo>
                    <a:lnTo>
                      <a:pt x="22801" y="15824"/>
                    </a:lnTo>
                    <a:lnTo>
                      <a:pt x="22980" y="15800"/>
                    </a:lnTo>
                    <a:lnTo>
                      <a:pt x="22849" y="15848"/>
                    </a:lnTo>
                    <a:lnTo>
                      <a:pt x="22765" y="15871"/>
                    </a:lnTo>
                    <a:lnTo>
                      <a:pt x="22658" y="15836"/>
                    </a:lnTo>
                    <a:lnTo>
                      <a:pt x="22325" y="15836"/>
                    </a:lnTo>
                    <a:lnTo>
                      <a:pt x="22373" y="15883"/>
                    </a:lnTo>
                    <a:lnTo>
                      <a:pt x="22587" y="15895"/>
                    </a:lnTo>
                    <a:lnTo>
                      <a:pt x="22765" y="15955"/>
                    </a:lnTo>
                    <a:lnTo>
                      <a:pt x="22730" y="15979"/>
                    </a:lnTo>
                    <a:lnTo>
                      <a:pt x="22670" y="16002"/>
                    </a:lnTo>
                    <a:lnTo>
                      <a:pt x="22754" y="16062"/>
                    </a:lnTo>
                    <a:lnTo>
                      <a:pt x="22837" y="16074"/>
                    </a:lnTo>
                    <a:cubicBezTo>
                      <a:pt x="22873" y="16086"/>
                      <a:pt x="22908" y="16110"/>
                      <a:pt x="22932" y="16121"/>
                    </a:cubicBezTo>
                    <a:lnTo>
                      <a:pt x="23063" y="16086"/>
                    </a:lnTo>
                    <a:lnTo>
                      <a:pt x="23218" y="16086"/>
                    </a:lnTo>
                    <a:lnTo>
                      <a:pt x="23349" y="16133"/>
                    </a:lnTo>
                    <a:lnTo>
                      <a:pt x="23444" y="16181"/>
                    </a:lnTo>
                    <a:lnTo>
                      <a:pt x="23492" y="16121"/>
                    </a:lnTo>
                    <a:lnTo>
                      <a:pt x="23539" y="16145"/>
                    </a:lnTo>
                    <a:cubicBezTo>
                      <a:pt x="23539" y="16181"/>
                      <a:pt x="23551" y="16217"/>
                      <a:pt x="23563" y="16240"/>
                    </a:cubicBezTo>
                    <a:lnTo>
                      <a:pt x="23623" y="16312"/>
                    </a:lnTo>
                    <a:lnTo>
                      <a:pt x="23575" y="16324"/>
                    </a:lnTo>
                    <a:lnTo>
                      <a:pt x="23396" y="16336"/>
                    </a:lnTo>
                    <a:lnTo>
                      <a:pt x="23182" y="16407"/>
                    </a:lnTo>
                    <a:lnTo>
                      <a:pt x="23051" y="16526"/>
                    </a:lnTo>
                    <a:lnTo>
                      <a:pt x="23146" y="16562"/>
                    </a:lnTo>
                    <a:lnTo>
                      <a:pt x="23230" y="16526"/>
                    </a:lnTo>
                    <a:lnTo>
                      <a:pt x="23361" y="16574"/>
                    </a:lnTo>
                    <a:lnTo>
                      <a:pt x="23432" y="16574"/>
                    </a:lnTo>
                    <a:lnTo>
                      <a:pt x="23611" y="16681"/>
                    </a:lnTo>
                    <a:lnTo>
                      <a:pt x="23611" y="16741"/>
                    </a:lnTo>
                    <a:lnTo>
                      <a:pt x="23527" y="16895"/>
                    </a:lnTo>
                    <a:lnTo>
                      <a:pt x="23492" y="16919"/>
                    </a:lnTo>
                    <a:lnTo>
                      <a:pt x="23599" y="16991"/>
                    </a:lnTo>
                    <a:lnTo>
                      <a:pt x="23813" y="17002"/>
                    </a:lnTo>
                    <a:lnTo>
                      <a:pt x="24016" y="16955"/>
                    </a:lnTo>
                    <a:lnTo>
                      <a:pt x="24301" y="16836"/>
                    </a:lnTo>
                    <a:lnTo>
                      <a:pt x="24492" y="16848"/>
                    </a:lnTo>
                    <a:cubicBezTo>
                      <a:pt x="24528" y="16776"/>
                      <a:pt x="24551" y="16693"/>
                      <a:pt x="24587" y="16610"/>
                    </a:cubicBezTo>
                    <a:lnTo>
                      <a:pt x="24575" y="16610"/>
                    </a:lnTo>
                    <a:lnTo>
                      <a:pt x="24301" y="16371"/>
                    </a:lnTo>
                    <a:cubicBezTo>
                      <a:pt x="24289" y="16336"/>
                      <a:pt x="24278" y="16300"/>
                      <a:pt x="24266" y="16264"/>
                    </a:cubicBezTo>
                    <a:lnTo>
                      <a:pt x="24182" y="16169"/>
                    </a:lnTo>
                    <a:lnTo>
                      <a:pt x="24135" y="16193"/>
                    </a:lnTo>
                    <a:lnTo>
                      <a:pt x="24182" y="16300"/>
                    </a:lnTo>
                    <a:lnTo>
                      <a:pt x="24373" y="16479"/>
                    </a:lnTo>
                    <a:lnTo>
                      <a:pt x="24563" y="16633"/>
                    </a:lnTo>
                    <a:cubicBezTo>
                      <a:pt x="24539" y="16633"/>
                      <a:pt x="24528" y="16645"/>
                      <a:pt x="24504" y="16645"/>
                    </a:cubicBezTo>
                    <a:lnTo>
                      <a:pt x="24373" y="16610"/>
                    </a:lnTo>
                    <a:lnTo>
                      <a:pt x="24301" y="16562"/>
                    </a:lnTo>
                    <a:cubicBezTo>
                      <a:pt x="24301" y="16526"/>
                      <a:pt x="24289" y="16491"/>
                      <a:pt x="24289" y="16467"/>
                    </a:cubicBezTo>
                    <a:lnTo>
                      <a:pt x="24230" y="16431"/>
                    </a:lnTo>
                    <a:lnTo>
                      <a:pt x="24147" y="16467"/>
                    </a:lnTo>
                    <a:cubicBezTo>
                      <a:pt x="24158" y="16455"/>
                      <a:pt x="24170" y="16431"/>
                      <a:pt x="24170" y="16407"/>
                    </a:cubicBezTo>
                    <a:lnTo>
                      <a:pt x="24123" y="16407"/>
                    </a:lnTo>
                    <a:lnTo>
                      <a:pt x="24063" y="16431"/>
                    </a:lnTo>
                    <a:cubicBezTo>
                      <a:pt x="24063" y="16419"/>
                      <a:pt x="24063" y="16407"/>
                      <a:pt x="24063" y="16395"/>
                    </a:cubicBezTo>
                    <a:lnTo>
                      <a:pt x="24123" y="16348"/>
                    </a:lnTo>
                    <a:lnTo>
                      <a:pt x="24087" y="16300"/>
                    </a:lnTo>
                    <a:lnTo>
                      <a:pt x="24016" y="16324"/>
                    </a:lnTo>
                    <a:lnTo>
                      <a:pt x="23944" y="16276"/>
                    </a:lnTo>
                    <a:lnTo>
                      <a:pt x="23885" y="16217"/>
                    </a:lnTo>
                    <a:lnTo>
                      <a:pt x="23694" y="16217"/>
                    </a:lnTo>
                    <a:lnTo>
                      <a:pt x="23611" y="16181"/>
                    </a:lnTo>
                    <a:lnTo>
                      <a:pt x="23635" y="16145"/>
                    </a:lnTo>
                    <a:lnTo>
                      <a:pt x="23766" y="16169"/>
                    </a:lnTo>
                    <a:lnTo>
                      <a:pt x="23837" y="16133"/>
                    </a:lnTo>
                    <a:lnTo>
                      <a:pt x="23920" y="16181"/>
                    </a:lnTo>
                    <a:lnTo>
                      <a:pt x="24051" y="16193"/>
                    </a:lnTo>
                    <a:lnTo>
                      <a:pt x="24075" y="16145"/>
                    </a:lnTo>
                    <a:lnTo>
                      <a:pt x="24182" y="16145"/>
                    </a:lnTo>
                    <a:lnTo>
                      <a:pt x="24373" y="16026"/>
                    </a:lnTo>
                    <a:cubicBezTo>
                      <a:pt x="24373" y="16014"/>
                      <a:pt x="24397" y="15990"/>
                      <a:pt x="24397" y="15979"/>
                    </a:cubicBezTo>
                    <a:lnTo>
                      <a:pt x="24456" y="16014"/>
                    </a:lnTo>
                    <a:cubicBezTo>
                      <a:pt x="24456" y="16026"/>
                      <a:pt x="24468" y="16038"/>
                      <a:pt x="24480" y="16050"/>
                    </a:cubicBezTo>
                    <a:lnTo>
                      <a:pt x="24349" y="16133"/>
                    </a:lnTo>
                    <a:lnTo>
                      <a:pt x="24301" y="16145"/>
                    </a:lnTo>
                    <a:cubicBezTo>
                      <a:pt x="24313" y="16157"/>
                      <a:pt x="24325" y="16169"/>
                      <a:pt x="24325" y="16193"/>
                    </a:cubicBezTo>
                    <a:lnTo>
                      <a:pt x="24409" y="16169"/>
                    </a:lnTo>
                    <a:lnTo>
                      <a:pt x="24539" y="16050"/>
                    </a:lnTo>
                    <a:lnTo>
                      <a:pt x="24575" y="16002"/>
                    </a:lnTo>
                    <a:lnTo>
                      <a:pt x="24504" y="15943"/>
                    </a:lnTo>
                    <a:lnTo>
                      <a:pt x="24480" y="15883"/>
                    </a:lnTo>
                    <a:lnTo>
                      <a:pt x="24528" y="15883"/>
                    </a:lnTo>
                    <a:lnTo>
                      <a:pt x="24599" y="15979"/>
                    </a:lnTo>
                    <a:lnTo>
                      <a:pt x="24670" y="15990"/>
                    </a:lnTo>
                    <a:lnTo>
                      <a:pt x="24694" y="15990"/>
                    </a:lnTo>
                    <a:cubicBezTo>
                      <a:pt x="24706" y="15455"/>
                      <a:pt x="24623" y="14931"/>
                      <a:pt x="24456" y="14431"/>
                    </a:cubicBezTo>
                    <a:cubicBezTo>
                      <a:pt x="23908" y="12692"/>
                      <a:pt x="22777" y="11204"/>
                      <a:pt x="22242" y="9454"/>
                    </a:cubicBezTo>
                    <a:cubicBezTo>
                      <a:pt x="21944" y="8537"/>
                      <a:pt x="21801" y="7585"/>
                      <a:pt x="21801" y="6608"/>
                    </a:cubicBezTo>
                    <a:cubicBezTo>
                      <a:pt x="21813" y="5811"/>
                      <a:pt x="21980" y="4941"/>
                      <a:pt x="22551" y="4334"/>
                    </a:cubicBezTo>
                    <a:lnTo>
                      <a:pt x="22551" y="4263"/>
                    </a:lnTo>
                    <a:lnTo>
                      <a:pt x="22515" y="4251"/>
                    </a:lnTo>
                    <a:lnTo>
                      <a:pt x="22527" y="4203"/>
                    </a:lnTo>
                    <a:lnTo>
                      <a:pt x="22575" y="4156"/>
                    </a:lnTo>
                    <a:lnTo>
                      <a:pt x="22504" y="4144"/>
                    </a:lnTo>
                    <a:lnTo>
                      <a:pt x="22373" y="4013"/>
                    </a:lnTo>
                    <a:lnTo>
                      <a:pt x="22087" y="3918"/>
                    </a:lnTo>
                    <a:lnTo>
                      <a:pt x="22015" y="3953"/>
                    </a:lnTo>
                    <a:lnTo>
                      <a:pt x="21956" y="3906"/>
                    </a:lnTo>
                    <a:lnTo>
                      <a:pt x="21849" y="3906"/>
                    </a:lnTo>
                    <a:lnTo>
                      <a:pt x="21801" y="3929"/>
                    </a:lnTo>
                    <a:lnTo>
                      <a:pt x="21646" y="3906"/>
                    </a:lnTo>
                    <a:lnTo>
                      <a:pt x="21706" y="3858"/>
                    </a:lnTo>
                    <a:lnTo>
                      <a:pt x="21825" y="3858"/>
                    </a:lnTo>
                    <a:lnTo>
                      <a:pt x="21872" y="3798"/>
                    </a:lnTo>
                    <a:lnTo>
                      <a:pt x="21730" y="3775"/>
                    </a:lnTo>
                    <a:lnTo>
                      <a:pt x="21730" y="3751"/>
                    </a:lnTo>
                    <a:lnTo>
                      <a:pt x="21825" y="3739"/>
                    </a:lnTo>
                    <a:lnTo>
                      <a:pt x="21742" y="3691"/>
                    </a:lnTo>
                    <a:lnTo>
                      <a:pt x="21646" y="3727"/>
                    </a:lnTo>
                    <a:lnTo>
                      <a:pt x="21444" y="3751"/>
                    </a:lnTo>
                    <a:lnTo>
                      <a:pt x="21408" y="3727"/>
                    </a:lnTo>
                    <a:lnTo>
                      <a:pt x="21468" y="3679"/>
                    </a:lnTo>
                    <a:lnTo>
                      <a:pt x="21599" y="3644"/>
                    </a:lnTo>
                    <a:lnTo>
                      <a:pt x="21563" y="3620"/>
                    </a:lnTo>
                    <a:lnTo>
                      <a:pt x="21372" y="3572"/>
                    </a:lnTo>
                    <a:cubicBezTo>
                      <a:pt x="21372" y="3560"/>
                      <a:pt x="21361" y="3537"/>
                      <a:pt x="21349" y="3513"/>
                    </a:cubicBezTo>
                    <a:lnTo>
                      <a:pt x="21194" y="3441"/>
                    </a:lnTo>
                    <a:lnTo>
                      <a:pt x="21182" y="3322"/>
                    </a:lnTo>
                    <a:lnTo>
                      <a:pt x="21039" y="3263"/>
                    </a:lnTo>
                    <a:lnTo>
                      <a:pt x="21075" y="3239"/>
                    </a:lnTo>
                    <a:lnTo>
                      <a:pt x="21194" y="3239"/>
                    </a:lnTo>
                    <a:cubicBezTo>
                      <a:pt x="21206" y="3251"/>
                      <a:pt x="21218" y="3251"/>
                      <a:pt x="21230" y="3263"/>
                    </a:cubicBezTo>
                    <a:lnTo>
                      <a:pt x="21384" y="3287"/>
                    </a:lnTo>
                    <a:lnTo>
                      <a:pt x="21408" y="3358"/>
                    </a:lnTo>
                    <a:lnTo>
                      <a:pt x="21670" y="3525"/>
                    </a:lnTo>
                    <a:lnTo>
                      <a:pt x="21753" y="3525"/>
                    </a:lnTo>
                    <a:lnTo>
                      <a:pt x="21789" y="3501"/>
                    </a:lnTo>
                    <a:lnTo>
                      <a:pt x="21908" y="3572"/>
                    </a:lnTo>
                    <a:lnTo>
                      <a:pt x="22123" y="3584"/>
                    </a:lnTo>
                    <a:lnTo>
                      <a:pt x="22146" y="3548"/>
                    </a:lnTo>
                    <a:lnTo>
                      <a:pt x="22218" y="3608"/>
                    </a:lnTo>
                    <a:lnTo>
                      <a:pt x="22146" y="3644"/>
                    </a:lnTo>
                    <a:lnTo>
                      <a:pt x="22194" y="3668"/>
                    </a:lnTo>
                    <a:lnTo>
                      <a:pt x="22194" y="3715"/>
                    </a:lnTo>
                    <a:lnTo>
                      <a:pt x="22313" y="3727"/>
                    </a:lnTo>
                    <a:lnTo>
                      <a:pt x="22373" y="3691"/>
                    </a:lnTo>
                    <a:lnTo>
                      <a:pt x="22575" y="3703"/>
                    </a:lnTo>
                    <a:lnTo>
                      <a:pt x="22527" y="3715"/>
                    </a:lnTo>
                    <a:lnTo>
                      <a:pt x="22634" y="3739"/>
                    </a:lnTo>
                    <a:lnTo>
                      <a:pt x="22754" y="3739"/>
                    </a:lnTo>
                    <a:cubicBezTo>
                      <a:pt x="22754" y="3751"/>
                      <a:pt x="22754" y="3763"/>
                      <a:pt x="22754" y="3787"/>
                    </a:cubicBezTo>
                    <a:lnTo>
                      <a:pt x="22896" y="3894"/>
                    </a:lnTo>
                    <a:lnTo>
                      <a:pt x="23004" y="3858"/>
                    </a:lnTo>
                    <a:lnTo>
                      <a:pt x="23099" y="3882"/>
                    </a:lnTo>
                    <a:lnTo>
                      <a:pt x="23123" y="3929"/>
                    </a:lnTo>
                    <a:lnTo>
                      <a:pt x="23301" y="3941"/>
                    </a:lnTo>
                    <a:lnTo>
                      <a:pt x="23408" y="3965"/>
                    </a:lnTo>
                    <a:lnTo>
                      <a:pt x="23504" y="3929"/>
                    </a:lnTo>
                    <a:lnTo>
                      <a:pt x="23647" y="4001"/>
                    </a:lnTo>
                    <a:lnTo>
                      <a:pt x="23849" y="4060"/>
                    </a:lnTo>
                    <a:lnTo>
                      <a:pt x="24218" y="4096"/>
                    </a:lnTo>
                    <a:lnTo>
                      <a:pt x="24504" y="4096"/>
                    </a:lnTo>
                    <a:lnTo>
                      <a:pt x="24551" y="4060"/>
                    </a:lnTo>
                    <a:cubicBezTo>
                      <a:pt x="24611" y="4060"/>
                      <a:pt x="24670" y="4072"/>
                      <a:pt x="24742" y="4072"/>
                    </a:cubicBezTo>
                    <a:lnTo>
                      <a:pt x="24837" y="4037"/>
                    </a:lnTo>
                    <a:lnTo>
                      <a:pt x="25040" y="4025"/>
                    </a:lnTo>
                    <a:lnTo>
                      <a:pt x="25218" y="3977"/>
                    </a:lnTo>
                    <a:lnTo>
                      <a:pt x="25480" y="3787"/>
                    </a:lnTo>
                    <a:lnTo>
                      <a:pt x="25504" y="3739"/>
                    </a:lnTo>
                    <a:cubicBezTo>
                      <a:pt x="25552" y="3703"/>
                      <a:pt x="25599" y="3668"/>
                      <a:pt x="25647" y="3632"/>
                    </a:cubicBezTo>
                    <a:cubicBezTo>
                      <a:pt x="25647" y="3620"/>
                      <a:pt x="25647" y="3596"/>
                      <a:pt x="25647" y="3584"/>
                    </a:cubicBezTo>
                    <a:lnTo>
                      <a:pt x="25706" y="3525"/>
                    </a:lnTo>
                    <a:cubicBezTo>
                      <a:pt x="25718" y="3477"/>
                      <a:pt x="25730" y="3441"/>
                      <a:pt x="25742" y="3406"/>
                    </a:cubicBezTo>
                    <a:cubicBezTo>
                      <a:pt x="25754" y="3358"/>
                      <a:pt x="25742" y="3334"/>
                      <a:pt x="25742" y="3310"/>
                    </a:cubicBezTo>
                    <a:lnTo>
                      <a:pt x="25742" y="3203"/>
                    </a:lnTo>
                    <a:lnTo>
                      <a:pt x="25694" y="3167"/>
                    </a:lnTo>
                    <a:lnTo>
                      <a:pt x="25647" y="3167"/>
                    </a:lnTo>
                    <a:lnTo>
                      <a:pt x="25552" y="3060"/>
                    </a:lnTo>
                    <a:lnTo>
                      <a:pt x="25480" y="3025"/>
                    </a:lnTo>
                    <a:cubicBezTo>
                      <a:pt x="25468" y="2989"/>
                      <a:pt x="25456" y="2953"/>
                      <a:pt x="25444" y="2917"/>
                    </a:cubicBezTo>
                    <a:lnTo>
                      <a:pt x="25313" y="2822"/>
                    </a:lnTo>
                    <a:lnTo>
                      <a:pt x="25206" y="2798"/>
                    </a:lnTo>
                    <a:lnTo>
                      <a:pt x="25171" y="2834"/>
                    </a:lnTo>
                    <a:lnTo>
                      <a:pt x="25028" y="2786"/>
                    </a:lnTo>
                    <a:lnTo>
                      <a:pt x="25040" y="2727"/>
                    </a:lnTo>
                    <a:lnTo>
                      <a:pt x="24790" y="2596"/>
                    </a:lnTo>
                    <a:lnTo>
                      <a:pt x="24813" y="2525"/>
                    </a:lnTo>
                    <a:lnTo>
                      <a:pt x="24682" y="2429"/>
                    </a:lnTo>
                    <a:lnTo>
                      <a:pt x="24611" y="2429"/>
                    </a:lnTo>
                    <a:lnTo>
                      <a:pt x="24635" y="2465"/>
                    </a:lnTo>
                    <a:cubicBezTo>
                      <a:pt x="24670" y="2501"/>
                      <a:pt x="24706" y="2536"/>
                      <a:pt x="24730" y="2572"/>
                    </a:cubicBezTo>
                    <a:lnTo>
                      <a:pt x="24635" y="2584"/>
                    </a:lnTo>
                    <a:lnTo>
                      <a:pt x="24492" y="2489"/>
                    </a:lnTo>
                    <a:lnTo>
                      <a:pt x="24385" y="2477"/>
                    </a:lnTo>
                    <a:lnTo>
                      <a:pt x="24218" y="2358"/>
                    </a:lnTo>
                    <a:lnTo>
                      <a:pt x="24147" y="2358"/>
                    </a:lnTo>
                    <a:cubicBezTo>
                      <a:pt x="24135" y="2358"/>
                      <a:pt x="24147" y="2382"/>
                      <a:pt x="24147" y="2394"/>
                    </a:cubicBezTo>
                    <a:cubicBezTo>
                      <a:pt x="24147" y="2405"/>
                      <a:pt x="24158" y="2417"/>
                      <a:pt x="24170" y="2441"/>
                    </a:cubicBezTo>
                    <a:cubicBezTo>
                      <a:pt x="24135" y="2429"/>
                      <a:pt x="24111" y="2417"/>
                      <a:pt x="24075" y="2417"/>
                    </a:cubicBezTo>
                    <a:lnTo>
                      <a:pt x="23932" y="2263"/>
                    </a:lnTo>
                    <a:cubicBezTo>
                      <a:pt x="23897" y="2251"/>
                      <a:pt x="23861" y="2239"/>
                      <a:pt x="23813" y="2239"/>
                    </a:cubicBezTo>
                    <a:lnTo>
                      <a:pt x="23730" y="2155"/>
                    </a:lnTo>
                    <a:lnTo>
                      <a:pt x="23301" y="1941"/>
                    </a:lnTo>
                    <a:lnTo>
                      <a:pt x="22658" y="1691"/>
                    </a:lnTo>
                    <a:lnTo>
                      <a:pt x="22504" y="1632"/>
                    </a:lnTo>
                    <a:lnTo>
                      <a:pt x="22492" y="1667"/>
                    </a:lnTo>
                    <a:lnTo>
                      <a:pt x="22349" y="1608"/>
                    </a:lnTo>
                    <a:lnTo>
                      <a:pt x="22206" y="1584"/>
                    </a:lnTo>
                    <a:lnTo>
                      <a:pt x="22206" y="1584"/>
                    </a:lnTo>
                    <a:cubicBezTo>
                      <a:pt x="22206" y="1596"/>
                      <a:pt x="22218" y="1608"/>
                      <a:pt x="22218" y="1620"/>
                    </a:cubicBezTo>
                    <a:lnTo>
                      <a:pt x="22123" y="1643"/>
                    </a:lnTo>
                    <a:lnTo>
                      <a:pt x="21992" y="1608"/>
                    </a:lnTo>
                    <a:lnTo>
                      <a:pt x="21813" y="1596"/>
                    </a:lnTo>
                    <a:lnTo>
                      <a:pt x="21730" y="1512"/>
                    </a:lnTo>
                    <a:lnTo>
                      <a:pt x="21611" y="1477"/>
                    </a:lnTo>
                    <a:lnTo>
                      <a:pt x="21611" y="1501"/>
                    </a:lnTo>
                    <a:lnTo>
                      <a:pt x="21682" y="1560"/>
                    </a:lnTo>
                    <a:lnTo>
                      <a:pt x="21599" y="1512"/>
                    </a:lnTo>
                    <a:lnTo>
                      <a:pt x="21468" y="1512"/>
                    </a:lnTo>
                    <a:lnTo>
                      <a:pt x="21420" y="1536"/>
                    </a:lnTo>
                    <a:cubicBezTo>
                      <a:pt x="21420" y="1560"/>
                      <a:pt x="21432" y="1572"/>
                      <a:pt x="21432" y="1596"/>
                    </a:cubicBezTo>
                    <a:lnTo>
                      <a:pt x="21349" y="1691"/>
                    </a:lnTo>
                    <a:lnTo>
                      <a:pt x="21218" y="1691"/>
                    </a:lnTo>
                    <a:lnTo>
                      <a:pt x="21289" y="1620"/>
                    </a:lnTo>
                    <a:lnTo>
                      <a:pt x="21372" y="1584"/>
                    </a:lnTo>
                    <a:lnTo>
                      <a:pt x="21337" y="1548"/>
                    </a:lnTo>
                    <a:lnTo>
                      <a:pt x="21230" y="1548"/>
                    </a:lnTo>
                    <a:lnTo>
                      <a:pt x="21265" y="1501"/>
                    </a:lnTo>
                    <a:lnTo>
                      <a:pt x="21301" y="1477"/>
                    </a:lnTo>
                    <a:lnTo>
                      <a:pt x="21241" y="1453"/>
                    </a:lnTo>
                    <a:lnTo>
                      <a:pt x="21182" y="1489"/>
                    </a:lnTo>
                    <a:lnTo>
                      <a:pt x="21075" y="1572"/>
                    </a:lnTo>
                    <a:lnTo>
                      <a:pt x="21075" y="1512"/>
                    </a:lnTo>
                    <a:lnTo>
                      <a:pt x="21087" y="1489"/>
                    </a:lnTo>
                    <a:lnTo>
                      <a:pt x="21063" y="1465"/>
                    </a:lnTo>
                    <a:cubicBezTo>
                      <a:pt x="21039" y="1477"/>
                      <a:pt x="21015" y="1489"/>
                      <a:pt x="21003" y="1512"/>
                    </a:cubicBezTo>
                    <a:cubicBezTo>
                      <a:pt x="20997" y="1507"/>
                      <a:pt x="20991" y="1504"/>
                      <a:pt x="20985" y="1504"/>
                    </a:cubicBezTo>
                    <a:cubicBezTo>
                      <a:pt x="20980" y="1504"/>
                      <a:pt x="20974" y="1507"/>
                      <a:pt x="20968" y="1512"/>
                    </a:cubicBezTo>
                    <a:cubicBezTo>
                      <a:pt x="20968" y="1489"/>
                      <a:pt x="20956" y="1465"/>
                      <a:pt x="20956" y="1441"/>
                    </a:cubicBezTo>
                    <a:lnTo>
                      <a:pt x="20849" y="1417"/>
                    </a:lnTo>
                    <a:lnTo>
                      <a:pt x="20741" y="1465"/>
                    </a:lnTo>
                    <a:cubicBezTo>
                      <a:pt x="20729" y="1441"/>
                      <a:pt x="20729" y="1417"/>
                      <a:pt x="20718" y="1393"/>
                    </a:cubicBezTo>
                    <a:lnTo>
                      <a:pt x="20670" y="1370"/>
                    </a:lnTo>
                    <a:lnTo>
                      <a:pt x="20575" y="1417"/>
                    </a:lnTo>
                    <a:cubicBezTo>
                      <a:pt x="20563" y="1393"/>
                      <a:pt x="20551" y="1370"/>
                      <a:pt x="20539" y="1346"/>
                    </a:cubicBezTo>
                    <a:cubicBezTo>
                      <a:pt x="20539" y="1322"/>
                      <a:pt x="20539" y="1286"/>
                      <a:pt x="20539" y="1251"/>
                    </a:cubicBezTo>
                    <a:lnTo>
                      <a:pt x="20610" y="1203"/>
                    </a:lnTo>
                    <a:lnTo>
                      <a:pt x="20610" y="1251"/>
                    </a:lnTo>
                    <a:cubicBezTo>
                      <a:pt x="20646" y="1274"/>
                      <a:pt x="20682" y="1298"/>
                      <a:pt x="20706" y="1322"/>
                    </a:cubicBezTo>
                    <a:lnTo>
                      <a:pt x="20860" y="1322"/>
                    </a:lnTo>
                    <a:lnTo>
                      <a:pt x="20956" y="1358"/>
                    </a:lnTo>
                    <a:lnTo>
                      <a:pt x="21063" y="1310"/>
                    </a:lnTo>
                    <a:cubicBezTo>
                      <a:pt x="21063" y="1286"/>
                      <a:pt x="21063" y="1274"/>
                      <a:pt x="21063" y="1262"/>
                    </a:cubicBezTo>
                    <a:lnTo>
                      <a:pt x="20980" y="1227"/>
                    </a:lnTo>
                    <a:lnTo>
                      <a:pt x="20956" y="1203"/>
                    </a:lnTo>
                    <a:lnTo>
                      <a:pt x="20860" y="1167"/>
                    </a:lnTo>
                    <a:cubicBezTo>
                      <a:pt x="20837" y="1179"/>
                      <a:pt x="20825" y="1191"/>
                      <a:pt x="20801" y="1191"/>
                    </a:cubicBezTo>
                    <a:lnTo>
                      <a:pt x="20741" y="1155"/>
                    </a:lnTo>
                    <a:lnTo>
                      <a:pt x="20670" y="1096"/>
                    </a:lnTo>
                    <a:cubicBezTo>
                      <a:pt x="20634" y="1072"/>
                      <a:pt x="20587" y="1060"/>
                      <a:pt x="20551" y="1048"/>
                    </a:cubicBezTo>
                    <a:lnTo>
                      <a:pt x="20432" y="1036"/>
                    </a:lnTo>
                    <a:lnTo>
                      <a:pt x="20396" y="1060"/>
                    </a:lnTo>
                    <a:lnTo>
                      <a:pt x="20444" y="1108"/>
                    </a:lnTo>
                    <a:lnTo>
                      <a:pt x="20479" y="1120"/>
                    </a:lnTo>
                    <a:cubicBezTo>
                      <a:pt x="20479" y="1120"/>
                      <a:pt x="20479" y="1131"/>
                      <a:pt x="20479" y="1143"/>
                    </a:cubicBezTo>
                    <a:lnTo>
                      <a:pt x="20396" y="1143"/>
                    </a:lnTo>
                    <a:lnTo>
                      <a:pt x="20325" y="1131"/>
                    </a:lnTo>
                    <a:lnTo>
                      <a:pt x="20325" y="1167"/>
                    </a:lnTo>
                    <a:lnTo>
                      <a:pt x="20432" y="1215"/>
                    </a:lnTo>
                    <a:lnTo>
                      <a:pt x="20372" y="1227"/>
                    </a:lnTo>
                    <a:lnTo>
                      <a:pt x="20289" y="1227"/>
                    </a:lnTo>
                    <a:lnTo>
                      <a:pt x="20241" y="1274"/>
                    </a:lnTo>
                    <a:lnTo>
                      <a:pt x="20218" y="1370"/>
                    </a:lnTo>
                    <a:lnTo>
                      <a:pt x="20158" y="1322"/>
                    </a:lnTo>
                    <a:lnTo>
                      <a:pt x="20158" y="1239"/>
                    </a:lnTo>
                    <a:lnTo>
                      <a:pt x="20110" y="1203"/>
                    </a:lnTo>
                    <a:lnTo>
                      <a:pt x="19967" y="1191"/>
                    </a:lnTo>
                    <a:lnTo>
                      <a:pt x="19932" y="1191"/>
                    </a:lnTo>
                    <a:lnTo>
                      <a:pt x="19837" y="1143"/>
                    </a:lnTo>
                    <a:lnTo>
                      <a:pt x="19789" y="1143"/>
                    </a:lnTo>
                    <a:lnTo>
                      <a:pt x="19753" y="1155"/>
                    </a:lnTo>
                    <a:lnTo>
                      <a:pt x="19753" y="1203"/>
                    </a:lnTo>
                    <a:lnTo>
                      <a:pt x="19706" y="1167"/>
                    </a:lnTo>
                    <a:lnTo>
                      <a:pt x="19670" y="1120"/>
                    </a:lnTo>
                    <a:lnTo>
                      <a:pt x="19598" y="1120"/>
                    </a:lnTo>
                    <a:lnTo>
                      <a:pt x="19610" y="1167"/>
                    </a:lnTo>
                    <a:cubicBezTo>
                      <a:pt x="19610" y="1191"/>
                      <a:pt x="19598" y="1215"/>
                      <a:pt x="19598" y="1251"/>
                    </a:cubicBezTo>
                    <a:lnTo>
                      <a:pt x="19551" y="1227"/>
                    </a:lnTo>
                    <a:lnTo>
                      <a:pt x="19491" y="1167"/>
                    </a:lnTo>
                    <a:lnTo>
                      <a:pt x="19396" y="1203"/>
                    </a:lnTo>
                    <a:cubicBezTo>
                      <a:pt x="19384" y="1215"/>
                      <a:pt x="19372" y="1227"/>
                      <a:pt x="19360" y="1251"/>
                    </a:cubicBezTo>
                    <a:lnTo>
                      <a:pt x="19336" y="1179"/>
                    </a:lnTo>
                    <a:cubicBezTo>
                      <a:pt x="19336" y="1155"/>
                      <a:pt x="19313" y="1120"/>
                      <a:pt x="19313" y="1096"/>
                    </a:cubicBezTo>
                    <a:lnTo>
                      <a:pt x="19265" y="1084"/>
                    </a:lnTo>
                    <a:lnTo>
                      <a:pt x="19217" y="989"/>
                    </a:lnTo>
                    <a:lnTo>
                      <a:pt x="19158" y="977"/>
                    </a:lnTo>
                    <a:lnTo>
                      <a:pt x="19051" y="977"/>
                    </a:lnTo>
                    <a:lnTo>
                      <a:pt x="18967" y="941"/>
                    </a:lnTo>
                    <a:lnTo>
                      <a:pt x="18813" y="929"/>
                    </a:lnTo>
                    <a:lnTo>
                      <a:pt x="18741" y="858"/>
                    </a:lnTo>
                    <a:lnTo>
                      <a:pt x="18765" y="846"/>
                    </a:lnTo>
                    <a:lnTo>
                      <a:pt x="18955" y="881"/>
                    </a:lnTo>
                    <a:lnTo>
                      <a:pt x="19110" y="881"/>
                    </a:lnTo>
                    <a:lnTo>
                      <a:pt x="19241" y="905"/>
                    </a:lnTo>
                    <a:lnTo>
                      <a:pt x="19491" y="941"/>
                    </a:lnTo>
                    <a:lnTo>
                      <a:pt x="19670" y="905"/>
                    </a:lnTo>
                    <a:lnTo>
                      <a:pt x="19801" y="774"/>
                    </a:lnTo>
                    <a:lnTo>
                      <a:pt x="20039" y="739"/>
                    </a:lnTo>
                    <a:lnTo>
                      <a:pt x="20146" y="691"/>
                    </a:lnTo>
                    <a:lnTo>
                      <a:pt x="20146" y="667"/>
                    </a:lnTo>
                    <a:lnTo>
                      <a:pt x="20075" y="643"/>
                    </a:lnTo>
                    <a:lnTo>
                      <a:pt x="20051" y="608"/>
                    </a:lnTo>
                    <a:lnTo>
                      <a:pt x="19956" y="584"/>
                    </a:lnTo>
                    <a:lnTo>
                      <a:pt x="19848" y="584"/>
                    </a:lnTo>
                    <a:lnTo>
                      <a:pt x="19706" y="500"/>
                    </a:lnTo>
                    <a:lnTo>
                      <a:pt x="19610" y="500"/>
                    </a:lnTo>
                    <a:lnTo>
                      <a:pt x="19503" y="560"/>
                    </a:lnTo>
                    <a:lnTo>
                      <a:pt x="19444" y="560"/>
                    </a:lnTo>
                    <a:lnTo>
                      <a:pt x="19420" y="536"/>
                    </a:lnTo>
                    <a:lnTo>
                      <a:pt x="19527" y="500"/>
                    </a:lnTo>
                    <a:cubicBezTo>
                      <a:pt x="19539" y="477"/>
                      <a:pt x="19539" y="465"/>
                      <a:pt x="19551" y="441"/>
                    </a:cubicBezTo>
                    <a:lnTo>
                      <a:pt x="19432" y="405"/>
                    </a:lnTo>
                    <a:lnTo>
                      <a:pt x="19408" y="381"/>
                    </a:lnTo>
                    <a:lnTo>
                      <a:pt x="19313" y="381"/>
                    </a:lnTo>
                    <a:lnTo>
                      <a:pt x="19229" y="477"/>
                    </a:lnTo>
                    <a:lnTo>
                      <a:pt x="19182" y="477"/>
                    </a:lnTo>
                    <a:cubicBezTo>
                      <a:pt x="19182" y="453"/>
                      <a:pt x="19182" y="429"/>
                      <a:pt x="19194" y="405"/>
                    </a:cubicBezTo>
                    <a:lnTo>
                      <a:pt x="19134" y="405"/>
                    </a:lnTo>
                    <a:lnTo>
                      <a:pt x="19086" y="453"/>
                    </a:lnTo>
                    <a:lnTo>
                      <a:pt x="19027" y="453"/>
                    </a:lnTo>
                    <a:cubicBezTo>
                      <a:pt x="19027" y="441"/>
                      <a:pt x="19015" y="429"/>
                      <a:pt x="19003" y="405"/>
                    </a:cubicBezTo>
                    <a:lnTo>
                      <a:pt x="19086" y="381"/>
                    </a:lnTo>
                    <a:cubicBezTo>
                      <a:pt x="19086" y="358"/>
                      <a:pt x="19086" y="346"/>
                      <a:pt x="19086" y="334"/>
                    </a:cubicBezTo>
                    <a:lnTo>
                      <a:pt x="18967" y="274"/>
                    </a:lnTo>
                    <a:lnTo>
                      <a:pt x="18848" y="274"/>
                    </a:lnTo>
                    <a:lnTo>
                      <a:pt x="18765" y="298"/>
                    </a:lnTo>
                    <a:cubicBezTo>
                      <a:pt x="18765" y="334"/>
                      <a:pt x="18753" y="381"/>
                      <a:pt x="18741" y="417"/>
                    </a:cubicBezTo>
                    <a:lnTo>
                      <a:pt x="18658" y="429"/>
                    </a:lnTo>
                    <a:cubicBezTo>
                      <a:pt x="18658" y="441"/>
                      <a:pt x="18658" y="465"/>
                      <a:pt x="18646" y="477"/>
                    </a:cubicBezTo>
                    <a:cubicBezTo>
                      <a:pt x="18670" y="512"/>
                      <a:pt x="18694" y="548"/>
                      <a:pt x="18717" y="584"/>
                    </a:cubicBezTo>
                    <a:lnTo>
                      <a:pt x="18705" y="643"/>
                    </a:lnTo>
                    <a:lnTo>
                      <a:pt x="18634" y="679"/>
                    </a:lnTo>
                    <a:lnTo>
                      <a:pt x="18586" y="608"/>
                    </a:lnTo>
                    <a:lnTo>
                      <a:pt x="18503" y="596"/>
                    </a:lnTo>
                    <a:cubicBezTo>
                      <a:pt x="18503" y="608"/>
                      <a:pt x="18491" y="608"/>
                      <a:pt x="18491" y="620"/>
                    </a:cubicBezTo>
                    <a:lnTo>
                      <a:pt x="18384" y="608"/>
                    </a:lnTo>
                    <a:lnTo>
                      <a:pt x="18229" y="643"/>
                    </a:lnTo>
                    <a:lnTo>
                      <a:pt x="18348" y="536"/>
                    </a:lnTo>
                    <a:lnTo>
                      <a:pt x="18443" y="524"/>
                    </a:lnTo>
                    <a:cubicBezTo>
                      <a:pt x="18467" y="500"/>
                      <a:pt x="18491" y="477"/>
                      <a:pt x="18515" y="453"/>
                    </a:cubicBezTo>
                    <a:cubicBezTo>
                      <a:pt x="18515" y="441"/>
                      <a:pt x="18503" y="429"/>
                      <a:pt x="18503" y="417"/>
                    </a:cubicBezTo>
                    <a:lnTo>
                      <a:pt x="18455" y="417"/>
                    </a:lnTo>
                    <a:lnTo>
                      <a:pt x="18324" y="465"/>
                    </a:lnTo>
                    <a:lnTo>
                      <a:pt x="18253" y="453"/>
                    </a:lnTo>
                    <a:lnTo>
                      <a:pt x="18265" y="417"/>
                    </a:lnTo>
                    <a:lnTo>
                      <a:pt x="18348" y="381"/>
                    </a:lnTo>
                    <a:lnTo>
                      <a:pt x="18360" y="346"/>
                    </a:lnTo>
                    <a:lnTo>
                      <a:pt x="18253" y="322"/>
                    </a:lnTo>
                    <a:lnTo>
                      <a:pt x="18229" y="298"/>
                    </a:lnTo>
                    <a:lnTo>
                      <a:pt x="18324" y="274"/>
                    </a:lnTo>
                    <a:lnTo>
                      <a:pt x="18360" y="298"/>
                    </a:lnTo>
                    <a:lnTo>
                      <a:pt x="18491" y="298"/>
                    </a:lnTo>
                    <a:lnTo>
                      <a:pt x="18574" y="179"/>
                    </a:lnTo>
                    <a:cubicBezTo>
                      <a:pt x="18574" y="167"/>
                      <a:pt x="18563" y="143"/>
                      <a:pt x="18563" y="131"/>
                    </a:cubicBezTo>
                    <a:lnTo>
                      <a:pt x="18432" y="143"/>
                    </a:lnTo>
                    <a:lnTo>
                      <a:pt x="18372" y="119"/>
                    </a:lnTo>
                    <a:lnTo>
                      <a:pt x="18408" y="60"/>
                    </a:lnTo>
                    <a:cubicBezTo>
                      <a:pt x="18396" y="36"/>
                      <a:pt x="18384" y="24"/>
                      <a:pt x="18372" y="0"/>
                    </a:cubicBezTo>
                    <a:lnTo>
                      <a:pt x="18289" y="48"/>
                    </a:lnTo>
                    <a:lnTo>
                      <a:pt x="18217" y="48"/>
                    </a:lnTo>
                    <a:lnTo>
                      <a:pt x="181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27"/>
              <p:cNvSpPr/>
              <p:nvPr/>
            </p:nvSpPr>
            <p:spPr>
              <a:xfrm>
                <a:off x="4869832" y="2352331"/>
                <a:ext cx="18335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8" extrusionOk="0">
                    <a:moveTo>
                      <a:pt x="144" y="1"/>
                    </a:moveTo>
                    <a:lnTo>
                      <a:pt x="60" y="25"/>
                    </a:lnTo>
                    <a:lnTo>
                      <a:pt x="1" y="84"/>
                    </a:lnTo>
                    <a:cubicBezTo>
                      <a:pt x="13" y="84"/>
                      <a:pt x="13" y="96"/>
                      <a:pt x="24" y="108"/>
                    </a:cubicBezTo>
                    <a:cubicBezTo>
                      <a:pt x="36" y="96"/>
                      <a:pt x="60" y="72"/>
                      <a:pt x="72" y="60"/>
                    </a:cubicBezTo>
                    <a:lnTo>
                      <a:pt x="155" y="48"/>
                    </a:lnTo>
                    <a:cubicBezTo>
                      <a:pt x="155" y="36"/>
                      <a:pt x="144" y="25"/>
                      <a:pt x="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27"/>
              <p:cNvSpPr/>
              <p:nvPr/>
            </p:nvSpPr>
            <p:spPr>
              <a:xfrm>
                <a:off x="4808246" y="2289334"/>
                <a:ext cx="86855" cy="7016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97" extrusionOk="0">
                    <a:moveTo>
                      <a:pt x="525" y="1"/>
                    </a:moveTo>
                    <a:lnTo>
                      <a:pt x="370" y="25"/>
                    </a:lnTo>
                    <a:lnTo>
                      <a:pt x="310" y="108"/>
                    </a:lnTo>
                    <a:lnTo>
                      <a:pt x="346" y="132"/>
                    </a:lnTo>
                    <a:lnTo>
                      <a:pt x="441" y="180"/>
                    </a:lnTo>
                    <a:lnTo>
                      <a:pt x="441" y="227"/>
                    </a:lnTo>
                    <a:lnTo>
                      <a:pt x="370" y="215"/>
                    </a:lnTo>
                    <a:cubicBezTo>
                      <a:pt x="358" y="215"/>
                      <a:pt x="358" y="227"/>
                      <a:pt x="346" y="239"/>
                    </a:cubicBezTo>
                    <a:lnTo>
                      <a:pt x="239" y="180"/>
                    </a:lnTo>
                    <a:lnTo>
                      <a:pt x="239" y="144"/>
                    </a:lnTo>
                    <a:lnTo>
                      <a:pt x="179" y="96"/>
                    </a:lnTo>
                    <a:cubicBezTo>
                      <a:pt x="156" y="108"/>
                      <a:pt x="144" y="108"/>
                      <a:pt x="120" y="120"/>
                    </a:cubicBezTo>
                    <a:lnTo>
                      <a:pt x="72" y="180"/>
                    </a:lnTo>
                    <a:lnTo>
                      <a:pt x="1" y="203"/>
                    </a:lnTo>
                    <a:cubicBezTo>
                      <a:pt x="13" y="215"/>
                      <a:pt x="13" y="239"/>
                      <a:pt x="13" y="251"/>
                    </a:cubicBezTo>
                    <a:lnTo>
                      <a:pt x="72" y="299"/>
                    </a:lnTo>
                    <a:cubicBezTo>
                      <a:pt x="72" y="334"/>
                      <a:pt x="72" y="358"/>
                      <a:pt x="60" y="382"/>
                    </a:cubicBezTo>
                    <a:lnTo>
                      <a:pt x="132" y="441"/>
                    </a:lnTo>
                    <a:lnTo>
                      <a:pt x="203" y="441"/>
                    </a:lnTo>
                    <a:lnTo>
                      <a:pt x="358" y="477"/>
                    </a:lnTo>
                    <a:cubicBezTo>
                      <a:pt x="358" y="489"/>
                      <a:pt x="370" y="501"/>
                      <a:pt x="382" y="513"/>
                    </a:cubicBezTo>
                    <a:lnTo>
                      <a:pt x="322" y="549"/>
                    </a:lnTo>
                    <a:lnTo>
                      <a:pt x="370" y="596"/>
                    </a:lnTo>
                    <a:lnTo>
                      <a:pt x="465" y="596"/>
                    </a:lnTo>
                    <a:lnTo>
                      <a:pt x="513" y="549"/>
                    </a:lnTo>
                    <a:lnTo>
                      <a:pt x="513" y="501"/>
                    </a:lnTo>
                    <a:lnTo>
                      <a:pt x="632" y="465"/>
                    </a:lnTo>
                    <a:lnTo>
                      <a:pt x="691" y="430"/>
                    </a:lnTo>
                    <a:cubicBezTo>
                      <a:pt x="691" y="418"/>
                      <a:pt x="679" y="394"/>
                      <a:pt x="668" y="382"/>
                    </a:cubicBezTo>
                    <a:lnTo>
                      <a:pt x="560" y="322"/>
                    </a:lnTo>
                    <a:lnTo>
                      <a:pt x="560" y="299"/>
                    </a:lnTo>
                    <a:lnTo>
                      <a:pt x="691" y="251"/>
                    </a:lnTo>
                    <a:cubicBezTo>
                      <a:pt x="703" y="227"/>
                      <a:pt x="715" y="191"/>
                      <a:pt x="727" y="156"/>
                    </a:cubicBezTo>
                    <a:cubicBezTo>
                      <a:pt x="739" y="132"/>
                      <a:pt x="715" y="108"/>
                      <a:pt x="715" y="72"/>
                    </a:cubicBez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27"/>
              <p:cNvSpPr/>
              <p:nvPr/>
            </p:nvSpPr>
            <p:spPr>
              <a:xfrm>
                <a:off x="4892281" y="2311783"/>
                <a:ext cx="9873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84" h="108" extrusionOk="0">
                    <a:moveTo>
                      <a:pt x="48" y="0"/>
                    </a:moveTo>
                    <a:lnTo>
                      <a:pt x="0" y="84"/>
                    </a:lnTo>
                    <a:lnTo>
                      <a:pt x="83" y="10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27"/>
              <p:cNvSpPr/>
              <p:nvPr/>
            </p:nvSpPr>
            <p:spPr>
              <a:xfrm>
                <a:off x="5033553" y="2335524"/>
                <a:ext cx="30911" cy="2679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8" extrusionOk="0">
                    <a:moveTo>
                      <a:pt x="48" y="1"/>
                    </a:moveTo>
                    <a:cubicBezTo>
                      <a:pt x="36" y="37"/>
                      <a:pt x="24" y="72"/>
                      <a:pt x="13" y="108"/>
                    </a:cubicBezTo>
                    <a:cubicBezTo>
                      <a:pt x="1" y="144"/>
                      <a:pt x="24" y="156"/>
                      <a:pt x="36" y="179"/>
                    </a:cubicBezTo>
                    <a:lnTo>
                      <a:pt x="239" y="227"/>
                    </a:lnTo>
                    <a:cubicBezTo>
                      <a:pt x="239" y="203"/>
                      <a:pt x="251" y="179"/>
                      <a:pt x="263" y="156"/>
                    </a:cubicBezTo>
                    <a:lnTo>
                      <a:pt x="155" y="4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27"/>
              <p:cNvSpPr/>
              <p:nvPr/>
            </p:nvSpPr>
            <p:spPr>
              <a:xfrm>
                <a:off x="4721508" y="2320127"/>
                <a:ext cx="63114" cy="3937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35" extrusionOk="0">
                    <a:moveTo>
                      <a:pt x="215" y="1"/>
                    </a:moveTo>
                    <a:lnTo>
                      <a:pt x="24" y="25"/>
                    </a:lnTo>
                    <a:cubicBezTo>
                      <a:pt x="24" y="60"/>
                      <a:pt x="12" y="96"/>
                      <a:pt x="1" y="120"/>
                    </a:cubicBezTo>
                    <a:lnTo>
                      <a:pt x="60" y="215"/>
                    </a:lnTo>
                    <a:lnTo>
                      <a:pt x="179" y="287"/>
                    </a:lnTo>
                    <a:lnTo>
                      <a:pt x="274" y="299"/>
                    </a:lnTo>
                    <a:lnTo>
                      <a:pt x="346" y="334"/>
                    </a:lnTo>
                    <a:lnTo>
                      <a:pt x="465" y="310"/>
                    </a:lnTo>
                    <a:cubicBezTo>
                      <a:pt x="489" y="287"/>
                      <a:pt x="513" y="251"/>
                      <a:pt x="536" y="215"/>
                    </a:cubicBezTo>
                    <a:cubicBezTo>
                      <a:pt x="524" y="203"/>
                      <a:pt x="524" y="179"/>
                      <a:pt x="513" y="156"/>
                    </a:cubicBezTo>
                    <a:lnTo>
                      <a:pt x="429" y="37"/>
                    </a:lnTo>
                    <a:lnTo>
                      <a:pt x="346" y="49"/>
                    </a:lnTo>
                    <a:cubicBezTo>
                      <a:pt x="298" y="37"/>
                      <a:pt x="263" y="13"/>
                      <a:pt x="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27"/>
              <p:cNvSpPr/>
              <p:nvPr/>
            </p:nvSpPr>
            <p:spPr>
              <a:xfrm>
                <a:off x="4799901" y="2360793"/>
                <a:ext cx="67228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03" extrusionOk="0">
                    <a:moveTo>
                      <a:pt x="84" y="0"/>
                    </a:moveTo>
                    <a:lnTo>
                      <a:pt x="36" y="60"/>
                    </a:lnTo>
                    <a:lnTo>
                      <a:pt x="72" y="95"/>
                    </a:lnTo>
                    <a:lnTo>
                      <a:pt x="0" y="107"/>
                    </a:lnTo>
                    <a:lnTo>
                      <a:pt x="48" y="155"/>
                    </a:lnTo>
                    <a:lnTo>
                      <a:pt x="227" y="191"/>
                    </a:lnTo>
                    <a:lnTo>
                      <a:pt x="393" y="179"/>
                    </a:lnTo>
                    <a:lnTo>
                      <a:pt x="453" y="131"/>
                    </a:lnTo>
                    <a:cubicBezTo>
                      <a:pt x="465" y="155"/>
                      <a:pt x="477" y="179"/>
                      <a:pt x="488" y="191"/>
                    </a:cubicBezTo>
                    <a:lnTo>
                      <a:pt x="512" y="203"/>
                    </a:lnTo>
                    <a:lnTo>
                      <a:pt x="512" y="143"/>
                    </a:lnTo>
                    <a:cubicBezTo>
                      <a:pt x="512" y="119"/>
                      <a:pt x="560" y="95"/>
                      <a:pt x="572" y="72"/>
                    </a:cubicBezTo>
                    <a:cubicBezTo>
                      <a:pt x="572" y="48"/>
                      <a:pt x="560" y="36"/>
                      <a:pt x="548" y="12"/>
                    </a:cubicBezTo>
                    <a:lnTo>
                      <a:pt x="536" y="24"/>
                    </a:lnTo>
                    <a:lnTo>
                      <a:pt x="429" y="24"/>
                    </a:lnTo>
                    <a:cubicBezTo>
                      <a:pt x="417" y="48"/>
                      <a:pt x="405" y="72"/>
                      <a:pt x="393" y="84"/>
                    </a:cubicBezTo>
                    <a:lnTo>
                      <a:pt x="334" y="84"/>
                    </a:lnTo>
                    <a:lnTo>
                      <a:pt x="250" y="107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27"/>
              <p:cNvSpPr/>
              <p:nvPr/>
            </p:nvSpPr>
            <p:spPr>
              <a:xfrm>
                <a:off x="4934239" y="2378893"/>
                <a:ext cx="37845" cy="2820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40" extrusionOk="0">
                    <a:moveTo>
                      <a:pt x="119" y="1"/>
                    </a:moveTo>
                    <a:lnTo>
                      <a:pt x="36" y="13"/>
                    </a:lnTo>
                    <a:lnTo>
                      <a:pt x="36" y="72"/>
                    </a:lnTo>
                    <a:lnTo>
                      <a:pt x="131" y="72"/>
                    </a:lnTo>
                    <a:lnTo>
                      <a:pt x="96" y="84"/>
                    </a:lnTo>
                    <a:lnTo>
                      <a:pt x="36" y="120"/>
                    </a:lnTo>
                    <a:lnTo>
                      <a:pt x="0" y="180"/>
                    </a:lnTo>
                    <a:lnTo>
                      <a:pt x="36" y="215"/>
                    </a:lnTo>
                    <a:lnTo>
                      <a:pt x="155" y="239"/>
                    </a:lnTo>
                    <a:lnTo>
                      <a:pt x="238" y="168"/>
                    </a:lnTo>
                    <a:lnTo>
                      <a:pt x="310" y="180"/>
                    </a:lnTo>
                    <a:lnTo>
                      <a:pt x="322" y="144"/>
                    </a:lnTo>
                    <a:lnTo>
                      <a:pt x="274" y="84"/>
                    </a:lnTo>
                    <a:cubicBezTo>
                      <a:pt x="274" y="60"/>
                      <a:pt x="286" y="37"/>
                      <a:pt x="298" y="13"/>
                    </a:cubicBezTo>
                    <a:lnTo>
                      <a:pt x="203" y="1"/>
                    </a:lnTo>
                    <a:cubicBezTo>
                      <a:pt x="191" y="13"/>
                      <a:pt x="179" y="13"/>
                      <a:pt x="167" y="13"/>
                    </a:cubicBez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27"/>
              <p:cNvSpPr/>
              <p:nvPr/>
            </p:nvSpPr>
            <p:spPr>
              <a:xfrm>
                <a:off x="4783095" y="2198483"/>
                <a:ext cx="22448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8" extrusionOk="0">
                    <a:moveTo>
                      <a:pt x="60" y="0"/>
                    </a:moveTo>
                    <a:lnTo>
                      <a:pt x="0" y="48"/>
                    </a:lnTo>
                    <a:lnTo>
                      <a:pt x="96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27"/>
              <p:cNvSpPr/>
              <p:nvPr/>
            </p:nvSpPr>
            <p:spPr>
              <a:xfrm>
                <a:off x="4652988" y="2231979"/>
                <a:ext cx="22448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44" extrusionOk="0">
                    <a:moveTo>
                      <a:pt x="84" y="1"/>
                    </a:moveTo>
                    <a:lnTo>
                      <a:pt x="0" y="60"/>
                    </a:lnTo>
                    <a:cubicBezTo>
                      <a:pt x="0" y="84"/>
                      <a:pt x="0" y="120"/>
                      <a:pt x="12" y="144"/>
                    </a:cubicBezTo>
                    <a:lnTo>
                      <a:pt x="72" y="132"/>
                    </a:lnTo>
                    <a:lnTo>
                      <a:pt x="167" y="48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27"/>
              <p:cNvSpPr/>
              <p:nvPr/>
            </p:nvSpPr>
            <p:spPr>
              <a:xfrm>
                <a:off x="4781684" y="2348217"/>
                <a:ext cx="18335" cy="2526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15" extrusionOk="0">
                    <a:moveTo>
                      <a:pt x="72" y="0"/>
                    </a:moveTo>
                    <a:cubicBezTo>
                      <a:pt x="60" y="36"/>
                      <a:pt x="60" y="71"/>
                      <a:pt x="48" y="107"/>
                    </a:cubicBezTo>
                    <a:lnTo>
                      <a:pt x="1" y="167"/>
                    </a:lnTo>
                    <a:lnTo>
                      <a:pt x="24" y="214"/>
                    </a:lnTo>
                    <a:lnTo>
                      <a:pt x="84" y="155"/>
                    </a:lnTo>
                    <a:lnTo>
                      <a:pt x="155" y="60"/>
                    </a:lnTo>
                    <a:cubicBezTo>
                      <a:pt x="132" y="36"/>
                      <a:pt x="96" y="12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27"/>
              <p:cNvSpPr/>
              <p:nvPr/>
            </p:nvSpPr>
            <p:spPr>
              <a:xfrm>
                <a:off x="4620784" y="2169100"/>
                <a:ext cx="148442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03" extrusionOk="0">
                    <a:moveTo>
                      <a:pt x="1250" y="0"/>
                    </a:moveTo>
                    <a:lnTo>
                      <a:pt x="1084" y="107"/>
                    </a:lnTo>
                    <a:lnTo>
                      <a:pt x="929" y="155"/>
                    </a:lnTo>
                    <a:lnTo>
                      <a:pt x="822" y="167"/>
                    </a:lnTo>
                    <a:lnTo>
                      <a:pt x="739" y="238"/>
                    </a:lnTo>
                    <a:lnTo>
                      <a:pt x="679" y="333"/>
                    </a:lnTo>
                    <a:lnTo>
                      <a:pt x="560" y="393"/>
                    </a:lnTo>
                    <a:lnTo>
                      <a:pt x="429" y="393"/>
                    </a:lnTo>
                    <a:lnTo>
                      <a:pt x="274" y="476"/>
                    </a:lnTo>
                    <a:lnTo>
                      <a:pt x="227" y="452"/>
                    </a:lnTo>
                    <a:lnTo>
                      <a:pt x="143" y="452"/>
                    </a:lnTo>
                    <a:lnTo>
                      <a:pt x="96" y="536"/>
                    </a:lnTo>
                    <a:lnTo>
                      <a:pt x="0" y="595"/>
                    </a:lnTo>
                    <a:lnTo>
                      <a:pt x="60" y="631"/>
                    </a:lnTo>
                    <a:lnTo>
                      <a:pt x="119" y="607"/>
                    </a:lnTo>
                    <a:lnTo>
                      <a:pt x="238" y="703"/>
                    </a:lnTo>
                    <a:cubicBezTo>
                      <a:pt x="238" y="667"/>
                      <a:pt x="227" y="631"/>
                      <a:pt x="215" y="607"/>
                    </a:cubicBezTo>
                    <a:cubicBezTo>
                      <a:pt x="215" y="572"/>
                      <a:pt x="238" y="560"/>
                      <a:pt x="238" y="548"/>
                    </a:cubicBezTo>
                    <a:lnTo>
                      <a:pt x="453" y="464"/>
                    </a:lnTo>
                    <a:lnTo>
                      <a:pt x="477" y="476"/>
                    </a:lnTo>
                    <a:lnTo>
                      <a:pt x="572" y="464"/>
                    </a:lnTo>
                    <a:lnTo>
                      <a:pt x="703" y="476"/>
                    </a:lnTo>
                    <a:lnTo>
                      <a:pt x="798" y="464"/>
                    </a:lnTo>
                    <a:lnTo>
                      <a:pt x="917" y="464"/>
                    </a:lnTo>
                    <a:lnTo>
                      <a:pt x="1024" y="488"/>
                    </a:lnTo>
                    <a:lnTo>
                      <a:pt x="1084" y="476"/>
                    </a:lnTo>
                    <a:lnTo>
                      <a:pt x="1203" y="333"/>
                    </a:lnTo>
                    <a:lnTo>
                      <a:pt x="1179" y="250"/>
                    </a:lnTo>
                    <a:lnTo>
                      <a:pt x="1203" y="214"/>
                    </a:lnTo>
                    <a:cubicBezTo>
                      <a:pt x="1191" y="191"/>
                      <a:pt x="1179" y="155"/>
                      <a:pt x="1179" y="131"/>
                    </a:cubicBezTo>
                    <a:lnTo>
                      <a:pt x="1262" y="24"/>
                    </a:lnTo>
                    <a:cubicBezTo>
                      <a:pt x="1262" y="12"/>
                      <a:pt x="1250" y="12"/>
                      <a:pt x="1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27"/>
              <p:cNvSpPr/>
              <p:nvPr/>
            </p:nvSpPr>
            <p:spPr>
              <a:xfrm>
                <a:off x="4757943" y="2363496"/>
                <a:ext cx="15514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61" extrusionOk="0">
                    <a:moveTo>
                      <a:pt x="0" y="1"/>
                    </a:moveTo>
                    <a:lnTo>
                      <a:pt x="95" y="61"/>
                    </a:lnTo>
                    <a:lnTo>
                      <a:pt x="131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27"/>
              <p:cNvSpPr/>
              <p:nvPr/>
            </p:nvSpPr>
            <p:spPr>
              <a:xfrm>
                <a:off x="4766288" y="2292155"/>
                <a:ext cx="11283" cy="1974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8" extrusionOk="0">
                    <a:moveTo>
                      <a:pt x="60" y="1"/>
                    </a:moveTo>
                    <a:lnTo>
                      <a:pt x="60" y="108"/>
                    </a:lnTo>
                    <a:lnTo>
                      <a:pt x="1" y="167"/>
                    </a:lnTo>
                    <a:cubicBezTo>
                      <a:pt x="24" y="167"/>
                      <a:pt x="60" y="156"/>
                      <a:pt x="96" y="156"/>
                    </a:cubicBezTo>
                    <a:cubicBezTo>
                      <a:pt x="96" y="144"/>
                      <a:pt x="96" y="120"/>
                      <a:pt x="96" y="96"/>
                    </a:cubicBezTo>
                    <a:cubicBezTo>
                      <a:pt x="84" y="60"/>
                      <a:pt x="72" y="25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27"/>
              <p:cNvSpPr/>
              <p:nvPr/>
            </p:nvSpPr>
            <p:spPr>
              <a:xfrm>
                <a:off x="4962212" y="1266463"/>
                <a:ext cx="85445" cy="5747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89" extrusionOk="0">
                    <a:moveTo>
                      <a:pt x="310" y="1"/>
                    </a:moveTo>
                    <a:lnTo>
                      <a:pt x="167" y="143"/>
                    </a:lnTo>
                    <a:lnTo>
                      <a:pt x="167" y="227"/>
                    </a:lnTo>
                    <a:lnTo>
                      <a:pt x="72" y="286"/>
                    </a:lnTo>
                    <a:lnTo>
                      <a:pt x="96" y="358"/>
                    </a:lnTo>
                    <a:lnTo>
                      <a:pt x="36" y="382"/>
                    </a:lnTo>
                    <a:cubicBezTo>
                      <a:pt x="24" y="417"/>
                      <a:pt x="12" y="453"/>
                      <a:pt x="0" y="489"/>
                    </a:cubicBezTo>
                    <a:lnTo>
                      <a:pt x="72" y="489"/>
                    </a:lnTo>
                    <a:lnTo>
                      <a:pt x="227" y="358"/>
                    </a:lnTo>
                    <a:lnTo>
                      <a:pt x="227" y="358"/>
                    </a:lnTo>
                    <a:cubicBezTo>
                      <a:pt x="227" y="382"/>
                      <a:pt x="215" y="417"/>
                      <a:pt x="215" y="441"/>
                    </a:cubicBezTo>
                    <a:lnTo>
                      <a:pt x="310" y="465"/>
                    </a:lnTo>
                    <a:lnTo>
                      <a:pt x="358" y="405"/>
                    </a:lnTo>
                    <a:lnTo>
                      <a:pt x="501" y="346"/>
                    </a:lnTo>
                    <a:lnTo>
                      <a:pt x="727" y="203"/>
                    </a:lnTo>
                    <a:lnTo>
                      <a:pt x="560" y="96"/>
                    </a:lnTo>
                    <a:lnTo>
                      <a:pt x="477" y="60"/>
                    </a:lnTo>
                    <a:lnTo>
                      <a:pt x="477" y="108"/>
                    </a:lnTo>
                    <a:lnTo>
                      <a:pt x="560" y="179"/>
                    </a:lnTo>
                    <a:lnTo>
                      <a:pt x="358" y="179"/>
                    </a:lnTo>
                    <a:lnTo>
                      <a:pt x="262" y="286"/>
                    </a:lnTo>
                    <a:cubicBezTo>
                      <a:pt x="250" y="262"/>
                      <a:pt x="239" y="239"/>
                      <a:pt x="239" y="215"/>
                    </a:cubicBez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27"/>
              <p:cNvSpPr/>
              <p:nvPr/>
            </p:nvSpPr>
            <p:spPr>
              <a:xfrm>
                <a:off x="5397429" y="1109794"/>
                <a:ext cx="30911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9" extrusionOk="0">
                    <a:moveTo>
                      <a:pt x="227" y="0"/>
                    </a:moveTo>
                    <a:lnTo>
                      <a:pt x="0" y="119"/>
                    </a:lnTo>
                    <a:lnTo>
                      <a:pt x="131" y="238"/>
                    </a:lnTo>
                    <a:cubicBezTo>
                      <a:pt x="143" y="214"/>
                      <a:pt x="155" y="191"/>
                      <a:pt x="155" y="167"/>
                    </a:cubicBezTo>
                    <a:lnTo>
                      <a:pt x="262" y="83"/>
                    </a:lnTo>
                    <a:cubicBezTo>
                      <a:pt x="250" y="60"/>
                      <a:pt x="238" y="24"/>
                      <a:pt x="2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27"/>
              <p:cNvSpPr/>
              <p:nvPr/>
            </p:nvSpPr>
            <p:spPr>
              <a:xfrm>
                <a:off x="4932829" y="1300077"/>
                <a:ext cx="21038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79" h="72" extrusionOk="0">
                    <a:moveTo>
                      <a:pt x="72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9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27"/>
              <p:cNvSpPr/>
              <p:nvPr/>
            </p:nvSpPr>
            <p:spPr>
              <a:xfrm>
                <a:off x="4917432" y="1425952"/>
                <a:ext cx="14104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5" extrusionOk="0">
                    <a:moveTo>
                      <a:pt x="48" y="1"/>
                    </a:moveTo>
                    <a:lnTo>
                      <a:pt x="0" y="37"/>
                    </a:lnTo>
                    <a:lnTo>
                      <a:pt x="60" y="84"/>
                    </a:lnTo>
                    <a:lnTo>
                      <a:pt x="120" y="13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27"/>
              <p:cNvSpPr/>
              <p:nvPr/>
            </p:nvSpPr>
            <p:spPr>
              <a:xfrm>
                <a:off x="4914612" y="1312652"/>
                <a:ext cx="37962" cy="22448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91" extrusionOk="0">
                    <a:moveTo>
                      <a:pt x="322" y="0"/>
                    </a:moveTo>
                    <a:lnTo>
                      <a:pt x="24" y="108"/>
                    </a:lnTo>
                    <a:cubicBezTo>
                      <a:pt x="24" y="131"/>
                      <a:pt x="1" y="155"/>
                      <a:pt x="1" y="191"/>
                    </a:cubicBezTo>
                    <a:lnTo>
                      <a:pt x="167" y="119"/>
                    </a:lnTo>
                    <a:lnTo>
                      <a:pt x="322" y="155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27"/>
              <p:cNvSpPr/>
              <p:nvPr/>
            </p:nvSpPr>
            <p:spPr>
              <a:xfrm>
                <a:off x="4923074" y="1266463"/>
                <a:ext cx="44897" cy="3091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63" extrusionOk="0">
                    <a:moveTo>
                      <a:pt x="250" y="1"/>
                    </a:moveTo>
                    <a:lnTo>
                      <a:pt x="274" y="36"/>
                    </a:lnTo>
                    <a:lnTo>
                      <a:pt x="167" y="120"/>
                    </a:lnTo>
                    <a:lnTo>
                      <a:pt x="48" y="96"/>
                    </a:lnTo>
                    <a:lnTo>
                      <a:pt x="0" y="179"/>
                    </a:lnTo>
                    <a:lnTo>
                      <a:pt x="48" y="227"/>
                    </a:lnTo>
                    <a:lnTo>
                      <a:pt x="202" y="155"/>
                    </a:lnTo>
                    <a:lnTo>
                      <a:pt x="298" y="155"/>
                    </a:lnTo>
                    <a:lnTo>
                      <a:pt x="143" y="215"/>
                    </a:lnTo>
                    <a:lnTo>
                      <a:pt x="202" y="262"/>
                    </a:lnTo>
                    <a:lnTo>
                      <a:pt x="381" y="227"/>
                    </a:lnTo>
                    <a:cubicBezTo>
                      <a:pt x="381" y="191"/>
                      <a:pt x="381" y="155"/>
                      <a:pt x="369" y="108"/>
                    </a:cubicBezTo>
                    <a:cubicBezTo>
                      <a:pt x="357" y="72"/>
                      <a:pt x="345" y="36"/>
                      <a:pt x="3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27"/>
              <p:cNvSpPr/>
              <p:nvPr/>
            </p:nvSpPr>
            <p:spPr>
              <a:xfrm>
                <a:off x="5020977" y="1260821"/>
                <a:ext cx="26680" cy="1281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9" extrusionOk="0">
                    <a:moveTo>
                      <a:pt x="96" y="1"/>
                    </a:moveTo>
                    <a:lnTo>
                      <a:pt x="1" y="25"/>
                    </a:lnTo>
                    <a:lnTo>
                      <a:pt x="48" y="60"/>
                    </a:lnTo>
                    <a:lnTo>
                      <a:pt x="227" y="108"/>
                    </a:lnTo>
                    <a:cubicBezTo>
                      <a:pt x="227" y="84"/>
                      <a:pt x="227" y="72"/>
                      <a:pt x="227" y="49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27"/>
              <p:cNvSpPr/>
              <p:nvPr/>
            </p:nvSpPr>
            <p:spPr>
              <a:xfrm>
                <a:off x="4823643" y="1507166"/>
                <a:ext cx="16924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79" extrusionOk="0">
                    <a:moveTo>
                      <a:pt x="120" y="0"/>
                    </a:moveTo>
                    <a:lnTo>
                      <a:pt x="1" y="84"/>
                    </a:lnTo>
                    <a:cubicBezTo>
                      <a:pt x="25" y="119"/>
                      <a:pt x="36" y="143"/>
                      <a:pt x="48" y="179"/>
                    </a:cubicBezTo>
                    <a:lnTo>
                      <a:pt x="144" y="84"/>
                    </a:lnTo>
                    <a:cubicBezTo>
                      <a:pt x="144" y="60"/>
                      <a:pt x="132" y="24"/>
                      <a:pt x="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27"/>
              <p:cNvSpPr/>
              <p:nvPr/>
            </p:nvSpPr>
            <p:spPr>
              <a:xfrm>
                <a:off x="4833515" y="1529497"/>
                <a:ext cx="21038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85" extrusionOk="0">
                    <a:moveTo>
                      <a:pt x="60" y="1"/>
                    </a:moveTo>
                    <a:lnTo>
                      <a:pt x="0" y="37"/>
                    </a:lnTo>
                    <a:cubicBezTo>
                      <a:pt x="12" y="49"/>
                      <a:pt x="12" y="72"/>
                      <a:pt x="24" y="84"/>
                    </a:cubicBezTo>
                    <a:lnTo>
                      <a:pt x="179" y="13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27"/>
              <p:cNvSpPr/>
              <p:nvPr/>
            </p:nvSpPr>
            <p:spPr>
              <a:xfrm>
                <a:off x="4858667" y="1339214"/>
                <a:ext cx="1269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1"/>
                    </a:moveTo>
                    <a:lnTo>
                      <a:pt x="0" y="48"/>
                    </a:lnTo>
                    <a:lnTo>
                      <a:pt x="48" y="96"/>
                    </a:lnTo>
                    <a:lnTo>
                      <a:pt x="108" y="24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27"/>
              <p:cNvSpPr/>
              <p:nvPr/>
            </p:nvSpPr>
            <p:spPr>
              <a:xfrm>
                <a:off x="4822232" y="1382583"/>
                <a:ext cx="12693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48" y="1"/>
                    </a:moveTo>
                    <a:lnTo>
                      <a:pt x="1" y="48"/>
                    </a:lnTo>
                    <a:lnTo>
                      <a:pt x="72" y="84"/>
                    </a:lnTo>
                    <a:cubicBezTo>
                      <a:pt x="84" y="60"/>
                      <a:pt x="96" y="48"/>
                      <a:pt x="108" y="3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27"/>
              <p:cNvSpPr/>
              <p:nvPr/>
            </p:nvSpPr>
            <p:spPr>
              <a:xfrm>
                <a:off x="4879587" y="1329459"/>
                <a:ext cx="28207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79" extrusionOk="0">
                    <a:moveTo>
                      <a:pt x="239" y="0"/>
                    </a:moveTo>
                    <a:lnTo>
                      <a:pt x="37" y="36"/>
                    </a:lnTo>
                    <a:lnTo>
                      <a:pt x="1" y="179"/>
                    </a:lnTo>
                    <a:lnTo>
                      <a:pt x="227" y="60"/>
                    </a:lnTo>
                    <a:cubicBezTo>
                      <a:pt x="227" y="48"/>
                      <a:pt x="239" y="24"/>
                      <a:pt x="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27"/>
              <p:cNvSpPr/>
              <p:nvPr/>
            </p:nvSpPr>
            <p:spPr>
              <a:xfrm>
                <a:off x="5208439" y="1136356"/>
                <a:ext cx="2950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72" y="0"/>
                    </a:moveTo>
                    <a:lnTo>
                      <a:pt x="1" y="36"/>
                    </a:lnTo>
                    <a:cubicBezTo>
                      <a:pt x="13" y="72"/>
                      <a:pt x="25" y="107"/>
                      <a:pt x="37" y="143"/>
                    </a:cubicBezTo>
                    <a:cubicBezTo>
                      <a:pt x="49" y="179"/>
                      <a:pt x="37" y="191"/>
                      <a:pt x="37" y="215"/>
                    </a:cubicBezTo>
                    <a:lnTo>
                      <a:pt x="191" y="250"/>
                    </a:lnTo>
                    <a:lnTo>
                      <a:pt x="251" y="226"/>
                    </a:lnTo>
                    <a:cubicBezTo>
                      <a:pt x="239" y="215"/>
                      <a:pt x="227" y="191"/>
                      <a:pt x="215" y="179"/>
                    </a:cubicBezTo>
                    <a:lnTo>
                      <a:pt x="96" y="119"/>
                    </a:lnTo>
                    <a:cubicBezTo>
                      <a:pt x="84" y="84"/>
                      <a:pt x="72" y="36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27"/>
              <p:cNvSpPr/>
              <p:nvPr/>
            </p:nvSpPr>
            <p:spPr>
              <a:xfrm>
                <a:off x="5163660" y="1164328"/>
                <a:ext cx="43604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3" extrusionOk="0">
                    <a:moveTo>
                      <a:pt x="191" y="0"/>
                    </a:moveTo>
                    <a:lnTo>
                      <a:pt x="1" y="96"/>
                    </a:lnTo>
                    <a:lnTo>
                      <a:pt x="156" y="203"/>
                    </a:lnTo>
                    <a:lnTo>
                      <a:pt x="239" y="203"/>
                    </a:lnTo>
                    <a:lnTo>
                      <a:pt x="287" y="179"/>
                    </a:lnTo>
                    <a:cubicBezTo>
                      <a:pt x="287" y="155"/>
                      <a:pt x="275" y="131"/>
                      <a:pt x="275" y="108"/>
                    </a:cubicBezTo>
                    <a:cubicBezTo>
                      <a:pt x="299" y="84"/>
                      <a:pt x="334" y="72"/>
                      <a:pt x="370" y="60"/>
                    </a:cubicBezTo>
                    <a:cubicBezTo>
                      <a:pt x="370" y="48"/>
                      <a:pt x="358" y="48"/>
                      <a:pt x="358" y="36"/>
                    </a:cubicBezTo>
                    <a:lnTo>
                      <a:pt x="239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27"/>
              <p:cNvSpPr/>
              <p:nvPr/>
            </p:nvSpPr>
            <p:spPr>
              <a:xfrm>
                <a:off x="5341484" y="1088756"/>
                <a:ext cx="81214" cy="309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63" extrusionOk="0">
                    <a:moveTo>
                      <a:pt x="655" y="0"/>
                    </a:moveTo>
                    <a:lnTo>
                      <a:pt x="452" y="108"/>
                    </a:lnTo>
                    <a:lnTo>
                      <a:pt x="369" y="84"/>
                    </a:lnTo>
                    <a:lnTo>
                      <a:pt x="298" y="167"/>
                    </a:lnTo>
                    <a:lnTo>
                      <a:pt x="226" y="108"/>
                    </a:lnTo>
                    <a:lnTo>
                      <a:pt x="119" y="155"/>
                    </a:lnTo>
                    <a:lnTo>
                      <a:pt x="0" y="143"/>
                    </a:lnTo>
                    <a:lnTo>
                      <a:pt x="48" y="227"/>
                    </a:lnTo>
                    <a:lnTo>
                      <a:pt x="262" y="262"/>
                    </a:lnTo>
                    <a:lnTo>
                      <a:pt x="345" y="250"/>
                    </a:lnTo>
                    <a:lnTo>
                      <a:pt x="691" y="48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27"/>
              <p:cNvSpPr/>
              <p:nvPr/>
            </p:nvSpPr>
            <p:spPr>
              <a:xfrm>
                <a:off x="5362404" y="1130715"/>
                <a:ext cx="33731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0" extrusionOk="0">
                    <a:moveTo>
                      <a:pt x="96" y="1"/>
                    </a:moveTo>
                    <a:lnTo>
                      <a:pt x="1" y="36"/>
                    </a:lnTo>
                    <a:lnTo>
                      <a:pt x="144" y="84"/>
                    </a:lnTo>
                    <a:lnTo>
                      <a:pt x="263" y="120"/>
                    </a:lnTo>
                    <a:cubicBezTo>
                      <a:pt x="274" y="96"/>
                      <a:pt x="286" y="72"/>
                      <a:pt x="286" y="48"/>
                    </a:cubicBez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27"/>
              <p:cNvSpPr/>
              <p:nvPr/>
            </p:nvSpPr>
            <p:spPr>
              <a:xfrm>
                <a:off x="5120291" y="1188070"/>
                <a:ext cx="57473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239" extrusionOk="0">
                    <a:moveTo>
                      <a:pt x="406" y="1"/>
                    </a:moveTo>
                    <a:lnTo>
                      <a:pt x="334" y="60"/>
                    </a:lnTo>
                    <a:lnTo>
                      <a:pt x="179" y="60"/>
                    </a:lnTo>
                    <a:cubicBezTo>
                      <a:pt x="179" y="84"/>
                      <a:pt x="179" y="108"/>
                      <a:pt x="168" y="132"/>
                    </a:cubicBezTo>
                    <a:lnTo>
                      <a:pt x="1" y="132"/>
                    </a:lnTo>
                    <a:lnTo>
                      <a:pt x="132" y="239"/>
                    </a:lnTo>
                    <a:lnTo>
                      <a:pt x="251" y="203"/>
                    </a:lnTo>
                    <a:lnTo>
                      <a:pt x="406" y="203"/>
                    </a:lnTo>
                    <a:lnTo>
                      <a:pt x="406" y="156"/>
                    </a:lnTo>
                    <a:lnTo>
                      <a:pt x="489" y="8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27"/>
              <p:cNvSpPr/>
              <p:nvPr/>
            </p:nvSpPr>
            <p:spPr>
              <a:xfrm>
                <a:off x="5257449" y="1146111"/>
                <a:ext cx="28090" cy="3232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75" extrusionOk="0">
                    <a:moveTo>
                      <a:pt x="96" y="1"/>
                    </a:moveTo>
                    <a:lnTo>
                      <a:pt x="1" y="48"/>
                    </a:lnTo>
                    <a:cubicBezTo>
                      <a:pt x="1" y="96"/>
                      <a:pt x="13" y="132"/>
                      <a:pt x="13" y="179"/>
                    </a:cubicBezTo>
                    <a:lnTo>
                      <a:pt x="108" y="203"/>
                    </a:lnTo>
                    <a:lnTo>
                      <a:pt x="179" y="274"/>
                    </a:lnTo>
                    <a:cubicBezTo>
                      <a:pt x="203" y="251"/>
                      <a:pt x="215" y="227"/>
                      <a:pt x="239" y="203"/>
                    </a:cubicBezTo>
                    <a:lnTo>
                      <a:pt x="167" y="143"/>
                    </a:lnTo>
                    <a:lnTo>
                      <a:pt x="227" y="60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27"/>
              <p:cNvSpPr/>
              <p:nvPr/>
            </p:nvSpPr>
            <p:spPr>
              <a:xfrm>
                <a:off x="5053181" y="1209108"/>
                <a:ext cx="65817" cy="53241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53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238" y="24"/>
                      <a:pt x="250" y="48"/>
                      <a:pt x="250" y="84"/>
                    </a:cubicBezTo>
                    <a:lnTo>
                      <a:pt x="155" y="36"/>
                    </a:lnTo>
                    <a:cubicBezTo>
                      <a:pt x="131" y="60"/>
                      <a:pt x="108" y="96"/>
                      <a:pt x="84" y="119"/>
                    </a:cubicBezTo>
                    <a:lnTo>
                      <a:pt x="227" y="167"/>
                    </a:lnTo>
                    <a:lnTo>
                      <a:pt x="60" y="167"/>
                    </a:lnTo>
                    <a:lnTo>
                      <a:pt x="0" y="262"/>
                    </a:lnTo>
                    <a:lnTo>
                      <a:pt x="131" y="274"/>
                    </a:lnTo>
                    <a:lnTo>
                      <a:pt x="24" y="358"/>
                    </a:lnTo>
                    <a:lnTo>
                      <a:pt x="131" y="369"/>
                    </a:lnTo>
                    <a:lnTo>
                      <a:pt x="131" y="453"/>
                    </a:lnTo>
                    <a:lnTo>
                      <a:pt x="191" y="453"/>
                    </a:lnTo>
                    <a:cubicBezTo>
                      <a:pt x="203" y="417"/>
                      <a:pt x="215" y="381"/>
                      <a:pt x="227" y="346"/>
                    </a:cubicBezTo>
                    <a:lnTo>
                      <a:pt x="369" y="358"/>
                    </a:lnTo>
                    <a:lnTo>
                      <a:pt x="429" y="322"/>
                    </a:lnTo>
                    <a:lnTo>
                      <a:pt x="560" y="298"/>
                    </a:lnTo>
                    <a:cubicBezTo>
                      <a:pt x="560" y="274"/>
                      <a:pt x="548" y="262"/>
                      <a:pt x="536" y="238"/>
                    </a:cubicBezTo>
                    <a:lnTo>
                      <a:pt x="560" y="191"/>
                    </a:lnTo>
                    <a:lnTo>
                      <a:pt x="524" y="96"/>
                    </a:lnTo>
                    <a:lnTo>
                      <a:pt x="441" y="84"/>
                    </a:lnTo>
                    <a:cubicBezTo>
                      <a:pt x="441" y="60"/>
                      <a:pt x="429" y="36"/>
                      <a:pt x="417" y="12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27"/>
              <p:cNvSpPr/>
              <p:nvPr/>
            </p:nvSpPr>
            <p:spPr>
              <a:xfrm>
                <a:off x="5179056" y="1141880"/>
                <a:ext cx="14104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5" extrusionOk="0">
                    <a:moveTo>
                      <a:pt x="120" y="1"/>
                    </a:moveTo>
                    <a:lnTo>
                      <a:pt x="1" y="25"/>
                    </a:lnTo>
                    <a:lnTo>
                      <a:pt x="37" y="8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27"/>
              <p:cNvSpPr/>
              <p:nvPr/>
            </p:nvSpPr>
            <p:spPr>
              <a:xfrm>
                <a:off x="5153905" y="1155866"/>
                <a:ext cx="21156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0" extrusionOk="0">
                    <a:moveTo>
                      <a:pt x="179" y="1"/>
                    </a:moveTo>
                    <a:lnTo>
                      <a:pt x="13" y="25"/>
                    </a:lnTo>
                    <a:cubicBezTo>
                      <a:pt x="13" y="60"/>
                      <a:pt x="13" y="84"/>
                      <a:pt x="1" y="120"/>
                    </a:cubicBezTo>
                    <a:cubicBezTo>
                      <a:pt x="13" y="120"/>
                      <a:pt x="167" y="49"/>
                      <a:pt x="167" y="49"/>
                    </a:cubicBez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27"/>
              <p:cNvSpPr/>
              <p:nvPr/>
            </p:nvSpPr>
            <p:spPr>
              <a:xfrm>
                <a:off x="5067167" y="1270694"/>
                <a:ext cx="1269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48" y="0"/>
                    </a:moveTo>
                    <a:lnTo>
                      <a:pt x="0" y="95"/>
                    </a:lnTo>
                    <a:lnTo>
                      <a:pt x="108" y="7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27"/>
              <p:cNvSpPr/>
              <p:nvPr/>
            </p:nvSpPr>
            <p:spPr>
              <a:xfrm>
                <a:off x="4971967" y="1231439"/>
                <a:ext cx="44897" cy="40783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47" extrusionOk="0">
                    <a:moveTo>
                      <a:pt x="346" y="1"/>
                    </a:moveTo>
                    <a:lnTo>
                      <a:pt x="179" y="37"/>
                    </a:lnTo>
                    <a:lnTo>
                      <a:pt x="179" y="108"/>
                    </a:lnTo>
                    <a:lnTo>
                      <a:pt x="13" y="191"/>
                    </a:lnTo>
                    <a:cubicBezTo>
                      <a:pt x="13" y="239"/>
                      <a:pt x="13" y="275"/>
                      <a:pt x="1" y="310"/>
                    </a:cubicBezTo>
                    <a:lnTo>
                      <a:pt x="60" y="346"/>
                    </a:lnTo>
                    <a:lnTo>
                      <a:pt x="239" y="215"/>
                    </a:lnTo>
                    <a:cubicBezTo>
                      <a:pt x="239" y="191"/>
                      <a:pt x="239" y="156"/>
                      <a:pt x="239" y="132"/>
                    </a:cubicBezTo>
                    <a:lnTo>
                      <a:pt x="382" y="7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27"/>
              <p:cNvSpPr/>
              <p:nvPr/>
            </p:nvSpPr>
            <p:spPr>
              <a:xfrm>
                <a:off x="4408053" y="1995507"/>
                <a:ext cx="12693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108" y="1"/>
                    </a:moveTo>
                    <a:lnTo>
                      <a:pt x="1" y="60"/>
                    </a:lnTo>
                    <a:lnTo>
                      <a:pt x="96" y="72"/>
                    </a:lnTo>
                    <a:cubicBezTo>
                      <a:pt x="96" y="48"/>
                      <a:pt x="108" y="24"/>
                      <a:pt x="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27"/>
              <p:cNvSpPr/>
              <p:nvPr/>
            </p:nvSpPr>
            <p:spPr>
              <a:xfrm>
                <a:off x="4380081" y="1865400"/>
                <a:ext cx="18335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60" extrusionOk="0">
                    <a:moveTo>
                      <a:pt x="0" y="0"/>
                    </a:moveTo>
                    <a:lnTo>
                      <a:pt x="36" y="60"/>
                    </a:lnTo>
                    <a:lnTo>
                      <a:pt x="155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27"/>
              <p:cNvSpPr/>
              <p:nvPr/>
            </p:nvSpPr>
            <p:spPr>
              <a:xfrm>
                <a:off x="4409464" y="2016545"/>
                <a:ext cx="1692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08" extrusionOk="0">
                    <a:moveTo>
                      <a:pt x="72" y="0"/>
                    </a:moveTo>
                    <a:cubicBezTo>
                      <a:pt x="48" y="0"/>
                      <a:pt x="24" y="12"/>
                      <a:pt x="0" y="12"/>
                    </a:cubicBezTo>
                    <a:lnTo>
                      <a:pt x="96" y="107"/>
                    </a:lnTo>
                    <a:lnTo>
                      <a:pt x="143" y="48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27"/>
              <p:cNvSpPr/>
              <p:nvPr/>
            </p:nvSpPr>
            <p:spPr>
              <a:xfrm>
                <a:off x="4385723" y="1848593"/>
                <a:ext cx="14104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0" y="1"/>
                    </a:moveTo>
                    <a:cubicBezTo>
                      <a:pt x="24" y="36"/>
                      <a:pt x="36" y="60"/>
                      <a:pt x="60" y="96"/>
                    </a:cubicBezTo>
                    <a:lnTo>
                      <a:pt x="119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27"/>
              <p:cNvSpPr/>
              <p:nvPr/>
            </p:nvSpPr>
            <p:spPr>
              <a:xfrm>
                <a:off x="4427681" y="1999738"/>
                <a:ext cx="5641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48" y="0"/>
                    </a:moveTo>
                    <a:lnTo>
                      <a:pt x="0" y="72"/>
                    </a:lnTo>
                    <a:lnTo>
                      <a:pt x="48" y="6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27"/>
              <p:cNvSpPr/>
              <p:nvPr/>
            </p:nvSpPr>
            <p:spPr>
              <a:xfrm>
                <a:off x="4384312" y="1947907"/>
                <a:ext cx="11283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97" extrusionOk="0">
                    <a:moveTo>
                      <a:pt x="95" y="1"/>
                    </a:moveTo>
                    <a:lnTo>
                      <a:pt x="0" y="60"/>
                    </a:lnTo>
                    <a:lnTo>
                      <a:pt x="95" y="96"/>
                    </a:lnTo>
                    <a:cubicBezTo>
                      <a:pt x="95" y="60"/>
                      <a:pt x="95" y="37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27"/>
              <p:cNvSpPr/>
              <p:nvPr/>
            </p:nvSpPr>
            <p:spPr>
              <a:xfrm>
                <a:off x="4374440" y="1932510"/>
                <a:ext cx="15514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73" extrusionOk="0">
                    <a:moveTo>
                      <a:pt x="108" y="1"/>
                    </a:moveTo>
                    <a:lnTo>
                      <a:pt x="1" y="49"/>
                    </a:lnTo>
                    <a:lnTo>
                      <a:pt x="72" y="72"/>
                    </a:lnTo>
                    <a:lnTo>
                      <a:pt x="132" y="37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27"/>
              <p:cNvSpPr/>
              <p:nvPr/>
            </p:nvSpPr>
            <p:spPr>
              <a:xfrm>
                <a:off x="4387015" y="1977290"/>
                <a:ext cx="14221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5" extrusionOk="0">
                    <a:moveTo>
                      <a:pt x="120" y="1"/>
                    </a:moveTo>
                    <a:lnTo>
                      <a:pt x="1" y="25"/>
                    </a:lnTo>
                    <a:lnTo>
                      <a:pt x="84" y="84"/>
                    </a:lnTo>
                    <a:cubicBezTo>
                      <a:pt x="96" y="60"/>
                      <a:pt x="108" y="25"/>
                      <a:pt x="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27"/>
              <p:cNvSpPr/>
              <p:nvPr/>
            </p:nvSpPr>
            <p:spPr>
              <a:xfrm>
                <a:off x="4416516" y="1974586"/>
                <a:ext cx="11283" cy="18217"/>
              </a:xfrm>
              <a:custGeom>
                <a:avLst/>
                <a:gdLst/>
                <a:ahLst/>
                <a:cxnLst/>
                <a:rect l="l" t="t" r="r" b="b"/>
                <a:pathLst>
                  <a:path w="96" h="15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60"/>
                      <a:pt x="48" y="107"/>
                      <a:pt x="60" y="155"/>
                    </a:cubicBezTo>
                    <a:cubicBezTo>
                      <a:pt x="71" y="131"/>
                      <a:pt x="83" y="107"/>
                      <a:pt x="95" y="83"/>
                    </a:cubicBezTo>
                    <a:cubicBezTo>
                      <a:pt x="95" y="83"/>
                      <a:pt x="12" y="1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27"/>
              <p:cNvSpPr/>
              <p:nvPr/>
            </p:nvSpPr>
            <p:spPr>
              <a:xfrm>
                <a:off x="4389836" y="1966124"/>
                <a:ext cx="11400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97" h="37" extrusionOk="0">
                    <a:moveTo>
                      <a:pt x="1" y="1"/>
                    </a:moveTo>
                    <a:cubicBezTo>
                      <a:pt x="25" y="13"/>
                      <a:pt x="37" y="24"/>
                      <a:pt x="48" y="36"/>
                    </a:cubicBez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27"/>
              <p:cNvSpPr/>
              <p:nvPr/>
            </p:nvSpPr>
            <p:spPr>
              <a:xfrm>
                <a:off x="4836219" y="1343446"/>
                <a:ext cx="16924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03" extrusionOk="0">
                    <a:moveTo>
                      <a:pt x="120" y="0"/>
                    </a:moveTo>
                    <a:lnTo>
                      <a:pt x="1" y="131"/>
                    </a:lnTo>
                    <a:lnTo>
                      <a:pt x="1" y="203"/>
                    </a:lnTo>
                    <a:lnTo>
                      <a:pt x="144" y="119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27"/>
              <p:cNvSpPr/>
              <p:nvPr/>
            </p:nvSpPr>
            <p:spPr>
              <a:xfrm>
                <a:off x="4750891" y="1614942"/>
                <a:ext cx="43486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44" extrusionOk="0">
                    <a:moveTo>
                      <a:pt x="370" y="0"/>
                    </a:moveTo>
                    <a:lnTo>
                      <a:pt x="274" y="24"/>
                    </a:lnTo>
                    <a:lnTo>
                      <a:pt x="96" y="36"/>
                    </a:lnTo>
                    <a:lnTo>
                      <a:pt x="1" y="95"/>
                    </a:lnTo>
                    <a:lnTo>
                      <a:pt x="108" y="95"/>
                    </a:lnTo>
                    <a:lnTo>
                      <a:pt x="155" y="143"/>
                    </a:lnTo>
                    <a:cubicBezTo>
                      <a:pt x="179" y="143"/>
                      <a:pt x="203" y="119"/>
                      <a:pt x="215" y="119"/>
                    </a:cubicBez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27"/>
              <p:cNvSpPr/>
              <p:nvPr/>
            </p:nvSpPr>
            <p:spPr>
              <a:xfrm>
                <a:off x="4798491" y="1551945"/>
                <a:ext cx="1410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08" extrusionOk="0">
                    <a:moveTo>
                      <a:pt x="60" y="0"/>
                    </a:moveTo>
                    <a:lnTo>
                      <a:pt x="0" y="60"/>
                    </a:lnTo>
                    <a:lnTo>
                      <a:pt x="60" y="108"/>
                    </a:lnTo>
                    <a:lnTo>
                      <a:pt x="119" y="72"/>
                    </a:lnTo>
                    <a:lnTo>
                      <a:pt x="119" y="2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27"/>
              <p:cNvSpPr/>
              <p:nvPr/>
            </p:nvSpPr>
            <p:spPr>
              <a:xfrm>
                <a:off x="4417809" y="1828966"/>
                <a:ext cx="14104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84" y="1"/>
                    </a:moveTo>
                    <a:lnTo>
                      <a:pt x="1" y="72"/>
                    </a:lnTo>
                    <a:lnTo>
                      <a:pt x="120" y="7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27"/>
              <p:cNvSpPr/>
              <p:nvPr/>
            </p:nvSpPr>
            <p:spPr>
              <a:xfrm>
                <a:off x="4440257" y="2071079"/>
                <a:ext cx="11283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96" h="73" extrusionOk="0">
                    <a:moveTo>
                      <a:pt x="24" y="1"/>
                    </a:moveTo>
                    <a:cubicBezTo>
                      <a:pt x="24" y="24"/>
                      <a:pt x="12" y="48"/>
                      <a:pt x="0" y="72"/>
                    </a:cubicBezTo>
                    <a:lnTo>
                      <a:pt x="96" y="4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27"/>
              <p:cNvSpPr/>
              <p:nvPr/>
            </p:nvSpPr>
            <p:spPr>
              <a:xfrm>
                <a:off x="4784505" y="1599545"/>
                <a:ext cx="25269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215" y="0"/>
                    </a:moveTo>
                    <a:lnTo>
                      <a:pt x="48" y="24"/>
                    </a:lnTo>
                    <a:lnTo>
                      <a:pt x="0" y="84"/>
                    </a:lnTo>
                    <a:lnTo>
                      <a:pt x="84" y="107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27"/>
              <p:cNvSpPr/>
              <p:nvPr/>
            </p:nvSpPr>
            <p:spPr>
              <a:xfrm>
                <a:off x="4592812" y="1728242"/>
                <a:ext cx="46307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32" extrusionOk="0">
                    <a:moveTo>
                      <a:pt x="238" y="1"/>
                    </a:moveTo>
                    <a:lnTo>
                      <a:pt x="203" y="36"/>
                    </a:lnTo>
                    <a:lnTo>
                      <a:pt x="84" y="36"/>
                    </a:lnTo>
                    <a:lnTo>
                      <a:pt x="0" y="132"/>
                    </a:lnTo>
                    <a:lnTo>
                      <a:pt x="84" y="132"/>
                    </a:lnTo>
                    <a:lnTo>
                      <a:pt x="167" y="108"/>
                    </a:lnTo>
                    <a:lnTo>
                      <a:pt x="310" y="108"/>
                    </a:lnTo>
                    <a:lnTo>
                      <a:pt x="393" y="36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27"/>
              <p:cNvSpPr/>
              <p:nvPr/>
            </p:nvSpPr>
            <p:spPr>
              <a:xfrm>
                <a:off x="4554967" y="1739407"/>
                <a:ext cx="1974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97" extrusionOk="0">
                    <a:moveTo>
                      <a:pt x="132" y="1"/>
                    </a:moveTo>
                    <a:lnTo>
                      <a:pt x="1" y="13"/>
                    </a:lnTo>
                    <a:lnTo>
                      <a:pt x="120" y="96"/>
                    </a:lnTo>
                    <a:lnTo>
                      <a:pt x="167" y="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27"/>
              <p:cNvSpPr/>
              <p:nvPr/>
            </p:nvSpPr>
            <p:spPr>
              <a:xfrm>
                <a:off x="4440257" y="1823442"/>
                <a:ext cx="1551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0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31" y="60"/>
                    </a:lnTo>
                    <a:cubicBezTo>
                      <a:pt x="119" y="48"/>
                      <a:pt x="108" y="24"/>
                      <a:pt x="84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27"/>
              <p:cNvSpPr/>
              <p:nvPr/>
            </p:nvSpPr>
            <p:spPr>
              <a:xfrm>
                <a:off x="4570364" y="1751983"/>
                <a:ext cx="16924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32" extrusionOk="0">
                    <a:moveTo>
                      <a:pt x="108" y="1"/>
                    </a:moveTo>
                    <a:cubicBezTo>
                      <a:pt x="108" y="1"/>
                      <a:pt x="1" y="84"/>
                      <a:pt x="1" y="84"/>
                    </a:cubicBezTo>
                    <a:lnTo>
                      <a:pt x="84" y="132"/>
                    </a:lnTo>
                    <a:lnTo>
                      <a:pt x="144" y="9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27"/>
              <p:cNvSpPr/>
              <p:nvPr/>
            </p:nvSpPr>
            <p:spPr>
              <a:xfrm>
                <a:off x="4588581" y="1712845"/>
                <a:ext cx="33731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0" extrusionOk="0">
                    <a:moveTo>
                      <a:pt x="203" y="1"/>
                    </a:moveTo>
                    <a:lnTo>
                      <a:pt x="0" y="120"/>
                    </a:lnTo>
                    <a:lnTo>
                      <a:pt x="155" y="120"/>
                    </a:lnTo>
                    <a:lnTo>
                      <a:pt x="286" y="60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27"/>
              <p:cNvSpPr/>
              <p:nvPr/>
            </p:nvSpPr>
            <p:spPr>
              <a:xfrm>
                <a:off x="5204325" y="1175494"/>
                <a:ext cx="11283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96" h="108" extrusionOk="0">
                    <a:moveTo>
                      <a:pt x="36" y="1"/>
                    </a:moveTo>
                    <a:cubicBezTo>
                      <a:pt x="24" y="36"/>
                      <a:pt x="12" y="72"/>
                      <a:pt x="0" y="108"/>
                    </a:cubicBezTo>
                    <a:lnTo>
                      <a:pt x="95" y="72"/>
                    </a:lnTo>
                    <a:cubicBezTo>
                      <a:pt x="84" y="48"/>
                      <a:pt x="60" y="24"/>
                      <a:pt x="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27"/>
              <p:cNvSpPr/>
              <p:nvPr/>
            </p:nvSpPr>
            <p:spPr>
              <a:xfrm>
                <a:off x="5450553" y="1073360"/>
                <a:ext cx="19745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68" h="96" extrusionOk="0">
                    <a:moveTo>
                      <a:pt x="108" y="0"/>
                    </a:moveTo>
                    <a:lnTo>
                      <a:pt x="1" y="12"/>
                    </a:lnTo>
                    <a:cubicBezTo>
                      <a:pt x="25" y="36"/>
                      <a:pt x="48" y="72"/>
                      <a:pt x="72" y="96"/>
                    </a:cubicBezTo>
                    <a:lnTo>
                      <a:pt x="132" y="84"/>
                    </a:lnTo>
                    <a:cubicBezTo>
                      <a:pt x="144" y="72"/>
                      <a:pt x="156" y="60"/>
                      <a:pt x="167" y="48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27"/>
              <p:cNvSpPr/>
              <p:nvPr/>
            </p:nvSpPr>
            <p:spPr>
              <a:xfrm>
                <a:off x="5493921" y="1057963"/>
                <a:ext cx="15514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61" extrusionOk="0">
                    <a:moveTo>
                      <a:pt x="37" y="0"/>
                    </a:moveTo>
                    <a:cubicBezTo>
                      <a:pt x="25" y="24"/>
                      <a:pt x="13" y="36"/>
                      <a:pt x="1" y="60"/>
                    </a:cubicBezTo>
                    <a:lnTo>
                      <a:pt x="84" y="60"/>
                    </a:lnTo>
                    <a:cubicBezTo>
                      <a:pt x="96" y="36"/>
                      <a:pt x="120" y="24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27"/>
              <p:cNvSpPr/>
              <p:nvPr/>
            </p:nvSpPr>
            <p:spPr>
              <a:xfrm>
                <a:off x="5524714" y="1055142"/>
                <a:ext cx="5606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227" extrusionOk="0">
                    <a:moveTo>
                      <a:pt x="227" y="1"/>
                    </a:moveTo>
                    <a:cubicBezTo>
                      <a:pt x="227" y="24"/>
                      <a:pt x="215" y="36"/>
                      <a:pt x="215" y="60"/>
                    </a:cubicBezTo>
                    <a:lnTo>
                      <a:pt x="156" y="96"/>
                    </a:lnTo>
                    <a:lnTo>
                      <a:pt x="72" y="72"/>
                    </a:lnTo>
                    <a:lnTo>
                      <a:pt x="13" y="96"/>
                    </a:lnTo>
                    <a:lnTo>
                      <a:pt x="1" y="132"/>
                    </a:lnTo>
                    <a:lnTo>
                      <a:pt x="144" y="155"/>
                    </a:lnTo>
                    <a:lnTo>
                      <a:pt x="287" y="227"/>
                    </a:lnTo>
                    <a:lnTo>
                      <a:pt x="417" y="215"/>
                    </a:lnTo>
                    <a:lnTo>
                      <a:pt x="477" y="120"/>
                    </a:lnTo>
                    <a:lnTo>
                      <a:pt x="322" y="120"/>
                    </a:lnTo>
                    <a:lnTo>
                      <a:pt x="406" y="60"/>
                    </a:lnTo>
                    <a:lnTo>
                      <a:pt x="298" y="36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27"/>
              <p:cNvSpPr/>
              <p:nvPr/>
            </p:nvSpPr>
            <p:spPr>
              <a:xfrm>
                <a:off x="5429632" y="1097101"/>
                <a:ext cx="37845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80" extrusionOk="0">
                    <a:moveTo>
                      <a:pt x="179" y="1"/>
                    </a:moveTo>
                    <a:lnTo>
                      <a:pt x="0" y="37"/>
                    </a:lnTo>
                    <a:lnTo>
                      <a:pt x="95" y="96"/>
                    </a:lnTo>
                    <a:cubicBezTo>
                      <a:pt x="95" y="120"/>
                      <a:pt x="107" y="144"/>
                      <a:pt x="107" y="179"/>
                    </a:cubicBezTo>
                    <a:lnTo>
                      <a:pt x="274" y="144"/>
                    </a:lnTo>
                    <a:lnTo>
                      <a:pt x="322" y="72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27"/>
              <p:cNvSpPr/>
              <p:nvPr/>
            </p:nvSpPr>
            <p:spPr>
              <a:xfrm>
                <a:off x="4815298" y="2142421"/>
                <a:ext cx="9873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84" h="73" extrusionOk="0">
                    <a:moveTo>
                      <a:pt x="84" y="1"/>
                    </a:moveTo>
                    <a:lnTo>
                      <a:pt x="0" y="13"/>
                    </a:lnTo>
                    <a:cubicBezTo>
                      <a:pt x="0" y="37"/>
                      <a:pt x="0" y="60"/>
                      <a:pt x="0" y="72"/>
                    </a:cubicBezTo>
                    <a:lnTo>
                      <a:pt x="60" y="72"/>
                    </a:lnTo>
                    <a:cubicBezTo>
                      <a:pt x="72" y="48"/>
                      <a:pt x="72" y="25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27"/>
              <p:cNvSpPr/>
              <p:nvPr/>
            </p:nvSpPr>
            <p:spPr>
              <a:xfrm>
                <a:off x="5235118" y="2041697"/>
                <a:ext cx="32203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27" extrusionOk="0">
                    <a:moveTo>
                      <a:pt x="119" y="1"/>
                    </a:moveTo>
                    <a:lnTo>
                      <a:pt x="0" y="108"/>
                    </a:lnTo>
                    <a:lnTo>
                      <a:pt x="95" y="203"/>
                    </a:lnTo>
                    <a:lnTo>
                      <a:pt x="143" y="227"/>
                    </a:lnTo>
                    <a:lnTo>
                      <a:pt x="143" y="132"/>
                    </a:lnTo>
                    <a:lnTo>
                      <a:pt x="274" y="60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27"/>
              <p:cNvSpPr/>
              <p:nvPr/>
            </p:nvSpPr>
            <p:spPr>
              <a:xfrm>
                <a:off x="5243463" y="2169100"/>
                <a:ext cx="58883" cy="7004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96" extrusionOk="0">
                    <a:moveTo>
                      <a:pt x="429" y="0"/>
                    </a:moveTo>
                    <a:lnTo>
                      <a:pt x="370" y="24"/>
                    </a:lnTo>
                    <a:lnTo>
                      <a:pt x="239" y="24"/>
                    </a:lnTo>
                    <a:lnTo>
                      <a:pt x="155" y="95"/>
                    </a:lnTo>
                    <a:cubicBezTo>
                      <a:pt x="132" y="119"/>
                      <a:pt x="108" y="143"/>
                      <a:pt x="96" y="167"/>
                    </a:cubicBezTo>
                    <a:lnTo>
                      <a:pt x="13" y="214"/>
                    </a:lnTo>
                    <a:cubicBezTo>
                      <a:pt x="24" y="250"/>
                      <a:pt x="36" y="286"/>
                      <a:pt x="48" y="310"/>
                    </a:cubicBezTo>
                    <a:lnTo>
                      <a:pt x="1" y="333"/>
                    </a:lnTo>
                    <a:lnTo>
                      <a:pt x="108" y="452"/>
                    </a:lnTo>
                    <a:lnTo>
                      <a:pt x="155" y="441"/>
                    </a:lnTo>
                    <a:lnTo>
                      <a:pt x="120" y="500"/>
                    </a:lnTo>
                    <a:lnTo>
                      <a:pt x="48" y="560"/>
                    </a:lnTo>
                    <a:lnTo>
                      <a:pt x="60" y="595"/>
                    </a:lnTo>
                    <a:lnTo>
                      <a:pt x="215" y="572"/>
                    </a:lnTo>
                    <a:lnTo>
                      <a:pt x="239" y="524"/>
                    </a:lnTo>
                    <a:lnTo>
                      <a:pt x="203" y="500"/>
                    </a:lnTo>
                    <a:cubicBezTo>
                      <a:pt x="203" y="488"/>
                      <a:pt x="215" y="464"/>
                      <a:pt x="227" y="452"/>
                    </a:cubicBezTo>
                    <a:lnTo>
                      <a:pt x="370" y="381"/>
                    </a:lnTo>
                    <a:cubicBezTo>
                      <a:pt x="382" y="369"/>
                      <a:pt x="382" y="345"/>
                      <a:pt x="394" y="333"/>
                    </a:cubicBezTo>
                    <a:lnTo>
                      <a:pt x="477" y="262"/>
                    </a:lnTo>
                    <a:cubicBezTo>
                      <a:pt x="477" y="250"/>
                      <a:pt x="477" y="238"/>
                      <a:pt x="465" y="226"/>
                    </a:cubicBezTo>
                    <a:lnTo>
                      <a:pt x="382" y="167"/>
                    </a:lnTo>
                    <a:lnTo>
                      <a:pt x="441" y="107"/>
                    </a:lnTo>
                    <a:cubicBezTo>
                      <a:pt x="441" y="83"/>
                      <a:pt x="441" y="71"/>
                      <a:pt x="453" y="60"/>
                    </a:cubicBezTo>
                    <a:lnTo>
                      <a:pt x="501" y="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27"/>
              <p:cNvSpPr/>
              <p:nvPr/>
            </p:nvSpPr>
            <p:spPr>
              <a:xfrm>
                <a:off x="5142739" y="2208238"/>
                <a:ext cx="33731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44" extrusionOk="0">
                    <a:moveTo>
                      <a:pt x="215" y="0"/>
                    </a:moveTo>
                    <a:cubicBezTo>
                      <a:pt x="191" y="36"/>
                      <a:pt x="167" y="60"/>
                      <a:pt x="143" y="84"/>
                    </a:cubicBezTo>
                    <a:cubicBezTo>
                      <a:pt x="143" y="96"/>
                      <a:pt x="155" y="108"/>
                      <a:pt x="155" y="119"/>
                    </a:cubicBezTo>
                    <a:cubicBezTo>
                      <a:pt x="143" y="155"/>
                      <a:pt x="131" y="191"/>
                      <a:pt x="119" y="239"/>
                    </a:cubicBezTo>
                    <a:lnTo>
                      <a:pt x="48" y="262"/>
                    </a:lnTo>
                    <a:lnTo>
                      <a:pt x="0" y="489"/>
                    </a:lnTo>
                    <a:cubicBezTo>
                      <a:pt x="0" y="512"/>
                      <a:pt x="12" y="536"/>
                      <a:pt x="12" y="560"/>
                    </a:cubicBezTo>
                    <a:cubicBezTo>
                      <a:pt x="24" y="584"/>
                      <a:pt x="12" y="596"/>
                      <a:pt x="12" y="620"/>
                    </a:cubicBezTo>
                    <a:lnTo>
                      <a:pt x="48" y="643"/>
                    </a:lnTo>
                    <a:lnTo>
                      <a:pt x="96" y="572"/>
                    </a:lnTo>
                    <a:lnTo>
                      <a:pt x="167" y="441"/>
                    </a:lnTo>
                    <a:lnTo>
                      <a:pt x="191" y="310"/>
                    </a:lnTo>
                    <a:lnTo>
                      <a:pt x="262" y="179"/>
                    </a:lnTo>
                    <a:cubicBezTo>
                      <a:pt x="262" y="131"/>
                      <a:pt x="274" y="96"/>
                      <a:pt x="286" y="48"/>
                    </a:cubicBez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27"/>
              <p:cNvSpPr/>
              <p:nvPr/>
            </p:nvSpPr>
            <p:spPr>
              <a:xfrm>
                <a:off x="5302229" y="2160638"/>
                <a:ext cx="2668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84" extrusionOk="0">
                    <a:moveTo>
                      <a:pt x="72" y="1"/>
                    </a:moveTo>
                    <a:lnTo>
                      <a:pt x="1" y="48"/>
                    </a:lnTo>
                    <a:lnTo>
                      <a:pt x="48" y="84"/>
                    </a:lnTo>
                    <a:lnTo>
                      <a:pt x="108" y="48"/>
                    </a:lnTo>
                    <a:lnTo>
                      <a:pt x="227" y="24"/>
                    </a:lnTo>
                    <a:cubicBezTo>
                      <a:pt x="215" y="13"/>
                      <a:pt x="203" y="13"/>
                      <a:pt x="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27"/>
              <p:cNvSpPr/>
              <p:nvPr/>
            </p:nvSpPr>
            <p:spPr>
              <a:xfrm>
                <a:off x="5297997" y="2120090"/>
                <a:ext cx="14104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4" extrusionOk="0">
                    <a:moveTo>
                      <a:pt x="60" y="0"/>
                    </a:moveTo>
                    <a:lnTo>
                      <a:pt x="1" y="12"/>
                    </a:lnTo>
                    <a:lnTo>
                      <a:pt x="49" y="84"/>
                    </a:lnTo>
                    <a:lnTo>
                      <a:pt x="120" y="36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27"/>
              <p:cNvSpPr/>
              <p:nvPr/>
            </p:nvSpPr>
            <p:spPr>
              <a:xfrm>
                <a:off x="5502384" y="1989983"/>
                <a:ext cx="5641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0" extrusionOk="0">
                    <a:moveTo>
                      <a:pt x="24" y="0"/>
                    </a:moveTo>
                    <a:cubicBezTo>
                      <a:pt x="12" y="24"/>
                      <a:pt x="12" y="48"/>
                      <a:pt x="0" y="60"/>
                    </a:cubicBezTo>
                    <a:lnTo>
                      <a:pt x="48" y="6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27"/>
              <p:cNvSpPr/>
              <p:nvPr/>
            </p:nvSpPr>
            <p:spPr>
              <a:xfrm>
                <a:off x="5512139" y="2001148"/>
                <a:ext cx="14104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96" extrusionOk="0">
                    <a:moveTo>
                      <a:pt x="96" y="0"/>
                    </a:moveTo>
                    <a:lnTo>
                      <a:pt x="48" y="36"/>
                    </a:lnTo>
                    <a:lnTo>
                      <a:pt x="1" y="60"/>
                    </a:lnTo>
                    <a:lnTo>
                      <a:pt x="36" y="96"/>
                    </a:lnTo>
                    <a:lnTo>
                      <a:pt x="120" y="6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27"/>
              <p:cNvSpPr/>
              <p:nvPr/>
            </p:nvSpPr>
            <p:spPr>
              <a:xfrm>
                <a:off x="5386263" y="1733883"/>
                <a:ext cx="11283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96" h="72" extrusionOk="0">
                    <a:moveTo>
                      <a:pt x="12" y="0"/>
                    </a:moveTo>
                    <a:cubicBezTo>
                      <a:pt x="12" y="12"/>
                      <a:pt x="12" y="36"/>
                      <a:pt x="0" y="48"/>
                    </a:cubicBezTo>
                    <a:cubicBezTo>
                      <a:pt x="0" y="72"/>
                      <a:pt x="24" y="72"/>
                      <a:pt x="36" y="72"/>
                    </a:cubicBezTo>
                    <a:lnTo>
                      <a:pt x="95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27"/>
              <p:cNvSpPr/>
              <p:nvPr/>
            </p:nvSpPr>
            <p:spPr>
              <a:xfrm>
                <a:off x="5445029" y="1963304"/>
                <a:ext cx="1551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08" extrusionOk="0">
                    <a:moveTo>
                      <a:pt x="0" y="1"/>
                    </a:moveTo>
                    <a:lnTo>
                      <a:pt x="0" y="60"/>
                    </a:lnTo>
                    <a:cubicBezTo>
                      <a:pt x="0" y="84"/>
                      <a:pt x="36" y="96"/>
                      <a:pt x="60" y="108"/>
                    </a:cubicBezTo>
                    <a:lnTo>
                      <a:pt x="131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27"/>
              <p:cNvSpPr/>
              <p:nvPr/>
            </p:nvSpPr>
            <p:spPr>
              <a:xfrm>
                <a:off x="5473001" y="1977290"/>
                <a:ext cx="25269" cy="1281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9" extrusionOk="0">
                    <a:moveTo>
                      <a:pt x="215" y="1"/>
                    </a:moveTo>
                    <a:lnTo>
                      <a:pt x="24" y="25"/>
                    </a:lnTo>
                    <a:lnTo>
                      <a:pt x="0" y="72"/>
                    </a:lnTo>
                    <a:cubicBezTo>
                      <a:pt x="24" y="84"/>
                      <a:pt x="48" y="96"/>
                      <a:pt x="84" y="108"/>
                    </a:cubicBezTo>
                    <a:lnTo>
                      <a:pt x="191" y="49"/>
                    </a:lnTo>
                    <a:cubicBezTo>
                      <a:pt x="191" y="37"/>
                      <a:pt x="203" y="13"/>
                      <a:pt x="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27"/>
              <p:cNvSpPr/>
              <p:nvPr/>
            </p:nvSpPr>
            <p:spPr>
              <a:xfrm>
                <a:off x="5412825" y="1966124"/>
                <a:ext cx="14104" cy="293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5" extrusionOk="0">
                    <a:moveTo>
                      <a:pt x="0" y="1"/>
                    </a:moveTo>
                    <a:lnTo>
                      <a:pt x="48" y="24"/>
                    </a:lnTo>
                    <a:lnTo>
                      <a:pt x="119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27"/>
              <p:cNvSpPr/>
              <p:nvPr/>
            </p:nvSpPr>
            <p:spPr>
              <a:xfrm>
                <a:off x="5309280" y="1963304"/>
                <a:ext cx="53241" cy="4078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47" extrusionOk="0">
                    <a:moveTo>
                      <a:pt x="143" y="1"/>
                    </a:moveTo>
                    <a:lnTo>
                      <a:pt x="143" y="72"/>
                    </a:lnTo>
                    <a:lnTo>
                      <a:pt x="226" y="108"/>
                    </a:lnTo>
                    <a:lnTo>
                      <a:pt x="191" y="144"/>
                    </a:lnTo>
                    <a:lnTo>
                      <a:pt x="48" y="120"/>
                    </a:lnTo>
                    <a:lnTo>
                      <a:pt x="0" y="156"/>
                    </a:lnTo>
                    <a:lnTo>
                      <a:pt x="72" y="191"/>
                    </a:lnTo>
                    <a:lnTo>
                      <a:pt x="143" y="251"/>
                    </a:lnTo>
                    <a:lnTo>
                      <a:pt x="262" y="275"/>
                    </a:lnTo>
                    <a:lnTo>
                      <a:pt x="369" y="346"/>
                    </a:lnTo>
                    <a:lnTo>
                      <a:pt x="453" y="310"/>
                    </a:lnTo>
                    <a:cubicBezTo>
                      <a:pt x="441" y="287"/>
                      <a:pt x="429" y="263"/>
                      <a:pt x="429" y="239"/>
                    </a:cubicBezTo>
                    <a:lnTo>
                      <a:pt x="334" y="239"/>
                    </a:lnTo>
                    <a:lnTo>
                      <a:pt x="274" y="168"/>
                    </a:lnTo>
                    <a:lnTo>
                      <a:pt x="310" y="144"/>
                    </a:lnTo>
                    <a:lnTo>
                      <a:pt x="405" y="156"/>
                    </a:lnTo>
                    <a:cubicBezTo>
                      <a:pt x="405" y="132"/>
                      <a:pt x="393" y="108"/>
                      <a:pt x="381" y="96"/>
                    </a:cubicBez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27"/>
              <p:cNvSpPr/>
              <p:nvPr/>
            </p:nvSpPr>
            <p:spPr>
              <a:xfrm>
                <a:off x="5570904" y="1598135"/>
                <a:ext cx="36552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44" extrusionOk="0">
                    <a:moveTo>
                      <a:pt x="120" y="0"/>
                    </a:moveTo>
                    <a:lnTo>
                      <a:pt x="1" y="48"/>
                    </a:lnTo>
                    <a:lnTo>
                      <a:pt x="84" y="131"/>
                    </a:lnTo>
                    <a:lnTo>
                      <a:pt x="191" y="143"/>
                    </a:lnTo>
                    <a:lnTo>
                      <a:pt x="251" y="107"/>
                    </a:lnTo>
                    <a:lnTo>
                      <a:pt x="191" y="60"/>
                    </a:lnTo>
                    <a:lnTo>
                      <a:pt x="298" y="60"/>
                    </a:lnTo>
                    <a:lnTo>
                      <a:pt x="310" y="24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27"/>
              <p:cNvSpPr/>
              <p:nvPr/>
            </p:nvSpPr>
            <p:spPr>
              <a:xfrm>
                <a:off x="5374980" y="1745049"/>
                <a:ext cx="22566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32" extrusionOk="0">
                    <a:moveTo>
                      <a:pt x="37" y="0"/>
                    </a:moveTo>
                    <a:lnTo>
                      <a:pt x="1" y="72"/>
                    </a:lnTo>
                    <a:lnTo>
                      <a:pt x="72" y="131"/>
                    </a:lnTo>
                    <a:lnTo>
                      <a:pt x="179" y="96"/>
                    </a:lnTo>
                    <a:lnTo>
                      <a:pt x="191" y="24"/>
                    </a:lnTo>
                    <a:cubicBezTo>
                      <a:pt x="167" y="24"/>
                      <a:pt x="144" y="36"/>
                      <a:pt x="108" y="4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27"/>
              <p:cNvSpPr/>
              <p:nvPr/>
            </p:nvSpPr>
            <p:spPr>
              <a:xfrm>
                <a:off x="5473001" y="2111627"/>
                <a:ext cx="86855" cy="561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78" extrusionOk="0">
                    <a:moveTo>
                      <a:pt x="322" y="1"/>
                    </a:moveTo>
                    <a:lnTo>
                      <a:pt x="262" y="49"/>
                    </a:lnTo>
                    <a:lnTo>
                      <a:pt x="215" y="60"/>
                    </a:lnTo>
                    <a:lnTo>
                      <a:pt x="155" y="96"/>
                    </a:lnTo>
                    <a:lnTo>
                      <a:pt x="131" y="60"/>
                    </a:lnTo>
                    <a:lnTo>
                      <a:pt x="60" y="49"/>
                    </a:lnTo>
                    <a:lnTo>
                      <a:pt x="60" y="72"/>
                    </a:lnTo>
                    <a:lnTo>
                      <a:pt x="0" y="96"/>
                    </a:lnTo>
                    <a:lnTo>
                      <a:pt x="84" y="108"/>
                    </a:lnTo>
                    <a:lnTo>
                      <a:pt x="84" y="156"/>
                    </a:lnTo>
                    <a:lnTo>
                      <a:pt x="12" y="179"/>
                    </a:lnTo>
                    <a:lnTo>
                      <a:pt x="12" y="227"/>
                    </a:lnTo>
                    <a:lnTo>
                      <a:pt x="107" y="239"/>
                    </a:lnTo>
                    <a:lnTo>
                      <a:pt x="203" y="310"/>
                    </a:lnTo>
                    <a:lnTo>
                      <a:pt x="167" y="370"/>
                    </a:lnTo>
                    <a:lnTo>
                      <a:pt x="119" y="370"/>
                    </a:lnTo>
                    <a:cubicBezTo>
                      <a:pt x="95" y="406"/>
                      <a:pt x="84" y="430"/>
                      <a:pt x="72" y="465"/>
                    </a:cubicBezTo>
                    <a:lnTo>
                      <a:pt x="119" y="477"/>
                    </a:lnTo>
                    <a:lnTo>
                      <a:pt x="215" y="430"/>
                    </a:lnTo>
                    <a:lnTo>
                      <a:pt x="215" y="394"/>
                    </a:lnTo>
                    <a:lnTo>
                      <a:pt x="298" y="275"/>
                    </a:lnTo>
                    <a:lnTo>
                      <a:pt x="476" y="263"/>
                    </a:lnTo>
                    <a:lnTo>
                      <a:pt x="548" y="203"/>
                    </a:lnTo>
                    <a:lnTo>
                      <a:pt x="619" y="144"/>
                    </a:lnTo>
                    <a:lnTo>
                      <a:pt x="703" y="156"/>
                    </a:lnTo>
                    <a:lnTo>
                      <a:pt x="738" y="144"/>
                    </a:lnTo>
                    <a:lnTo>
                      <a:pt x="715" y="120"/>
                    </a:lnTo>
                    <a:lnTo>
                      <a:pt x="655" y="96"/>
                    </a:lnTo>
                    <a:lnTo>
                      <a:pt x="560" y="49"/>
                    </a:lnTo>
                    <a:lnTo>
                      <a:pt x="369" y="25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27"/>
              <p:cNvSpPr/>
              <p:nvPr/>
            </p:nvSpPr>
            <p:spPr>
              <a:xfrm>
                <a:off x="5548573" y="2083655"/>
                <a:ext cx="15514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9" extrusionOk="0">
                    <a:moveTo>
                      <a:pt x="0" y="1"/>
                    </a:moveTo>
                    <a:cubicBezTo>
                      <a:pt x="0" y="13"/>
                      <a:pt x="12" y="36"/>
                      <a:pt x="12" y="48"/>
                    </a:cubicBezTo>
                    <a:lnTo>
                      <a:pt x="131" y="36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27"/>
              <p:cNvSpPr/>
              <p:nvPr/>
            </p:nvSpPr>
            <p:spPr>
              <a:xfrm>
                <a:off x="5482756" y="2080834"/>
                <a:ext cx="64524" cy="25387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6" extrusionOk="0">
                    <a:moveTo>
                      <a:pt x="263" y="1"/>
                    </a:moveTo>
                    <a:cubicBezTo>
                      <a:pt x="263" y="13"/>
                      <a:pt x="263" y="25"/>
                      <a:pt x="251" y="37"/>
                    </a:cubicBezTo>
                    <a:lnTo>
                      <a:pt x="191" y="84"/>
                    </a:lnTo>
                    <a:lnTo>
                      <a:pt x="1" y="132"/>
                    </a:lnTo>
                    <a:lnTo>
                      <a:pt x="48" y="156"/>
                    </a:lnTo>
                    <a:lnTo>
                      <a:pt x="155" y="132"/>
                    </a:lnTo>
                    <a:lnTo>
                      <a:pt x="251" y="132"/>
                    </a:lnTo>
                    <a:lnTo>
                      <a:pt x="322" y="215"/>
                    </a:lnTo>
                    <a:lnTo>
                      <a:pt x="370" y="168"/>
                    </a:lnTo>
                    <a:lnTo>
                      <a:pt x="477" y="132"/>
                    </a:lnTo>
                    <a:lnTo>
                      <a:pt x="548" y="144"/>
                    </a:lnTo>
                    <a:cubicBezTo>
                      <a:pt x="536" y="120"/>
                      <a:pt x="513" y="96"/>
                      <a:pt x="501" y="60"/>
                    </a:cubicBezTo>
                    <a:lnTo>
                      <a:pt x="393" y="60"/>
                    </a:lnTo>
                    <a:lnTo>
                      <a:pt x="334" y="13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27"/>
              <p:cNvSpPr/>
              <p:nvPr/>
            </p:nvSpPr>
            <p:spPr>
              <a:xfrm>
                <a:off x="5547163" y="2108924"/>
                <a:ext cx="23859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20" extrusionOk="0">
                    <a:moveTo>
                      <a:pt x="0" y="0"/>
                    </a:moveTo>
                    <a:cubicBezTo>
                      <a:pt x="0" y="12"/>
                      <a:pt x="0" y="24"/>
                      <a:pt x="0" y="48"/>
                    </a:cubicBezTo>
                    <a:lnTo>
                      <a:pt x="143" y="119"/>
                    </a:lnTo>
                    <a:lnTo>
                      <a:pt x="203" y="95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27"/>
              <p:cNvSpPr/>
              <p:nvPr/>
            </p:nvSpPr>
            <p:spPr>
              <a:xfrm>
                <a:off x="5056001" y="2996047"/>
                <a:ext cx="22448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80" extrusionOk="0">
                    <a:moveTo>
                      <a:pt x="0" y="1"/>
                    </a:moveTo>
                    <a:cubicBezTo>
                      <a:pt x="24" y="24"/>
                      <a:pt x="48" y="60"/>
                      <a:pt x="72" y="84"/>
                    </a:cubicBezTo>
                    <a:lnTo>
                      <a:pt x="48" y="108"/>
                    </a:lnTo>
                    <a:lnTo>
                      <a:pt x="143" y="179"/>
                    </a:lnTo>
                    <a:lnTo>
                      <a:pt x="191" y="179"/>
                    </a:lnTo>
                    <a:lnTo>
                      <a:pt x="143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27"/>
              <p:cNvSpPr/>
              <p:nvPr/>
            </p:nvSpPr>
            <p:spPr>
              <a:xfrm>
                <a:off x="5202915" y="3095361"/>
                <a:ext cx="35024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9" extrusionOk="0">
                    <a:moveTo>
                      <a:pt x="0" y="1"/>
                    </a:moveTo>
                    <a:lnTo>
                      <a:pt x="179" y="49"/>
                    </a:lnTo>
                    <a:lnTo>
                      <a:pt x="298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27"/>
              <p:cNvSpPr/>
              <p:nvPr/>
            </p:nvSpPr>
            <p:spPr>
              <a:xfrm>
                <a:off x="5202915" y="3085606"/>
                <a:ext cx="33731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" extrusionOk="0">
                    <a:moveTo>
                      <a:pt x="0" y="1"/>
                    </a:moveTo>
                    <a:lnTo>
                      <a:pt x="60" y="48"/>
                    </a:lnTo>
                    <a:lnTo>
                      <a:pt x="179" y="60"/>
                    </a:lnTo>
                    <a:lnTo>
                      <a:pt x="286" y="24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27"/>
              <p:cNvSpPr/>
              <p:nvPr/>
            </p:nvSpPr>
            <p:spPr>
              <a:xfrm>
                <a:off x="5079743" y="3021199"/>
                <a:ext cx="12693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1" y="1"/>
                    </a:moveTo>
                    <a:lnTo>
                      <a:pt x="96" y="96"/>
                    </a:lnTo>
                    <a:cubicBezTo>
                      <a:pt x="108" y="72"/>
                      <a:pt x="96" y="49"/>
                      <a:pt x="84" y="3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27"/>
              <p:cNvSpPr/>
              <p:nvPr/>
            </p:nvSpPr>
            <p:spPr>
              <a:xfrm>
                <a:off x="5218311" y="3108054"/>
                <a:ext cx="33731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8" extrusionOk="0">
                    <a:moveTo>
                      <a:pt x="0" y="0"/>
                    </a:moveTo>
                    <a:lnTo>
                      <a:pt x="107" y="36"/>
                    </a:lnTo>
                    <a:lnTo>
                      <a:pt x="286" y="48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27"/>
              <p:cNvSpPr/>
              <p:nvPr/>
            </p:nvSpPr>
            <p:spPr>
              <a:xfrm>
                <a:off x="5104894" y="3022609"/>
                <a:ext cx="16924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97" extrusionOk="0">
                    <a:moveTo>
                      <a:pt x="1" y="1"/>
                    </a:moveTo>
                    <a:lnTo>
                      <a:pt x="108" y="96"/>
                    </a:lnTo>
                    <a:lnTo>
                      <a:pt x="144" y="84"/>
                    </a:lnTo>
                    <a:lnTo>
                      <a:pt x="72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27"/>
              <p:cNvSpPr/>
              <p:nvPr/>
            </p:nvSpPr>
            <p:spPr>
              <a:xfrm>
                <a:off x="5060115" y="2976420"/>
                <a:ext cx="26797" cy="23976"/>
              </a:xfrm>
              <a:custGeom>
                <a:avLst/>
                <a:gdLst/>
                <a:ahLst/>
                <a:cxnLst/>
                <a:rect l="l" t="t" r="r" b="b"/>
                <a:pathLst>
                  <a:path w="228" h="204" extrusionOk="0">
                    <a:moveTo>
                      <a:pt x="60" y="1"/>
                    </a:moveTo>
                    <a:cubicBezTo>
                      <a:pt x="37" y="13"/>
                      <a:pt x="25" y="13"/>
                      <a:pt x="1" y="25"/>
                    </a:cubicBezTo>
                    <a:lnTo>
                      <a:pt x="13" y="144"/>
                    </a:lnTo>
                    <a:lnTo>
                      <a:pt x="96" y="156"/>
                    </a:lnTo>
                    <a:lnTo>
                      <a:pt x="144" y="203"/>
                    </a:lnTo>
                    <a:lnTo>
                      <a:pt x="227" y="180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27"/>
              <p:cNvSpPr/>
              <p:nvPr/>
            </p:nvSpPr>
            <p:spPr>
              <a:xfrm>
                <a:off x="5096549" y="3038006"/>
                <a:ext cx="18335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44" extrusionOk="0">
                    <a:moveTo>
                      <a:pt x="0" y="1"/>
                    </a:moveTo>
                    <a:lnTo>
                      <a:pt x="155" y="144"/>
                    </a:lnTo>
                    <a:cubicBezTo>
                      <a:pt x="143" y="120"/>
                      <a:pt x="131" y="96"/>
                      <a:pt x="120" y="7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27"/>
              <p:cNvSpPr/>
              <p:nvPr/>
            </p:nvSpPr>
            <p:spPr>
              <a:xfrm>
                <a:off x="5095139" y="3008623"/>
                <a:ext cx="12693" cy="999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5" extrusionOk="0">
                    <a:moveTo>
                      <a:pt x="1" y="1"/>
                    </a:moveTo>
                    <a:lnTo>
                      <a:pt x="1" y="60"/>
                    </a:lnTo>
                    <a:lnTo>
                      <a:pt x="108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27"/>
              <p:cNvSpPr/>
              <p:nvPr/>
            </p:nvSpPr>
            <p:spPr>
              <a:xfrm>
                <a:off x="4346467" y="2579048"/>
                <a:ext cx="18335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156" h="49" extrusionOk="0">
                    <a:moveTo>
                      <a:pt x="108" y="1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96" y="48"/>
                    </a:lnTo>
                    <a:lnTo>
                      <a:pt x="155" y="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27"/>
              <p:cNvSpPr/>
              <p:nvPr/>
            </p:nvSpPr>
            <p:spPr>
              <a:xfrm>
                <a:off x="4353519" y="2572114"/>
                <a:ext cx="22448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8" extrusionOk="0">
                    <a:moveTo>
                      <a:pt x="0" y="0"/>
                    </a:moveTo>
                    <a:lnTo>
                      <a:pt x="12" y="36"/>
                    </a:lnTo>
                    <a:lnTo>
                      <a:pt x="95" y="24"/>
                    </a:lnTo>
                    <a:lnTo>
                      <a:pt x="107" y="48"/>
                    </a:lnTo>
                    <a:lnTo>
                      <a:pt x="167" y="48"/>
                    </a:lnTo>
                    <a:lnTo>
                      <a:pt x="191" y="2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27"/>
              <p:cNvSpPr/>
              <p:nvPr/>
            </p:nvSpPr>
            <p:spPr>
              <a:xfrm>
                <a:off x="3676189" y="1903128"/>
                <a:ext cx="12693" cy="1833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6" extrusionOk="0">
                    <a:moveTo>
                      <a:pt x="1" y="1"/>
                    </a:moveTo>
                    <a:lnTo>
                      <a:pt x="108" y="156"/>
                    </a:lnTo>
                    <a:lnTo>
                      <a:pt x="84" y="72"/>
                    </a:lnTo>
                    <a:cubicBezTo>
                      <a:pt x="84" y="60"/>
                      <a:pt x="84" y="48"/>
                      <a:pt x="96" y="3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27"/>
              <p:cNvSpPr/>
              <p:nvPr/>
            </p:nvSpPr>
            <p:spPr>
              <a:xfrm>
                <a:off x="3691585" y="1842952"/>
                <a:ext cx="8462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72" h="61" extrusionOk="0">
                    <a:moveTo>
                      <a:pt x="1" y="1"/>
                    </a:moveTo>
                    <a:lnTo>
                      <a:pt x="72" y="60"/>
                    </a:lnTo>
                    <a:cubicBezTo>
                      <a:pt x="60" y="37"/>
                      <a:pt x="48" y="25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27"/>
              <p:cNvSpPr/>
              <p:nvPr/>
            </p:nvSpPr>
            <p:spPr>
              <a:xfrm>
                <a:off x="3669254" y="1844362"/>
                <a:ext cx="23859" cy="1410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20" extrusionOk="0">
                    <a:moveTo>
                      <a:pt x="0" y="1"/>
                    </a:moveTo>
                    <a:lnTo>
                      <a:pt x="107" y="96"/>
                    </a:lnTo>
                    <a:lnTo>
                      <a:pt x="202" y="120"/>
                    </a:lnTo>
                    <a:lnTo>
                      <a:pt x="179" y="48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27"/>
              <p:cNvSpPr/>
              <p:nvPr/>
            </p:nvSpPr>
            <p:spPr>
              <a:xfrm>
                <a:off x="3676189" y="1880797"/>
                <a:ext cx="1269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" extrusionOk="0">
                    <a:moveTo>
                      <a:pt x="60" y="0"/>
                    </a:moveTo>
                    <a:lnTo>
                      <a:pt x="1" y="24"/>
                    </a:lnTo>
                    <a:lnTo>
                      <a:pt x="96" y="96"/>
                    </a:lnTo>
                    <a:cubicBezTo>
                      <a:pt x="96" y="72"/>
                      <a:pt x="96" y="60"/>
                      <a:pt x="108" y="36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27"/>
              <p:cNvSpPr/>
              <p:nvPr/>
            </p:nvSpPr>
            <p:spPr>
              <a:xfrm>
                <a:off x="3657971" y="1845773"/>
                <a:ext cx="3796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27" extrusionOk="0">
                    <a:moveTo>
                      <a:pt x="37" y="1"/>
                    </a:moveTo>
                    <a:lnTo>
                      <a:pt x="1" y="36"/>
                    </a:lnTo>
                    <a:lnTo>
                      <a:pt x="48" y="120"/>
                    </a:lnTo>
                    <a:lnTo>
                      <a:pt x="215" y="227"/>
                    </a:lnTo>
                    <a:lnTo>
                      <a:pt x="322" y="227"/>
                    </a:lnTo>
                    <a:lnTo>
                      <a:pt x="203" y="167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27"/>
              <p:cNvSpPr/>
              <p:nvPr/>
            </p:nvSpPr>
            <p:spPr>
              <a:xfrm>
                <a:off x="3646806" y="1855645"/>
                <a:ext cx="14104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4" extrusionOk="0">
                    <a:moveTo>
                      <a:pt x="1" y="0"/>
                    </a:moveTo>
                    <a:cubicBezTo>
                      <a:pt x="1" y="24"/>
                      <a:pt x="12" y="48"/>
                      <a:pt x="24" y="71"/>
                    </a:cubicBezTo>
                    <a:lnTo>
                      <a:pt x="120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27"/>
              <p:cNvSpPr/>
              <p:nvPr/>
            </p:nvSpPr>
            <p:spPr>
              <a:xfrm>
                <a:off x="3456523" y="2352331"/>
                <a:ext cx="321917" cy="259038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204" extrusionOk="0">
                    <a:moveTo>
                      <a:pt x="1739" y="1"/>
                    </a:moveTo>
                    <a:lnTo>
                      <a:pt x="1774" y="48"/>
                    </a:lnTo>
                    <a:lnTo>
                      <a:pt x="1655" y="48"/>
                    </a:lnTo>
                    <a:cubicBezTo>
                      <a:pt x="1655" y="84"/>
                      <a:pt x="1667" y="108"/>
                      <a:pt x="1679" y="144"/>
                    </a:cubicBezTo>
                    <a:lnTo>
                      <a:pt x="1596" y="227"/>
                    </a:lnTo>
                    <a:lnTo>
                      <a:pt x="1608" y="167"/>
                    </a:lnTo>
                    <a:lnTo>
                      <a:pt x="1643" y="132"/>
                    </a:lnTo>
                    <a:lnTo>
                      <a:pt x="1584" y="60"/>
                    </a:lnTo>
                    <a:lnTo>
                      <a:pt x="1501" y="84"/>
                    </a:lnTo>
                    <a:cubicBezTo>
                      <a:pt x="1524" y="96"/>
                      <a:pt x="1536" y="108"/>
                      <a:pt x="1560" y="120"/>
                    </a:cubicBezTo>
                    <a:lnTo>
                      <a:pt x="1465" y="120"/>
                    </a:lnTo>
                    <a:lnTo>
                      <a:pt x="1405" y="96"/>
                    </a:lnTo>
                    <a:lnTo>
                      <a:pt x="1239" y="132"/>
                    </a:lnTo>
                    <a:lnTo>
                      <a:pt x="1239" y="179"/>
                    </a:lnTo>
                    <a:lnTo>
                      <a:pt x="1191" y="179"/>
                    </a:lnTo>
                    <a:lnTo>
                      <a:pt x="1155" y="251"/>
                    </a:lnTo>
                    <a:lnTo>
                      <a:pt x="1227" y="275"/>
                    </a:lnTo>
                    <a:lnTo>
                      <a:pt x="1215" y="310"/>
                    </a:lnTo>
                    <a:lnTo>
                      <a:pt x="1120" y="310"/>
                    </a:lnTo>
                    <a:lnTo>
                      <a:pt x="1131" y="334"/>
                    </a:lnTo>
                    <a:lnTo>
                      <a:pt x="1012" y="358"/>
                    </a:lnTo>
                    <a:cubicBezTo>
                      <a:pt x="1024" y="382"/>
                      <a:pt x="1036" y="406"/>
                      <a:pt x="1048" y="429"/>
                    </a:cubicBezTo>
                    <a:lnTo>
                      <a:pt x="1179" y="417"/>
                    </a:lnTo>
                    <a:lnTo>
                      <a:pt x="1167" y="441"/>
                    </a:lnTo>
                    <a:lnTo>
                      <a:pt x="1262" y="417"/>
                    </a:lnTo>
                    <a:lnTo>
                      <a:pt x="1346" y="417"/>
                    </a:lnTo>
                    <a:cubicBezTo>
                      <a:pt x="1298" y="441"/>
                      <a:pt x="1250" y="477"/>
                      <a:pt x="1203" y="513"/>
                    </a:cubicBezTo>
                    <a:lnTo>
                      <a:pt x="1036" y="572"/>
                    </a:lnTo>
                    <a:lnTo>
                      <a:pt x="1096" y="608"/>
                    </a:lnTo>
                    <a:lnTo>
                      <a:pt x="929" y="632"/>
                    </a:lnTo>
                    <a:lnTo>
                      <a:pt x="834" y="608"/>
                    </a:lnTo>
                    <a:lnTo>
                      <a:pt x="762" y="667"/>
                    </a:lnTo>
                    <a:lnTo>
                      <a:pt x="727" y="596"/>
                    </a:lnTo>
                    <a:lnTo>
                      <a:pt x="441" y="584"/>
                    </a:lnTo>
                    <a:cubicBezTo>
                      <a:pt x="441" y="596"/>
                      <a:pt x="441" y="608"/>
                      <a:pt x="441" y="620"/>
                    </a:cubicBezTo>
                    <a:lnTo>
                      <a:pt x="286" y="596"/>
                    </a:lnTo>
                    <a:cubicBezTo>
                      <a:pt x="286" y="632"/>
                      <a:pt x="274" y="667"/>
                      <a:pt x="274" y="715"/>
                    </a:cubicBezTo>
                    <a:lnTo>
                      <a:pt x="346" y="656"/>
                    </a:lnTo>
                    <a:cubicBezTo>
                      <a:pt x="346" y="679"/>
                      <a:pt x="358" y="703"/>
                      <a:pt x="369" y="727"/>
                    </a:cubicBezTo>
                    <a:lnTo>
                      <a:pt x="393" y="739"/>
                    </a:lnTo>
                    <a:lnTo>
                      <a:pt x="441" y="798"/>
                    </a:lnTo>
                    <a:lnTo>
                      <a:pt x="369" y="798"/>
                    </a:lnTo>
                    <a:lnTo>
                      <a:pt x="358" y="763"/>
                    </a:lnTo>
                    <a:lnTo>
                      <a:pt x="203" y="775"/>
                    </a:lnTo>
                    <a:lnTo>
                      <a:pt x="381" y="846"/>
                    </a:lnTo>
                    <a:lnTo>
                      <a:pt x="500" y="822"/>
                    </a:lnTo>
                    <a:lnTo>
                      <a:pt x="548" y="882"/>
                    </a:lnTo>
                    <a:lnTo>
                      <a:pt x="393" y="906"/>
                    </a:lnTo>
                    <a:lnTo>
                      <a:pt x="381" y="953"/>
                    </a:lnTo>
                    <a:cubicBezTo>
                      <a:pt x="393" y="965"/>
                      <a:pt x="405" y="977"/>
                      <a:pt x="429" y="989"/>
                    </a:cubicBezTo>
                    <a:lnTo>
                      <a:pt x="250" y="1001"/>
                    </a:lnTo>
                    <a:lnTo>
                      <a:pt x="298" y="1072"/>
                    </a:lnTo>
                    <a:lnTo>
                      <a:pt x="238" y="1084"/>
                    </a:lnTo>
                    <a:lnTo>
                      <a:pt x="334" y="1120"/>
                    </a:lnTo>
                    <a:lnTo>
                      <a:pt x="405" y="1096"/>
                    </a:lnTo>
                    <a:lnTo>
                      <a:pt x="358" y="1144"/>
                    </a:lnTo>
                    <a:cubicBezTo>
                      <a:pt x="405" y="1132"/>
                      <a:pt x="453" y="1120"/>
                      <a:pt x="500" y="1120"/>
                    </a:cubicBezTo>
                    <a:lnTo>
                      <a:pt x="536" y="1215"/>
                    </a:lnTo>
                    <a:lnTo>
                      <a:pt x="869" y="1191"/>
                    </a:lnTo>
                    <a:lnTo>
                      <a:pt x="869" y="1191"/>
                    </a:lnTo>
                    <a:lnTo>
                      <a:pt x="762" y="1275"/>
                    </a:lnTo>
                    <a:lnTo>
                      <a:pt x="691" y="1239"/>
                    </a:lnTo>
                    <a:lnTo>
                      <a:pt x="572" y="1394"/>
                    </a:lnTo>
                    <a:lnTo>
                      <a:pt x="572" y="1394"/>
                    </a:lnTo>
                    <a:lnTo>
                      <a:pt x="631" y="1382"/>
                    </a:lnTo>
                    <a:lnTo>
                      <a:pt x="536" y="1489"/>
                    </a:lnTo>
                    <a:lnTo>
                      <a:pt x="322" y="1596"/>
                    </a:lnTo>
                    <a:lnTo>
                      <a:pt x="405" y="1596"/>
                    </a:lnTo>
                    <a:lnTo>
                      <a:pt x="524" y="1537"/>
                    </a:lnTo>
                    <a:lnTo>
                      <a:pt x="596" y="1560"/>
                    </a:lnTo>
                    <a:lnTo>
                      <a:pt x="739" y="1560"/>
                    </a:lnTo>
                    <a:lnTo>
                      <a:pt x="834" y="1489"/>
                    </a:lnTo>
                    <a:cubicBezTo>
                      <a:pt x="834" y="1501"/>
                      <a:pt x="834" y="1513"/>
                      <a:pt x="846" y="1525"/>
                    </a:cubicBezTo>
                    <a:lnTo>
                      <a:pt x="965" y="1525"/>
                    </a:lnTo>
                    <a:lnTo>
                      <a:pt x="703" y="1584"/>
                    </a:lnTo>
                    <a:lnTo>
                      <a:pt x="500" y="1596"/>
                    </a:lnTo>
                    <a:lnTo>
                      <a:pt x="453" y="1656"/>
                    </a:lnTo>
                    <a:lnTo>
                      <a:pt x="322" y="1680"/>
                    </a:lnTo>
                    <a:lnTo>
                      <a:pt x="369" y="1727"/>
                    </a:lnTo>
                    <a:lnTo>
                      <a:pt x="346" y="1763"/>
                    </a:lnTo>
                    <a:lnTo>
                      <a:pt x="405" y="1763"/>
                    </a:lnTo>
                    <a:lnTo>
                      <a:pt x="310" y="1787"/>
                    </a:lnTo>
                    <a:lnTo>
                      <a:pt x="227" y="1739"/>
                    </a:lnTo>
                    <a:lnTo>
                      <a:pt x="191" y="1775"/>
                    </a:lnTo>
                    <a:lnTo>
                      <a:pt x="167" y="1751"/>
                    </a:lnTo>
                    <a:lnTo>
                      <a:pt x="0" y="1822"/>
                    </a:lnTo>
                    <a:lnTo>
                      <a:pt x="24" y="1846"/>
                    </a:lnTo>
                    <a:lnTo>
                      <a:pt x="393" y="1810"/>
                    </a:lnTo>
                    <a:lnTo>
                      <a:pt x="274" y="1894"/>
                    </a:lnTo>
                    <a:lnTo>
                      <a:pt x="131" y="1918"/>
                    </a:lnTo>
                    <a:lnTo>
                      <a:pt x="72" y="2013"/>
                    </a:lnTo>
                    <a:lnTo>
                      <a:pt x="179" y="2013"/>
                    </a:lnTo>
                    <a:lnTo>
                      <a:pt x="203" y="2061"/>
                    </a:lnTo>
                    <a:lnTo>
                      <a:pt x="477" y="1977"/>
                    </a:lnTo>
                    <a:lnTo>
                      <a:pt x="274" y="2084"/>
                    </a:lnTo>
                    <a:lnTo>
                      <a:pt x="191" y="2144"/>
                    </a:lnTo>
                    <a:lnTo>
                      <a:pt x="334" y="2132"/>
                    </a:lnTo>
                    <a:lnTo>
                      <a:pt x="524" y="2049"/>
                    </a:lnTo>
                    <a:lnTo>
                      <a:pt x="524" y="2096"/>
                    </a:lnTo>
                    <a:lnTo>
                      <a:pt x="358" y="2156"/>
                    </a:lnTo>
                    <a:lnTo>
                      <a:pt x="453" y="2156"/>
                    </a:lnTo>
                    <a:cubicBezTo>
                      <a:pt x="453" y="2180"/>
                      <a:pt x="441" y="2191"/>
                      <a:pt x="429" y="2203"/>
                    </a:cubicBezTo>
                    <a:lnTo>
                      <a:pt x="572" y="2168"/>
                    </a:lnTo>
                    <a:lnTo>
                      <a:pt x="655" y="2203"/>
                    </a:lnTo>
                    <a:lnTo>
                      <a:pt x="858" y="2180"/>
                    </a:lnTo>
                    <a:lnTo>
                      <a:pt x="1048" y="2132"/>
                    </a:lnTo>
                    <a:lnTo>
                      <a:pt x="1191" y="2049"/>
                    </a:lnTo>
                    <a:lnTo>
                      <a:pt x="1143" y="1977"/>
                    </a:lnTo>
                    <a:lnTo>
                      <a:pt x="1262" y="1977"/>
                    </a:lnTo>
                    <a:cubicBezTo>
                      <a:pt x="1250" y="1989"/>
                      <a:pt x="1239" y="2013"/>
                      <a:pt x="1227" y="2025"/>
                    </a:cubicBezTo>
                    <a:lnTo>
                      <a:pt x="1346" y="2025"/>
                    </a:lnTo>
                    <a:lnTo>
                      <a:pt x="1453" y="1941"/>
                    </a:lnTo>
                    <a:lnTo>
                      <a:pt x="1536" y="1941"/>
                    </a:lnTo>
                    <a:cubicBezTo>
                      <a:pt x="1548" y="1918"/>
                      <a:pt x="1548" y="1894"/>
                      <a:pt x="1560" y="1870"/>
                    </a:cubicBezTo>
                    <a:lnTo>
                      <a:pt x="1893" y="1822"/>
                    </a:lnTo>
                    <a:lnTo>
                      <a:pt x="1929" y="1775"/>
                    </a:lnTo>
                    <a:lnTo>
                      <a:pt x="1977" y="1834"/>
                    </a:lnTo>
                    <a:lnTo>
                      <a:pt x="2048" y="1787"/>
                    </a:lnTo>
                    <a:lnTo>
                      <a:pt x="2120" y="1799"/>
                    </a:lnTo>
                    <a:lnTo>
                      <a:pt x="2298" y="1799"/>
                    </a:lnTo>
                    <a:lnTo>
                      <a:pt x="2167" y="1703"/>
                    </a:lnTo>
                    <a:lnTo>
                      <a:pt x="2263" y="1668"/>
                    </a:lnTo>
                    <a:lnTo>
                      <a:pt x="2346" y="1596"/>
                    </a:lnTo>
                    <a:lnTo>
                      <a:pt x="2322" y="1525"/>
                    </a:lnTo>
                    <a:lnTo>
                      <a:pt x="2417" y="1453"/>
                    </a:lnTo>
                    <a:cubicBezTo>
                      <a:pt x="2429" y="1418"/>
                      <a:pt x="2441" y="1394"/>
                      <a:pt x="2441" y="1370"/>
                    </a:cubicBezTo>
                    <a:cubicBezTo>
                      <a:pt x="2429" y="1310"/>
                      <a:pt x="2417" y="1251"/>
                      <a:pt x="2393" y="1191"/>
                    </a:cubicBezTo>
                    <a:lnTo>
                      <a:pt x="2322" y="1156"/>
                    </a:lnTo>
                    <a:lnTo>
                      <a:pt x="2405" y="1120"/>
                    </a:lnTo>
                    <a:lnTo>
                      <a:pt x="2405" y="1037"/>
                    </a:lnTo>
                    <a:lnTo>
                      <a:pt x="2322" y="953"/>
                    </a:lnTo>
                    <a:cubicBezTo>
                      <a:pt x="2322" y="929"/>
                      <a:pt x="2334" y="906"/>
                      <a:pt x="2346" y="882"/>
                    </a:cubicBezTo>
                    <a:lnTo>
                      <a:pt x="2251" y="834"/>
                    </a:lnTo>
                    <a:lnTo>
                      <a:pt x="2286" y="787"/>
                    </a:lnTo>
                    <a:lnTo>
                      <a:pt x="2393" y="787"/>
                    </a:lnTo>
                    <a:cubicBezTo>
                      <a:pt x="2393" y="763"/>
                      <a:pt x="2382" y="751"/>
                      <a:pt x="2382" y="727"/>
                    </a:cubicBezTo>
                    <a:lnTo>
                      <a:pt x="2382" y="727"/>
                    </a:lnTo>
                    <a:lnTo>
                      <a:pt x="2429" y="739"/>
                    </a:lnTo>
                    <a:lnTo>
                      <a:pt x="2524" y="679"/>
                    </a:lnTo>
                    <a:lnTo>
                      <a:pt x="2524" y="620"/>
                    </a:lnTo>
                    <a:lnTo>
                      <a:pt x="2667" y="620"/>
                    </a:lnTo>
                    <a:cubicBezTo>
                      <a:pt x="2667" y="596"/>
                      <a:pt x="2679" y="572"/>
                      <a:pt x="2691" y="560"/>
                    </a:cubicBezTo>
                    <a:lnTo>
                      <a:pt x="2596" y="548"/>
                    </a:lnTo>
                    <a:cubicBezTo>
                      <a:pt x="2608" y="525"/>
                      <a:pt x="2620" y="501"/>
                      <a:pt x="2632" y="477"/>
                    </a:cubicBezTo>
                    <a:lnTo>
                      <a:pt x="2596" y="441"/>
                    </a:lnTo>
                    <a:lnTo>
                      <a:pt x="2655" y="429"/>
                    </a:lnTo>
                    <a:lnTo>
                      <a:pt x="2739" y="560"/>
                    </a:lnTo>
                    <a:lnTo>
                      <a:pt x="2691" y="394"/>
                    </a:lnTo>
                    <a:lnTo>
                      <a:pt x="2524" y="394"/>
                    </a:lnTo>
                    <a:lnTo>
                      <a:pt x="2620" y="346"/>
                    </a:lnTo>
                    <a:lnTo>
                      <a:pt x="2429" y="179"/>
                    </a:lnTo>
                    <a:cubicBezTo>
                      <a:pt x="2429" y="156"/>
                      <a:pt x="2417" y="132"/>
                      <a:pt x="2417" y="108"/>
                    </a:cubicBezTo>
                    <a:lnTo>
                      <a:pt x="2310" y="84"/>
                    </a:lnTo>
                    <a:lnTo>
                      <a:pt x="2120" y="84"/>
                    </a:lnTo>
                    <a:lnTo>
                      <a:pt x="2001" y="132"/>
                    </a:lnTo>
                    <a:lnTo>
                      <a:pt x="1941" y="144"/>
                    </a:lnTo>
                    <a:lnTo>
                      <a:pt x="1905" y="167"/>
                    </a:lnTo>
                    <a:lnTo>
                      <a:pt x="1786" y="191"/>
                    </a:lnTo>
                    <a:lnTo>
                      <a:pt x="1727" y="203"/>
                    </a:lnTo>
                    <a:lnTo>
                      <a:pt x="1846" y="132"/>
                    </a:lnTo>
                    <a:lnTo>
                      <a:pt x="1953" y="84"/>
                    </a:lnTo>
                    <a:lnTo>
                      <a:pt x="1822" y="48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27"/>
              <p:cNvSpPr/>
              <p:nvPr/>
            </p:nvSpPr>
            <p:spPr>
              <a:xfrm>
                <a:off x="3715326" y="2237621"/>
                <a:ext cx="9990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85" h="72" extrusionOk="0">
                    <a:moveTo>
                      <a:pt x="61" y="0"/>
                    </a:moveTo>
                    <a:lnTo>
                      <a:pt x="1" y="12"/>
                    </a:lnTo>
                    <a:cubicBezTo>
                      <a:pt x="13" y="36"/>
                      <a:pt x="37" y="48"/>
                      <a:pt x="49" y="72"/>
                    </a:cubicBezTo>
                    <a:lnTo>
                      <a:pt x="84" y="48"/>
                    </a:lnTo>
                    <a:cubicBezTo>
                      <a:pt x="72" y="36"/>
                      <a:pt x="72" y="12"/>
                      <a:pt x="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27"/>
              <p:cNvSpPr/>
              <p:nvPr/>
            </p:nvSpPr>
            <p:spPr>
              <a:xfrm>
                <a:off x="3736364" y="2299207"/>
                <a:ext cx="23859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3" extrusionOk="0">
                    <a:moveTo>
                      <a:pt x="203" y="0"/>
                    </a:moveTo>
                    <a:lnTo>
                      <a:pt x="1" y="131"/>
                    </a:lnTo>
                    <a:lnTo>
                      <a:pt x="48" y="203"/>
                    </a:lnTo>
                    <a:lnTo>
                      <a:pt x="120" y="13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27"/>
              <p:cNvSpPr/>
              <p:nvPr/>
            </p:nvSpPr>
            <p:spPr>
              <a:xfrm>
                <a:off x="3694406" y="2195662"/>
                <a:ext cx="65817" cy="4348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70" extrusionOk="0">
                    <a:moveTo>
                      <a:pt x="250" y="0"/>
                    </a:moveTo>
                    <a:lnTo>
                      <a:pt x="191" y="24"/>
                    </a:lnTo>
                    <a:lnTo>
                      <a:pt x="215" y="107"/>
                    </a:lnTo>
                    <a:lnTo>
                      <a:pt x="215" y="107"/>
                    </a:lnTo>
                    <a:lnTo>
                      <a:pt x="84" y="60"/>
                    </a:lnTo>
                    <a:lnTo>
                      <a:pt x="84" y="131"/>
                    </a:lnTo>
                    <a:lnTo>
                      <a:pt x="48" y="107"/>
                    </a:lnTo>
                    <a:lnTo>
                      <a:pt x="0" y="143"/>
                    </a:lnTo>
                    <a:lnTo>
                      <a:pt x="119" y="191"/>
                    </a:lnTo>
                    <a:lnTo>
                      <a:pt x="119" y="167"/>
                    </a:lnTo>
                    <a:lnTo>
                      <a:pt x="155" y="179"/>
                    </a:lnTo>
                    <a:lnTo>
                      <a:pt x="143" y="215"/>
                    </a:lnTo>
                    <a:cubicBezTo>
                      <a:pt x="167" y="238"/>
                      <a:pt x="203" y="274"/>
                      <a:pt x="227" y="298"/>
                    </a:cubicBezTo>
                    <a:lnTo>
                      <a:pt x="381" y="286"/>
                    </a:lnTo>
                    <a:cubicBezTo>
                      <a:pt x="381" y="310"/>
                      <a:pt x="381" y="334"/>
                      <a:pt x="393" y="369"/>
                    </a:cubicBezTo>
                    <a:lnTo>
                      <a:pt x="441" y="357"/>
                    </a:lnTo>
                    <a:lnTo>
                      <a:pt x="477" y="286"/>
                    </a:lnTo>
                    <a:lnTo>
                      <a:pt x="560" y="250"/>
                    </a:lnTo>
                    <a:lnTo>
                      <a:pt x="512" y="226"/>
                    </a:lnTo>
                    <a:lnTo>
                      <a:pt x="441" y="238"/>
                    </a:lnTo>
                    <a:lnTo>
                      <a:pt x="310" y="203"/>
                    </a:lnTo>
                    <a:lnTo>
                      <a:pt x="322" y="72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27"/>
              <p:cNvSpPr/>
              <p:nvPr/>
            </p:nvSpPr>
            <p:spPr>
              <a:xfrm>
                <a:off x="3898675" y="2089297"/>
                <a:ext cx="5759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49" h="37" extrusionOk="0">
                    <a:moveTo>
                      <a:pt x="1" y="0"/>
                    </a:moveTo>
                    <a:lnTo>
                      <a:pt x="48" y="3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27"/>
              <p:cNvSpPr/>
              <p:nvPr/>
            </p:nvSpPr>
            <p:spPr>
              <a:xfrm>
                <a:off x="4179926" y="2595855"/>
                <a:ext cx="15514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7" extrusionOk="0">
                    <a:moveTo>
                      <a:pt x="48" y="0"/>
                    </a:moveTo>
                    <a:lnTo>
                      <a:pt x="1" y="12"/>
                    </a:lnTo>
                    <a:lnTo>
                      <a:pt x="72" y="36"/>
                    </a:lnTo>
                    <a:lnTo>
                      <a:pt x="132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27"/>
              <p:cNvSpPr/>
              <p:nvPr/>
            </p:nvSpPr>
            <p:spPr>
              <a:xfrm>
                <a:off x="3677599" y="2181676"/>
                <a:ext cx="25269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6" extrusionOk="0">
                    <a:moveTo>
                      <a:pt x="120" y="0"/>
                    </a:moveTo>
                    <a:lnTo>
                      <a:pt x="60" y="12"/>
                    </a:lnTo>
                    <a:lnTo>
                      <a:pt x="36" y="48"/>
                    </a:lnTo>
                    <a:lnTo>
                      <a:pt x="1" y="60"/>
                    </a:lnTo>
                    <a:lnTo>
                      <a:pt x="84" y="95"/>
                    </a:lnTo>
                    <a:lnTo>
                      <a:pt x="215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27"/>
              <p:cNvSpPr/>
              <p:nvPr/>
            </p:nvSpPr>
            <p:spPr>
              <a:xfrm>
                <a:off x="3725199" y="2300617"/>
                <a:ext cx="5641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48" h="72" extrusionOk="0">
                    <a:moveTo>
                      <a:pt x="36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48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27"/>
              <p:cNvSpPr/>
              <p:nvPr/>
            </p:nvSpPr>
            <p:spPr>
              <a:xfrm>
                <a:off x="3728020" y="2245965"/>
                <a:ext cx="7052" cy="5759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27"/>
              <p:cNvSpPr/>
              <p:nvPr/>
            </p:nvSpPr>
            <p:spPr>
              <a:xfrm>
                <a:off x="4005040" y="1967535"/>
                <a:ext cx="1128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96" y="1"/>
                    </a:moveTo>
                    <a:lnTo>
                      <a:pt x="24" y="12"/>
                    </a:lnTo>
                    <a:lnTo>
                      <a:pt x="1" y="72"/>
                    </a:lnTo>
                    <a:cubicBezTo>
                      <a:pt x="1" y="72"/>
                      <a:pt x="84" y="96"/>
                      <a:pt x="84" y="96"/>
                    </a:cubicBezTo>
                    <a:cubicBezTo>
                      <a:pt x="96" y="72"/>
                      <a:pt x="96" y="36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27"/>
              <p:cNvSpPr/>
              <p:nvPr/>
            </p:nvSpPr>
            <p:spPr>
              <a:xfrm>
                <a:off x="4024668" y="1954959"/>
                <a:ext cx="11283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" extrusionOk="0">
                    <a:moveTo>
                      <a:pt x="48" y="0"/>
                    </a:moveTo>
                    <a:lnTo>
                      <a:pt x="48" y="60"/>
                    </a:lnTo>
                    <a:lnTo>
                      <a:pt x="0" y="108"/>
                    </a:lnTo>
                    <a:cubicBezTo>
                      <a:pt x="24" y="119"/>
                      <a:pt x="36" y="131"/>
                      <a:pt x="60" y="143"/>
                    </a:cubicBezTo>
                    <a:lnTo>
                      <a:pt x="96" y="119"/>
                    </a:lnTo>
                    <a:lnTo>
                      <a:pt x="96" y="2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27"/>
              <p:cNvSpPr/>
              <p:nvPr/>
            </p:nvSpPr>
            <p:spPr>
              <a:xfrm>
                <a:off x="4041475" y="1945204"/>
                <a:ext cx="8462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72" h="96" extrusionOk="0">
                    <a:moveTo>
                      <a:pt x="72" y="0"/>
                    </a:moveTo>
                    <a:lnTo>
                      <a:pt x="0" y="60"/>
                    </a:lnTo>
                    <a:lnTo>
                      <a:pt x="36" y="95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27"/>
              <p:cNvSpPr/>
              <p:nvPr/>
            </p:nvSpPr>
            <p:spPr>
              <a:xfrm>
                <a:off x="3683240" y="2274055"/>
                <a:ext cx="12693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0" extrusionOk="0">
                    <a:moveTo>
                      <a:pt x="12" y="0"/>
                    </a:moveTo>
                    <a:cubicBezTo>
                      <a:pt x="12" y="24"/>
                      <a:pt x="0" y="48"/>
                      <a:pt x="0" y="60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27"/>
              <p:cNvSpPr/>
              <p:nvPr/>
            </p:nvSpPr>
            <p:spPr>
              <a:xfrm>
                <a:off x="3676189" y="2141010"/>
                <a:ext cx="53359" cy="37962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23" extrusionOk="0">
                    <a:moveTo>
                      <a:pt x="429" y="1"/>
                    </a:moveTo>
                    <a:lnTo>
                      <a:pt x="155" y="132"/>
                    </a:lnTo>
                    <a:lnTo>
                      <a:pt x="191" y="191"/>
                    </a:lnTo>
                    <a:lnTo>
                      <a:pt x="191" y="191"/>
                    </a:lnTo>
                    <a:lnTo>
                      <a:pt x="60" y="168"/>
                    </a:lnTo>
                    <a:cubicBezTo>
                      <a:pt x="36" y="180"/>
                      <a:pt x="24" y="203"/>
                      <a:pt x="1" y="227"/>
                    </a:cubicBezTo>
                    <a:lnTo>
                      <a:pt x="72" y="263"/>
                    </a:lnTo>
                    <a:lnTo>
                      <a:pt x="13" y="299"/>
                    </a:lnTo>
                    <a:lnTo>
                      <a:pt x="72" y="322"/>
                    </a:lnTo>
                    <a:lnTo>
                      <a:pt x="179" y="310"/>
                    </a:lnTo>
                    <a:lnTo>
                      <a:pt x="286" y="322"/>
                    </a:lnTo>
                    <a:lnTo>
                      <a:pt x="358" y="251"/>
                    </a:lnTo>
                    <a:lnTo>
                      <a:pt x="322" y="227"/>
                    </a:lnTo>
                    <a:lnTo>
                      <a:pt x="346" y="168"/>
                    </a:lnTo>
                    <a:lnTo>
                      <a:pt x="453" y="96"/>
                    </a:lnTo>
                    <a:cubicBezTo>
                      <a:pt x="453" y="72"/>
                      <a:pt x="441" y="37"/>
                      <a:pt x="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27"/>
              <p:cNvSpPr/>
              <p:nvPr/>
            </p:nvSpPr>
            <p:spPr>
              <a:xfrm>
                <a:off x="4019026" y="2005380"/>
                <a:ext cx="11283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96" h="72" extrusionOk="0">
                    <a:moveTo>
                      <a:pt x="60" y="0"/>
                    </a:moveTo>
                    <a:lnTo>
                      <a:pt x="1" y="71"/>
                    </a:lnTo>
                    <a:lnTo>
                      <a:pt x="96" y="2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27"/>
              <p:cNvSpPr/>
              <p:nvPr/>
            </p:nvSpPr>
            <p:spPr>
              <a:xfrm>
                <a:off x="3995285" y="1977290"/>
                <a:ext cx="44897" cy="2679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28" extrusionOk="0">
                    <a:moveTo>
                      <a:pt x="226" y="1"/>
                    </a:moveTo>
                    <a:lnTo>
                      <a:pt x="191" y="25"/>
                    </a:lnTo>
                    <a:lnTo>
                      <a:pt x="215" y="49"/>
                    </a:lnTo>
                    <a:cubicBezTo>
                      <a:pt x="215" y="60"/>
                      <a:pt x="215" y="72"/>
                      <a:pt x="203" y="84"/>
                    </a:cubicBezTo>
                    <a:lnTo>
                      <a:pt x="84" y="84"/>
                    </a:lnTo>
                    <a:lnTo>
                      <a:pt x="0" y="108"/>
                    </a:lnTo>
                    <a:lnTo>
                      <a:pt x="60" y="156"/>
                    </a:lnTo>
                    <a:lnTo>
                      <a:pt x="203" y="144"/>
                    </a:lnTo>
                    <a:lnTo>
                      <a:pt x="250" y="203"/>
                    </a:lnTo>
                    <a:lnTo>
                      <a:pt x="322" y="227"/>
                    </a:lnTo>
                    <a:lnTo>
                      <a:pt x="298" y="156"/>
                    </a:lnTo>
                    <a:lnTo>
                      <a:pt x="346" y="120"/>
                    </a:lnTo>
                    <a:cubicBezTo>
                      <a:pt x="346" y="108"/>
                      <a:pt x="334" y="84"/>
                      <a:pt x="334" y="72"/>
                    </a:cubicBezTo>
                    <a:lnTo>
                      <a:pt x="381" y="37"/>
                    </a:lnTo>
                    <a:lnTo>
                      <a:pt x="298" y="25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27"/>
              <p:cNvSpPr/>
              <p:nvPr/>
            </p:nvSpPr>
            <p:spPr>
              <a:xfrm>
                <a:off x="3659382" y="2208238"/>
                <a:ext cx="12693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60" extrusionOk="0">
                    <a:moveTo>
                      <a:pt x="108" y="0"/>
                    </a:moveTo>
                    <a:lnTo>
                      <a:pt x="1" y="24"/>
                    </a:lnTo>
                    <a:lnTo>
                      <a:pt x="1" y="48"/>
                    </a:lnTo>
                    <a:lnTo>
                      <a:pt x="72" y="6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27"/>
              <p:cNvSpPr/>
              <p:nvPr/>
            </p:nvSpPr>
            <p:spPr>
              <a:xfrm>
                <a:off x="3883278" y="2093528"/>
                <a:ext cx="30911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32" extrusionOk="0">
                    <a:moveTo>
                      <a:pt x="1" y="0"/>
                    </a:moveTo>
                    <a:lnTo>
                      <a:pt x="1" y="72"/>
                    </a:lnTo>
                    <a:lnTo>
                      <a:pt x="36" y="107"/>
                    </a:lnTo>
                    <a:lnTo>
                      <a:pt x="72" y="60"/>
                    </a:lnTo>
                    <a:cubicBezTo>
                      <a:pt x="72" y="83"/>
                      <a:pt x="72" y="95"/>
                      <a:pt x="84" y="119"/>
                    </a:cubicBezTo>
                    <a:lnTo>
                      <a:pt x="191" y="107"/>
                    </a:lnTo>
                    <a:lnTo>
                      <a:pt x="263" y="131"/>
                    </a:lnTo>
                    <a:lnTo>
                      <a:pt x="263" y="72"/>
                    </a:lnTo>
                    <a:lnTo>
                      <a:pt x="120" y="83"/>
                    </a:lnTo>
                    <a:lnTo>
                      <a:pt x="167" y="48"/>
                    </a:lnTo>
                    <a:cubicBezTo>
                      <a:pt x="132" y="36"/>
                      <a:pt x="108" y="12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27"/>
              <p:cNvSpPr/>
              <p:nvPr/>
            </p:nvSpPr>
            <p:spPr>
              <a:xfrm>
                <a:off x="3726609" y="2124321"/>
                <a:ext cx="512200" cy="583541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965" extrusionOk="0">
                    <a:moveTo>
                      <a:pt x="1393" y="0"/>
                    </a:moveTo>
                    <a:lnTo>
                      <a:pt x="1346" y="36"/>
                    </a:lnTo>
                    <a:lnTo>
                      <a:pt x="1262" y="24"/>
                    </a:lnTo>
                    <a:lnTo>
                      <a:pt x="1143" y="60"/>
                    </a:lnTo>
                    <a:lnTo>
                      <a:pt x="1036" y="60"/>
                    </a:lnTo>
                    <a:lnTo>
                      <a:pt x="953" y="83"/>
                    </a:lnTo>
                    <a:lnTo>
                      <a:pt x="893" y="83"/>
                    </a:lnTo>
                    <a:lnTo>
                      <a:pt x="846" y="119"/>
                    </a:lnTo>
                    <a:lnTo>
                      <a:pt x="846" y="119"/>
                    </a:lnTo>
                    <a:lnTo>
                      <a:pt x="857" y="83"/>
                    </a:lnTo>
                    <a:lnTo>
                      <a:pt x="810" y="71"/>
                    </a:lnTo>
                    <a:lnTo>
                      <a:pt x="703" y="131"/>
                    </a:lnTo>
                    <a:lnTo>
                      <a:pt x="738" y="83"/>
                    </a:lnTo>
                    <a:lnTo>
                      <a:pt x="596" y="48"/>
                    </a:lnTo>
                    <a:cubicBezTo>
                      <a:pt x="596" y="60"/>
                      <a:pt x="584" y="83"/>
                      <a:pt x="572" y="107"/>
                    </a:cubicBezTo>
                    <a:lnTo>
                      <a:pt x="524" y="131"/>
                    </a:lnTo>
                    <a:cubicBezTo>
                      <a:pt x="524" y="143"/>
                      <a:pt x="536" y="167"/>
                      <a:pt x="548" y="179"/>
                    </a:cubicBezTo>
                    <a:lnTo>
                      <a:pt x="512" y="179"/>
                    </a:lnTo>
                    <a:cubicBezTo>
                      <a:pt x="512" y="202"/>
                      <a:pt x="512" y="226"/>
                      <a:pt x="524" y="238"/>
                    </a:cubicBezTo>
                    <a:lnTo>
                      <a:pt x="429" y="262"/>
                    </a:lnTo>
                    <a:lnTo>
                      <a:pt x="476" y="310"/>
                    </a:lnTo>
                    <a:lnTo>
                      <a:pt x="441" y="369"/>
                    </a:lnTo>
                    <a:lnTo>
                      <a:pt x="393" y="369"/>
                    </a:lnTo>
                    <a:lnTo>
                      <a:pt x="512" y="429"/>
                    </a:lnTo>
                    <a:lnTo>
                      <a:pt x="548" y="488"/>
                    </a:lnTo>
                    <a:lnTo>
                      <a:pt x="429" y="452"/>
                    </a:lnTo>
                    <a:lnTo>
                      <a:pt x="381" y="476"/>
                    </a:lnTo>
                    <a:lnTo>
                      <a:pt x="298" y="441"/>
                    </a:lnTo>
                    <a:cubicBezTo>
                      <a:pt x="298" y="452"/>
                      <a:pt x="298" y="452"/>
                      <a:pt x="298" y="464"/>
                    </a:cubicBezTo>
                    <a:lnTo>
                      <a:pt x="322" y="500"/>
                    </a:lnTo>
                    <a:lnTo>
                      <a:pt x="298" y="536"/>
                    </a:lnTo>
                    <a:lnTo>
                      <a:pt x="250" y="476"/>
                    </a:lnTo>
                    <a:lnTo>
                      <a:pt x="203" y="536"/>
                    </a:lnTo>
                    <a:lnTo>
                      <a:pt x="250" y="572"/>
                    </a:lnTo>
                    <a:cubicBezTo>
                      <a:pt x="238" y="583"/>
                      <a:pt x="226" y="595"/>
                      <a:pt x="215" y="607"/>
                    </a:cubicBezTo>
                    <a:lnTo>
                      <a:pt x="286" y="655"/>
                    </a:lnTo>
                    <a:lnTo>
                      <a:pt x="357" y="655"/>
                    </a:lnTo>
                    <a:lnTo>
                      <a:pt x="286" y="679"/>
                    </a:lnTo>
                    <a:lnTo>
                      <a:pt x="191" y="679"/>
                    </a:lnTo>
                    <a:cubicBezTo>
                      <a:pt x="191" y="714"/>
                      <a:pt x="203" y="738"/>
                      <a:pt x="215" y="774"/>
                    </a:cubicBezTo>
                    <a:lnTo>
                      <a:pt x="215" y="798"/>
                    </a:lnTo>
                    <a:lnTo>
                      <a:pt x="357" y="774"/>
                    </a:lnTo>
                    <a:lnTo>
                      <a:pt x="262" y="810"/>
                    </a:lnTo>
                    <a:cubicBezTo>
                      <a:pt x="262" y="822"/>
                      <a:pt x="250" y="822"/>
                      <a:pt x="250" y="833"/>
                    </a:cubicBezTo>
                    <a:lnTo>
                      <a:pt x="286" y="845"/>
                    </a:lnTo>
                    <a:lnTo>
                      <a:pt x="366" y="825"/>
                    </a:lnTo>
                    <a:lnTo>
                      <a:pt x="366" y="825"/>
                    </a:lnTo>
                    <a:cubicBezTo>
                      <a:pt x="364" y="827"/>
                      <a:pt x="361" y="830"/>
                      <a:pt x="357" y="833"/>
                    </a:cubicBezTo>
                    <a:lnTo>
                      <a:pt x="405" y="869"/>
                    </a:lnTo>
                    <a:lnTo>
                      <a:pt x="334" y="845"/>
                    </a:lnTo>
                    <a:lnTo>
                      <a:pt x="298" y="857"/>
                    </a:lnTo>
                    <a:cubicBezTo>
                      <a:pt x="298" y="881"/>
                      <a:pt x="286" y="893"/>
                      <a:pt x="286" y="905"/>
                    </a:cubicBezTo>
                    <a:lnTo>
                      <a:pt x="322" y="929"/>
                    </a:lnTo>
                    <a:lnTo>
                      <a:pt x="262" y="929"/>
                    </a:lnTo>
                    <a:lnTo>
                      <a:pt x="226" y="964"/>
                    </a:lnTo>
                    <a:lnTo>
                      <a:pt x="298" y="976"/>
                    </a:lnTo>
                    <a:cubicBezTo>
                      <a:pt x="298" y="988"/>
                      <a:pt x="310" y="1000"/>
                      <a:pt x="310" y="1012"/>
                    </a:cubicBezTo>
                    <a:lnTo>
                      <a:pt x="203" y="988"/>
                    </a:lnTo>
                    <a:lnTo>
                      <a:pt x="179" y="1036"/>
                    </a:lnTo>
                    <a:lnTo>
                      <a:pt x="226" y="1048"/>
                    </a:lnTo>
                    <a:cubicBezTo>
                      <a:pt x="215" y="1060"/>
                      <a:pt x="215" y="1072"/>
                      <a:pt x="203" y="1084"/>
                    </a:cubicBezTo>
                    <a:lnTo>
                      <a:pt x="155" y="1131"/>
                    </a:lnTo>
                    <a:lnTo>
                      <a:pt x="48" y="1131"/>
                    </a:lnTo>
                    <a:lnTo>
                      <a:pt x="0" y="1155"/>
                    </a:lnTo>
                    <a:lnTo>
                      <a:pt x="48" y="1179"/>
                    </a:lnTo>
                    <a:lnTo>
                      <a:pt x="131" y="1167"/>
                    </a:lnTo>
                    <a:lnTo>
                      <a:pt x="203" y="1179"/>
                    </a:lnTo>
                    <a:lnTo>
                      <a:pt x="179" y="1191"/>
                    </a:lnTo>
                    <a:lnTo>
                      <a:pt x="107" y="1191"/>
                    </a:lnTo>
                    <a:lnTo>
                      <a:pt x="215" y="1250"/>
                    </a:lnTo>
                    <a:lnTo>
                      <a:pt x="238" y="1238"/>
                    </a:lnTo>
                    <a:lnTo>
                      <a:pt x="286" y="1274"/>
                    </a:lnTo>
                    <a:lnTo>
                      <a:pt x="536" y="1095"/>
                    </a:lnTo>
                    <a:lnTo>
                      <a:pt x="500" y="1155"/>
                    </a:lnTo>
                    <a:lnTo>
                      <a:pt x="536" y="1167"/>
                    </a:lnTo>
                    <a:lnTo>
                      <a:pt x="465" y="1191"/>
                    </a:lnTo>
                    <a:cubicBezTo>
                      <a:pt x="441" y="1214"/>
                      <a:pt x="417" y="1250"/>
                      <a:pt x="405" y="1286"/>
                    </a:cubicBezTo>
                    <a:cubicBezTo>
                      <a:pt x="405" y="1286"/>
                      <a:pt x="405" y="1298"/>
                      <a:pt x="417" y="1310"/>
                    </a:cubicBezTo>
                    <a:lnTo>
                      <a:pt x="334" y="1405"/>
                    </a:lnTo>
                    <a:lnTo>
                      <a:pt x="369" y="1417"/>
                    </a:lnTo>
                    <a:lnTo>
                      <a:pt x="310" y="1536"/>
                    </a:lnTo>
                    <a:cubicBezTo>
                      <a:pt x="310" y="1560"/>
                      <a:pt x="322" y="1584"/>
                      <a:pt x="334" y="1607"/>
                    </a:cubicBezTo>
                    <a:lnTo>
                      <a:pt x="286" y="1655"/>
                    </a:lnTo>
                    <a:lnTo>
                      <a:pt x="322" y="1691"/>
                    </a:lnTo>
                    <a:lnTo>
                      <a:pt x="369" y="1679"/>
                    </a:lnTo>
                    <a:lnTo>
                      <a:pt x="369" y="1679"/>
                    </a:lnTo>
                    <a:lnTo>
                      <a:pt x="286" y="1762"/>
                    </a:lnTo>
                    <a:cubicBezTo>
                      <a:pt x="286" y="1798"/>
                      <a:pt x="286" y="1834"/>
                      <a:pt x="274" y="1881"/>
                    </a:cubicBezTo>
                    <a:lnTo>
                      <a:pt x="226" y="1917"/>
                    </a:lnTo>
                    <a:cubicBezTo>
                      <a:pt x="226" y="1929"/>
                      <a:pt x="226" y="1941"/>
                      <a:pt x="226" y="1941"/>
                    </a:cubicBezTo>
                    <a:lnTo>
                      <a:pt x="357" y="1941"/>
                    </a:lnTo>
                    <a:lnTo>
                      <a:pt x="334" y="1893"/>
                    </a:lnTo>
                    <a:lnTo>
                      <a:pt x="381" y="1798"/>
                    </a:lnTo>
                    <a:lnTo>
                      <a:pt x="381" y="1750"/>
                    </a:lnTo>
                    <a:lnTo>
                      <a:pt x="453" y="1691"/>
                    </a:lnTo>
                    <a:lnTo>
                      <a:pt x="393" y="1536"/>
                    </a:lnTo>
                    <a:lnTo>
                      <a:pt x="441" y="1536"/>
                    </a:lnTo>
                    <a:lnTo>
                      <a:pt x="584" y="1417"/>
                    </a:lnTo>
                    <a:lnTo>
                      <a:pt x="584" y="1417"/>
                    </a:lnTo>
                    <a:lnTo>
                      <a:pt x="476" y="1536"/>
                    </a:lnTo>
                    <a:cubicBezTo>
                      <a:pt x="476" y="1560"/>
                      <a:pt x="476" y="1595"/>
                      <a:pt x="465" y="1619"/>
                    </a:cubicBezTo>
                    <a:lnTo>
                      <a:pt x="512" y="1643"/>
                    </a:lnTo>
                    <a:cubicBezTo>
                      <a:pt x="512" y="1619"/>
                      <a:pt x="512" y="1607"/>
                      <a:pt x="524" y="1584"/>
                    </a:cubicBezTo>
                    <a:lnTo>
                      <a:pt x="596" y="1548"/>
                    </a:lnTo>
                    <a:cubicBezTo>
                      <a:pt x="607" y="1572"/>
                      <a:pt x="619" y="1595"/>
                      <a:pt x="631" y="1619"/>
                    </a:cubicBezTo>
                    <a:lnTo>
                      <a:pt x="691" y="1524"/>
                    </a:lnTo>
                    <a:cubicBezTo>
                      <a:pt x="691" y="1500"/>
                      <a:pt x="679" y="1476"/>
                      <a:pt x="679" y="1453"/>
                    </a:cubicBezTo>
                    <a:lnTo>
                      <a:pt x="727" y="1441"/>
                    </a:lnTo>
                    <a:lnTo>
                      <a:pt x="727" y="1441"/>
                    </a:lnTo>
                    <a:cubicBezTo>
                      <a:pt x="727" y="1465"/>
                      <a:pt x="715" y="1500"/>
                      <a:pt x="703" y="1524"/>
                    </a:cubicBezTo>
                    <a:lnTo>
                      <a:pt x="834" y="1584"/>
                    </a:lnTo>
                    <a:lnTo>
                      <a:pt x="727" y="1572"/>
                    </a:lnTo>
                    <a:lnTo>
                      <a:pt x="691" y="1679"/>
                    </a:lnTo>
                    <a:cubicBezTo>
                      <a:pt x="703" y="1703"/>
                      <a:pt x="715" y="1726"/>
                      <a:pt x="715" y="1762"/>
                    </a:cubicBezTo>
                    <a:lnTo>
                      <a:pt x="786" y="1762"/>
                    </a:lnTo>
                    <a:lnTo>
                      <a:pt x="834" y="1834"/>
                    </a:lnTo>
                    <a:lnTo>
                      <a:pt x="738" y="1905"/>
                    </a:lnTo>
                    <a:lnTo>
                      <a:pt x="643" y="2084"/>
                    </a:lnTo>
                    <a:lnTo>
                      <a:pt x="667" y="2167"/>
                    </a:lnTo>
                    <a:lnTo>
                      <a:pt x="667" y="2167"/>
                    </a:lnTo>
                    <a:lnTo>
                      <a:pt x="572" y="2131"/>
                    </a:lnTo>
                    <a:lnTo>
                      <a:pt x="584" y="2215"/>
                    </a:lnTo>
                    <a:lnTo>
                      <a:pt x="715" y="2322"/>
                    </a:lnTo>
                    <a:cubicBezTo>
                      <a:pt x="691" y="2286"/>
                      <a:pt x="679" y="2250"/>
                      <a:pt x="667" y="2215"/>
                    </a:cubicBezTo>
                    <a:lnTo>
                      <a:pt x="750" y="2203"/>
                    </a:lnTo>
                    <a:lnTo>
                      <a:pt x="965" y="2298"/>
                    </a:lnTo>
                    <a:lnTo>
                      <a:pt x="965" y="2215"/>
                    </a:lnTo>
                    <a:lnTo>
                      <a:pt x="881" y="2167"/>
                    </a:lnTo>
                    <a:lnTo>
                      <a:pt x="929" y="2155"/>
                    </a:lnTo>
                    <a:lnTo>
                      <a:pt x="1108" y="2226"/>
                    </a:lnTo>
                    <a:lnTo>
                      <a:pt x="1227" y="2203"/>
                    </a:lnTo>
                    <a:cubicBezTo>
                      <a:pt x="1227" y="2191"/>
                      <a:pt x="1227" y="2179"/>
                      <a:pt x="1227" y="2167"/>
                    </a:cubicBezTo>
                    <a:lnTo>
                      <a:pt x="1346" y="2167"/>
                    </a:lnTo>
                    <a:lnTo>
                      <a:pt x="1381" y="2096"/>
                    </a:lnTo>
                    <a:lnTo>
                      <a:pt x="1679" y="2096"/>
                    </a:lnTo>
                    <a:lnTo>
                      <a:pt x="1477" y="2143"/>
                    </a:lnTo>
                    <a:cubicBezTo>
                      <a:pt x="1441" y="2215"/>
                      <a:pt x="1405" y="2286"/>
                      <a:pt x="1358" y="2369"/>
                    </a:cubicBezTo>
                    <a:lnTo>
                      <a:pt x="1512" y="2548"/>
                    </a:lnTo>
                    <a:lnTo>
                      <a:pt x="1584" y="2512"/>
                    </a:lnTo>
                    <a:lnTo>
                      <a:pt x="1584" y="2607"/>
                    </a:lnTo>
                    <a:lnTo>
                      <a:pt x="1679" y="2524"/>
                    </a:lnTo>
                    <a:lnTo>
                      <a:pt x="1798" y="2536"/>
                    </a:lnTo>
                    <a:lnTo>
                      <a:pt x="1762" y="2631"/>
                    </a:lnTo>
                    <a:lnTo>
                      <a:pt x="1798" y="2655"/>
                    </a:lnTo>
                    <a:cubicBezTo>
                      <a:pt x="1762" y="2667"/>
                      <a:pt x="1727" y="2691"/>
                      <a:pt x="1679" y="2715"/>
                    </a:cubicBezTo>
                    <a:lnTo>
                      <a:pt x="1727" y="2822"/>
                    </a:lnTo>
                    <a:lnTo>
                      <a:pt x="1655" y="2905"/>
                    </a:lnTo>
                    <a:lnTo>
                      <a:pt x="1739" y="2977"/>
                    </a:lnTo>
                    <a:lnTo>
                      <a:pt x="1822" y="3024"/>
                    </a:lnTo>
                    <a:lnTo>
                      <a:pt x="1893" y="3024"/>
                    </a:lnTo>
                    <a:lnTo>
                      <a:pt x="1846" y="3048"/>
                    </a:lnTo>
                    <a:lnTo>
                      <a:pt x="1774" y="3048"/>
                    </a:lnTo>
                    <a:lnTo>
                      <a:pt x="1703" y="2977"/>
                    </a:lnTo>
                    <a:lnTo>
                      <a:pt x="1631" y="3000"/>
                    </a:lnTo>
                    <a:lnTo>
                      <a:pt x="1691" y="3060"/>
                    </a:lnTo>
                    <a:lnTo>
                      <a:pt x="1750" y="3084"/>
                    </a:lnTo>
                    <a:lnTo>
                      <a:pt x="1655" y="3072"/>
                    </a:lnTo>
                    <a:lnTo>
                      <a:pt x="1572" y="3024"/>
                    </a:lnTo>
                    <a:lnTo>
                      <a:pt x="1381" y="3072"/>
                    </a:lnTo>
                    <a:lnTo>
                      <a:pt x="1298" y="3072"/>
                    </a:lnTo>
                    <a:lnTo>
                      <a:pt x="1096" y="3143"/>
                    </a:lnTo>
                    <a:lnTo>
                      <a:pt x="1000" y="3250"/>
                    </a:lnTo>
                    <a:lnTo>
                      <a:pt x="846" y="3310"/>
                    </a:lnTo>
                    <a:lnTo>
                      <a:pt x="786" y="3369"/>
                    </a:lnTo>
                    <a:lnTo>
                      <a:pt x="881" y="3358"/>
                    </a:lnTo>
                    <a:lnTo>
                      <a:pt x="929" y="3369"/>
                    </a:lnTo>
                    <a:cubicBezTo>
                      <a:pt x="929" y="3358"/>
                      <a:pt x="941" y="3346"/>
                      <a:pt x="941" y="3334"/>
                    </a:cubicBezTo>
                    <a:lnTo>
                      <a:pt x="1143" y="3286"/>
                    </a:lnTo>
                    <a:lnTo>
                      <a:pt x="1143" y="3286"/>
                    </a:lnTo>
                    <a:cubicBezTo>
                      <a:pt x="1143" y="3310"/>
                      <a:pt x="1131" y="3334"/>
                      <a:pt x="1131" y="3358"/>
                    </a:cubicBezTo>
                    <a:cubicBezTo>
                      <a:pt x="1155" y="3381"/>
                      <a:pt x="1179" y="3393"/>
                      <a:pt x="1203" y="3405"/>
                    </a:cubicBezTo>
                    <a:lnTo>
                      <a:pt x="1131" y="3453"/>
                    </a:lnTo>
                    <a:lnTo>
                      <a:pt x="1179" y="3500"/>
                    </a:lnTo>
                    <a:lnTo>
                      <a:pt x="1227" y="3500"/>
                    </a:lnTo>
                    <a:cubicBezTo>
                      <a:pt x="1179" y="3560"/>
                      <a:pt x="1143" y="3620"/>
                      <a:pt x="1096" y="3679"/>
                    </a:cubicBezTo>
                    <a:lnTo>
                      <a:pt x="1000" y="3703"/>
                    </a:lnTo>
                    <a:cubicBezTo>
                      <a:pt x="965" y="3727"/>
                      <a:pt x="941" y="3739"/>
                      <a:pt x="905" y="3750"/>
                    </a:cubicBezTo>
                    <a:lnTo>
                      <a:pt x="857" y="3750"/>
                    </a:lnTo>
                    <a:lnTo>
                      <a:pt x="738" y="3810"/>
                    </a:lnTo>
                    <a:lnTo>
                      <a:pt x="643" y="3810"/>
                    </a:lnTo>
                    <a:lnTo>
                      <a:pt x="500" y="3881"/>
                    </a:lnTo>
                    <a:lnTo>
                      <a:pt x="607" y="3881"/>
                    </a:lnTo>
                    <a:lnTo>
                      <a:pt x="619" y="3929"/>
                    </a:lnTo>
                    <a:lnTo>
                      <a:pt x="536" y="3965"/>
                    </a:lnTo>
                    <a:lnTo>
                      <a:pt x="691" y="3977"/>
                    </a:lnTo>
                    <a:lnTo>
                      <a:pt x="655" y="4001"/>
                    </a:lnTo>
                    <a:lnTo>
                      <a:pt x="703" y="4024"/>
                    </a:lnTo>
                    <a:lnTo>
                      <a:pt x="786" y="4001"/>
                    </a:lnTo>
                    <a:lnTo>
                      <a:pt x="881" y="3965"/>
                    </a:lnTo>
                    <a:lnTo>
                      <a:pt x="1036" y="3917"/>
                    </a:lnTo>
                    <a:cubicBezTo>
                      <a:pt x="1036" y="3929"/>
                      <a:pt x="1048" y="3953"/>
                      <a:pt x="1048" y="3965"/>
                    </a:cubicBezTo>
                    <a:lnTo>
                      <a:pt x="1179" y="3977"/>
                    </a:lnTo>
                    <a:cubicBezTo>
                      <a:pt x="1143" y="3989"/>
                      <a:pt x="1108" y="4001"/>
                      <a:pt x="1072" y="4001"/>
                    </a:cubicBezTo>
                    <a:cubicBezTo>
                      <a:pt x="1072" y="4012"/>
                      <a:pt x="1072" y="4036"/>
                      <a:pt x="1060" y="4048"/>
                    </a:cubicBezTo>
                    <a:lnTo>
                      <a:pt x="1238" y="4048"/>
                    </a:lnTo>
                    <a:lnTo>
                      <a:pt x="1238" y="4024"/>
                    </a:lnTo>
                    <a:lnTo>
                      <a:pt x="1322" y="4001"/>
                    </a:lnTo>
                    <a:lnTo>
                      <a:pt x="1405" y="4072"/>
                    </a:lnTo>
                    <a:lnTo>
                      <a:pt x="1489" y="4131"/>
                    </a:lnTo>
                    <a:lnTo>
                      <a:pt x="1679" y="4131"/>
                    </a:lnTo>
                    <a:lnTo>
                      <a:pt x="1727" y="4072"/>
                    </a:lnTo>
                    <a:lnTo>
                      <a:pt x="1822" y="4048"/>
                    </a:lnTo>
                    <a:lnTo>
                      <a:pt x="1941" y="4012"/>
                    </a:lnTo>
                    <a:cubicBezTo>
                      <a:pt x="1953" y="3989"/>
                      <a:pt x="1977" y="3977"/>
                      <a:pt x="1989" y="3965"/>
                    </a:cubicBezTo>
                    <a:lnTo>
                      <a:pt x="2096" y="3929"/>
                    </a:lnTo>
                    <a:lnTo>
                      <a:pt x="1953" y="4036"/>
                    </a:lnTo>
                    <a:lnTo>
                      <a:pt x="1810" y="4143"/>
                    </a:lnTo>
                    <a:lnTo>
                      <a:pt x="1810" y="4251"/>
                    </a:lnTo>
                    <a:lnTo>
                      <a:pt x="1715" y="4251"/>
                    </a:lnTo>
                    <a:lnTo>
                      <a:pt x="1631" y="4274"/>
                    </a:lnTo>
                    <a:lnTo>
                      <a:pt x="1548" y="4239"/>
                    </a:lnTo>
                    <a:lnTo>
                      <a:pt x="1286" y="4227"/>
                    </a:lnTo>
                    <a:lnTo>
                      <a:pt x="1119" y="4262"/>
                    </a:lnTo>
                    <a:lnTo>
                      <a:pt x="1119" y="4334"/>
                    </a:lnTo>
                    <a:lnTo>
                      <a:pt x="1036" y="4382"/>
                    </a:lnTo>
                    <a:lnTo>
                      <a:pt x="941" y="4382"/>
                    </a:lnTo>
                    <a:cubicBezTo>
                      <a:pt x="941" y="4429"/>
                      <a:pt x="929" y="4477"/>
                      <a:pt x="929" y="4524"/>
                    </a:cubicBezTo>
                    <a:lnTo>
                      <a:pt x="822" y="4584"/>
                    </a:lnTo>
                    <a:cubicBezTo>
                      <a:pt x="822" y="4596"/>
                      <a:pt x="810" y="4608"/>
                      <a:pt x="798" y="4620"/>
                    </a:cubicBezTo>
                    <a:lnTo>
                      <a:pt x="691" y="4643"/>
                    </a:lnTo>
                    <a:lnTo>
                      <a:pt x="655" y="4727"/>
                    </a:lnTo>
                    <a:lnTo>
                      <a:pt x="607" y="4727"/>
                    </a:lnTo>
                    <a:lnTo>
                      <a:pt x="584" y="4763"/>
                    </a:lnTo>
                    <a:lnTo>
                      <a:pt x="441" y="4834"/>
                    </a:lnTo>
                    <a:lnTo>
                      <a:pt x="381" y="4822"/>
                    </a:lnTo>
                    <a:lnTo>
                      <a:pt x="286" y="4882"/>
                    </a:lnTo>
                    <a:lnTo>
                      <a:pt x="286" y="4941"/>
                    </a:lnTo>
                    <a:lnTo>
                      <a:pt x="393" y="4941"/>
                    </a:lnTo>
                    <a:lnTo>
                      <a:pt x="393" y="4882"/>
                    </a:lnTo>
                    <a:lnTo>
                      <a:pt x="524" y="4905"/>
                    </a:lnTo>
                    <a:lnTo>
                      <a:pt x="584" y="4965"/>
                    </a:lnTo>
                    <a:lnTo>
                      <a:pt x="643" y="4917"/>
                    </a:lnTo>
                    <a:lnTo>
                      <a:pt x="607" y="4893"/>
                    </a:lnTo>
                    <a:lnTo>
                      <a:pt x="667" y="4834"/>
                    </a:lnTo>
                    <a:lnTo>
                      <a:pt x="703" y="4858"/>
                    </a:lnTo>
                    <a:lnTo>
                      <a:pt x="774" y="4810"/>
                    </a:lnTo>
                    <a:lnTo>
                      <a:pt x="822" y="4810"/>
                    </a:lnTo>
                    <a:lnTo>
                      <a:pt x="857" y="4751"/>
                    </a:lnTo>
                    <a:lnTo>
                      <a:pt x="965" y="4763"/>
                    </a:lnTo>
                    <a:lnTo>
                      <a:pt x="1048" y="4739"/>
                    </a:lnTo>
                    <a:lnTo>
                      <a:pt x="1119" y="4739"/>
                    </a:lnTo>
                    <a:lnTo>
                      <a:pt x="1167" y="4715"/>
                    </a:lnTo>
                    <a:lnTo>
                      <a:pt x="1227" y="4763"/>
                    </a:lnTo>
                    <a:lnTo>
                      <a:pt x="1286" y="4763"/>
                    </a:lnTo>
                    <a:lnTo>
                      <a:pt x="1369" y="4798"/>
                    </a:lnTo>
                    <a:lnTo>
                      <a:pt x="1465" y="4798"/>
                    </a:lnTo>
                    <a:cubicBezTo>
                      <a:pt x="1453" y="4786"/>
                      <a:pt x="1453" y="4774"/>
                      <a:pt x="1441" y="4751"/>
                    </a:cubicBezTo>
                    <a:lnTo>
                      <a:pt x="1512" y="4727"/>
                    </a:lnTo>
                    <a:lnTo>
                      <a:pt x="1536" y="4691"/>
                    </a:lnTo>
                    <a:cubicBezTo>
                      <a:pt x="1524" y="4667"/>
                      <a:pt x="1524" y="4643"/>
                      <a:pt x="1512" y="4620"/>
                    </a:cubicBezTo>
                    <a:lnTo>
                      <a:pt x="1584" y="4572"/>
                    </a:lnTo>
                    <a:lnTo>
                      <a:pt x="1631" y="4572"/>
                    </a:lnTo>
                    <a:lnTo>
                      <a:pt x="1655" y="4548"/>
                    </a:lnTo>
                    <a:lnTo>
                      <a:pt x="1870" y="4501"/>
                    </a:lnTo>
                    <a:lnTo>
                      <a:pt x="1977" y="4501"/>
                    </a:lnTo>
                    <a:lnTo>
                      <a:pt x="2108" y="4560"/>
                    </a:lnTo>
                    <a:lnTo>
                      <a:pt x="2155" y="4548"/>
                    </a:lnTo>
                    <a:lnTo>
                      <a:pt x="2298" y="4548"/>
                    </a:lnTo>
                    <a:lnTo>
                      <a:pt x="2381" y="4560"/>
                    </a:lnTo>
                    <a:cubicBezTo>
                      <a:pt x="2393" y="4548"/>
                      <a:pt x="2405" y="4524"/>
                      <a:pt x="2417" y="4501"/>
                    </a:cubicBezTo>
                    <a:lnTo>
                      <a:pt x="2536" y="4453"/>
                    </a:lnTo>
                    <a:lnTo>
                      <a:pt x="2632" y="4465"/>
                    </a:lnTo>
                    <a:lnTo>
                      <a:pt x="2751" y="4405"/>
                    </a:lnTo>
                    <a:lnTo>
                      <a:pt x="2846" y="4417"/>
                    </a:lnTo>
                    <a:lnTo>
                      <a:pt x="2893" y="4417"/>
                    </a:lnTo>
                    <a:lnTo>
                      <a:pt x="2989" y="4405"/>
                    </a:lnTo>
                    <a:cubicBezTo>
                      <a:pt x="2989" y="4405"/>
                      <a:pt x="3001" y="4417"/>
                      <a:pt x="3001" y="4429"/>
                    </a:cubicBezTo>
                    <a:lnTo>
                      <a:pt x="3084" y="4453"/>
                    </a:lnTo>
                    <a:lnTo>
                      <a:pt x="3167" y="4417"/>
                    </a:lnTo>
                    <a:lnTo>
                      <a:pt x="3358" y="4417"/>
                    </a:lnTo>
                    <a:lnTo>
                      <a:pt x="3489" y="4393"/>
                    </a:lnTo>
                    <a:lnTo>
                      <a:pt x="3608" y="4417"/>
                    </a:lnTo>
                    <a:lnTo>
                      <a:pt x="3667" y="4417"/>
                    </a:lnTo>
                    <a:lnTo>
                      <a:pt x="3751" y="4370"/>
                    </a:lnTo>
                    <a:lnTo>
                      <a:pt x="3846" y="4358"/>
                    </a:lnTo>
                    <a:lnTo>
                      <a:pt x="3941" y="4298"/>
                    </a:lnTo>
                    <a:lnTo>
                      <a:pt x="4060" y="4298"/>
                    </a:lnTo>
                    <a:cubicBezTo>
                      <a:pt x="4060" y="4286"/>
                      <a:pt x="4048" y="4262"/>
                      <a:pt x="4048" y="4251"/>
                    </a:cubicBezTo>
                    <a:lnTo>
                      <a:pt x="4179" y="4191"/>
                    </a:lnTo>
                    <a:lnTo>
                      <a:pt x="4263" y="4167"/>
                    </a:lnTo>
                    <a:lnTo>
                      <a:pt x="4263" y="4108"/>
                    </a:lnTo>
                    <a:cubicBezTo>
                      <a:pt x="4263" y="4096"/>
                      <a:pt x="4251" y="4084"/>
                      <a:pt x="4239" y="4072"/>
                    </a:cubicBezTo>
                    <a:lnTo>
                      <a:pt x="4263" y="4024"/>
                    </a:lnTo>
                    <a:lnTo>
                      <a:pt x="4108" y="4024"/>
                    </a:lnTo>
                    <a:lnTo>
                      <a:pt x="4001" y="4048"/>
                    </a:lnTo>
                    <a:lnTo>
                      <a:pt x="3929" y="4060"/>
                    </a:lnTo>
                    <a:lnTo>
                      <a:pt x="3822" y="4036"/>
                    </a:lnTo>
                    <a:lnTo>
                      <a:pt x="3786" y="4036"/>
                    </a:lnTo>
                    <a:lnTo>
                      <a:pt x="3822" y="4012"/>
                    </a:lnTo>
                    <a:lnTo>
                      <a:pt x="3858" y="4012"/>
                    </a:lnTo>
                    <a:lnTo>
                      <a:pt x="3870" y="4001"/>
                    </a:lnTo>
                    <a:lnTo>
                      <a:pt x="3775" y="3989"/>
                    </a:lnTo>
                    <a:lnTo>
                      <a:pt x="3691" y="4012"/>
                    </a:lnTo>
                    <a:lnTo>
                      <a:pt x="3798" y="3953"/>
                    </a:lnTo>
                    <a:lnTo>
                      <a:pt x="3882" y="3953"/>
                    </a:lnTo>
                    <a:lnTo>
                      <a:pt x="3977" y="3917"/>
                    </a:lnTo>
                    <a:lnTo>
                      <a:pt x="3941" y="3870"/>
                    </a:lnTo>
                    <a:lnTo>
                      <a:pt x="3846" y="3870"/>
                    </a:lnTo>
                    <a:lnTo>
                      <a:pt x="3917" y="3822"/>
                    </a:lnTo>
                    <a:lnTo>
                      <a:pt x="3965" y="3786"/>
                    </a:lnTo>
                    <a:lnTo>
                      <a:pt x="4025" y="3822"/>
                    </a:lnTo>
                    <a:lnTo>
                      <a:pt x="4108" y="3774"/>
                    </a:lnTo>
                    <a:lnTo>
                      <a:pt x="4144" y="3739"/>
                    </a:lnTo>
                    <a:lnTo>
                      <a:pt x="4096" y="3739"/>
                    </a:lnTo>
                    <a:lnTo>
                      <a:pt x="4132" y="3715"/>
                    </a:lnTo>
                    <a:lnTo>
                      <a:pt x="4025" y="3715"/>
                    </a:lnTo>
                    <a:lnTo>
                      <a:pt x="4072" y="3667"/>
                    </a:lnTo>
                    <a:lnTo>
                      <a:pt x="4132" y="3679"/>
                    </a:lnTo>
                    <a:lnTo>
                      <a:pt x="4144" y="3715"/>
                    </a:lnTo>
                    <a:lnTo>
                      <a:pt x="4215" y="3643"/>
                    </a:lnTo>
                    <a:lnTo>
                      <a:pt x="4286" y="3620"/>
                    </a:lnTo>
                    <a:lnTo>
                      <a:pt x="4298" y="3512"/>
                    </a:lnTo>
                    <a:lnTo>
                      <a:pt x="4358" y="3393"/>
                    </a:lnTo>
                    <a:lnTo>
                      <a:pt x="4310" y="3358"/>
                    </a:lnTo>
                    <a:cubicBezTo>
                      <a:pt x="4298" y="3322"/>
                      <a:pt x="4286" y="3286"/>
                      <a:pt x="4275" y="3250"/>
                    </a:cubicBezTo>
                    <a:lnTo>
                      <a:pt x="4072" y="3155"/>
                    </a:lnTo>
                    <a:lnTo>
                      <a:pt x="3620" y="3155"/>
                    </a:lnTo>
                    <a:cubicBezTo>
                      <a:pt x="3620" y="3179"/>
                      <a:pt x="3608" y="3215"/>
                      <a:pt x="3608" y="3239"/>
                    </a:cubicBezTo>
                    <a:lnTo>
                      <a:pt x="3560" y="3286"/>
                    </a:lnTo>
                    <a:lnTo>
                      <a:pt x="3465" y="3227"/>
                    </a:lnTo>
                    <a:lnTo>
                      <a:pt x="3346" y="3215"/>
                    </a:lnTo>
                    <a:lnTo>
                      <a:pt x="3524" y="3084"/>
                    </a:lnTo>
                    <a:lnTo>
                      <a:pt x="3524" y="3012"/>
                    </a:lnTo>
                    <a:lnTo>
                      <a:pt x="3370" y="2869"/>
                    </a:lnTo>
                    <a:lnTo>
                      <a:pt x="3322" y="2869"/>
                    </a:lnTo>
                    <a:lnTo>
                      <a:pt x="3191" y="2822"/>
                    </a:lnTo>
                    <a:lnTo>
                      <a:pt x="3143" y="2762"/>
                    </a:lnTo>
                    <a:lnTo>
                      <a:pt x="3084" y="2774"/>
                    </a:lnTo>
                    <a:lnTo>
                      <a:pt x="3036" y="2786"/>
                    </a:lnTo>
                    <a:lnTo>
                      <a:pt x="2965" y="2774"/>
                    </a:lnTo>
                    <a:lnTo>
                      <a:pt x="2917" y="2774"/>
                    </a:lnTo>
                    <a:lnTo>
                      <a:pt x="3001" y="2762"/>
                    </a:lnTo>
                    <a:lnTo>
                      <a:pt x="3060" y="2762"/>
                    </a:lnTo>
                    <a:lnTo>
                      <a:pt x="3143" y="2750"/>
                    </a:lnTo>
                    <a:lnTo>
                      <a:pt x="3203" y="2762"/>
                    </a:lnTo>
                    <a:lnTo>
                      <a:pt x="3251" y="2798"/>
                    </a:lnTo>
                    <a:lnTo>
                      <a:pt x="3310" y="2786"/>
                    </a:lnTo>
                    <a:lnTo>
                      <a:pt x="3370" y="2786"/>
                    </a:lnTo>
                    <a:lnTo>
                      <a:pt x="3203" y="2655"/>
                    </a:lnTo>
                    <a:lnTo>
                      <a:pt x="3132" y="2596"/>
                    </a:lnTo>
                    <a:lnTo>
                      <a:pt x="3179" y="2536"/>
                    </a:lnTo>
                    <a:lnTo>
                      <a:pt x="3215" y="2524"/>
                    </a:lnTo>
                    <a:lnTo>
                      <a:pt x="3143" y="2500"/>
                    </a:lnTo>
                    <a:lnTo>
                      <a:pt x="3108" y="2465"/>
                    </a:lnTo>
                    <a:lnTo>
                      <a:pt x="3072" y="2465"/>
                    </a:lnTo>
                    <a:lnTo>
                      <a:pt x="2965" y="2346"/>
                    </a:lnTo>
                    <a:lnTo>
                      <a:pt x="2822" y="2298"/>
                    </a:lnTo>
                    <a:lnTo>
                      <a:pt x="2620" y="2274"/>
                    </a:lnTo>
                    <a:cubicBezTo>
                      <a:pt x="2620" y="2250"/>
                      <a:pt x="2608" y="2238"/>
                      <a:pt x="2608" y="2215"/>
                    </a:cubicBezTo>
                    <a:lnTo>
                      <a:pt x="2560" y="2203"/>
                    </a:lnTo>
                    <a:lnTo>
                      <a:pt x="2489" y="2048"/>
                    </a:lnTo>
                    <a:lnTo>
                      <a:pt x="2405" y="1976"/>
                    </a:lnTo>
                    <a:lnTo>
                      <a:pt x="2358" y="1786"/>
                    </a:lnTo>
                    <a:lnTo>
                      <a:pt x="2286" y="1726"/>
                    </a:lnTo>
                    <a:lnTo>
                      <a:pt x="2239" y="1726"/>
                    </a:lnTo>
                    <a:lnTo>
                      <a:pt x="2060" y="1560"/>
                    </a:lnTo>
                    <a:lnTo>
                      <a:pt x="1953" y="1548"/>
                    </a:lnTo>
                    <a:lnTo>
                      <a:pt x="1881" y="1512"/>
                    </a:lnTo>
                    <a:lnTo>
                      <a:pt x="1750" y="1476"/>
                    </a:lnTo>
                    <a:lnTo>
                      <a:pt x="1691" y="1512"/>
                    </a:lnTo>
                    <a:lnTo>
                      <a:pt x="1596" y="1560"/>
                    </a:lnTo>
                    <a:lnTo>
                      <a:pt x="1441" y="1536"/>
                    </a:lnTo>
                    <a:lnTo>
                      <a:pt x="1381" y="1536"/>
                    </a:lnTo>
                    <a:lnTo>
                      <a:pt x="1262" y="1512"/>
                    </a:lnTo>
                    <a:lnTo>
                      <a:pt x="1227" y="1476"/>
                    </a:lnTo>
                    <a:lnTo>
                      <a:pt x="1298" y="1488"/>
                    </a:lnTo>
                    <a:lnTo>
                      <a:pt x="1429" y="1488"/>
                    </a:lnTo>
                    <a:lnTo>
                      <a:pt x="1548" y="1465"/>
                    </a:lnTo>
                    <a:cubicBezTo>
                      <a:pt x="1560" y="1441"/>
                      <a:pt x="1572" y="1417"/>
                      <a:pt x="1584" y="1405"/>
                    </a:cubicBezTo>
                    <a:lnTo>
                      <a:pt x="1703" y="1405"/>
                    </a:lnTo>
                    <a:lnTo>
                      <a:pt x="1810" y="1345"/>
                    </a:lnTo>
                    <a:lnTo>
                      <a:pt x="1691" y="1310"/>
                    </a:lnTo>
                    <a:cubicBezTo>
                      <a:pt x="1691" y="1298"/>
                      <a:pt x="1691" y="1286"/>
                      <a:pt x="1691" y="1274"/>
                    </a:cubicBezTo>
                    <a:lnTo>
                      <a:pt x="1643" y="1250"/>
                    </a:lnTo>
                    <a:lnTo>
                      <a:pt x="1500" y="1310"/>
                    </a:lnTo>
                    <a:lnTo>
                      <a:pt x="1477" y="1286"/>
                    </a:lnTo>
                    <a:lnTo>
                      <a:pt x="1584" y="1226"/>
                    </a:lnTo>
                    <a:lnTo>
                      <a:pt x="1727" y="1226"/>
                    </a:lnTo>
                    <a:lnTo>
                      <a:pt x="1810" y="1179"/>
                    </a:lnTo>
                    <a:lnTo>
                      <a:pt x="1822" y="1143"/>
                    </a:lnTo>
                    <a:lnTo>
                      <a:pt x="1870" y="1107"/>
                    </a:lnTo>
                    <a:lnTo>
                      <a:pt x="1953" y="1000"/>
                    </a:lnTo>
                    <a:lnTo>
                      <a:pt x="2000" y="953"/>
                    </a:lnTo>
                    <a:cubicBezTo>
                      <a:pt x="2000" y="941"/>
                      <a:pt x="2000" y="929"/>
                      <a:pt x="2000" y="917"/>
                    </a:cubicBezTo>
                    <a:lnTo>
                      <a:pt x="2048" y="845"/>
                    </a:lnTo>
                    <a:cubicBezTo>
                      <a:pt x="2048" y="845"/>
                      <a:pt x="2036" y="833"/>
                      <a:pt x="2024" y="822"/>
                    </a:cubicBezTo>
                    <a:cubicBezTo>
                      <a:pt x="2048" y="786"/>
                      <a:pt x="2060" y="762"/>
                      <a:pt x="2072" y="726"/>
                    </a:cubicBezTo>
                    <a:lnTo>
                      <a:pt x="2179" y="667"/>
                    </a:lnTo>
                    <a:lnTo>
                      <a:pt x="2179" y="607"/>
                    </a:lnTo>
                    <a:lnTo>
                      <a:pt x="2024" y="524"/>
                    </a:lnTo>
                    <a:lnTo>
                      <a:pt x="2000" y="536"/>
                    </a:lnTo>
                    <a:lnTo>
                      <a:pt x="1750" y="548"/>
                    </a:lnTo>
                    <a:lnTo>
                      <a:pt x="1596" y="536"/>
                    </a:lnTo>
                    <a:lnTo>
                      <a:pt x="1560" y="560"/>
                    </a:lnTo>
                    <a:lnTo>
                      <a:pt x="1477" y="560"/>
                    </a:lnTo>
                    <a:lnTo>
                      <a:pt x="1393" y="536"/>
                    </a:lnTo>
                    <a:lnTo>
                      <a:pt x="1322" y="536"/>
                    </a:lnTo>
                    <a:lnTo>
                      <a:pt x="1310" y="560"/>
                    </a:lnTo>
                    <a:lnTo>
                      <a:pt x="1227" y="583"/>
                    </a:lnTo>
                    <a:lnTo>
                      <a:pt x="1119" y="619"/>
                    </a:lnTo>
                    <a:lnTo>
                      <a:pt x="1084" y="619"/>
                    </a:lnTo>
                    <a:lnTo>
                      <a:pt x="1012" y="667"/>
                    </a:lnTo>
                    <a:lnTo>
                      <a:pt x="1000" y="655"/>
                    </a:lnTo>
                    <a:cubicBezTo>
                      <a:pt x="1024" y="619"/>
                      <a:pt x="1048" y="607"/>
                      <a:pt x="1084" y="572"/>
                    </a:cubicBezTo>
                    <a:lnTo>
                      <a:pt x="1179" y="476"/>
                    </a:lnTo>
                    <a:lnTo>
                      <a:pt x="1108" y="500"/>
                    </a:lnTo>
                    <a:lnTo>
                      <a:pt x="1024" y="476"/>
                    </a:lnTo>
                    <a:lnTo>
                      <a:pt x="1072" y="452"/>
                    </a:lnTo>
                    <a:cubicBezTo>
                      <a:pt x="1072" y="441"/>
                      <a:pt x="1084" y="429"/>
                      <a:pt x="1084" y="405"/>
                    </a:cubicBezTo>
                    <a:lnTo>
                      <a:pt x="1322" y="286"/>
                    </a:lnTo>
                    <a:lnTo>
                      <a:pt x="1393" y="202"/>
                    </a:lnTo>
                    <a:lnTo>
                      <a:pt x="1477" y="179"/>
                    </a:lnTo>
                    <a:cubicBezTo>
                      <a:pt x="1489" y="155"/>
                      <a:pt x="1500" y="131"/>
                      <a:pt x="1512" y="107"/>
                    </a:cubicBezTo>
                    <a:lnTo>
                      <a:pt x="1465" y="83"/>
                    </a:lnTo>
                    <a:lnTo>
                      <a:pt x="1512" y="24"/>
                    </a:lnTo>
                    <a:cubicBezTo>
                      <a:pt x="1512" y="12"/>
                      <a:pt x="1512" y="0"/>
                      <a:pt x="1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27"/>
              <p:cNvSpPr/>
              <p:nvPr/>
            </p:nvSpPr>
            <p:spPr>
              <a:xfrm>
                <a:off x="3652447" y="2198483"/>
                <a:ext cx="22448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72" extrusionOk="0">
                    <a:moveTo>
                      <a:pt x="48" y="0"/>
                    </a:moveTo>
                    <a:lnTo>
                      <a:pt x="0" y="24"/>
                    </a:lnTo>
                    <a:cubicBezTo>
                      <a:pt x="24" y="36"/>
                      <a:pt x="48" y="60"/>
                      <a:pt x="84" y="72"/>
                    </a:cubicBezTo>
                    <a:lnTo>
                      <a:pt x="191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27"/>
              <p:cNvSpPr/>
              <p:nvPr/>
            </p:nvSpPr>
            <p:spPr>
              <a:xfrm>
                <a:off x="3792309" y="2314603"/>
                <a:ext cx="8580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73" h="96" extrusionOk="0">
                    <a:moveTo>
                      <a:pt x="1" y="0"/>
                    </a:moveTo>
                    <a:lnTo>
                      <a:pt x="1" y="60"/>
                    </a:lnTo>
                    <a:lnTo>
                      <a:pt x="72" y="96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27"/>
              <p:cNvSpPr/>
              <p:nvPr/>
            </p:nvSpPr>
            <p:spPr>
              <a:xfrm>
                <a:off x="3814758" y="2411096"/>
                <a:ext cx="29500" cy="2679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8" extrusionOk="0">
                    <a:moveTo>
                      <a:pt x="238" y="1"/>
                    </a:moveTo>
                    <a:lnTo>
                      <a:pt x="36" y="120"/>
                    </a:lnTo>
                    <a:cubicBezTo>
                      <a:pt x="24" y="156"/>
                      <a:pt x="12" y="191"/>
                      <a:pt x="0" y="227"/>
                    </a:cubicBezTo>
                    <a:lnTo>
                      <a:pt x="96" y="203"/>
                    </a:lnTo>
                    <a:lnTo>
                      <a:pt x="250" y="108"/>
                    </a:lnTo>
                    <a:cubicBezTo>
                      <a:pt x="238" y="96"/>
                      <a:pt x="227" y="84"/>
                      <a:pt x="227" y="60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27"/>
              <p:cNvSpPr/>
              <p:nvPr/>
            </p:nvSpPr>
            <p:spPr>
              <a:xfrm>
                <a:off x="3711213" y="2314603"/>
                <a:ext cx="26680" cy="21038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79" extrusionOk="0">
                    <a:moveTo>
                      <a:pt x="167" y="0"/>
                    </a:moveTo>
                    <a:lnTo>
                      <a:pt x="0" y="48"/>
                    </a:lnTo>
                    <a:lnTo>
                      <a:pt x="0" y="155"/>
                    </a:lnTo>
                    <a:lnTo>
                      <a:pt x="107" y="107"/>
                    </a:lnTo>
                    <a:lnTo>
                      <a:pt x="107" y="107"/>
                    </a:lnTo>
                    <a:cubicBezTo>
                      <a:pt x="107" y="131"/>
                      <a:pt x="107" y="155"/>
                      <a:pt x="96" y="179"/>
                    </a:cubicBezTo>
                    <a:lnTo>
                      <a:pt x="226" y="119"/>
                    </a:lnTo>
                    <a:cubicBezTo>
                      <a:pt x="215" y="84"/>
                      <a:pt x="191" y="36"/>
                      <a:pt x="1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27"/>
              <p:cNvSpPr/>
              <p:nvPr/>
            </p:nvSpPr>
            <p:spPr>
              <a:xfrm>
                <a:off x="3701340" y="2259951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96" y="1"/>
                    </a:moveTo>
                    <a:lnTo>
                      <a:pt x="1" y="96"/>
                    </a:lnTo>
                    <a:lnTo>
                      <a:pt x="1" y="96"/>
                    </a:lnTo>
                    <a:lnTo>
                      <a:pt x="72" y="72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27"/>
              <p:cNvSpPr/>
              <p:nvPr/>
            </p:nvSpPr>
            <p:spPr>
              <a:xfrm>
                <a:off x="3830154" y="2478324"/>
                <a:ext cx="36435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32" extrusionOk="0">
                    <a:moveTo>
                      <a:pt x="155" y="0"/>
                    </a:moveTo>
                    <a:lnTo>
                      <a:pt x="24" y="12"/>
                    </a:lnTo>
                    <a:cubicBezTo>
                      <a:pt x="12" y="36"/>
                      <a:pt x="12" y="60"/>
                      <a:pt x="0" y="84"/>
                    </a:cubicBezTo>
                    <a:lnTo>
                      <a:pt x="167" y="131"/>
                    </a:lnTo>
                    <a:lnTo>
                      <a:pt x="310" y="48"/>
                    </a:lnTo>
                    <a:lnTo>
                      <a:pt x="203" y="60"/>
                    </a:lnTo>
                    <a:cubicBezTo>
                      <a:pt x="191" y="36"/>
                      <a:pt x="167" y="12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27"/>
              <p:cNvSpPr/>
              <p:nvPr/>
            </p:nvSpPr>
            <p:spPr>
              <a:xfrm>
                <a:off x="4035833" y="2647568"/>
                <a:ext cx="32321" cy="1281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09" extrusionOk="0">
                    <a:moveTo>
                      <a:pt x="155" y="1"/>
                    </a:moveTo>
                    <a:lnTo>
                      <a:pt x="1" y="60"/>
                    </a:lnTo>
                    <a:lnTo>
                      <a:pt x="84" y="72"/>
                    </a:lnTo>
                    <a:lnTo>
                      <a:pt x="167" y="108"/>
                    </a:lnTo>
                    <a:lnTo>
                      <a:pt x="239" y="96"/>
                    </a:lnTo>
                    <a:cubicBezTo>
                      <a:pt x="239" y="96"/>
                      <a:pt x="239" y="84"/>
                      <a:pt x="239" y="72"/>
                    </a:cubicBezTo>
                    <a:lnTo>
                      <a:pt x="274" y="25"/>
                    </a:lnTo>
                    <a:lnTo>
                      <a:pt x="215" y="25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27"/>
              <p:cNvSpPr/>
              <p:nvPr/>
            </p:nvSpPr>
            <p:spPr>
              <a:xfrm>
                <a:off x="3776913" y="2325769"/>
                <a:ext cx="21156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92" extrusionOk="0">
                    <a:moveTo>
                      <a:pt x="96" y="1"/>
                    </a:moveTo>
                    <a:lnTo>
                      <a:pt x="1" y="48"/>
                    </a:lnTo>
                    <a:cubicBezTo>
                      <a:pt x="13" y="96"/>
                      <a:pt x="25" y="131"/>
                      <a:pt x="25" y="167"/>
                    </a:cubicBezTo>
                    <a:lnTo>
                      <a:pt x="144" y="191"/>
                    </a:lnTo>
                    <a:lnTo>
                      <a:pt x="179" y="120"/>
                    </a:lnTo>
                    <a:cubicBezTo>
                      <a:pt x="156" y="72"/>
                      <a:pt x="120" y="36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27"/>
              <p:cNvSpPr/>
              <p:nvPr/>
            </p:nvSpPr>
            <p:spPr>
              <a:xfrm>
                <a:off x="3719558" y="2265593"/>
                <a:ext cx="40666" cy="2526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15" extrusionOk="0">
                    <a:moveTo>
                      <a:pt x="120" y="1"/>
                    </a:moveTo>
                    <a:lnTo>
                      <a:pt x="1" y="60"/>
                    </a:lnTo>
                    <a:lnTo>
                      <a:pt x="167" y="108"/>
                    </a:lnTo>
                    <a:lnTo>
                      <a:pt x="84" y="143"/>
                    </a:lnTo>
                    <a:lnTo>
                      <a:pt x="108" y="167"/>
                    </a:lnTo>
                    <a:lnTo>
                      <a:pt x="1" y="215"/>
                    </a:lnTo>
                    <a:lnTo>
                      <a:pt x="227" y="179"/>
                    </a:lnTo>
                    <a:lnTo>
                      <a:pt x="239" y="191"/>
                    </a:lnTo>
                    <a:lnTo>
                      <a:pt x="346" y="143"/>
                    </a:lnTo>
                    <a:cubicBezTo>
                      <a:pt x="322" y="120"/>
                      <a:pt x="310" y="96"/>
                      <a:pt x="298" y="72"/>
                    </a:cubicBezTo>
                    <a:lnTo>
                      <a:pt x="215" y="72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27"/>
              <p:cNvSpPr/>
              <p:nvPr/>
            </p:nvSpPr>
            <p:spPr>
              <a:xfrm>
                <a:off x="3883278" y="2108924"/>
                <a:ext cx="112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96" h="84" extrusionOk="0">
                    <a:moveTo>
                      <a:pt x="48" y="0"/>
                    </a:moveTo>
                    <a:lnTo>
                      <a:pt x="1" y="12"/>
                    </a:lnTo>
                    <a:lnTo>
                      <a:pt x="72" y="83"/>
                    </a:lnTo>
                    <a:cubicBezTo>
                      <a:pt x="72" y="72"/>
                      <a:pt x="84" y="60"/>
                      <a:pt x="96" y="48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27"/>
              <p:cNvSpPr/>
              <p:nvPr/>
            </p:nvSpPr>
            <p:spPr>
              <a:xfrm>
                <a:off x="3652447" y="2239031"/>
                <a:ext cx="846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2" h="84" extrusionOk="0">
                    <a:moveTo>
                      <a:pt x="48" y="0"/>
                    </a:moveTo>
                    <a:lnTo>
                      <a:pt x="0" y="48"/>
                    </a:lnTo>
                    <a:lnTo>
                      <a:pt x="0" y="84"/>
                    </a:lnTo>
                    <a:lnTo>
                      <a:pt x="72" y="48"/>
                    </a:lnTo>
                    <a:cubicBezTo>
                      <a:pt x="60" y="36"/>
                      <a:pt x="48" y="24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27"/>
              <p:cNvSpPr/>
              <p:nvPr/>
            </p:nvSpPr>
            <p:spPr>
              <a:xfrm>
                <a:off x="3656561" y="2217993"/>
                <a:ext cx="11400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4" extrusionOk="0">
                    <a:moveTo>
                      <a:pt x="25" y="1"/>
                    </a:moveTo>
                    <a:lnTo>
                      <a:pt x="25" y="48"/>
                    </a:lnTo>
                    <a:cubicBezTo>
                      <a:pt x="25" y="60"/>
                      <a:pt x="13" y="84"/>
                      <a:pt x="1" y="96"/>
                    </a:cubicBezTo>
                    <a:lnTo>
                      <a:pt x="25" y="144"/>
                    </a:lnTo>
                    <a:lnTo>
                      <a:pt x="96" y="144"/>
                    </a:lnTo>
                    <a:lnTo>
                      <a:pt x="72" y="84"/>
                    </a:lnTo>
                    <a:lnTo>
                      <a:pt x="96" y="4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27"/>
              <p:cNvSpPr/>
              <p:nvPr/>
            </p:nvSpPr>
            <p:spPr>
              <a:xfrm>
                <a:off x="4679550" y="3096771"/>
                <a:ext cx="72869" cy="9954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847" extrusionOk="0">
                    <a:moveTo>
                      <a:pt x="477" y="1"/>
                    </a:moveTo>
                    <a:lnTo>
                      <a:pt x="453" y="60"/>
                    </a:lnTo>
                    <a:lnTo>
                      <a:pt x="489" y="120"/>
                    </a:lnTo>
                    <a:lnTo>
                      <a:pt x="465" y="191"/>
                    </a:lnTo>
                    <a:lnTo>
                      <a:pt x="429" y="191"/>
                    </a:lnTo>
                    <a:lnTo>
                      <a:pt x="346" y="144"/>
                    </a:lnTo>
                    <a:lnTo>
                      <a:pt x="274" y="191"/>
                    </a:lnTo>
                    <a:lnTo>
                      <a:pt x="96" y="227"/>
                    </a:lnTo>
                    <a:lnTo>
                      <a:pt x="24" y="334"/>
                    </a:lnTo>
                    <a:lnTo>
                      <a:pt x="84" y="370"/>
                    </a:lnTo>
                    <a:lnTo>
                      <a:pt x="60" y="406"/>
                    </a:lnTo>
                    <a:lnTo>
                      <a:pt x="0" y="406"/>
                    </a:lnTo>
                    <a:lnTo>
                      <a:pt x="24" y="465"/>
                    </a:lnTo>
                    <a:lnTo>
                      <a:pt x="108" y="501"/>
                    </a:lnTo>
                    <a:lnTo>
                      <a:pt x="108" y="525"/>
                    </a:lnTo>
                    <a:lnTo>
                      <a:pt x="60" y="549"/>
                    </a:lnTo>
                    <a:lnTo>
                      <a:pt x="96" y="584"/>
                    </a:lnTo>
                    <a:lnTo>
                      <a:pt x="179" y="620"/>
                    </a:lnTo>
                    <a:lnTo>
                      <a:pt x="179" y="668"/>
                    </a:lnTo>
                    <a:lnTo>
                      <a:pt x="215" y="668"/>
                    </a:lnTo>
                    <a:lnTo>
                      <a:pt x="250" y="703"/>
                    </a:lnTo>
                    <a:lnTo>
                      <a:pt x="203" y="703"/>
                    </a:lnTo>
                    <a:lnTo>
                      <a:pt x="167" y="751"/>
                    </a:lnTo>
                    <a:lnTo>
                      <a:pt x="191" y="787"/>
                    </a:lnTo>
                    <a:lnTo>
                      <a:pt x="369" y="846"/>
                    </a:lnTo>
                    <a:lnTo>
                      <a:pt x="489" y="799"/>
                    </a:lnTo>
                    <a:lnTo>
                      <a:pt x="548" y="680"/>
                    </a:lnTo>
                    <a:lnTo>
                      <a:pt x="548" y="572"/>
                    </a:lnTo>
                    <a:lnTo>
                      <a:pt x="620" y="382"/>
                    </a:lnTo>
                    <a:lnTo>
                      <a:pt x="560" y="215"/>
                    </a:lnTo>
                    <a:lnTo>
                      <a:pt x="572" y="120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27"/>
              <p:cNvSpPr/>
              <p:nvPr/>
            </p:nvSpPr>
            <p:spPr>
              <a:xfrm>
                <a:off x="5081153" y="3513771"/>
                <a:ext cx="21156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32" extrusionOk="0">
                    <a:moveTo>
                      <a:pt x="0" y="1"/>
                    </a:moveTo>
                    <a:lnTo>
                      <a:pt x="0" y="60"/>
                    </a:lnTo>
                    <a:lnTo>
                      <a:pt x="120" y="132"/>
                    </a:lnTo>
                    <a:lnTo>
                      <a:pt x="179" y="84"/>
                    </a:lnTo>
                    <a:lnTo>
                      <a:pt x="179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27"/>
              <p:cNvSpPr/>
              <p:nvPr/>
            </p:nvSpPr>
            <p:spPr>
              <a:xfrm>
                <a:off x="4665564" y="3203137"/>
                <a:ext cx="11283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48" y="1"/>
                    </a:moveTo>
                    <a:cubicBezTo>
                      <a:pt x="48" y="13"/>
                      <a:pt x="36" y="25"/>
                      <a:pt x="36" y="36"/>
                    </a:cubicBezTo>
                    <a:lnTo>
                      <a:pt x="0" y="48"/>
                    </a:lnTo>
                    <a:lnTo>
                      <a:pt x="0" y="96"/>
                    </a:lnTo>
                    <a:lnTo>
                      <a:pt x="36" y="96"/>
                    </a:lnTo>
                    <a:cubicBezTo>
                      <a:pt x="36" y="84"/>
                      <a:pt x="48" y="72"/>
                      <a:pt x="48" y="60"/>
                    </a:cubicBezTo>
                    <a:lnTo>
                      <a:pt x="96" y="25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27"/>
              <p:cNvSpPr/>
              <p:nvPr/>
            </p:nvSpPr>
            <p:spPr>
              <a:xfrm>
                <a:off x="4662743" y="3204547"/>
                <a:ext cx="105073" cy="138686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180" extrusionOk="0">
                    <a:moveTo>
                      <a:pt x="465" y="1"/>
                    </a:moveTo>
                    <a:lnTo>
                      <a:pt x="251" y="179"/>
                    </a:lnTo>
                    <a:lnTo>
                      <a:pt x="155" y="179"/>
                    </a:lnTo>
                    <a:lnTo>
                      <a:pt x="24" y="120"/>
                    </a:lnTo>
                    <a:lnTo>
                      <a:pt x="24" y="215"/>
                    </a:lnTo>
                    <a:cubicBezTo>
                      <a:pt x="12" y="227"/>
                      <a:pt x="12" y="251"/>
                      <a:pt x="1" y="274"/>
                    </a:cubicBezTo>
                    <a:lnTo>
                      <a:pt x="96" y="346"/>
                    </a:lnTo>
                    <a:lnTo>
                      <a:pt x="120" y="405"/>
                    </a:lnTo>
                    <a:lnTo>
                      <a:pt x="191" y="453"/>
                    </a:lnTo>
                    <a:lnTo>
                      <a:pt x="191" y="548"/>
                    </a:lnTo>
                    <a:lnTo>
                      <a:pt x="108" y="608"/>
                    </a:lnTo>
                    <a:lnTo>
                      <a:pt x="143" y="655"/>
                    </a:lnTo>
                    <a:lnTo>
                      <a:pt x="262" y="655"/>
                    </a:lnTo>
                    <a:lnTo>
                      <a:pt x="262" y="691"/>
                    </a:lnTo>
                    <a:lnTo>
                      <a:pt x="179" y="751"/>
                    </a:lnTo>
                    <a:cubicBezTo>
                      <a:pt x="167" y="798"/>
                      <a:pt x="155" y="846"/>
                      <a:pt x="131" y="906"/>
                    </a:cubicBezTo>
                    <a:lnTo>
                      <a:pt x="179" y="953"/>
                    </a:lnTo>
                    <a:cubicBezTo>
                      <a:pt x="203" y="1013"/>
                      <a:pt x="215" y="1060"/>
                      <a:pt x="239" y="1120"/>
                    </a:cubicBezTo>
                    <a:cubicBezTo>
                      <a:pt x="262" y="1144"/>
                      <a:pt x="298" y="1167"/>
                      <a:pt x="322" y="1179"/>
                    </a:cubicBezTo>
                    <a:lnTo>
                      <a:pt x="370" y="1167"/>
                    </a:lnTo>
                    <a:lnTo>
                      <a:pt x="429" y="1179"/>
                    </a:lnTo>
                    <a:lnTo>
                      <a:pt x="512" y="1156"/>
                    </a:lnTo>
                    <a:lnTo>
                      <a:pt x="524" y="1072"/>
                    </a:lnTo>
                    <a:lnTo>
                      <a:pt x="560" y="1013"/>
                    </a:lnTo>
                    <a:lnTo>
                      <a:pt x="667" y="1013"/>
                    </a:lnTo>
                    <a:lnTo>
                      <a:pt x="739" y="1060"/>
                    </a:lnTo>
                    <a:lnTo>
                      <a:pt x="810" y="1060"/>
                    </a:lnTo>
                    <a:lnTo>
                      <a:pt x="846" y="1001"/>
                    </a:lnTo>
                    <a:lnTo>
                      <a:pt x="846" y="858"/>
                    </a:lnTo>
                    <a:lnTo>
                      <a:pt x="870" y="810"/>
                    </a:lnTo>
                    <a:cubicBezTo>
                      <a:pt x="858" y="763"/>
                      <a:pt x="858" y="703"/>
                      <a:pt x="846" y="655"/>
                    </a:cubicBezTo>
                    <a:cubicBezTo>
                      <a:pt x="834" y="596"/>
                      <a:pt x="882" y="548"/>
                      <a:pt x="893" y="501"/>
                    </a:cubicBezTo>
                    <a:lnTo>
                      <a:pt x="739" y="405"/>
                    </a:lnTo>
                    <a:lnTo>
                      <a:pt x="870" y="346"/>
                    </a:lnTo>
                    <a:lnTo>
                      <a:pt x="893" y="286"/>
                    </a:lnTo>
                    <a:lnTo>
                      <a:pt x="858" y="191"/>
                    </a:lnTo>
                    <a:lnTo>
                      <a:pt x="786" y="132"/>
                    </a:lnTo>
                    <a:lnTo>
                      <a:pt x="703" y="24"/>
                    </a:lnTo>
                    <a:lnTo>
                      <a:pt x="655" y="60"/>
                    </a:lnTo>
                    <a:lnTo>
                      <a:pt x="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27"/>
              <p:cNvSpPr/>
              <p:nvPr/>
            </p:nvSpPr>
            <p:spPr>
              <a:xfrm>
                <a:off x="4781684" y="3103823"/>
                <a:ext cx="32321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08" extrusionOk="0">
                    <a:moveTo>
                      <a:pt x="203" y="0"/>
                    </a:moveTo>
                    <a:lnTo>
                      <a:pt x="179" y="24"/>
                    </a:lnTo>
                    <a:lnTo>
                      <a:pt x="48" y="60"/>
                    </a:lnTo>
                    <a:lnTo>
                      <a:pt x="1" y="96"/>
                    </a:lnTo>
                    <a:lnTo>
                      <a:pt x="60" y="108"/>
                    </a:lnTo>
                    <a:lnTo>
                      <a:pt x="179" y="84"/>
                    </a:lnTo>
                    <a:lnTo>
                      <a:pt x="274" y="84"/>
                    </a:lnTo>
                    <a:cubicBezTo>
                      <a:pt x="274" y="72"/>
                      <a:pt x="262" y="60"/>
                      <a:pt x="262" y="36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27"/>
              <p:cNvSpPr/>
              <p:nvPr/>
            </p:nvSpPr>
            <p:spPr>
              <a:xfrm>
                <a:off x="4841860" y="3136027"/>
                <a:ext cx="8462" cy="4231"/>
              </a:xfrm>
              <a:custGeom>
                <a:avLst/>
                <a:gdLst/>
                <a:ahLst/>
                <a:cxnLst/>
                <a:rect l="l" t="t" r="r" b="b"/>
                <a:pathLst>
                  <a:path w="72" h="36" extrusionOk="0">
                    <a:moveTo>
                      <a:pt x="48" y="0"/>
                    </a:moveTo>
                    <a:lnTo>
                      <a:pt x="1" y="12"/>
                    </a:lnTo>
                    <a:lnTo>
                      <a:pt x="72" y="3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27"/>
              <p:cNvSpPr/>
              <p:nvPr/>
            </p:nvSpPr>
            <p:spPr>
              <a:xfrm>
                <a:off x="4955160" y="3382254"/>
                <a:ext cx="200273" cy="92497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787" extrusionOk="0">
                    <a:moveTo>
                      <a:pt x="1620" y="1"/>
                    </a:moveTo>
                    <a:lnTo>
                      <a:pt x="1465" y="96"/>
                    </a:lnTo>
                    <a:lnTo>
                      <a:pt x="1406" y="84"/>
                    </a:lnTo>
                    <a:lnTo>
                      <a:pt x="1275" y="36"/>
                    </a:lnTo>
                    <a:lnTo>
                      <a:pt x="1156" y="120"/>
                    </a:lnTo>
                    <a:lnTo>
                      <a:pt x="882" y="108"/>
                    </a:lnTo>
                    <a:lnTo>
                      <a:pt x="668" y="144"/>
                    </a:lnTo>
                    <a:lnTo>
                      <a:pt x="525" y="120"/>
                    </a:lnTo>
                    <a:lnTo>
                      <a:pt x="406" y="72"/>
                    </a:lnTo>
                    <a:lnTo>
                      <a:pt x="287" y="72"/>
                    </a:lnTo>
                    <a:lnTo>
                      <a:pt x="215" y="108"/>
                    </a:lnTo>
                    <a:lnTo>
                      <a:pt x="180" y="72"/>
                    </a:lnTo>
                    <a:lnTo>
                      <a:pt x="25" y="120"/>
                    </a:lnTo>
                    <a:cubicBezTo>
                      <a:pt x="13" y="156"/>
                      <a:pt x="13" y="203"/>
                      <a:pt x="1" y="251"/>
                    </a:cubicBezTo>
                    <a:lnTo>
                      <a:pt x="132" y="334"/>
                    </a:lnTo>
                    <a:lnTo>
                      <a:pt x="251" y="310"/>
                    </a:lnTo>
                    <a:lnTo>
                      <a:pt x="465" y="417"/>
                    </a:lnTo>
                    <a:lnTo>
                      <a:pt x="584" y="441"/>
                    </a:lnTo>
                    <a:lnTo>
                      <a:pt x="703" y="537"/>
                    </a:lnTo>
                    <a:lnTo>
                      <a:pt x="953" y="608"/>
                    </a:lnTo>
                    <a:lnTo>
                      <a:pt x="1013" y="584"/>
                    </a:lnTo>
                    <a:lnTo>
                      <a:pt x="1120" y="644"/>
                    </a:lnTo>
                    <a:cubicBezTo>
                      <a:pt x="1120" y="667"/>
                      <a:pt x="1144" y="679"/>
                      <a:pt x="1144" y="703"/>
                    </a:cubicBezTo>
                    <a:lnTo>
                      <a:pt x="1418" y="787"/>
                    </a:lnTo>
                    <a:lnTo>
                      <a:pt x="1525" y="775"/>
                    </a:lnTo>
                    <a:lnTo>
                      <a:pt x="1525" y="667"/>
                    </a:lnTo>
                    <a:lnTo>
                      <a:pt x="1584" y="620"/>
                    </a:lnTo>
                    <a:cubicBezTo>
                      <a:pt x="1584" y="596"/>
                      <a:pt x="1584" y="560"/>
                      <a:pt x="1573" y="537"/>
                    </a:cubicBezTo>
                    <a:lnTo>
                      <a:pt x="1465" y="429"/>
                    </a:lnTo>
                    <a:cubicBezTo>
                      <a:pt x="1501" y="370"/>
                      <a:pt x="1537" y="298"/>
                      <a:pt x="1573" y="239"/>
                    </a:cubicBezTo>
                    <a:lnTo>
                      <a:pt x="1680" y="179"/>
                    </a:lnTo>
                    <a:cubicBezTo>
                      <a:pt x="1680" y="144"/>
                      <a:pt x="1692" y="108"/>
                      <a:pt x="1704" y="72"/>
                    </a:cubicBez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27"/>
              <p:cNvSpPr/>
              <p:nvPr/>
            </p:nvSpPr>
            <p:spPr>
              <a:xfrm>
                <a:off x="4244333" y="3333361"/>
                <a:ext cx="25269" cy="1962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7" extrusionOk="0">
                    <a:moveTo>
                      <a:pt x="167" y="0"/>
                    </a:moveTo>
                    <a:lnTo>
                      <a:pt x="12" y="36"/>
                    </a:lnTo>
                    <a:cubicBezTo>
                      <a:pt x="12" y="71"/>
                      <a:pt x="12" y="95"/>
                      <a:pt x="1" y="119"/>
                    </a:cubicBezTo>
                    <a:lnTo>
                      <a:pt x="84" y="167"/>
                    </a:lnTo>
                    <a:lnTo>
                      <a:pt x="155" y="107"/>
                    </a:lnTo>
                    <a:lnTo>
                      <a:pt x="215" y="6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27"/>
              <p:cNvSpPr/>
              <p:nvPr/>
            </p:nvSpPr>
            <p:spPr>
              <a:xfrm>
                <a:off x="4375850" y="3277299"/>
                <a:ext cx="37962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32" extrusionOk="0">
                    <a:moveTo>
                      <a:pt x="191" y="1"/>
                    </a:moveTo>
                    <a:lnTo>
                      <a:pt x="25" y="36"/>
                    </a:lnTo>
                    <a:lnTo>
                      <a:pt x="1" y="84"/>
                    </a:lnTo>
                    <a:cubicBezTo>
                      <a:pt x="72" y="84"/>
                      <a:pt x="132" y="84"/>
                      <a:pt x="191" y="96"/>
                    </a:cubicBezTo>
                    <a:lnTo>
                      <a:pt x="286" y="132"/>
                    </a:lnTo>
                    <a:cubicBezTo>
                      <a:pt x="298" y="120"/>
                      <a:pt x="310" y="96"/>
                      <a:pt x="322" y="84"/>
                    </a:cubicBez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27"/>
              <p:cNvSpPr/>
              <p:nvPr/>
            </p:nvSpPr>
            <p:spPr>
              <a:xfrm>
                <a:off x="4312853" y="3296927"/>
                <a:ext cx="46307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03" extrusionOk="0">
                    <a:moveTo>
                      <a:pt x="132" y="0"/>
                    </a:moveTo>
                    <a:lnTo>
                      <a:pt x="25" y="48"/>
                    </a:lnTo>
                    <a:lnTo>
                      <a:pt x="1" y="120"/>
                    </a:lnTo>
                    <a:lnTo>
                      <a:pt x="120" y="143"/>
                    </a:lnTo>
                    <a:lnTo>
                      <a:pt x="215" y="203"/>
                    </a:lnTo>
                    <a:lnTo>
                      <a:pt x="263" y="96"/>
                    </a:lnTo>
                    <a:lnTo>
                      <a:pt x="394" y="12"/>
                    </a:lnTo>
                    <a:lnTo>
                      <a:pt x="275" y="1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27"/>
              <p:cNvSpPr/>
              <p:nvPr/>
            </p:nvSpPr>
            <p:spPr>
              <a:xfrm>
                <a:off x="5867552" y="3499785"/>
                <a:ext cx="19745" cy="858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73" extrusionOk="0">
                    <a:moveTo>
                      <a:pt x="120" y="1"/>
                    </a:moveTo>
                    <a:lnTo>
                      <a:pt x="37" y="13"/>
                    </a:lnTo>
                    <a:lnTo>
                      <a:pt x="1" y="48"/>
                    </a:lnTo>
                    <a:lnTo>
                      <a:pt x="48" y="72"/>
                    </a:lnTo>
                    <a:lnTo>
                      <a:pt x="132" y="60"/>
                    </a:lnTo>
                    <a:lnTo>
                      <a:pt x="167" y="1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27"/>
              <p:cNvSpPr/>
              <p:nvPr/>
            </p:nvSpPr>
            <p:spPr>
              <a:xfrm>
                <a:off x="5741677" y="3252147"/>
                <a:ext cx="2103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84" extrusionOk="0">
                    <a:moveTo>
                      <a:pt x="36" y="0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95" y="84"/>
                    </a:lnTo>
                    <a:lnTo>
                      <a:pt x="179" y="72"/>
                    </a:lnTo>
                    <a:lnTo>
                      <a:pt x="167" y="24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27"/>
              <p:cNvSpPr/>
              <p:nvPr/>
            </p:nvSpPr>
            <p:spPr>
              <a:xfrm>
                <a:off x="5873194" y="3435495"/>
                <a:ext cx="37845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108" extrusionOk="0">
                    <a:moveTo>
                      <a:pt x="131" y="0"/>
                    </a:moveTo>
                    <a:lnTo>
                      <a:pt x="24" y="48"/>
                    </a:lnTo>
                    <a:lnTo>
                      <a:pt x="0" y="72"/>
                    </a:lnTo>
                    <a:lnTo>
                      <a:pt x="119" y="72"/>
                    </a:lnTo>
                    <a:lnTo>
                      <a:pt x="167" y="107"/>
                    </a:lnTo>
                    <a:lnTo>
                      <a:pt x="227" y="107"/>
                    </a:lnTo>
                    <a:lnTo>
                      <a:pt x="250" y="84"/>
                    </a:lnTo>
                    <a:lnTo>
                      <a:pt x="322" y="60"/>
                    </a:lnTo>
                    <a:cubicBezTo>
                      <a:pt x="322" y="48"/>
                      <a:pt x="310" y="48"/>
                      <a:pt x="310" y="36"/>
                    </a:cubicBezTo>
                    <a:lnTo>
                      <a:pt x="274" y="36"/>
                    </a:lnTo>
                    <a:lnTo>
                      <a:pt x="262" y="4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27"/>
              <p:cNvSpPr/>
              <p:nvPr/>
            </p:nvSpPr>
            <p:spPr>
              <a:xfrm>
                <a:off x="5740266" y="3452302"/>
                <a:ext cx="7052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60" h="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" y="24"/>
                      <a:pt x="12" y="48"/>
                      <a:pt x="12" y="71"/>
                    </a:cubicBezTo>
                    <a:cubicBezTo>
                      <a:pt x="24" y="71"/>
                      <a:pt x="36" y="60"/>
                      <a:pt x="60" y="60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27"/>
              <p:cNvSpPr/>
              <p:nvPr/>
            </p:nvSpPr>
            <p:spPr>
              <a:xfrm>
                <a:off x="5736035" y="3494261"/>
                <a:ext cx="15514" cy="564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8" extrusionOk="0">
                    <a:moveTo>
                      <a:pt x="60" y="0"/>
                    </a:moveTo>
                    <a:lnTo>
                      <a:pt x="1" y="48"/>
                    </a:lnTo>
                    <a:lnTo>
                      <a:pt x="48" y="48"/>
                    </a:lnTo>
                    <a:cubicBezTo>
                      <a:pt x="72" y="36"/>
                      <a:pt x="96" y="36"/>
                      <a:pt x="120" y="36"/>
                    </a:cubicBez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27"/>
              <p:cNvSpPr/>
              <p:nvPr/>
            </p:nvSpPr>
            <p:spPr>
              <a:xfrm>
                <a:off x="5743087" y="3466289"/>
                <a:ext cx="5641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0" extrusionOk="0">
                    <a:moveTo>
                      <a:pt x="48" y="0"/>
                    </a:moveTo>
                    <a:lnTo>
                      <a:pt x="0" y="24"/>
                    </a:lnTo>
                    <a:lnTo>
                      <a:pt x="48" y="6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27"/>
              <p:cNvSpPr/>
              <p:nvPr/>
            </p:nvSpPr>
            <p:spPr>
              <a:xfrm>
                <a:off x="5733214" y="3442430"/>
                <a:ext cx="8580" cy="71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61" extrusionOk="0">
                    <a:moveTo>
                      <a:pt x="37" y="1"/>
                    </a:moveTo>
                    <a:lnTo>
                      <a:pt x="1" y="36"/>
                    </a:lnTo>
                    <a:lnTo>
                      <a:pt x="13" y="60"/>
                    </a:lnTo>
                    <a:lnTo>
                      <a:pt x="72" y="48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27"/>
              <p:cNvSpPr/>
              <p:nvPr/>
            </p:nvSpPr>
            <p:spPr>
              <a:xfrm>
                <a:off x="5959931" y="3516592"/>
                <a:ext cx="42076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39" extrusionOk="0">
                    <a:moveTo>
                      <a:pt x="358" y="1"/>
                    </a:moveTo>
                    <a:lnTo>
                      <a:pt x="286" y="13"/>
                    </a:lnTo>
                    <a:lnTo>
                      <a:pt x="155" y="48"/>
                    </a:lnTo>
                    <a:lnTo>
                      <a:pt x="24" y="108"/>
                    </a:lnTo>
                    <a:cubicBezTo>
                      <a:pt x="24" y="120"/>
                      <a:pt x="13" y="144"/>
                      <a:pt x="13" y="156"/>
                    </a:cubicBezTo>
                    <a:lnTo>
                      <a:pt x="24" y="167"/>
                    </a:lnTo>
                    <a:cubicBezTo>
                      <a:pt x="24" y="179"/>
                      <a:pt x="13" y="203"/>
                      <a:pt x="1" y="215"/>
                    </a:cubicBezTo>
                    <a:lnTo>
                      <a:pt x="36" y="239"/>
                    </a:lnTo>
                    <a:lnTo>
                      <a:pt x="84" y="239"/>
                    </a:lnTo>
                    <a:lnTo>
                      <a:pt x="132" y="203"/>
                    </a:lnTo>
                    <a:lnTo>
                      <a:pt x="203" y="167"/>
                    </a:lnTo>
                    <a:lnTo>
                      <a:pt x="251" y="167"/>
                    </a:lnTo>
                    <a:lnTo>
                      <a:pt x="251" y="132"/>
                    </a:lnTo>
                    <a:lnTo>
                      <a:pt x="286" y="96"/>
                    </a:lnTo>
                    <a:cubicBezTo>
                      <a:pt x="298" y="84"/>
                      <a:pt x="310" y="72"/>
                      <a:pt x="310" y="60"/>
                    </a:cubicBezTo>
                    <a:lnTo>
                      <a:pt x="358" y="36"/>
                    </a:lnTo>
                    <a:cubicBezTo>
                      <a:pt x="358" y="25"/>
                      <a:pt x="358" y="13"/>
                      <a:pt x="3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27"/>
              <p:cNvSpPr/>
              <p:nvPr/>
            </p:nvSpPr>
            <p:spPr>
              <a:xfrm>
                <a:off x="5645066" y="3501195"/>
                <a:ext cx="15514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0" extrusionOk="0">
                    <a:moveTo>
                      <a:pt x="60" y="1"/>
                    </a:moveTo>
                    <a:lnTo>
                      <a:pt x="36" y="25"/>
                    </a:lnTo>
                    <a:cubicBezTo>
                      <a:pt x="25" y="36"/>
                      <a:pt x="13" y="48"/>
                      <a:pt x="1" y="72"/>
                    </a:cubicBezTo>
                    <a:lnTo>
                      <a:pt x="36" y="108"/>
                    </a:lnTo>
                    <a:lnTo>
                      <a:pt x="36" y="156"/>
                    </a:lnTo>
                    <a:lnTo>
                      <a:pt x="84" y="179"/>
                    </a:lnTo>
                    <a:cubicBezTo>
                      <a:pt x="96" y="156"/>
                      <a:pt x="120" y="144"/>
                      <a:pt x="132" y="120"/>
                    </a:cubicBezTo>
                    <a:lnTo>
                      <a:pt x="72" y="60"/>
                    </a:lnTo>
                    <a:cubicBezTo>
                      <a:pt x="72" y="48"/>
                      <a:pt x="60" y="25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27"/>
              <p:cNvSpPr/>
              <p:nvPr/>
            </p:nvSpPr>
            <p:spPr>
              <a:xfrm>
                <a:off x="5646477" y="3494261"/>
                <a:ext cx="5759" cy="4231"/>
              </a:xfrm>
              <a:custGeom>
                <a:avLst/>
                <a:gdLst/>
                <a:ahLst/>
                <a:cxnLst/>
                <a:rect l="l" t="t" r="r" b="b"/>
                <a:pathLst>
                  <a:path w="49" h="36" extrusionOk="0">
                    <a:moveTo>
                      <a:pt x="13" y="0"/>
                    </a:moveTo>
                    <a:lnTo>
                      <a:pt x="1" y="36"/>
                    </a:lnTo>
                    <a:lnTo>
                      <a:pt x="48" y="3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27"/>
              <p:cNvSpPr/>
              <p:nvPr/>
            </p:nvSpPr>
            <p:spPr>
              <a:xfrm>
                <a:off x="5488397" y="3414457"/>
                <a:ext cx="26680" cy="1551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2" extrusionOk="0">
                    <a:moveTo>
                      <a:pt x="72" y="1"/>
                    </a:moveTo>
                    <a:lnTo>
                      <a:pt x="24" y="12"/>
                    </a:lnTo>
                    <a:cubicBezTo>
                      <a:pt x="24" y="24"/>
                      <a:pt x="12" y="48"/>
                      <a:pt x="0" y="60"/>
                    </a:cubicBezTo>
                    <a:lnTo>
                      <a:pt x="84" y="120"/>
                    </a:lnTo>
                    <a:lnTo>
                      <a:pt x="143" y="132"/>
                    </a:lnTo>
                    <a:lnTo>
                      <a:pt x="167" y="108"/>
                    </a:lnTo>
                    <a:lnTo>
                      <a:pt x="226" y="120"/>
                    </a:lnTo>
                    <a:lnTo>
                      <a:pt x="191" y="72"/>
                    </a:lnTo>
                    <a:lnTo>
                      <a:pt x="143" y="24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27"/>
              <p:cNvSpPr/>
              <p:nvPr/>
            </p:nvSpPr>
            <p:spPr>
              <a:xfrm>
                <a:off x="5920794" y="3550206"/>
                <a:ext cx="15514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80" extrusionOk="0">
                    <a:moveTo>
                      <a:pt x="72" y="0"/>
                    </a:moveTo>
                    <a:lnTo>
                      <a:pt x="0" y="48"/>
                    </a:lnTo>
                    <a:cubicBezTo>
                      <a:pt x="12" y="60"/>
                      <a:pt x="24" y="84"/>
                      <a:pt x="36" y="96"/>
                    </a:cubicBezTo>
                    <a:lnTo>
                      <a:pt x="48" y="179"/>
                    </a:lnTo>
                    <a:lnTo>
                      <a:pt x="84" y="167"/>
                    </a:lnTo>
                    <a:lnTo>
                      <a:pt x="131" y="96"/>
                    </a:lnTo>
                    <a:lnTo>
                      <a:pt x="84" y="48"/>
                    </a:lnTo>
                    <a:cubicBezTo>
                      <a:pt x="84" y="24"/>
                      <a:pt x="72" y="12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27"/>
              <p:cNvSpPr/>
              <p:nvPr/>
            </p:nvSpPr>
            <p:spPr>
              <a:xfrm>
                <a:off x="5927728" y="3540451"/>
                <a:ext cx="4349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37" h="60" extrusionOk="0">
                    <a:moveTo>
                      <a:pt x="36" y="0"/>
                    </a:moveTo>
                    <a:cubicBezTo>
                      <a:pt x="25" y="12"/>
                      <a:pt x="13" y="24"/>
                      <a:pt x="1" y="36"/>
                    </a:cubicBezTo>
                    <a:lnTo>
                      <a:pt x="25" y="60"/>
                    </a:lnTo>
                    <a:lnTo>
                      <a:pt x="36" y="4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27"/>
              <p:cNvSpPr/>
              <p:nvPr/>
            </p:nvSpPr>
            <p:spPr>
              <a:xfrm>
                <a:off x="5635311" y="3355692"/>
                <a:ext cx="119059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84" extrusionOk="0">
                    <a:moveTo>
                      <a:pt x="84" y="1"/>
                    </a:moveTo>
                    <a:lnTo>
                      <a:pt x="0" y="48"/>
                    </a:lnTo>
                    <a:lnTo>
                      <a:pt x="48" y="60"/>
                    </a:lnTo>
                    <a:lnTo>
                      <a:pt x="155" y="60"/>
                    </a:lnTo>
                    <a:lnTo>
                      <a:pt x="215" y="96"/>
                    </a:lnTo>
                    <a:lnTo>
                      <a:pt x="227" y="120"/>
                    </a:lnTo>
                    <a:lnTo>
                      <a:pt x="286" y="143"/>
                    </a:lnTo>
                    <a:lnTo>
                      <a:pt x="322" y="191"/>
                    </a:lnTo>
                    <a:lnTo>
                      <a:pt x="393" y="203"/>
                    </a:lnTo>
                    <a:lnTo>
                      <a:pt x="441" y="251"/>
                    </a:lnTo>
                    <a:lnTo>
                      <a:pt x="548" y="298"/>
                    </a:lnTo>
                    <a:lnTo>
                      <a:pt x="619" y="298"/>
                    </a:lnTo>
                    <a:lnTo>
                      <a:pt x="655" y="334"/>
                    </a:lnTo>
                    <a:lnTo>
                      <a:pt x="715" y="417"/>
                    </a:lnTo>
                    <a:lnTo>
                      <a:pt x="762" y="441"/>
                    </a:lnTo>
                    <a:lnTo>
                      <a:pt x="750" y="489"/>
                    </a:lnTo>
                    <a:lnTo>
                      <a:pt x="786" y="536"/>
                    </a:lnTo>
                    <a:lnTo>
                      <a:pt x="870" y="572"/>
                    </a:lnTo>
                    <a:lnTo>
                      <a:pt x="917" y="560"/>
                    </a:lnTo>
                    <a:lnTo>
                      <a:pt x="965" y="584"/>
                    </a:lnTo>
                    <a:cubicBezTo>
                      <a:pt x="989" y="560"/>
                      <a:pt x="1000" y="524"/>
                      <a:pt x="1012" y="501"/>
                    </a:cubicBezTo>
                    <a:lnTo>
                      <a:pt x="917" y="489"/>
                    </a:lnTo>
                    <a:lnTo>
                      <a:pt x="881" y="501"/>
                    </a:lnTo>
                    <a:lnTo>
                      <a:pt x="798" y="453"/>
                    </a:lnTo>
                    <a:cubicBezTo>
                      <a:pt x="798" y="429"/>
                      <a:pt x="810" y="405"/>
                      <a:pt x="822" y="393"/>
                    </a:cubicBezTo>
                    <a:cubicBezTo>
                      <a:pt x="810" y="370"/>
                      <a:pt x="810" y="358"/>
                      <a:pt x="798" y="346"/>
                    </a:cubicBezTo>
                    <a:lnTo>
                      <a:pt x="798" y="310"/>
                    </a:lnTo>
                    <a:lnTo>
                      <a:pt x="762" y="251"/>
                    </a:lnTo>
                    <a:lnTo>
                      <a:pt x="619" y="143"/>
                    </a:lnTo>
                    <a:lnTo>
                      <a:pt x="608" y="155"/>
                    </a:lnTo>
                    <a:lnTo>
                      <a:pt x="536" y="155"/>
                    </a:lnTo>
                    <a:cubicBezTo>
                      <a:pt x="524" y="155"/>
                      <a:pt x="524" y="155"/>
                      <a:pt x="524" y="143"/>
                    </a:cubicBezTo>
                    <a:lnTo>
                      <a:pt x="429" y="96"/>
                    </a:lnTo>
                    <a:lnTo>
                      <a:pt x="322" y="72"/>
                    </a:lnTo>
                    <a:lnTo>
                      <a:pt x="2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27"/>
              <p:cNvSpPr/>
              <p:nvPr/>
            </p:nvSpPr>
            <p:spPr>
              <a:xfrm>
                <a:off x="5828414" y="3341706"/>
                <a:ext cx="50538" cy="23859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03" extrusionOk="0">
                    <a:moveTo>
                      <a:pt x="262" y="0"/>
                    </a:moveTo>
                    <a:lnTo>
                      <a:pt x="191" y="24"/>
                    </a:lnTo>
                    <a:lnTo>
                      <a:pt x="60" y="48"/>
                    </a:lnTo>
                    <a:lnTo>
                      <a:pt x="0" y="108"/>
                    </a:lnTo>
                    <a:lnTo>
                      <a:pt x="96" y="155"/>
                    </a:lnTo>
                    <a:lnTo>
                      <a:pt x="179" y="155"/>
                    </a:lnTo>
                    <a:cubicBezTo>
                      <a:pt x="179" y="143"/>
                      <a:pt x="191" y="131"/>
                      <a:pt x="191" y="108"/>
                    </a:cubicBezTo>
                    <a:lnTo>
                      <a:pt x="227" y="60"/>
                    </a:lnTo>
                    <a:lnTo>
                      <a:pt x="310" y="60"/>
                    </a:lnTo>
                    <a:cubicBezTo>
                      <a:pt x="310" y="84"/>
                      <a:pt x="310" y="96"/>
                      <a:pt x="298" y="120"/>
                    </a:cubicBezTo>
                    <a:lnTo>
                      <a:pt x="250" y="143"/>
                    </a:lnTo>
                    <a:lnTo>
                      <a:pt x="215" y="167"/>
                    </a:lnTo>
                    <a:lnTo>
                      <a:pt x="298" y="203"/>
                    </a:lnTo>
                    <a:lnTo>
                      <a:pt x="417" y="203"/>
                    </a:lnTo>
                    <a:cubicBezTo>
                      <a:pt x="417" y="179"/>
                      <a:pt x="417" y="143"/>
                      <a:pt x="417" y="120"/>
                    </a:cubicBezTo>
                    <a:cubicBezTo>
                      <a:pt x="429" y="84"/>
                      <a:pt x="405" y="84"/>
                      <a:pt x="405" y="60"/>
                    </a:cubicBezTo>
                    <a:lnTo>
                      <a:pt x="370" y="60"/>
                    </a:lnTo>
                    <a:cubicBezTo>
                      <a:pt x="381" y="48"/>
                      <a:pt x="393" y="24"/>
                      <a:pt x="405" y="12"/>
                    </a:cubicBezTo>
                    <a:cubicBezTo>
                      <a:pt x="393" y="12"/>
                      <a:pt x="393" y="0"/>
                      <a:pt x="3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27"/>
              <p:cNvSpPr/>
              <p:nvPr/>
            </p:nvSpPr>
            <p:spPr>
              <a:xfrm>
                <a:off x="5836759" y="3383664"/>
                <a:ext cx="22566" cy="2809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9" extrusionOk="0">
                    <a:moveTo>
                      <a:pt x="60" y="1"/>
                    </a:moveTo>
                    <a:lnTo>
                      <a:pt x="1" y="24"/>
                    </a:lnTo>
                    <a:lnTo>
                      <a:pt x="1" y="48"/>
                    </a:lnTo>
                    <a:lnTo>
                      <a:pt x="72" y="96"/>
                    </a:lnTo>
                    <a:lnTo>
                      <a:pt x="72" y="155"/>
                    </a:lnTo>
                    <a:lnTo>
                      <a:pt x="13" y="167"/>
                    </a:lnTo>
                    <a:lnTo>
                      <a:pt x="13" y="203"/>
                    </a:lnTo>
                    <a:lnTo>
                      <a:pt x="72" y="239"/>
                    </a:lnTo>
                    <a:lnTo>
                      <a:pt x="156" y="215"/>
                    </a:lnTo>
                    <a:cubicBezTo>
                      <a:pt x="168" y="191"/>
                      <a:pt x="179" y="167"/>
                      <a:pt x="179" y="144"/>
                    </a:cubicBezTo>
                    <a:cubicBezTo>
                      <a:pt x="191" y="120"/>
                      <a:pt x="168" y="84"/>
                      <a:pt x="168" y="48"/>
                    </a:cubicBezTo>
                    <a:lnTo>
                      <a:pt x="132" y="24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27"/>
              <p:cNvSpPr/>
              <p:nvPr/>
            </p:nvSpPr>
            <p:spPr>
              <a:xfrm>
                <a:off x="5680090" y="3345937"/>
                <a:ext cx="1269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4" extrusionOk="0">
                    <a:moveTo>
                      <a:pt x="0" y="0"/>
                    </a:moveTo>
                    <a:lnTo>
                      <a:pt x="84" y="84"/>
                    </a:lnTo>
                    <a:lnTo>
                      <a:pt x="108" y="72"/>
                    </a:lnTo>
                    <a:cubicBezTo>
                      <a:pt x="108" y="48"/>
                      <a:pt x="96" y="36"/>
                      <a:pt x="96" y="12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27"/>
              <p:cNvSpPr/>
              <p:nvPr/>
            </p:nvSpPr>
            <p:spPr>
              <a:xfrm>
                <a:off x="5807376" y="3467699"/>
                <a:ext cx="16924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08" extrusionOk="0">
                    <a:moveTo>
                      <a:pt x="84" y="0"/>
                    </a:moveTo>
                    <a:lnTo>
                      <a:pt x="1" y="48"/>
                    </a:lnTo>
                    <a:cubicBezTo>
                      <a:pt x="13" y="71"/>
                      <a:pt x="25" y="83"/>
                      <a:pt x="37" y="107"/>
                    </a:cubicBezTo>
                    <a:lnTo>
                      <a:pt x="96" y="107"/>
                    </a:lnTo>
                    <a:lnTo>
                      <a:pt x="144" y="60"/>
                    </a:lnTo>
                    <a:lnTo>
                      <a:pt x="144" y="1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27"/>
              <p:cNvSpPr/>
              <p:nvPr/>
            </p:nvSpPr>
            <p:spPr>
              <a:xfrm>
                <a:off x="5485577" y="3361333"/>
                <a:ext cx="12693" cy="1269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60" y="0"/>
                    </a:moveTo>
                    <a:lnTo>
                      <a:pt x="0" y="72"/>
                    </a:lnTo>
                    <a:cubicBezTo>
                      <a:pt x="0" y="72"/>
                      <a:pt x="0" y="83"/>
                      <a:pt x="0" y="95"/>
                    </a:cubicBezTo>
                    <a:lnTo>
                      <a:pt x="24" y="107"/>
                    </a:lnTo>
                    <a:lnTo>
                      <a:pt x="72" y="107"/>
                    </a:lnTo>
                    <a:cubicBezTo>
                      <a:pt x="84" y="95"/>
                      <a:pt x="96" y="83"/>
                      <a:pt x="108" y="72"/>
                    </a:cubicBezTo>
                    <a:cubicBezTo>
                      <a:pt x="108" y="48"/>
                      <a:pt x="96" y="24"/>
                      <a:pt x="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27"/>
              <p:cNvSpPr/>
              <p:nvPr/>
            </p:nvSpPr>
            <p:spPr>
              <a:xfrm>
                <a:off x="5667515" y="3343116"/>
                <a:ext cx="7052" cy="7052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36" y="0"/>
                    </a:moveTo>
                    <a:lnTo>
                      <a:pt x="0" y="24"/>
                    </a:lnTo>
                    <a:cubicBezTo>
                      <a:pt x="12" y="36"/>
                      <a:pt x="24" y="48"/>
                      <a:pt x="36" y="60"/>
                    </a:cubicBezTo>
                    <a:cubicBezTo>
                      <a:pt x="48" y="48"/>
                      <a:pt x="48" y="36"/>
                      <a:pt x="60" y="24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27"/>
              <p:cNvSpPr/>
              <p:nvPr/>
            </p:nvSpPr>
            <p:spPr>
              <a:xfrm>
                <a:off x="5473001" y="3376730"/>
                <a:ext cx="33614" cy="32203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74" extrusionOk="0">
                    <a:moveTo>
                      <a:pt x="119" y="0"/>
                    </a:moveTo>
                    <a:lnTo>
                      <a:pt x="119" y="95"/>
                    </a:lnTo>
                    <a:lnTo>
                      <a:pt x="72" y="95"/>
                    </a:lnTo>
                    <a:lnTo>
                      <a:pt x="0" y="107"/>
                    </a:lnTo>
                    <a:lnTo>
                      <a:pt x="0" y="191"/>
                    </a:lnTo>
                    <a:lnTo>
                      <a:pt x="48" y="226"/>
                    </a:lnTo>
                    <a:lnTo>
                      <a:pt x="84" y="214"/>
                    </a:lnTo>
                    <a:lnTo>
                      <a:pt x="84" y="167"/>
                    </a:lnTo>
                    <a:lnTo>
                      <a:pt x="107" y="191"/>
                    </a:lnTo>
                    <a:lnTo>
                      <a:pt x="107" y="238"/>
                    </a:lnTo>
                    <a:lnTo>
                      <a:pt x="191" y="250"/>
                    </a:lnTo>
                    <a:lnTo>
                      <a:pt x="250" y="274"/>
                    </a:lnTo>
                    <a:lnTo>
                      <a:pt x="286" y="238"/>
                    </a:lnTo>
                    <a:lnTo>
                      <a:pt x="262" y="214"/>
                    </a:lnTo>
                    <a:lnTo>
                      <a:pt x="250" y="179"/>
                    </a:lnTo>
                    <a:lnTo>
                      <a:pt x="203" y="131"/>
                    </a:lnTo>
                    <a:cubicBezTo>
                      <a:pt x="203" y="119"/>
                      <a:pt x="215" y="107"/>
                      <a:pt x="226" y="107"/>
                    </a:cubicBezTo>
                    <a:lnTo>
                      <a:pt x="191" y="48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27"/>
              <p:cNvSpPr/>
              <p:nvPr/>
            </p:nvSpPr>
            <p:spPr>
              <a:xfrm>
                <a:off x="5416939" y="3299747"/>
                <a:ext cx="3514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27" extrusionOk="0">
                    <a:moveTo>
                      <a:pt x="108" y="0"/>
                    </a:moveTo>
                    <a:lnTo>
                      <a:pt x="1" y="24"/>
                    </a:lnTo>
                    <a:lnTo>
                      <a:pt x="13" y="72"/>
                    </a:lnTo>
                    <a:lnTo>
                      <a:pt x="72" y="84"/>
                    </a:lnTo>
                    <a:cubicBezTo>
                      <a:pt x="72" y="96"/>
                      <a:pt x="72" y="107"/>
                      <a:pt x="72" y="107"/>
                    </a:cubicBezTo>
                    <a:lnTo>
                      <a:pt x="180" y="191"/>
                    </a:lnTo>
                    <a:lnTo>
                      <a:pt x="275" y="226"/>
                    </a:lnTo>
                    <a:lnTo>
                      <a:pt x="299" y="215"/>
                    </a:lnTo>
                    <a:cubicBezTo>
                      <a:pt x="299" y="203"/>
                      <a:pt x="299" y="191"/>
                      <a:pt x="287" y="179"/>
                    </a:cubicBezTo>
                    <a:lnTo>
                      <a:pt x="215" y="167"/>
                    </a:lnTo>
                    <a:lnTo>
                      <a:pt x="156" y="107"/>
                    </a:lnTo>
                    <a:lnTo>
                      <a:pt x="156" y="24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27"/>
              <p:cNvSpPr/>
              <p:nvPr/>
            </p:nvSpPr>
            <p:spPr>
              <a:xfrm>
                <a:off x="5846632" y="3446661"/>
                <a:ext cx="16924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4" extrusionOk="0">
                    <a:moveTo>
                      <a:pt x="24" y="0"/>
                    </a:moveTo>
                    <a:lnTo>
                      <a:pt x="0" y="48"/>
                    </a:lnTo>
                    <a:lnTo>
                      <a:pt x="36" y="84"/>
                    </a:lnTo>
                    <a:lnTo>
                      <a:pt x="131" y="36"/>
                    </a:lnTo>
                    <a:cubicBezTo>
                      <a:pt x="131" y="24"/>
                      <a:pt x="143" y="12"/>
                      <a:pt x="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27"/>
              <p:cNvSpPr/>
              <p:nvPr/>
            </p:nvSpPr>
            <p:spPr>
              <a:xfrm>
                <a:off x="5789277" y="3468992"/>
                <a:ext cx="12693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7" extrusionOk="0">
                    <a:moveTo>
                      <a:pt x="36" y="1"/>
                    </a:moveTo>
                    <a:cubicBezTo>
                      <a:pt x="24" y="25"/>
                      <a:pt x="24" y="49"/>
                      <a:pt x="0" y="60"/>
                    </a:cubicBezTo>
                    <a:lnTo>
                      <a:pt x="48" y="96"/>
                    </a:lnTo>
                    <a:lnTo>
                      <a:pt x="107" y="49"/>
                    </a:lnTo>
                    <a:cubicBezTo>
                      <a:pt x="107" y="37"/>
                      <a:pt x="95" y="25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27"/>
              <p:cNvSpPr/>
              <p:nvPr/>
            </p:nvSpPr>
            <p:spPr>
              <a:xfrm>
                <a:off x="5773880" y="3295516"/>
                <a:ext cx="33614" cy="1833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56" extrusionOk="0">
                    <a:moveTo>
                      <a:pt x="36" y="1"/>
                    </a:moveTo>
                    <a:lnTo>
                      <a:pt x="0" y="36"/>
                    </a:lnTo>
                    <a:lnTo>
                      <a:pt x="24" y="96"/>
                    </a:lnTo>
                    <a:lnTo>
                      <a:pt x="83" y="132"/>
                    </a:lnTo>
                    <a:lnTo>
                      <a:pt x="131" y="132"/>
                    </a:lnTo>
                    <a:lnTo>
                      <a:pt x="191" y="155"/>
                    </a:lnTo>
                    <a:cubicBezTo>
                      <a:pt x="202" y="120"/>
                      <a:pt x="202" y="96"/>
                      <a:pt x="214" y="72"/>
                    </a:cubicBezTo>
                    <a:lnTo>
                      <a:pt x="286" y="24"/>
                    </a:lnTo>
                    <a:lnTo>
                      <a:pt x="226" y="1"/>
                    </a:lnTo>
                    <a:lnTo>
                      <a:pt x="167" y="24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27"/>
              <p:cNvSpPr/>
              <p:nvPr/>
            </p:nvSpPr>
            <p:spPr>
              <a:xfrm>
                <a:off x="5744497" y="3358513"/>
                <a:ext cx="18217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44" extrusionOk="0">
                    <a:moveTo>
                      <a:pt x="48" y="0"/>
                    </a:moveTo>
                    <a:lnTo>
                      <a:pt x="0" y="12"/>
                    </a:lnTo>
                    <a:cubicBezTo>
                      <a:pt x="24" y="36"/>
                      <a:pt x="36" y="60"/>
                      <a:pt x="60" y="84"/>
                    </a:cubicBezTo>
                    <a:lnTo>
                      <a:pt x="83" y="84"/>
                    </a:lnTo>
                    <a:lnTo>
                      <a:pt x="119" y="143"/>
                    </a:lnTo>
                    <a:lnTo>
                      <a:pt x="155" y="131"/>
                    </a:lnTo>
                    <a:cubicBezTo>
                      <a:pt x="155" y="107"/>
                      <a:pt x="155" y="84"/>
                      <a:pt x="155" y="60"/>
                    </a:cubicBezTo>
                    <a:lnTo>
                      <a:pt x="95" y="4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27"/>
              <p:cNvSpPr/>
              <p:nvPr/>
            </p:nvSpPr>
            <p:spPr>
              <a:xfrm>
                <a:off x="5808787" y="3455006"/>
                <a:ext cx="7169" cy="2938"/>
              </a:xfrm>
              <a:custGeom>
                <a:avLst/>
                <a:gdLst/>
                <a:ahLst/>
                <a:cxnLst/>
                <a:rect l="l" t="t" r="r" b="b"/>
                <a:pathLst>
                  <a:path w="61" h="25" extrusionOk="0">
                    <a:moveTo>
                      <a:pt x="1" y="1"/>
                    </a:moveTo>
                    <a:lnTo>
                      <a:pt x="1" y="25"/>
                    </a:lnTo>
                    <a:lnTo>
                      <a:pt x="60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27"/>
              <p:cNvSpPr/>
              <p:nvPr/>
            </p:nvSpPr>
            <p:spPr>
              <a:xfrm>
                <a:off x="5790569" y="3445251"/>
                <a:ext cx="12811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72" extrusionOk="0">
                    <a:moveTo>
                      <a:pt x="49" y="1"/>
                    </a:moveTo>
                    <a:lnTo>
                      <a:pt x="1" y="12"/>
                    </a:lnTo>
                    <a:lnTo>
                      <a:pt x="49" y="48"/>
                    </a:lnTo>
                    <a:lnTo>
                      <a:pt x="108" y="72"/>
                    </a:lnTo>
                    <a:cubicBezTo>
                      <a:pt x="108" y="60"/>
                      <a:pt x="108" y="48"/>
                      <a:pt x="96" y="36"/>
                    </a:cubicBezTo>
                    <a:lnTo>
                      <a:pt x="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27"/>
              <p:cNvSpPr/>
              <p:nvPr/>
            </p:nvSpPr>
            <p:spPr>
              <a:xfrm>
                <a:off x="5757073" y="3424213"/>
                <a:ext cx="26680" cy="1974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68" extrusionOk="0">
                    <a:moveTo>
                      <a:pt x="84" y="1"/>
                    </a:moveTo>
                    <a:lnTo>
                      <a:pt x="36" y="13"/>
                    </a:lnTo>
                    <a:lnTo>
                      <a:pt x="0" y="49"/>
                    </a:lnTo>
                    <a:lnTo>
                      <a:pt x="48" y="72"/>
                    </a:lnTo>
                    <a:lnTo>
                      <a:pt x="179" y="168"/>
                    </a:lnTo>
                    <a:lnTo>
                      <a:pt x="226" y="168"/>
                    </a:lnTo>
                    <a:cubicBezTo>
                      <a:pt x="226" y="156"/>
                      <a:pt x="226" y="132"/>
                      <a:pt x="226" y="120"/>
                    </a:cubicBezTo>
                    <a:lnTo>
                      <a:pt x="131" y="6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27"/>
              <p:cNvSpPr/>
              <p:nvPr/>
            </p:nvSpPr>
            <p:spPr>
              <a:xfrm>
                <a:off x="5808787" y="3267544"/>
                <a:ext cx="21156" cy="846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72" extrusionOk="0">
                    <a:moveTo>
                      <a:pt x="25" y="0"/>
                    </a:moveTo>
                    <a:lnTo>
                      <a:pt x="1" y="36"/>
                    </a:lnTo>
                    <a:lnTo>
                      <a:pt x="108" y="72"/>
                    </a:lnTo>
                    <a:lnTo>
                      <a:pt x="179" y="60"/>
                    </a:lnTo>
                    <a:lnTo>
                      <a:pt x="179" y="3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27"/>
              <p:cNvSpPr/>
              <p:nvPr/>
            </p:nvSpPr>
            <p:spPr>
              <a:xfrm>
                <a:off x="5689845" y="3544564"/>
                <a:ext cx="187697" cy="43486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370" extrusionOk="0">
                    <a:moveTo>
                      <a:pt x="144" y="1"/>
                    </a:moveTo>
                    <a:lnTo>
                      <a:pt x="132" y="37"/>
                    </a:lnTo>
                    <a:lnTo>
                      <a:pt x="144" y="72"/>
                    </a:lnTo>
                    <a:lnTo>
                      <a:pt x="96" y="84"/>
                    </a:lnTo>
                    <a:lnTo>
                      <a:pt x="48" y="37"/>
                    </a:lnTo>
                    <a:cubicBezTo>
                      <a:pt x="48" y="60"/>
                      <a:pt x="48" y="72"/>
                      <a:pt x="36" y="96"/>
                    </a:cubicBezTo>
                    <a:lnTo>
                      <a:pt x="1" y="144"/>
                    </a:lnTo>
                    <a:cubicBezTo>
                      <a:pt x="1" y="168"/>
                      <a:pt x="1" y="179"/>
                      <a:pt x="13" y="203"/>
                    </a:cubicBezTo>
                    <a:lnTo>
                      <a:pt x="96" y="239"/>
                    </a:lnTo>
                    <a:lnTo>
                      <a:pt x="286" y="227"/>
                    </a:lnTo>
                    <a:lnTo>
                      <a:pt x="370" y="239"/>
                    </a:lnTo>
                    <a:lnTo>
                      <a:pt x="441" y="227"/>
                    </a:lnTo>
                    <a:lnTo>
                      <a:pt x="560" y="263"/>
                    </a:lnTo>
                    <a:lnTo>
                      <a:pt x="679" y="310"/>
                    </a:lnTo>
                    <a:cubicBezTo>
                      <a:pt x="679" y="334"/>
                      <a:pt x="691" y="346"/>
                      <a:pt x="691" y="370"/>
                    </a:cubicBezTo>
                    <a:lnTo>
                      <a:pt x="846" y="370"/>
                    </a:lnTo>
                    <a:lnTo>
                      <a:pt x="965" y="322"/>
                    </a:lnTo>
                    <a:lnTo>
                      <a:pt x="1096" y="334"/>
                    </a:lnTo>
                    <a:lnTo>
                      <a:pt x="1310" y="358"/>
                    </a:lnTo>
                    <a:lnTo>
                      <a:pt x="1465" y="358"/>
                    </a:lnTo>
                    <a:lnTo>
                      <a:pt x="1549" y="334"/>
                    </a:lnTo>
                    <a:cubicBezTo>
                      <a:pt x="1560" y="310"/>
                      <a:pt x="1572" y="287"/>
                      <a:pt x="1584" y="275"/>
                    </a:cubicBezTo>
                    <a:cubicBezTo>
                      <a:pt x="1596" y="251"/>
                      <a:pt x="1572" y="239"/>
                      <a:pt x="1572" y="215"/>
                    </a:cubicBezTo>
                    <a:cubicBezTo>
                      <a:pt x="1572" y="203"/>
                      <a:pt x="1572" y="191"/>
                      <a:pt x="1572" y="179"/>
                    </a:cubicBezTo>
                    <a:lnTo>
                      <a:pt x="1537" y="215"/>
                    </a:lnTo>
                    <a:cubicBezTo>
                      <a:pt x="1537" y="227"/>
                      <a:pt x="1537" y="239"/>
                      <a:pt x="1525" y="251"/>
                    </a:cubicBezTo>
                    <a:lnTo>
                      <a:pt x="1453" y="287"/>
                    </a:lnTo>
                    <a:lnTo>
                      <a:pt x="1406" y="251"/>
                    </a:lnTo>
                    <a:lnTo>
                      <a:pt x="1346" y="275"/>
                    </a:lnTo>
                    <a:lnTo>
                      <a:pt x="1287" y="263"/>
                    </a:lnTo>
                    <a:cubicBezTo>
                      <a:pt x="1287" y="251"/>
                      <a:pt x="1298" y="239"/>
                      <a:pt x="1298" y="227"/>
                    </a:cubicBezTo>
                    <a:lnTo>
                      <a:pt x="1275" y="168"/>
                    </a:lnTo>
                    <a:lnTo>
                      <a:pt x="1215" y="168"/>
                    </a:lnTo>
                    <a:lnTo>
                      <a:pt x="1072" y="144"/>
                    </a:lnTo>
                    <a:lnTo>
                      <a:pt x="941" y="108"/>
                    </a:lnTo>
                    <a:lnTo>
                      <a:pt x="787" y="108"/>
                    </a:lnTo>
                    <a:lnTo>
                      <a:pt x="644" y="156"/>
                    </a:lnTo>
                    <a:lnTo>
                      <a:pt x="536" y="168"/>
                    </a:lnTo>
                    <a:lnTo>
                      <a:pt x="453" y="132"/>
                    </a:lnTo>
                    <a:lnTo>
                      <a:pt x="406" y="96"/>
                    </a:lnTo>
                    <a:lnTo>
                      <a:pt x="346" y="96"/>
                    </a:lnTo>
                    <a:lnTo>
                      <a:pt x="394" y="72"/>
                    </a:lnTo>
                    <a:lnTo>
                      <a:pt x="358" y="25"/>
                    </a:lnTo>
                    <a:lnTo>
                      <a:pt x="263" y="25"/>
                    </a:lnTo>
                    <a:lnTo>
                      <a:pt x="275" y="48"/>
                    </a:lnTo>
                    <a:lnTo>
                      <a:pt x="310" y="48"/>
                    </a:lnTo>
                    <a:lnTo>
                      <a:pt x="275" y="72"/>
                    </a:lnTo>
                    <a:lnTo>
                      <a:pt x="191" y="72"/>
                    </a:lnTo>
                    <a:cubicBezTo>
                      <a:pt x="191" y="48"/>
                      <a:pt x="167" y="25"/>
                      <a:pt x="167" y="13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27"/>
              <p:cNvSpPr/>
              <p:nvPr/>
            </p:nvSpPr>
            <p:spPr>
              <a:xfrm>
                <a:off x="5958521" y="3505426"/>
                <a:ext cx="11283" cy="4349"/>
              </a:xfrm>
              <a:custGeom>
                <a:avLst/>
                <a:gdLst/>
                <a:ahLst/>
                <a:cxnLst/>
                <a:rect l="l" t="t" r="r" b="b"/>
                <a:pathLst>
                  <a:path w="96" h="37" extrusionOk="0">
                    <a:moveTo>
                      <a:pt x="36" y="0"/>
                    </a:moveTo>
                    <a:lnTo>
                      <a:pt x="1" y="24"/>
                    </a:lnTo>
                    <a:lnTo>
                      <a:pt x="48" y="36"/>
                    </a:lnTo>
                    <a:lnTo>
                      <a:pt x="96" y="3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27"/>
              <p:cNvSpPr/>
              <p:nvPr/>
            </p:nvSpPr>
            <p:spPr>
              <a:xfrm>
                <a:off x="5818659" y="3280120"/>
                <a:ext cx="28090" cy="11283"/>
              </a:xfrm>
              <a:custGeom>
                <a:avLst/>
                <a:gdLst/>
                <a:ahLst/>
                <a:cxnLst/>
                <a:rect l="l" t="t" r="r" b="b"/>
                <a:pathLst>
                  <a:path w="239" h="96" extrusionOk="0">
                    <a:moveTo>
                      <a:pt x="179" y="1"/>
                    </a:moveTo>
                    <a:lnTo>
                      <a:pt x="119" y="36"/>
                    </a:lnTo>
                    <a:lnTo>
                      <a:pt x="24" y="36"/>
                    </a:lnTo>
                    <a:lnTo>
                      <a:pt x="0" y="60"/>
                    </a:lnTo>
                    <a:lnTo>
                      <a:pt x="95" y="96"/>
                    </a:lnTo>
                    <a:lnTo>
                      <a:pt x="214" y="72"/>
                    </a:lnTo>
                    <a:cubicBezTo>
                      <a:pt x="214" y="60"/>
                      <a:pt x="226" y="48"/>
                      <a:pt x="238" y="24"/>
                    </a:cubicBezTo>
                    <a:lnTo>
                      <a:pt x="1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27"/>
              <p:cNvSpPr/>
              <p:nvPr/>
            </p:nvSpPr>
            <p:spPr>
              <a:xfrm>
                <a:off x="4848912" y="3622957"/>
                <a:ext cx="1962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4" extrusionOk="0">
                    <a:moveTo>
                      <a:pt x="24" y="1"/>
                    </a:moveTo>
                    <a:cubicBezTo>
                      <a:pt x="24" y="13"/>
                      <a:pt x="12" y="24"/>
                      <a:pt x="0" y="36"/>
                    </a:cubicBezTo>
                    <a:lnTo>
                      <a:pt x="95" y="84"/>
                    </a:lnTo>
                    <a:lnTo>
                      <a:pt x="167" y="3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3" name="Google Shape;7043;p27"/>
            <p:cNvGrpSpPr/>
            <p:nvPr/>
          </p:nvGrpSpPr>
          <p:grpSpPr>
            <a:xfrm>
              <a:off x="3291163" y="1054950"/>
              <a:ext cx="387875" cy="1775925"/>
              <a:chOff x="2928463" y="2196600"/>
              <a:chExt cx="387875" cy="1775925"/>
            </a:xfrm>
          </p:grpSpPr>
          <p:sp>
            <p:nvSpPr>
              <p:cNvPr id="7044" name="Google Shape;7044;p27"/>
              <p:cNvSpPr/>
              <p:nvPr/>
            </p:nvSpPr>
            <p:spPr>
              <a:xfrm>
                <a:off x="2947213" y="2783650"/>
                <a:ext cx="350675" cy="314050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2562" extrusionOk="0">
                    <a:moveTo>
                      <a:pt x="453" y="1"/>
                    </a:moveTo>
                    <a:cubicBezTo>
                      <a:pt x="203" y="1"/>
                      <a:pt x="1" y="203"/>
                      <a:pt x="1" y="453"/>
                    </a:cubicBezTo>
                    <a:lnTo>
                      <a:pt x="1" y="12109"/>
                    </a:lnTo>
                    <a:cubicBezTo>
                      <a:pt x="1" y="12359"/>
                      <a:pt x="203" y="12562"/>
                      <a:pt x="453" y="12562"/>
                    </a:cubicBezTo>
                    <a:lnTo>
                      <a:pt x="13574" y="12562"/>
                    </a:lnTo>
                    <a:cubicBezTo>
                      <a:pt x="13824" y="12562"/>
                      <a:pt x="14027" y="12359"/>
                      <a:pt x="14027" y="12109"/>
                    </a:cubicBezTo>
                    <a:lnTo>
                      <a:pt x="14027" y="453"/>
                    </a:lnTo>
                    <a:cubicBezTo>
                      <a:pt x="14027" y="203"/>
                      <a:pt x="13824" y="1"/>
                      <a:pt x="135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27"/>
              <p:cNvSpPr/>
              <p:nvPr/>
            </p:nvSpPr>
            <p:spPr>
              <a:xfrm>
                <a:off x="2968663" y="2691675"/>
                <a:ext cx="307800" cy="920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680" extrusionOk="0">
                    <a:moveTo>
                      <a:pt x="0" y="1"/>
                    </a:moveTo>
                    <a:lnTo>
                      <a:pt x="0" y="3680"/>
                    </a:lnTo>
                    <a:lnTo>
                      <a:pt x="12311" y="3680"/>
                    </a:lnTo>
                    <a:lnTo>
                      <a:pt x="12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27"/>
              <p:cNvSpPr/>
              <p:nvPr/>
            </p:nvSpPr>
            <p:spPr>
              <a:xfrm>
                <a:off x="3043363" y="2470825"/>
                <a:ext cx="15807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4989" extrusionOk="0">
                    <a:moveTo>
                      <a:pt x="453" y="0"/>
                    </a:moveTo>
                    <a:cubicBezTo>
                      <a:pt x="203" y="0"/>
                      <a:pt x="1" y="203"/>
                      <a:pt x="1" y="453"/>
                    </a:cubicBezTo>
                    <a:lnTo>
                      <a:pt x="1" y="4536"/>
                    </a:lnTo>
                    <a:cubicBezTo>
                      <a:pt x="1" y="4786"/>
                      <a:pt x="203" y="4989"/>
                      <a:pt x="453" y="4989"/>
                    </a:cubicBezTo>
                    <a:lnTo>
                      <a:pt x="5882" y="4989"/>
                    </a:lnTo>
                    <a:cubicBezTo>
                      <a:pt x="6132" y="4989"/>
                      <a:pt x="6323" y="4786"/>
                      <a:pt x="6323" y="4536"/>
                    </a:cubicBezTo>
                    <a:lnTo>
                      <a:pt x="6323" y="453"/>
                    </a:lnTo>
                    <a:cubicBezTo>
                      <a:pt x="6323" y="203"/>
                      <a:pt x="6132" y="0"/>
                      <a:pt x="5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27"/>
              <p:cNvSpPr/>
              <p:nvPr/>
            </p:nvSpPr>
            <p:spPr>
              <a:xfrm>
                <a:off x="2968663" y="2595525"/>
                <a:ext cx="30780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847" extrusionOk="0">
                    <a:moveTo>
                      <a:pt x="2989" y="1"/>
                    </a:moveTo>
                    <a:lnTo>
                      <a:pt x="0" y="3847"/>
                    </a:lnTo>
                    <a:lnTo>
                      <a:pt x="12311" y="3847"/>
                    </a:lnTo>
                    <a:lnTo>
                      <a:pt x="93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27"/>
              <p:cNvSpPr/>
              <p:nvPr/>
            </p:nvSpPr>
            <p:spPr>
              <a:xfrm>
                <a:off x="3067788" y="2291025"/>
                <a:ext cx="1095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193" extrusionOk="0">
                    <a:moveTo>
                      <a:pt x="2191" y="1"/>
                    </a:moveTo>
                    <a:lnTo>
                      <a:pt x="0" y="7192"/>
                    </a:lnTo>
                    <a:lnTo>
                      <a:pt x="4382" y="7192"/>
                    </a:lnTo>
                    <a:lnTo>
                      <a:pt x="21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27"/>
              <p:cNvSpPr/>
              <p:nvPr/>
            </p:nvSpPr>
            <p:spPr>
              <a:xfrm>
                <a:off x="2968663" y="3097675"/>
                <a:ext cx="307800" cy="75160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0064" extrusionOk="0">
                    <a:moveTo>
                      <a:pt x="0" y="1"/>
                    </a:moveTo>
                    <a:lnTo>
                      <a:pt x="0" y="30064"/>
                    </a:lnTo>
                    <a:lnTo>
                      <a:pt x="12311" y="30064"/>
                    </a:lnTo>
                    <a:lnTo>
                      <a:pt x="12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27"/>
              <p:cNvSpPr/>
              <p:nvPr/>
            </p:nvSpPr>
            <p:spPr>
              <a:xfrm>
                <a:off x="2964488" y="3093500"/>
                <a:ext cx="316425" cy="7599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30398" extrusionOk="0">
                    <a:moveTo>
                      <a:pt x="12300" y="334"/>
                    </a:moveTo>
                    <a:lnTo>
                      <a:pt x="12300" y="30064"/>
                    </a:lnTo>
                    <a:lnTo>
                      <a:pt x="334" y="30064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30231"/>
                    </a:lnTo>
                    <a:cubicBezTo>
                      <a:pt x="1" y="30326"/>
                      <a:pt x="84" y="30398"/>
                      <a:pt x="179" y="30398"/>
                    </a:cubicBezTo>
                    <a:lnTo>
                      <a:pt x="12478" y="30398"/>
                    </a:lnTo>
                    <a:cubicBezTo>
                      <a:pt x="12574" y="30398"/>
                      <a:pt x="12657" y="30326"/>
                      <a:pt x="12657" y="30231"/>
                    </a:cubicBezTo>
                    <a:lnTo>
                      <a:pt x="12657" y="168"/>
                    </a:lnTo>
                    <a:cubicBezTo>
                      <a:pt x="12657" y="72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27"/>
              <p:cNvSpPr/>
              <p:nvPr/>
            </p:nvSpPr>
            <p:spPr>
              <a:xfrm>
                <a:off x="2964488" y="3612325"/>
                <a:ext cx="316425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5002" extrusionOk="0">
                    <a:moveTo>
                      <a:pt x="12300" y="334"/>
                    </a:moveTo>
                    <a:lnTo>
                      <a:pt x="12300" y="4656"/>
                    </a:lnTo>
                    <a:lnTo>
                      <a:pt x="334" y="4656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84"/>
                      <a:pt x="1" y="179"/>
                    </a:cubicBezTo>
                    <a:lnTo>
                      <a:pt x="1" y="4823"/>
                    </a:lnTo>
                    <a:cubicBezTo>
                      <a:pt x="1" y="4918"/>
                      <a:pt x="84" y="5001"/>
                      <a:pt x="179" y="5001"/>
                    </a:cubicBezTo>
                    <a:lnTo>
                      <a:pt x="12478" y="5001"/>
                    </a:lnTo>
                    <a:cubicBezTo>
                      <a:pt x="12574" y="5001"/>
                      <a:pt x="12657" y="4918"/>
                      <a:pt x="12657" y="4823"/>
                    </a:cubicBezTo>
                    <a:lnTo>
                      <a:pt x="12657" y="179"/>
                    </a:lnTo>
                    <a:cubicBezTo>
                      <a:pt x="12657" y="84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27"/>
              <p:cNvSpPr/>
              <p:nvPr/>
            </p:nvSpPr>
            <p:spPr>
              <a:xfrm>
                <a:off x="2932638" y="3849250"/>
                <a:ext cx="379825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4764" extrusionOk="0">
                    <a:moveTo>
                      <a:pt x="453" y="1"/>
                    </a:moveTo>
                    <a:cubicBezTo>
                      <a:pt x="203" y="1"/>
                      <a:pt x="1" y="203"/>
                      <a:pt x="1" y="441"/>
                    </a:cubicBezTo>
                    <a:lnTo>
                      <a:pt x="1" y="4763"/>
                    </a:lnTo>
                    <a:lnTo>
                      <a:pt x="15193" y="4763"/>
                    </a:lnTo>
                    <a:lnTo>
                      <a:pt x="15193" y="441"/>
                    </a:lnTo>
                    <a:cubicBezTo>
                      <a:pt x="15193" y="203"/>
                      <a:pt x="14991" y="1"/>
                      <a:pt x="14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27"/>
              <p:cNvSpPr/>
              <p:nvPr/>
            </p:nvSpPr>
            <p:spPr>
              <a:xfrm>
                <a:off x="2928463" y="3845100"/>
                <a:ext cx="3878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15515" h="5097" extrusionOk="0">
                    <a:moveTo>
                      <a:pt x="14336" y="334"/>
                    </a:moveTo>
                    <a:cubicBezTo>
                      <a:pt x="14800" y="334"/>
                      <a:pt x="15181" y="715"/>
                      <a:pt x="15193" y="1191"/>
                    </a:cubicBezTo>
                    <a:lnTo>
                      <a:pt x="15193" y="4751"/>
                    </a:lnTo>
                    <a:lnTo>
                      <a:pt x="334" y="4751"/>
                    </a:lnTo>
                    <a:lnTo>
                      <a:pt x="334" y="1191"/>
                    </a:lnTo>
                    <a:cubicBezTo>
                      <a:pt x="334" y="715"/>
                      <a:pt x="715" y="334"/>
                      <a:pt x="1192" y="334"/>
                    </a:cubicBezTo>
                    <a:close/>
                    <a:moveTo>
                      <a:pt x="1192" y="0"/>
                    </a:moveTo>
                    <a:cubicBezTo>
                      <a:pt x="537" y="0"/>
                      <a:pt x="1" y="536"/>
                      <a:pt x="1" y="1191"/>
                    </a:cubicBezTo>
                    <a:lnTo>
                      <a:pt x="1" y="4917"/>
                    </a:lnTo>
                    <a:cubicBezTo>
                      <a:pt x="1" y="5013"/>
                      <a:pt x="72" y="5096"/>
                      <a:pt x="168" y="5096"/>
                    </a:cubicBezTo>
                    <a:lnTo>
                      <a:pt x="15360" y="5096"/>
                    </a:lnTo>
                    <a:cubicBezTo>
                      <a:pt x="15443" y="5084"/>
                      <a:pt x="15515" y="5013"/>
                      <a:pt x="15515" y="4929"/>
                    </a:cubicBezTo>
                    <a:lnTo>
                      <a:pt x="15515" y="1191"/>
                    </a:lnTo>
                    <a:cubicBezTo>
                      <a:pt x="15515" y="536"/>
                      <a:pt x="14979" y="0"/>
                      <a:pt x="1432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27"/>
              <p:cNvSpPr/>
              <p:nvPr/>
            </p:nvSpPr>
            <p:spPr>
              <a:xfrm>
                <a:off x="2964488" y="3093225"/>
                <a:ext cx="316425" cy="181625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7265" extrusionOk="0">
                    <a:moveTo>
                      <a:pt x="12300" y="345"/>
                    </a:moveTo>
                    <a:lnTo>
                      <a:pt x="12300" y="6930"/>
                    </a:lnTo>
                    <a:lnTo>
                      <a:pt x="334" y="6930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3"/>
                      <a:pt x="1" y="179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12478" y="7263"/>
                    </a:lnTo>
                    <a:cubicBezTo>
                      <a:pt x="12484" y="7264"/>
                      <a:pt x="12490" y="7264"/>
                      <a:pt x="12496" y="7264"/>
                    </a:cubicBezTo>
                    <a:cubicBezTo>
                      <a:pt x="12584" y="7264"/>
                      <a:pt x="12657" y="7185"/>
                      <a:pt x="12657" y="7096"/>
                    </a:cubicBezTo>
                    <a:lnTo>
                      <a:pt x="12657" y="179"/>
                    </a:lnTo>
                    <a:cubicBezTo>
                      <a:pt x="12657" y="83"/>
                      <a:pt x="12574" y="0"/>
                      <a:pt x="1247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27"/>
              <p:cNvSpPr/>
              <p:nvPr/>
            </p:nvSpPr>
            <p:spPr>
              <a:xfrm>
                <a:off x="2968663" y="3097675"/>
                <a:ext cx="4942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919" extrusionOk="0">
                    <a:moveTo>
                      <a:pt x="0" y="1"/>
                    </a:moveTo>
                    <a:lnTo>
                      <a:pt x="0" y="6918"/>
                    </a:lnTo>
                    <a:lnTo>
                      <a:pt x="1977" y="6918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27"/>
              <p:cNvSpPr/>
              <p:nvPr/>
            </p:nvSpPr>
            <p:spPr>
              <a:xfrm>
                <a:off x="3227013" y="3097675"/>
                <a:ext cx="49450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919" extrusionOk="0">
                    <a:moveTo>
                      <a:pt x="1" y="1"/>
                    </a:moveTo>
                    <a:lnTo>
                      <a:pt x="1" y="6918"/>
                    </a:lnTo>
                    <a:lnTo>
                      <a:pt x="1977" y="6918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27"/>
              <p:cNvSpPr/>
              <p:nvPr/>
            </p:nvSpPr>
            <p:spPr>
              <a:xfrm>
                <a:off x="2964488" y="3093225"/>
                <a:ext cx="58075" cy="1816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7265" extrusionOk="0">
                    <a:moveTo>
                      <a:pt x="1977" y="345"/>
                    </a:moveTo>
                    <a:lnTo>
                      <a:pt x="1977" y="6930"/>
                    </a:lnTo>
                    <a:lnTo>
                      <a:pt x="334" y="6930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3"/>
                      <a:pt x="1" y="179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2144" y="7263"/>
                    </a:lnTo>
                    <a:cubicBezTo>
                      <a:pt x="2150" y="7264"/>
                      <a:pt x="2156" y="7264"/>
                      <a:pt x="2162" y="7264"/>
                    </a:cubicBezTo>
                    <a:cubicBezTo>
                      <a:pt x="2249" y="7264"/>
                      <a:pt x="2322" y="7185"/>
                      <a:pt x="2322" y="7096"/>
                    </a:cubicBezTo>
                    <a:lnTo>
                      <a:pt x="2322" y="179"/>
                    </a:lnTo>
                    <a:cubicBezTo>
                      <a:pt x="2322" y="83"/>
                      <a:pt x="2251" y="0"/>
                      <a:pt x="215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27"/>
              <p:cNvSpPr/>
              <p:nvPr/>
            </p:nvSpPr>
            <p:spPr>
              <a:xfrm>
                <a:off x="3222563" y="3093225"/>
                <a:ext cx="580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7263" extrusionOk="0">
                    <a:moveTo>
                      <a:pt x="1989" y="345"/>
                    </a:moveTo>
                    <a:lnTo>
                      <a:pt x="1989" y="6930"/>
                    </a:lnTo>
                    <a:lnTo>
                      <a:pt x="346" y="6930"/>
                    </a:lnTo>
                    <a:lnTo>
                      <a:pt x="346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3"/>
                      <a:pt x="0" y="179"/>
                    </a:cubicBezTo>
                    <a:lnTo>
                      <a:pt x="0" y="7096"/>
                    </a:lnTo>
                    <a:cubicBezTo>
                      <a:pt x="0" y="7191"/>
                      <a:pt x="84" y="7263"/>
                      <a:pt x="179" y="7263"/>
                    </a:cubicBezTo>
                    <a:lnTo>
                      <a:pt x="2155" y="7263"/>
                    </a:lnTo>
                    <a:cubicBezTo>
                      <a:pt x="2251" y="7263"/>
                      <a:pt x="2322" y="7191"/>
                      <a:pt x="2322" y="7096"/>
                    </a:cubicBezTo>
                    <a:lnTo>
                      <a:pt x="2322" y="179"/>
                    </a:lnTo>
                    <a:cubicBezTo>
                      <a:pt x="2322" y="83"/>
                      <a:pt x="2251" y="0"/>
                      <a:pt x="215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27"/>
              <p:cNvSpPr/>
              <p:nvPr/>
            </p:nvSpPr>
            <p:spPr>
              <a:xfrm>
                <a:off x="2943363" y="2779775"/>
                <a:ext cx="358400" cy="3221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2884" extrusionOk="0">
                    <a:moveTo>
                      <a:pt x="13145" y="334"/>
                    </a:moveTo>
                    <a:cubicBezTo>
                      <a:pt x="13621" y="334"/>
                      <a:pt x="14002" y="715"/>
                      <a:pt x="14002" y="1191"/>
                    </a:cubicBezTo>
                    <a:lnTo>
                      <a:pt x="14002" y="11693"/>
                    </a:lnTo>
                    <a:cubicBezTo>
                      <a:pt x="14002" y="12157"/>
                      <a:pt x="13621" y="12538"/>
                      <a:pt x="13145" y="12538"/>
                    </a:cubicBezTo>
                    <a:lnTo>
                      <a:pt x="1191" y="12538"/>
                    </a:lnTo>
                    <a:cubicBezTo>
                      <a:pt x="715" y="12538"/>
                      <a:pt x="334" y="12157"/>
                      <a:pt x="334" y="11693"/>
                    </a:cubicBezTo>
                    <a:lnTo>
                      <a:pt x="334" y="1191"/>
                    </a:lnTo>
                    <a:cubicBezTo>
                      <a:pt x="334" y="715"/>
                      <a:pt x="715" y="334"/>
                      <a:pt x="1191" y="334"/>
                    </a:cubicBezTo>
                    <a:close/>
                    <a:moveTo>
                      <a:pt x="1191" y="1"/>
                    </a:moveTo>
                    <a:cubicBezTo>
                      <a:pt x="524" y="1"/>
                      <a:pt x="0" y="525"/>
                      <a:pt x="0" y="1191"/>
                    </a:cubicBezTo>
                    <a:lnTo>
                      <a:pt x="0" y="11693"/>
                    </a:lnTo>
                    <a:cubicBezTo>
                      <a:pt x="0" y="12348"/>
                      <a:pt x="524" y="12883"/>
                      <a:pt x="1191" y="12883"/>
                    </a:cubicBezTo>
                    <a:lnTo>
                      <a:pt x="13145" y="12883"/>
                    </a:lnTo>
                    <a:cubicBezTo>
                      <a:pt x="13811" y="12883"/>
                      <a:pt x="14335" y="12348"/>
                      <a:pt x="14335" y="11693"/>
                    </a:cubicBezTo>
                    <a:lnTo>
                      <a:pt x="14335" y="1191"/>
                    </a:lnTo>
                    <a:cubicBezTo>
                      <a:pt x="14335" y="525"/>
                      <a:pt x="13800" y="1"/>
                      <a:pt x="1314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27"/>
              <p:cNvSpPr/>
              <p:nvPr/>
            </p:nvSpPr>
            <p:spPr>
              <a:xfrm>
                <a:off x="2964488" y="2687500"/>
                <a:ext cx="316425" cy="1006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4026" extrusionOk="0">
                    <a:moveTo>
                      <a:pt x="12300" y="346"/>
                    </a:moveTo>
                    <a:lnTo>
                      <a:pt x="12300" y="3680"/>
                    </a:lnTo>
                    <a:lnTo>
                      <a:pt x="334" y="3680"/>
                    </a:lnTo>
                    <a:lnTo>
                      <a:pt x="334" y="346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3847"/>
                    </a:lnTo>
                    <a:cubicBezTo>
                      <a:pt x="1" y="3942"/>
                      <a:pt x="84" y="4025"/>
                      <a:pt x="179" y="4025"/>
                    </a:cubicBezTo>
                    <a:lnTo>
                      <a:pt x="12478" y="4025"/>
                    </a:lnTo>
                    <a:cubicBezTo>
                      <a:pt x="12574" y="4025"/>
                      <a:pt x="12657" y="3942"/>
                      <a:pt x="12657" y="3847"/>
                    </a:cubicBezTo>
                    <a:lnTo>
                      <a:pt x="12657" y="168"/>
                    </a:lnTo>
                    <a:cubicBezTo>
                      <a:pt x="12657" y="72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27"/>
              <p:cNvSpPr/>
              <p:nvPr/>
            </p:nvSpPr>
            <p:spPr>
              <a:xfrm>
                <a:off x="3039488" y="2466650"/>
                <a:ext cx="166425" cy="133075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5323" extrusionOk="0">
                    <a:moveTo>
                      <a:pt x="5466" y="334"/>
                    </a:moveTo>
                    <a:cubicBezTo>
                      <a:pt x="5930" y="334"/>
                      <a:pt x="6323" y="727"/>
                      <a:pt x="6323" y="1191"/>
                    </a:cubicBezTo>
                    <a:lnTo>
                      <a:pt x="6323" y="4120"/>
                    </a:lnTo>
                    <a:cubicBezTo>
                      <a:pt x="6323" y="4596"/>
                      <a:pt x="5930" y="4977"/>
                      <a:pt x="5466" y="4977"/>
                    </a:cubicBezTo>
                    <a:lnTo>
                      <a:pt x="1192" y="4977"/>
                    </a:lnTo>
                    <a:cubicBezTo>
                      <a:pt x="715" y="4977"/>
                      <a:pt x="334" y="4596"/>
                      <a:pt x="334" y="4120"/>
                    </a:cubicBezTo>
                    <a:lnTo>
                      <a:pt x="334" y="1191"/>
                    </a:lnTo>
                    <a:cubicBezTo>
                      <a:pt x="334" y="727"/>
                      <a:pt x="715" y="346"/>
                      <a:pt x="1192" y="334"/>
                    </a:cubicBezTo>
                    <a:close/>
                    <a:moveTo>
                      <a:pt x="1192" y="0"/>
                    </a:moveTo>
                    <a:cubicBezTo>
                      <a:pt x="537" y="0"/>
                      <a:pt x="1" y="536"/>
                      <a:pt x="1" y="1191"/>
                    </a:cubicBezTo>
                    <a:lnTo>
                      <a:pt x="1" y="4132"/>
                    </a:lnTo>
                    <a:cubicBezTo>
                      <a:pt x="1" y="4787"/>
                      <a:pt x="537" y="5323"/>
                      <a:pt x="1192" y="5323"/>
                    </a:cubicBezTo>
                    <a:lnTo>
                      <a:pt x="5454" y="5323"/>
                    </a:lnTo>
                    <a:cubicBezTo>
                      <a:pt x="6121" y="5323"/>
                      <a:pt x="6657" y="4787"/>
                      <a:pt x="6657" y="4120"/>
                    </a:cubicBezTo>
                    <a:lnTo>
                      <a:pt x="6657" y="1191"/>
                    </a:lnTo>
                    <a:cubicBezTo>
                      <a:pt x="6657" y="536"/>
                      <a:pt x="6121" y="0"/>
                      <a:pt x="546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27"/>
              <p:cNvSpPr/>
              <p:nvPr/>
            </p:nvSpPr>
            <p:spPr>
              <a:xfrm>
                <a:off x="2963288" y="2591375"/>
                <a:ext cx="3176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4192" extrusionOk="0">
                    <a:moveTo>
                      <a:pt x="9454" y="334"/>
                    </a:moveTo>
                    <a:lnTo>
                      <a:pt x="12169" y="3846"/>
                    </a:lnTo>
                    <a:lnTo>
                      <a:pt x="561" y="3846"/>
                    </a:lnTo>
                    <a:lnTo>
                      <a:pt x="3287" y="334"/>
                    </a:lnTo>
                    <a:close/>
                    <a:moveTo>
                      <a:pt x="3204" y="0"/>
                    </a:moveTo>
                    <a:cubicBezTo>
                      <a:pt x="3156" y="0"/>
                      <a:pt x="3108" y="24"/>
                      <a:pt x="3073" y="60"/>
                    </a:cubicBezTo>
                    <a:lnTo>
                      <a:pt x="84" y="3917"/>
                    </a:lnTo>
                    <a:cubicBezTo>
                      <a:pt x="1" y="4024"/>
                      <a:pt x="84" y="4191"/>
                      <a:pt x="227" y="4191"/>
                    </a:cubicBezTo>
                    <a:lnTo>
                      <a:pt x="12526" y="4191"/>
                    </a:lnTo>
                    <a:cubicBezTo>
                      <a:pt x="12586" y="4191"/>
                      <a:pt x="12645" y="4155"/>
                      <a:pt x="12681" y="4096"/>
                    </a:cubicBezTo>
                    <a:cubicBezTo>
                      <a:pt x="12705" y="4036"/>
                      <a:pt x="12705" y="3965"/>
                      <a:pt x="12657" y="3917"/>
                    </a:cubicBezTo>
                    <a:lnTo>
                      <a:pt x="9669" y="60"/>
                    </a:lnTo>
                    <a:cubicBezTo>
                      <a:pt x="9645" y="24"/>
                      <a:pt x="9585" y="0"/>
                      <a:pt x="953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27"/>
              <p:cNvSpPr/>
              <p:nvPr/>
            </p:nvSpPr>
            <p:spPr>
              <a:xfrm>
                <a:off x="3062713" y="2287175"/>
                <a:ext cx="11967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7513" extrusionOk="0">
                    <a:moveTo>
                      <a:pt x="2394" y="738"/>
                    </a:moveTo>
                    <a:lnTo>
                      <a:pt x="4358" y="7179"/>
                    </a:lnTo>
                    <a:lnTo>
                      <a:pt x="429" y="7179"/>
                    </a:lnTo>
                    <a:lnTo>
                      <a:pt x="2394" y="738"/>
                    </a:lnTo>
                    <a:close/>
                    <a:moveTo>
                      <a:pt x="2389" y="0"/>
                    </a:moveTo>
                    <a:cubicBezTo>
                      <a:pt x="2322" y="0"/>
                      <a:pt x="2257" y="36"/>
                      <a:pt x="2227" y="107"/>
                    </a:cubicBezTo>
                    <a:lnTo>
                      <a:pt x="36" y="7299"/>
                    </a:lnTo>
                    <a:cubicBezTo>
                      <a:pt x="1" y="7406"/>
                      <a:pt x="84" y="7513"/>
                      <a:pt x="203" y="7513"/>
                    </a:cubicBezTo>
                    <a:lnTo>
                      <a:pt x="4585" y="7513"/>
                    </a:lnTo>
                    <a:cubicBezTo>
                      <a:pt x="4704" y="7513"/>
                      <a:pt x="4787" y="7406"/>
                      <a:pt x="4751" y="7299"/>
                    </a:cubicBezTo>
                    <a:lnTo>
                      <a:pt x="2560" y="107"/>
                    </a:lnTo>
                    <a:cubicBezTo>
                      <a:pt x="2525" y="36"/>
                      <a:pt x="2456" y="0"/>
                      <a:pt x="238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27"/>
              <p:cNvSpPr/>
              <p:nvPr/>
            </p:nvSpPr>
            <p:spPr>
              <a:xfrm>
                <a:off x="3118388" y="2196600"/>
                <a:ext cx="8350" cy="989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957" extrusionOk="0">
                    <a:moveTo>
                      <a:pt x="167" y="1"/>
                    </a:moveTo>
                    <a:cubicBezTo>
                      <a:pt x="83" y="1"/>
                      <a:pt x="0" y="57"/>
                      <a:pt x="0" y="170"/>
                    </a:cubicBezTo>
                    <a:lnTo>
                      <a:pt x="0" y="3778"/>
                    </a:lnTo>
                    <a:cubicBezTo>
                      <a:pt x="0" y="3873"/>
                      <a:pt x="72" y="3945"/>
                      <a:pt x="167" y="3956"/>
                    </a:cubicBezTo>
                    <a:cubicBezTo>
                      <a:pt x="262" y="3956"/>
                      <a:pt x="333" y="3873"/>
                      <a:pt x="333" y="3778"/>
                    </a:cubicBezTo>
                    <a:lnTo>
                      <a:pt x="333" y="170"/>
                    </a:lnTo>
                    <a:cubicBezTo>
                      <a:pt x="333" y="57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27"/>
              <p:cNvSpPr/>
              <p:nvPr/>
            </p:nvSpPr>
            <p:spPr>
              <a:xfrm>
                <a:off x="3093963" y="2247875"/>
                <a:ext cx="571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346" extrusionOk="0">
                    <a:moveTo>
                      <a:pt x="227" y="0"/>
                    </a:moveTo>
                    <a:cubicBezTo>
                      <a:pt x="1" y="0"/>
                      <a:pt x="1" y="346"/>
                      <a:pt x="227" y="346"/>
                    </a:cubicBezTo>
                    <a:lnTo>
                      <a:pt x="2061" y="346"/>
                    </a:lnTo>
                    <a:cubicBezTo>
                      <a:pt x="2287" y="346"/>
                      <a:pt x="2287" y="0"/>
                      <a:pt x="20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27"/>
              <p:cNvSpPr/>
              <p:nvPr/>
            </p:nvSpPr>
            <p:spPr>
              <a:xfrm>
                <a:off x="3004963" y="2823250"/>
                <a:ext cx="235175" cy="234875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9395" extrusionOk="0">
                    <a:moveTo>
                      <a:pt x="4704" y="0"/>
                    </a:moveTo>
                    <a:cubicBezTo>
                      <a:pt x="2108" y="0"/>
                      <a:pt x="1" y="2096"/>
                      <a:pt x="1" y="4691"/>
                    </a:cubicBezTo>
                    <a:cubicBezTo>
                      <a:pt x="1" y="7299"/>
                      <a:pt x="2108" y="9394"/>
                      <a:pt x="4704" y="9394"/>
                    </a:cubicBezTo>
                    <a:cubicBezTo>
                      <a:pt x="7299" y="9394"/>
                      <a:pt x="9407" y="7299"/>
                      <a:pt x="9407" y="4691"/>
                    </a:cubicBezTo>
                    <a:cubicBezTo>
                      <a:pt x="9407" y="2096"/>
                      <a:pt x="7299" y="0"/>
                      <a:pt x="4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27"/>
              <p:cNvSpPr/>
              <p:nvPr/>
            </p:nvSpPr>
            <p:spPr>
              <a:xfrm>
                <a:off x="2990988" y="2818800"/>
                <a:ext cx="253325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9751" extrusionOk="0">
                    <a:moveTo>
                      <a:pt x="5263" y="345"/>
                    </a:moveTo>
                    <a:cubicBezTo>
                      <a:pt x="7763" y="345"/>
                      <a:pt x="9787" y="2381"/>
                      <a:pt x="9787" y="4881"/>
                    </a:cubicBezTo>
                    <a:cubicBezTo>
                      <a:pt x="9787" y="6703"/>
                      <a:pt x="8692" y="8358"/>
                      <a:pt x="6989" y="9060"/>
                    </a:cubicBezTo>
                    <a:cubicBezTo>
                      <a:pt x="6427" y="9294"/>
                      <a:pt x="5837" y="9408"/>
                      <a:pt x="5252" y="9408"/>
                    </a:cubicBezTo>
                    <a:cubicBezTo>
                      <a:pt x="4078" y="9408"/>
                      <a:pt x="2926" y="8950"/>
                      <a:pt x="2060" y="8084"/>
                    </a:cubicBezTo>
                    <a:cubicBezTo>
                      <a:pt x="762" y="6786"/>
                      <a:pt x="369" y="4833"/>
                      <a:pt x="1072" y="3143"/>
                    </a:cubicBezTo>
                    <a:cubicBezTo>
                      <a:pt x="1774" y="1452"/>
                      <a:pt x="3429" y="345"/>
                      <a:pt x="5263" y="345"/>
                    </a:cubicBezTo>
                    <a:close/>
                    <a:moveTo>
                      <a:pt x="5260" y="0"/>
                    </a:moveTo>
                    <a:cubicBezTo>
                      <a:pt x="3991" y="0"/>
                      <a:pt x="2743" y="495"/>
                      <a:pt x="1810" y="1428"/>
                    </a:cubicBezTo>
                    <a:cubicBezTo>
                      <a:pt x="417" y="2833"/>
                      <a:pt x="0" y="4929"/>
                      <a:pt x="762" y="6738"/>
                    </a:cubicBezTo>
                    <a:cubicBezTo>
                      <a:pt x="1512" y="8560"/>
                      <a:pt x="3286" y="9751"/>
                      <a:pt x="5263" y="9751"/>
                    </a:cubicBezTo>
                    <a:cubicBezTo>
                      <a:pt x="7954" y="9739"/>
                      <a:pt x="10121" y="7560"/>
                      <a:pt x="10132" y="4881"/>
                    </a:cubicBezTo>
                    <a:cubicBezTo>
                      <a:pt x="10121" y="2905"/>
                      <a:pt x="8942" y="1131"/>
                      <a:pt x="7120" y="369"/>
                    </a:cubicBezTo>
                    <a:cubicBezTo>
                      <a:pt x="6518" y="121"/>
                      <a:pt x="5887" y="0"/>
                      <a:pt x="52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27"/>
              <p:cNvSpPr/>
              <p:nvPr/>
            </p:nvSpPr>
            <p:spPr>
              <a:xfrm>
                <a:off x="3106463" y="2928600"/>
                <a:ext cx="280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9" extrusionOk="0">
                    <a:moveTo>
                      <a:pt x="644" y="1"/>
                    </a:moveTo>
                    <a:cubicBezTo>
                      <a:pt x="215" y="1"/>
                      <a:pt x="1" y="525"/>
                      <a:pt x="298" y="822"/>
                    </a:cubicBezTo>
                    <a:cubicBezTo>
                      <a:pt x="400" y="924"/>
                      <a:pt x="523" y="969"/>
                      <a:pt x="642" y="969"/>
                    </a:cubicBezTo>
                    <a:cubicBezTo>
                      <a:pt x="888" y="969"/>
                      <a:pt x="1120" y="778"/>
                      <a:pt x="1120" y="489"/>
                    </a:cubicBezTo>
                    <a:cubicBezTo>
                      <a:pt x="1120" y="215"/>
                      <a:pt x="906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27"/>
              <p:cNvSpPr/>
              <p:nvPr/>
            </p:nvSpPr>
            <p:spPr>
              <a:xfrm>
                <a:off x="3106463" y="28524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4" y="1"/>
                    </a:moveTo>
                    <a:cubicBezTo>
                      <a:pt x="215" y="1"/>
                      <a:pt x="1" y="513"/>
                      <a:pt x="298" y="822"/>
                    </a:cubicBezTo>
                    <a:cubicBezTo>
                      <a:pt x="398" y="918"/>
                      <a:pt x="518" y="961"/>
                      <a:pt x="635" y="961"/>
                    </a:cubicBezTo>
                    <a:cubicBezTo>
                      <a:pt x="884" y="961"/>
                      <a:pt x="1120" y="768"/>
                      <a:pt x="1120" y="477"/>
                    </a:cubicBezTo>
                    <a:cubicBezTo>
                      <a:pt x="1120" y="215"/>
                      <a:pt x="906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27"/>
              <p:cNvSpPr/>
              <p:nvPr/>
            </p:nvSpPr>
            <p:spPr>
              <a:xfrm>
                <a:off x="3106463" y="30051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4" y="1"/>
                    </a:moveTo>
                    <a:cubicBezTo>
                      <a:pt x="215" y="1"/>
                      <a:pt x="1" y="513"/>
                      <a:pt x="298" y="822"/>
                    </a:cubicBezTo>
                    <a:cubicBezTo>
                      <a:pt x="398" y="918"/>
                      <a:pt x="518" y="961"/>
                      <a:pt x="635" y="961"/>
                    </a:cubicBezTo>
                    <a:cubicBezTo>
                      <a:pt x="884" y="961"/>
                      <a:pt x="1120" y="768"/>
                      <a:pt x="1120" y="477"/>
                    </a:cubicBezTo>
                    <a:cubicBezTo>
                      <a:pt x="1120" y="215"/>
                      <a:pt x="906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27"/>
              <p:cNvSpPr/>
              <p:nvPr/>
            </p:nvSpPr>
            <p:spPr>
              <a:xfrm>
                <a:off x="3164513" y="2874725"/>
                <a:ext cx="241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6" extrusionOk="0">
                    <a:moveTo>
                      <a:pt x="477" y="1"/>
                    </a:moveTo>
                    <a:cubicBezTo>
                      <a:pt x="215" y="1"/>
                      <a:pt x="1" y="215"/>
                      <a:pt x="1" y="477"/>
                    </a:cubicBezTo>
                    <a:cubicBezTo>
                      <a:pt x="1" y="751"/>
                      <a:pt x="215" y="965"/>
                      <a:pt x="477" y="965"/>
                    </a:cubicBezTo>
                    <a:cubicBezTo>
                      <a:pt x="751" y="965"/>
                      <a:pt x="965" y="751"/>
                      <a:pt x="965" y="477"/>
                    </a:cubicBezTo>
                    <a:cubicBezTo>
                      <a:pt x="965" y="215"/>
                      <a:pt x="751" y="1"/>
                      <a:pt x="47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27"/>
              <p:cNvSpPr/>
              <p:nvPr/>
            </p:nvSpPr>
            <p:spPr>
              <a:xfrm>
                <a:off x="3056463" y="2982600"/>
                <a:ext cx="253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68" extrusionOk="0">
                    <a:moveTo>
                      <a:pt x="491" y="1"/>
                    </a:moveTo>
                    <a:cubicBezTo>
                      <a:pt x="242" y="1"/>
                      <a:pt x="1" y="193"/>
                      <a:pt x="1" y="484"/>
                    </a:cubicBezTo>
                    <a:cubicBezTo>
                      <a:pt x="1" y="775"/>
                      <a:pt x="242" y="968"/>
                      <a:pt x="491" y="968"/>
                    </a:cubicBezTo>
                    <a:cubicBezTo>
                      <a:pt x="608" y="968"/>
                      <a:pt x="727" y="925"/>
                      <a:pt x="822" y="829"/>
                    </a:cubicBezTo>
                    <a:cubicBezTo>
                      <a:pt x="1013" y="639"/>
                      <a:pt x="1013" y="329"/>
                      <a:pt x="822" y="139"/>
                    </a:cubicBezTo>
                    <a:cubicBezTo>
                      <a:pt x="727" y="43"/>
                      <a:pt x="608" y="1"/>
                      <a:pt x="49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27"/>
              <p:cNvSpPr/>
              <p:nvPr/>
            </p:nvSpPr>
            <p:spPr>
              <a:xfrm>
                <a:off x="3185338" y="2928825"/>
                <a:ext cx="274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966" extrusionOk="0">
                    <a:moveTo>
                      <a:pt x="543" y="0"/>
                    </a:moveTo>
                    <a:cubicBezTo>
                      <a:pt x="357" y="0"/>
                      <a:pt x="177" y="114"/>
                      <a:pt x="96" y="302"/>
                    </a:cubicBezTo>
                    <a:cubicBezTo>
                      <a:pt x="1" y="540"/>
                      <a:pt x="108" y="825"/>
                      <a:pt x="358" y="933"/>
                    </a:cubicBezTo>
                    <a:cubicBezTo>
                      <a:pt x="417" y="955"/>
                      <a:pt x="477" y="965"/>
                      <a:pt x="535" y="965"/>
                    </a:cubicBezTo>
                    <a:cubicBezTo>
                      <a:pt x="727" y="965"/>
                      <a:pt x="907" y="853"/>
                      <a:pt x="989" y="671"/>
                    </a:cubicBezTo>
                    <a:cubicBezTo>
                      <a:pt x="1096" y="421"/>
                      <a:pt x="977" y="135"/>
                      <a:pt x="727" y="40"/>
                    </a:cubicBezTo>
                    <a:cubicBezTo>
                      <a:pt x="668" y="13"/>
                      <a:pt x="605" y="0"/>
                      <a:pt x="54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27"/>
              <p:cNvSpPr/>
              <p:nvPr/>
            </p:nvSpPr>
            <p:spPr>
              <a:xfrm>
                <a:off x="3034138" y="2928600"/>
                <a:ext cx="241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6" extrusionOk="0">
                    <a:moveTo>
                      <a:pt x="477" y="1"/>
                    </a:moveTo>
                    <a:cubicBezTo>
                      <a:pt x="215" y="1"/>
                      <a:pt x="1" y="215"/>
                      <a:pt x="1" y="477"/>
                    </a:cubicBezTo>
                    <a:cubicBezTo>
                      <a:pt x="1" y="751"/>
                      <a:pt x="215" y="965"/>
                      <a:pt x="477" y="965"/>
                    </a:cubicBezTo>
                    <a:cubicBezTo>
                      <a:pt x="751" y="965"/>
                      <a:pt x="965" y="751"/>
                      <a:pt x="965" y="477"/>
                    </a:cubicBezTo>
                    <a:cubicBezTo>
                      <a:pt x="965" y="215"/>
                      <a:pt x="751" y="1"/>
                      <a:pt x="47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27"/>
              <p:cNvSpPr/>
              <p:nvPr/>
            </p:nvSpPr>
            <p:spPr>
              <a:xfrm>
                <a:off x="3160338" y="2982475"/>
                <a:ext cx="32175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969" extrusionOk="0">
                    <a:moveTo>
                      <a:pt x="644" y="1"/>
                    </a:moveTo>
                    <a:cubicBezTo>
                      <a:pt x="215" y="1"/>
                      <a:pt x="1" y="525"/>
                      <a:pt x="310" y="834"/>
                    </a:cubicBezTo>
                    <a:cubicBezTo>
                      <a:pt x="400" y="924"/>
                      <a:pt x="522" y="968"/>
                      <a:pt x="645" y="968"/>
                    </a:cubicBezTo>
                    <a:cubicBezTo>
                      <a:pt x="769" y="968"/>
                      <a:pt x="894" y="924"/>
                      <a:pt x="989" y="834"/>
                    </a:cubicBezTo>
                    <a:cubicBezTo>
                      <a:pt x="1287" y="525"/>
                      <a:pt x="1072" y="1"/>
                      <a:pt x="64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27"/>
              <p:cNvSpPr/>
              <p:nvPr/>
            </p:nvSpPr>
            <p:spPr>
              <a:xfrm>
                <a:off x="3056463" y="2874725"/>
                <a:ext cx="241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6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77"/>
                    </a:cubicBezTo>
                    <a:cubicBezTo>
                      <a:pt x="1" y="751"/>
                      <a:pt x="215" y="965"/>
                      <a:pt x="489" y="965"/>
                    </a:cubicBezTo>
                    <a:cubicBezTo>
                      <a:pt x="751" y="965"/>
                      <a:pt x="965" y="751"/>
                      <a:pt x="965" y="477"/>
                    </a:cubicBezTo>
                    <a:cubicBezTo>
                      <a:pt x="965" y="215"/>
                      <a:pt x="751" y="1"/>
                      <a:pt x="48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27"/>
              <p:cNvSpPr/>
              <p:nvPr/>
            </p:nvSpPr>
            <p:spPr>
              <a:xfrm>
                <a:off x="3000513" y="2778975"/>
                <a:ext cx="9100" cy="322900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2916" extrusionOk="0">
                    <a:moveTo>
                      <a:pt x="180" y="0"/>
                    </a:moveTo>
                    <a:cubicBezTo>
                      <a:pt x="89" y="0"/>
                      <a:pt x="0" y="63"/>
                      <a:pt x="12" y="188"/>
                    </a:cubicBezTo>
                    <a:lnTo>
                      <a:pt x="12" y="12749"/>
                    </a:lnTo>
                    <a:cubicBezTo>
                      <a:pt x="12" y="12844"/>
                      <a:pt x="84" y="12915"/>
                      <a:pt x="179" y="12915"/>
                    </a:cubicBezTo>
                    <a:cubicBezTo>
                      <a:pt x="274" y="12915"/>
                      <a:pt x="357" y="12844"/>
                      <a:pt x="357" y="12749"/>
                    </a:cubicBezTo>
                    <a:lnTo>
                      <a:pt x="357" y="188"/>
                    </a:lnTo>
                    <a:cubicBezTo>
                      <a:pt x="363" y="63"/>
                      <a:pt x="271" y="0"/>
                      <a:pt x="18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27"/>
              <p:cNvSpPr/>
              <p:nvPr/>
            </p:nvSpPr>
            <p:spPr>
              <a:xfrm>
                <a:off x="3235663" y="2779400"/>
                <a:ext cx="8650" cy="32247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2899" extrusionOk="0">
                    <a:moveTo>
                      <a:pt x="173" y="1"/>
                    </a:moveTo>
                    <a:cubicBezTo>
                      <a:pt x="86" y="1"/>
                      <a:pt x="0" y="58"/>
                      <a:pt x="0" y="171"/>
                    </a:cubicBezTo>
                    <a:lnTo>
                      <a:pt x="0" y="12732"/>
                    </a:lnTo>
                    <a:cubicBezTo>
                      <a:pt x="0" y="12827"/>
                      <a:pt x="83" y="12898"/>
                      <a:pt x="179" y="12898"/>
                    </a:cubicBezTo>
                    <a:cubicBezTo>
                      <a:pt x="274" y="12898"/>
                      <a:pt x="345" y="12827"/>
                      <a:pt x="345" y="12732"/>
                    </a:cubicBezTo>
                    <a:lnTo>
                      <a:pt x="345" y="171"/>
                    </a:lnTo>
                    <a:cubicBezTo>
                      <a:pt x="345" y="58"/>
                      <a:pt x="259" y="1"/>
                      <a:pt x="17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27"/>
              <p:cNvSpPr/>
              <p:nvPr/>
            </p:nvSpPr>
            <p:spPr>
              <a:xfrm>
                <a:off x="2964488" y="2616000"/>
                <a:ext cx="86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207" extrusionOk="0">
                    <a:moveTo>
                      <a:pt x="173" y="0"/>
                    </a:moveTo>
                    <a:cubicBezTo>
                      <a:pt x="87" y="0"/>
                      <a:pt x="1" y="57"/>
                      <a:pt x="1" y="170"/>
                    </a:cubicBezTo>
                    <a:lnTo>
                      <a:pt x="1" y="3039"/>
                    </a:lnTo>
                    <a:cubicBezTo>
                      <a:pt x="1" y="3135"/>
                      <a:pt x="84" y="3206"/>
                      <a:pt x="179" y="3206"/>
                    </a:cubicBezTo>
                    <a:cubicBezTo>
                      <a:pt x="274" y="3206"/>
                      <a:pt x="346" y="3123"/>
                      <a:pt x="346" y="3028"/>
                    </a:cubicBezTo>
                    <a:lnTo>
                      <a:pt x="346" y="170"/>
                    </a:lnTo>
                    <a:cubicBezTo>
                      <a:pt x="346" y="57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27"/>
              <p:cNvSpPr/>
              <p:nvPr/>
            </p:nvSpPr>
            <p:spPr>
              <a:xfrm>
                <a:off x="3271963" y="2616000"/>
                <a:ext cx="86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207" extrusionOk="0">
                    <a:moveTo>
                      <a:pt x="179" y="0"/>
                    </a:moveTo>
                    <a:cubicBezTo>
                      <a:pt x="96" y="0"/>
                      <a:pt x="13" y="57"/>
                      <a:pt x="13" y="170"/>
                    </a:cubicBezTo>
                    <a:lnTo>
                      <a:pt x="13" y="3039"/>
                    </a:lnTo>
                    <a:cubicBezTo>
                      <a:pt x="1" y="3135"/>
                      <a:pt x="84" y="3206"/>
                      <a:pt x="179" y="3206"/>
                    </a:cubicBezTo>
                    <a:cubicBezTo>
                      <a:pt x="275" y="3206"/>
                      <a:pt x="346" y="3123"/>
                      <a:pt x="346" y="3028"/>
                    </a:cubicBezTo>
                    <a:lnTo>
                      <a:pt x="346" y="170"/>
                    </a:lnTo>
                    <a:cubicBezTo>
                      <a:pt x="346" y="57"/>
                      <a:pt x="263" y="0"/>
                      <a:pt x="17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27"/>
              <p:cNvSpPr/>
              <p:nvPr/>
            </p:nvSpPr>
            <p:spPr>
              <a:xfrm>
                <a:off x="3196963" y="2434875"/>
                <a:ext cx="925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510" extrusionOk="0">
                    <a:moveTo>
                      <a:pt x="185" y="0"/>
                    </a:moveTo>
                    <a:cubicBezTo>
                      <a:pt x="93" y="0"/>
                      <a:pt x="0" y="63"/>
                      <a:pt x="12" y="188"/>
                    </a:cubicBezTo>
                    <a:lnTo>
                      <a:pt x="12" y="2343"/>
                    </a:lnTo>
                    <a:cubicBezTo>
                      <a:pt x="12" y="2438"/>
                      <a:pt x="96" y="2510"/>
                      <a:pt x="179" y="2510"/>
                    </a:cubicBezTo>
                    <a:cubicBezTo>
                      <a:pt x="274" y="2510"/>
                      <a:pt x="346" y="2438"/>
                      <a:pt x="358" y="2355"/>
                    </a:cubicBezTo>
                    <a:lnTo>
                      <a:pt x="358" y="188"/>
                    </a:lnTo>
                    <a:cubicBezTo>
                      <a:pt x="369" y="63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27"/>
              <p:cNvSpPr/>
              <p:nvPr/>
            </p:nvSpPr>
            <p:spPr>
              <a:xfrm>
                <a:off x="3038913" y="2434875"/>
                <a:ext cx="9250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510" extrusionOk="0">
                    <a:moveTo>
                      <a:pt x="185" y="0"/>
                    </a:moveTo>
                    <a:cubicBezTo>
                      <a:pt x="92" y="0"/>
                      <a:pt x="0" y="63"/>
                      <a:pt x="12" y="188"/>
                    </a:cubicBezTo>
                    <a:lnTo>
                      <a:pt x="12" y="2343"/>
                    </a:lnTo>
                    <a:cubicBezTo>
                      <a:pt x="12" y="2438"/>
                      <a:pt x="95" y="2510"/>
                      <a:pt x="179" y="2510"/>
                    </a:cubicBezTo>
                    <a:cubicBezTo>
                      <a:pt x="274" y="2510"/>
                      <a:pt x="345" y="2438"/>
                      <a:pt x="357" y="2355"/>
                    </a:cubicBezTo>
                    <a:lnTo>
                      <a:pt x="357" y="188"/>
                    </a:lnTo>
                    <a:cubicBezTo>
                      <a:pt x="369" y="63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27"/>
              <p:cNvSpPr/>
              <p:nvPr/>
            </p:nvSpPr>
            <p:spPr>
              <a:xfrm>
                <a:off x="3076713" y="3134600"/>
                <a:ext cx="458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42" extrusionOk="0">
                    <a:moveTo>
                      <a:pt x="917" y="0"/>
                    </a:moveTo>
                    <a:cubicBezTo>
                      <a:pt x="405" y="0"/>
                      <a:pt x="0" y="417"/>
                      <a:pt x="0" y="917"/>
                    </a:cubicBezTo>
                    <a:lnTo>
                      <a:pt x="0" y="5441"/>
                    </a:lnTo>
                    <a:lnTo>
                      <a:pt x="1834" y="5441"/>
                    </a:lnTo>
                    <a:lnTo>
                      <a:pt x="1822" y="917"/>
                    </a:lnTo>
                    <a:cubicBezTo>
                      <a:pt x="1822" y="417"/>
                      <a:pt x="1417" y="0"/>
                      <a:pt x="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27"/>
              <p:cNvSpPr/>
              <p:nvPr/>
            </p:nvSpPr>
            <p:spPr>
              <a:xfrm>
                <a:off x="3122538" y="3134600"/>
                <a:ext cx="455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442" extrusionOk="0">
                    <a:moveTo>
                      <a:pt x="918" y="0"/>
                    </a:moveTo>
                    <a:cubicBezTo>
                      <a:pt x="406" y="0"/>
                      <a:pt x="1" y="417"/>
                      <a:pt x="1" y="917"/>
                    </a:cubicBezTo>
                    <a:lnTo>
                      <a:pt x="1" y="5441"/>
                    </a:lnTo>
                    <a:lnTo>
                      <a:pt x="1822" y="5441"/>
                    </a:lnTo>
                    <a:lnTo>
                      <a:pt x="1822" y="917"/>
                    </a:lnTo>
                    <a:cubicBezTo>
                      <a:pt x="1822" y="417"/>
                      <a:pt x="1418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27"/>
              <p:cNvSpPr/>
              <p:nvPr/>
            </p:nvSpPr>
            <p:spPr>
              <a:xfrm>
                <a:off x="3071938" y="3129525"/>
                <a:ext cx="5540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811" extrusionOk="0">
                    <a:moveTo>
                      <a:pt x="1114" y="379"/>
                    </a:moveTo>
                    <a:cubicBezTo>
                      <a:pt x="1486" y="379"/>
                      <a:pt x="1858" y="626"/>
                      <a:pt x="1858" y="1120"/>
                    </a:cubicBezTo>
                    <a:lnTo>
                      <a:pt x="1858" y="5478"/>
                    </a:lnTo>
                    <a:lnTo>
                      <a:pt x="370" y="5478"/>
                    </a:lnTo>
                    <a:lnTo>
                      <a:pt x="370" y="1120"/>
                    </a:lnTo>
                    <a:cubicBezTo>
                      <a:pt x="370" y="626"/>
                      <a:pt x="742" y="379"/>
                      <a:pt x="1114" y="379"/>
                    </a:cubicBezTo>
                    <a:close/>
                    <a:moveTo>
                      <a:pt x="1108" y="1"/>
                    </a:moveTo>
                    <a:cubicBezTo>
                      <a:pt x="489" y="1"/>
                      <a:pt x="1" y="501"/>
                      <a:pt x="25" y="1120"/>
                    </a:cubicBezTo>
                    <a:lnTo>
                      <a:pt x="25" y="5644"/>
                    </a:lnTo>
                    <a:cubicBezTo>
                      <a:pt x="25" y="5739"/>
                      <a:pt x="96" y="5811"/>
                      <a:pt x="191" y="5811"/>
                    </a:cubicBezTo>
                    <a:lnTo>
                      <a:pt x="2025" y="5811"/>
                    </a:lnTo>
                    <a:cubicBezTo>
                      <a:pt x="2120" y="5811"/>
                      <a:pt x="2191" y="5739"/>
                      <a:pt x="2191" y="5644"/>
                    </a:cubicBezTo>
                    <a:lnTo>
                      <a:pt x="2191" y="1120"/>
                    </a:lnTo>
                    <a:cubicBezTo>
                      <a:pt x="2215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27"/>
              <p:cNvSpPr/>
              <p:nvPr/>
            </p:nvSpPr>
            <p:spPr>
              <a:xfrm>
                <a:off x="3117788" y="3129525"/>
                <a:ext cx="55375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5811" extrusionOk="0">
                    <a:moveTo>
                      <a:pt x="1102" y="379"/>
                    </a:moveTo>
                    <a:cubicBezTo>
                      <a:pt x="1474" y="379"/>
                      <a:pt x="1846" y="626"/>
                      <a:pt x="1846" y="1120"/>
                    </a:cubicBezTo>
                    <a:lnTo>
                      <a:pt x="1846" y="5478"/>
                    </a:lnTo>
                    <a:lnTo>
                      <a:pt x="357" y="5478"/>
                    </a:lnTo>
                    <a:lnTo>
                      <a:pt x="357" y="1120"/>
                    </a:lnTo>
                    <a:cubicBezTo>
                      <a:pt x="357" y="626"/>
                      <a:pt x="730" y="379"/>
                      <a:pt x="1102" y="379"/>
                    </a:cubicBezTo>
                    <a:close/>
                    <a:moveTo>
                      <a:pt x="1108" y="1"/>
                    </a:moveTo>
                    <a:cubicBezTo>
                      <a:pt x="488" y="1"/>
                      <a:pt x="0" y="501"/>
                      <a:pt x="24" y="1120"/>
                    </a:cubicBezTo>
                    <a:lnTo>
                      <a:pt x="24" y="5644"/>
                    </a:lnTo>
                    <a:cubicBezTo>
                      <a:pt x="24" y="5739"/>
                      <a:pt x="96" y="5811"/>
                      <a:pt x="191" y="5811"/>
                    </a:cubicBezTo>
                    <a:lnTo>
                      <a:pt x="2012" y="5811"/>
                    </a:lnTo>
                    <a:cubicBezTo>
                      <a:pt x="2108" y="5811"/>
                      <a:pt x="2191" y="5739"/>
                      <a:pt x="2191" y="5644"/>
                    </a:cubicBezTo>
                    <a:lnTo>
                      <a:pt x="2191" y="1120"/>
                    </a:lnTo>
                    <a:cubicBezTo>
                      <a:pt x="2215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27"/>
              <p:cNvSpPr/>
              <p:nvPr/>
            </p:nvSpPr>
            <p:spPr>
              <a:xfrm>
                <a:off x="2964488" y="3266450"/>
                <a:ext cx="316425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7264" extrusionOk="0">
                    <a:moveTo>
                      <a:pt x="12300" y="334"/>
                    </a:moveTo>
                    <a:lnTo>
                      <a:pt x="12300" y="6918"/>
                    </a:lnTo>
                    <a:lnTo>
                      <a:pt x="334" y="6918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7"/>
                    </a:cubicBezTo>
                    <a:lnTo>
                      <a:pt x="1" y="7085"/>
                    </a:lnTo>
                    <a:cubicBezTo>
                      <a:pt x="1" y="7180"/>
                      <a:pt x="84" y="7263"/>
                      <a:pt x="179" y="7263"/>
                    </a:cubicBezTo>
                    <a:lnTo>
                      <a:pt x="12478" y="7263"/>
                    </a:lnTo>
                    <a:cubicBezTo>
                      <a:pt x="12574" y="7263"/>
                      <a:pt x="12657" y="7180"/>
                      <a:pt x="12657" y="7085"/>
                    </a:cubicBezTo>
                    <a:lnTo>
                      <a:pt x="12657" y="167"/>
                    </a:lnTo>
                    <a:cubicBezTo>
                      <a:pt x="12657" y="72"/>
                      <a:pt x="12574" y="1"/>
                      <a:pt x="1247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27"/>
              <p:cNvSpPr/>
              <p:nvPr/>
            </p:nvSpPr>
            <p:spPr>
              <a:xfrm>
                <a:off x="2968663" y="3270625"/>
                <a:ext cx="4942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918" extrusionOk="0">
                    <a:moveTo>
                      <a:pt x="0" y="0"/>
                    </a:moveTo>
                    <a:lnTo>
                      <a:pt x="0" y="6918"/>
                    </a:lnTo>
                    <a:lnTo>
                      <a:pt x="1977" y="6918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27"/>
              <p:cNvSpPr/>
              <p:nvPr/>
            </p:nvSpPr>
            <p:spPr>
              <a:xfrm>
                <a:off x="3227013" y="3270625"/>
                <a:ext cx="494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918" extrusionOk="0">
                    <a:moveTo>
                      <a:pt x="1" y="0"/>
                    </a:moveTo>
                    <a:lnTo>
                      <a:pt x="1" y="6918"/>
                    </a:lnTo>
                    <a:lnTo>
                      <a:pt x="1977" y="6918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27"/>
              <p:cNvSpPr/>
              <p:nvPr/>
            </p:nvSpPr>
            <p:spPr>
              <a:xfrm>
                <a:off x="2964488" y="3266450"/>
                <a:ext cx="58075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7264" extrusionOk="0">
                    <a:moveTo>
                      <a:pt x="1977" y="334"/>
                    </a:moveTo>
                    <a:lnTo>
                      <a:pt x="1977" y="6918"/>
                    </a:lnTo>
                    <a:lnTo>
                      <a:pt x="334" y="6918"/>
                    </a:lnTo>
                    <a:lnTo>
                      <a:pt x="334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1" y="72"/>
                      <a:pt x="1" y="167"/>
                    </a:cubicBezTo>
                    <a:lnTo>
                      <a:pt x="1" y="7085"/>
                    </a:lnTo>
                    <a:cubicBezTo>
                      <a:pt x="1" y="7180"/>
                      <a:pt x="84" y="7263"/>
                      <a:pt x="179" y="7263"/>
                    </a:cubicBezTo>
                    <a:lnTo>
                      <a:pt x="2144" y="7263"/>
                    </a:lnTo>
                    <a:cubicBezTo>
                      <a:pt x="2239" y="7263"/>
                      <a:pt x="2322" y="7180"/>
                      <a:pt x="2322" y="7085"/>
                    </a:cubicBezTo>
                    <a:lnTo>
                      <a:pt x="2322" y="167"/>
                    </a:lnTo>
                    <a:cubicBezTo>
                      <a:pt x="2322" y="72"/>
                      <a:pt x="2251" y="1"/>
                      <a:pt x="21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27"/>
              <p:cNvSpPr/>
              <p:nvPr/>
            </p:nvSpPr>
            <p:spPr>
              <a:xfrm>
                <a:off x="3222563" y="3266450"/>
                <a:ext cx="58050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7264" extrusionOk="0">
                    <a:moveTo>
                      <a:pt x="1989" y="334"/>
                    </a:moveTo>
                    <a:lnTo>
                      <a:pt x="1989" y="6918"/>
                    </a:lnTo>
                    <a:lnTo>
                      <a:pt x="346" y="6918"/>
                    </a:lnTo>
                    <a:lnTo>
                      <a:pt x="346" y="334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7085"/>
                    </a:lnTo>
                    <a:cubicBezTo>
                      <a:pt x="0" y="7180"/>
                      <a:pt x="84" y="7263"/>
                      <a:pt x="179" y="7263"/>
                    </a:cubicBezTo>
                    <a:lnTo>
                      <a:pt x="2155" y="7263"/>
                    </a:lnTo>
                    <a:cubicBezTo>
                      <a:pt x="2251" y="7263"/>
                      <a:pt x="2322" y="7180"/>
                      <a:pt x="2322" y="7085"/>
                    </a:cubicBezTo>
                    <a:lnTo>
                      <a:pt x="2322" y="167"/>
                    </a:lnTo>
                    <a:cubicBezTo>
                      <a:pt x="2322" y="72"/>
                      <a:pt x="2251" y="1"/>
                      <a:pt x="215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27"/>
              <p:cNvSpPr/>
              <p:nvPr/>
            </p:nvSpPr>
            <p:spPr>
              <a:xfrm>
                <a:off x="3076713" y="3307825"/>
                <a:ext cx="4585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30" extrusionOk="0">
                    <a:moveTo>
                      <a:pt x="917" y="0"/>
                    </a:moveTo>
                    <a:cubicBezTo>
                      <a:pt x="405" y="0"/>
                      <a:pt x="0" y="405"/>
                      <a:pt x="0" y="917"/>
                    </a:cubicBezTo>
                    <a:lnTo>
                      <a:pt x="0" y="5430"/>
                    </a:lnTo>
                    <a:lnTo>
                      <a:pt x="1834" y="5430"/>
                    </a:lnTo>
                    <a:lnTo>
                      <a:pt x="1822" y="917"/>
                    </a:lnTo>
                    <a:cubicBezTo>
                      <a:pt x="1822" y="405"/>
                      <a:pt x="1417" y="0"/>
                      <a:pt x="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27"/>
              <p:cNvSpPr/>
              <p:nvPr/>
            </p:nvSpPr>
            <p:spPr>
              <a:xfrm>
                <a:off x="3122538" y="3307825"/>
                <a:ext cx="4557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430" extrusionOk="0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lnTo>
                      <a:pt x="1" y="5430"/>
                    </a:lnTo>
                    <a:lnTo>
                      <a:pt x="1822" y="5430"/>
                    </a:lnTo>
                    <a:lnTo>
                      <a:pt x="1822" y="917"/>
                    </a:lnTo>
                    <a:cubicBezTo>
                      <a:pt x="1822" y="405"/>
                      <a:pt x="1418" y="0"/>
                      <a:pt x="9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27"/>
              <p:cNvSpPr/>
              <p:nvPr/>
            </p:nvSpPr>
            <p:spPr>
              <a:xfrm>
                <a:off x="3072538" y="3304550"/>
                <a:ext cx="54200" cy="1435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5740" extrusionOk="0">
                    <a:moveTo>
                      <a:pt x="1090" y="298"/>
                    </a:moveTo>
                    <a:cubicBezTo>
                      <a:pt x="1462" y="298"/>
                      <a:pt x="1834" y="548"/>
                      <a:pt x="1834" y="1048"/>
                    </a:cubicBezTo>
                    <a:lnTo>
                      <a:pt x="1834" y="5394"/>
                    </a:lnTo>
                    <a:lnTo>
                      <a:pt x="346" y="5394"/>
                    </a:lnTo>
                    <a:lnTo>
                      <a:pt x="346" y="1048"/>
                    </a:lnTo>
                    <a:cubicBezTo>
                      <a:pt x="346" y="548"/>
                      <a:pt x="718" y="298"/>
                      <a:pt x="1090" y="298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12" y="465"/>
                      <a:pt x="1" y="1048"/>
                    </a:cubicBezTo>
                    <a:lnTo>
                      <a:pt x="1" y="5561"/>
                    </a:lnTo>
                    <a:cubicBezTo>
                      <a:pt x="1" y="5656"/>
                      <a:pt x="72" y="5739"/>
                      <a:pt x="167" y="5739"/>
                    </a:cubicBezTo>
                    <a:lnTo>
                      <a:pt x="2001" y="5739"/>
                    </a:lnTo>
                    <a:cubicBezTo>
                      <a:pt x="2096" y="5727"/>
                      <a:pt x="2167" y="5656"/>
                      <a:pt x="2167" y="5561"/>
                    </a:cubicBezTo>
                    <a:lnTo>
                      <a:pt x="2167" y="1048"/>
                    </a:lnTo>
                    <a:cubicBezTo>
                      <a:pt x="2144" y="465"/>
                      <a:pt x="1667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27"/>
              <p:cNvSpPr/>
              <p:nvPr/>
            </p:nvSpPr>
            <p:spPr>
              <a:xfrm>
                <a:off x="3118388" y="3304550"/>
                <a:ext cx="54175" cy="14350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5740" extrusionOk="0">
                    <a:moveTo>
                      <a:pt x="1078" y="298"/>
                    </a:moveTo>
                    <a:cubicBezTo>
                      <a:pt x="1450" y="298"/>
                      <a:pt x="1822" y="548"/>
                      <a:pt x="1822" y="1048"/>
                    </a:cubicBezTo>
                    <a:lnTo>
                      <a:pt x="1822" y="5394"/>
                    </a:lnTo>
                    <a:lnTo>
                      <a:pt x="333" y="5394"/>
                    </a:lnTo>
                    <a:lnTo>
                      <a:pt x="333" y="1048"/>
                    </a:lnTo>
                    <a:cubicBezTo>
                      <a:pt x="333" y="548"/>
                      <a:pt x="706" y="298"/>
                      <a:pt x="1078" y="298"/>
                    </a:cubicBezTo>
                    <a:close/>
                    <a:moveTo>
                      <a:pt x="1084" y="1"/>
                    </a:moveTo>
                    <a:cubicBezTo>
                      <a:pt x="500" y="1"/>
                      <a:pt x="12" y="465"/>
                      <a:pt x="0" y="1048"/>
                    </a:cubicBezTo>
                    <a:lnTo>
                      <a:pt x="0" y="5561"/>
                    </a:lnTo>
                    <a:cubicBezTo>
                      <a:pt x="0" y="5656"/>
                      <a:pt x="72" y="5739"/>
                      <a:pt x="167" y="5739"/>
                    </a:cubicBezTo>
                    <a:lnTo>
                      <a:pt x="1988" y="5739"/>
                    </a:lnTo>
                    <a:cubicBezTo>
                      <a:pt x="2084" y="5739"/>
                      <a:pt x="2167" y="5656"/>
                      <a:pt x="2167" y="5561"/>
                    </a:cubicBezTo>
                    <a:lnTo>
                      <a:pt x="2167" y="1048"/>
                    </a:lnTo>
                    <a:cubicBezTo>
                      <a:pt x="2143" y="465"/>
                      <a:pt x="1667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27"/>
              <p:cNvSpPr/>
              <p:nvPr/>
            </p:nvSpPr>
            <p:spPr>
              <a:xfrm>
                <a:off x="2964488" y="3439400"/>
                <a:ext cx="316425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7263" extrusionOk="0">
                    <a:moveTo>
                      <a:pt x="12300" y="345"/>
                    </a:moveTo>
                    <a:lnTo>
                      <a:pt x="12300" y="6918"/>
                    </a:lnTo>
                    <a:lnTo>
                      <a:pt x="334" y="6918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71"/>
                      <a:pt x="1" y="167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12478" y="7263"/>
                    </a:lnTo>
                    <a:cubicBezTo>
                      <a:pt x="12574" y="7263"/>
                      <a:pt x="12657" y="7191"/>
                      <a:pt x="12657" y="7096"/>
                    </a:cubicBezTo>
                    <a:lnTo>
                      <a:pt x="12657" y="167"/>
                    </a:lnTo>
                    <a:cubicBezTo>
                      <a:pt x="12657" y="71"/>
                      <a:pt x="12574" y="0"/>
                      <a:pt x="1247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27"/>
              <p:cNvSpPr/>
              <p:nvPr/>
            </p:nvSpPr>
            <p:spPr>
              <a:xfrm>
                <a:off x="2968663" y="3443550"/>
                <a:ext cx="4942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931" extrusionOk="0">
                    <a:moveTo>
                      <a:pt x="0" y="1"/>
                    </a:moveTo>
                    <a:lnTo>
                      <a:pt x="0" y="6930"/>
                    </a:lnTo>
                    <a:lnTo>
                      <a:pt x="1977" y="6930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27"/>
              <p:cNvSpPr/>
              <p:nvPr/>
            </p:nvSpPr>
            <p:spPr>
              <a:xfrm>
                <a:off x="3227013" y="3443550"/>
                <a:ext cx="494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931" extrusionOk="0">
                    <a:moveTo>
                      <a:pt x="1" y="1"/>
                    </a:moveTo>
                    <a:lnTo>
                      <a:pt x="1" y="6930"/>
                    </a:lnTo>
                    <a:lnTo>
                      <a:pt x="1977" y="6930"/>
                    </a:lnTo>
                    <a:lnTo>
                      <a:pt x="1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27"/>
              <p:cNvSpPr/>
              <p:nvPr/>
            </p:nvSpPr>
            <p:spPr>
              <a:xfrm>
                <a:off x="2964488" y="3439400"/>
                <a:ext cx="58075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7263" extrusionOk="0">
                    <a:moveTo>
                      <a:pt x="1977" y="345"/>
                    </a:moveTo>
                    <a:lnTo>
                      <a:pt x="1977" y="6918"/>
                    </a:lnTo>
                    <a:lnTo>
                      <a:pt x="334" y="6918"/>
                    </a:lnTo>
                    <a:lnTo>
                      <a:pt x="334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71"/>
                      <a:pt x="1" y="167"/>
                    </a:cubicBezTo>
                    <a:lnTo>
                      <a:pt x="1" y="7096"/>
                    </a:lnTo>
                    <a:cubicBezTo>
                      <a:pt x="1" y="7191"/>
                      <a:pt x="84" y="7263"/>
                      <a:pt x="179" y="7263"/>
                    </a:cubicBezTo>
                    <a:lnTo>
                      <a:pt x="2144" y="7263"/>
                    </a:lnTo>
                    <a:cubicBezTo>
                      <a:pt x="2239" y="7263"/>
                      <a:pt x="2322" y="7191"/>
                      <a:pt x="2322" y="7096"/>
                    </a:cubicBezTo>
                    <a:lnTo>
                      <a:pt x="2322" y="167"/>
                    </a:lnTo>
                    <a:cubicBezTo>
                      <a:pt x="2322" y="71"/>
                      <a:pt x="2251" y="0"/>
                      <a:pt x="215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27"/>
              <p:cNvSpPr/>
              <p:nvPr/>
            </p:nvSpPr>
            <p:spPr>
              <a:xfrm>
                <a:off x="3222563" y="3439400"/>
                <a:ext cx="580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7263" extrusionOk="0">
                    <a:moveTo>
                      <a:pt x="1989" y="345"/>
                    </a:moveTo>
                    <a:lnTo>
                      <a:pt x="1989" y="6918"/>
                    </a:lnTo>
                    <a:lnTo>
                      <a:pt x="346" y="6918"/>
                    </a:lnTo>
                    <a:lnTo>
                      <a:pt x="346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1"/>
                      <a:pt x="0" y="167"/>
                    </a:cubicBezTo>
                    <a:lnTo>
                      <a:pt x="0" y="7096"/>
                    </a:lnTo>
                    <a:cubicBezTo>
                      <a:pt x="0" y="7191"/>
                      <a:pt x="84" y="7263"/>
                      <a:pt x="179" y="7263"/>
                    </a:cubicBezTo>
                    <a:lnTo>
                      <a:pt x="2155" y="7263"/>
                    </a:lnTo>
                    <a:cubicBezTo>
                      <a:pt x="2251" y="7263"/>
                      <a:pt x="2322" y="7191"/>
                      <a:pt x="2322" y="7096"/>
                    </a:cubicBezTo>
                    <a:lnTo>
                      <a:pt x="2322" y="167"/>
                    </a:lnTo>
                    <a:cubicBezTo>
                      <a:pt x="2322" y="71"/>
                      <a:pt x="2251" y="0"/>
                      <a:pt x="215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27"/>
              <p:cNvSpPr/>
              <p:nvPr/>
            </p:nvSpPr>
            <p:spPr>
              <a:xfrm>
                <a:off x="3076713" y="3480750"/>
                <a:ext cx="45850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43" extrusionOk="0">
                    <a:moveTo>
                      <a:pt x="917" y="1"/>
                    </a:moveTo>
                    <a:cubicBezTo>
                      <a:pt x="405" y="1"/>
                      <a:pt x="0" y="406"/>
                      <a:pt x="0" y="918"/>
                    </a:cubicBezTo>
                    <a:lnTo>
                      <a:pt x="0" y="5442"/>
                    </a:lnTo>
                    <a:lnTo>
                      <a:pt x="1834" y="5442"/>
                    </a:lnTo>
                    <a:lnTo>
                      <a:pt x="1822" y="918"/>
                    </a:lnTo>
                    <a:cubicBezTo>
                      <a:pt x="1822" y="406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27"/>
              <p:cNvSpPr/>
              <p:nvPr/>
            </p:nvSpPr>
            <p:spPr>
              <a:xfrm>
                <a:off x="3122538" y="3480750"/>
                <a:ext cx="45575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5443" extrusionOk="0">
                    <a:moveTo>
                      <a:pt x="918" y="1"/>
                    </a:moveTo>
                    <a:cubicBezTo>
                      <a:pt x="406" y="1"/>
                      <a:pt x="1" y="406"/>
                      <a:pt x="1" y="918"/>
                    </a:cubicBezTo>
                    <a:lnTo>
                      <a:pt x="1" y="5442"/>
                    </a:lnTo>
                    <a:lnTo>
                      <a:pt x="1822" y="5442"/>
                    </a:lnTo>
                    <a:lnTo>
                      <a:pt x="1822" y="918"/>
                    </a:lnTo>
                    <a:cubicBezTo>
                      <a:pt x="1822" y="406"/>
                      <a:pt x="1418" y="1"/>
                      <a:pt x="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27"/>
              <p:cNvSpPr/>
              <p:nvPr/>
            </p:nvSpPr>
            <p:spPr>
              <a:xfrm>
                <a:off x="2970438" y="3659950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17"/>
                      <a:pt x="1" y="917"/>
                    </a:cubicBezTo>
                    <a:lnTo>
                      <a:pt x="1" y="2918"/>
                    </a:lnTo>
                    <a:lnTo>
                      <a:pt x="1834" y="2918"/>
                    </a:lnTo>
                    <a:lnTo>
                      <a:pt x="1834" y="917"/>
                    </a:lnTo>
                    <a:cubicBezTo>
                      <a:pt x="1834" y="417"/>
                      <a:pt x="1418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27"/>
              <p:cNvSpPr/>
              <p:nvPr/>
            </p:nvSpPr>
            <p:spPr>
              <a:xfrm>
                <a:off x="2966263" y="3656675"/>
                <a:ext cx="5420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228" extrusionOk="0">
                    <a:moveTo>
                      <a:pt x="1090" y="307"/>
                    </a:moveTo>
                    <a:cubicBezTo>
                      <a:pt x="1462" y="307"/>
                      <a:pt x="1835" y="554"/>
                      <a:pt x="1835" y="1048"/>
                    </a:cubicBezTo>
                    <a:lnTo>
                      <a:pt x="1835" y="2882"/>
                    </a:lnTo>
                    <a:lnTo>
                      <a:pt x="346" y="2882"/>
                    </a:lnTo>
                    <a:lnTo>
                      <a:pt x="346" y="1048"/>
                    </a:lnTo>
                    <a:cubicBezTo>
                      <a:pt x="346" y="554"/>
                      <a:pt x="718" y="307"/>
                      <a:pt x="1090" y="307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25" y="465"/>
                      <a:pt x="1" y="1048"/>
                    </a:cubicBezTo>
                    <a:lnTo>
                      <a:pt x="1" y="3049"/>
                    </a:lnTo>
                    <a:cubicBezTo>
                      <a:pt x="1" y="3144"/>
                      <a:pt x="72" y="3227"/>
                      <a:pt x="168" y="3227"/>
                    </a:cubicBezTo>
                    <a:lnTo>
                      <a:pt x="2001" y="3227"/>
                    </a:lnTo>
                    <a:cubicBezTo>
                      <a:pt x="2096" y="3227"/>
                      <a:pt x="2168" y="3144"/>
                      <a:pt x="2168" y="3049"/>
                    </a:cubicBezTo>
                    <a:lnTo>
                      <a:pt x="2168" y="1048"/>
                    </a:lnTo>
                    <a:cubicBezTo>
                      <a:pt x="2144" y="465"/>
                      <a:pt x="1668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27"/>
              <p:cNvSpPr/>
              <p:nvPr/>
            </p:nvSpPr>
            <p:spPr>
              <a:xfrm>
                <a:off x="3230588" y="3659950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8" y="1"/>
                    </a:moveTo>
                    <a:cubicBezTo>
                      <a:pt x="417" y="1"/>
                      <a:pt x="1" y="417"/>
                      <a:pt x="13" y="917"/>
                    </a:cubicBezTo>
                    <a:lnTo>
                      <a:pt x="13" y="2918"/>
                    </a:lnTo>
                    <a:lnTo>
                      <a:pt x="1834" y="2918"/>
                    </a:lnTo>
                    <a:lnTo>
                      <a:pt x="1834" y="917"/>
                    </a:lnTo>
                    <a:cubicBezTo>
                      <a:pt x="1834" y="417"/>
                      <a:pt x="1429" y="1"/>
                      <a:pt x="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27"/>
              <p:cNvSpPr/>
              <p:nvPr/>
            </p:nvSpPr>
            <p:spPr>
              <a:xfrm>
                <a:off x="3226438" y="3656675"/>
                <a:ext cx="5417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3228" extrusionOk="0">
                    <a:moveTo>
                      <a:pt x="1089" y="307"/>
                    </a:moveTo>
                    <a:cubicBezTo>
                      <a:pt x="1462" y="307"/>
                      <a:pt x="1834" y="554"/>
                      <a:pt x="1834" y="1048"/>
                    </a:cubicBezTo>
                    <a:lnTo>
                      <a:pt x="1834" y="2882"/>
                    </a:lnTo>
                    <a:lnTo>
                      <a:pt x="345" y="2882"/>
                    </a:lnTo>
                    <a:lnTo>
                      <a:pt x="345" y="1048"/>
                    </a:lnTo>
                    <a:cubicBezTo>
                      <a:pt x="345" y="554"/>
                      <a:pt x="717" y="307"/>
                      <a:pt x="1089" y="307"/>
                    </a:cubicBezTo>
                    <a:close/>
                    <a:moveTo>
                      <a:pt x="1084" y="1"/>
                    </a:moveTo>
                    <a:cubicBezTo>
                      <a:pt x="500" y="1"/>
                      <a:pt x="24" y="465"/>
                      <a:pt x="0" y="1048"/>
                    </a:cubicBezTo>
                    <a:lnTo>
                      <a:pt x="0" y="3049"/>
                    </a:lnTo>
                    <a:cubicBezTo>
                      <a:pt x="0" y="3144"/>
                      <a:pt x="83" y="3227"/>
                      <a:pt x="179" y="3227"/>
                    </a:cubicBezTo>
                    <a:lnTo>
                      <a:pt x="2000" y="3227"/>
                    </a:lnTo>
                    <a:cubicBezTo>
                      <a:pt x="2096" y="3227"/>
                      <a:pt x="2167" y="3144"/>
                      <a:pt x="2167" y="3049"/>
                    </a:cubicBezTo>
                    <a:lnTo>
                      <a:pt x="2167" y="1048"/>
                    </a:lnTo>
                    <a:cubicBezTo>
                      <a:pt x="2143" y="465"/>
                      <a:pt x="1667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27"/>
              <p:cNvSpPr/>
              <p:nvPr/>
            </p:nvSpPr>
            <p:spPr>
              <a:xfrm>
                <a:off x="3142788" y="3659950"/>
                <a:ext cx="455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18" extrusionOk="0">
                    <a:moveTo>
                      <a:pt x="917" y="1"/>
                    </a:moveTo>
                    <a:cubicBezTo>
                      <a:pt x="405" y="1"/>
                      <a:pt x="0" y="417"/>
                      <a:pt x="0" y="917"/>
                    </a:cubicBezTo>
                    <a:lnTo>
                      <a:pt x="0" y="2918"/>
                    </a:lnTo>
                    <a:lnTo>
                      <a:pt x="1822" y="2918"/>
                    </a:lnTo>
                    <a:lnTo>
                      <a:pt x="1822" y="917"/>
                    </a:lnTo>
                    <a:cubicBezTo>
                      <a:pt x="1822" y="417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27"/>
              <p:cNvSpPr/>
              <p:nvPr/>
            </p:nvSpPr>
            <p:spPr>
              <a:xfrm>
                <a:off x="3138613" y="3656675"/>
                <a:ext cx="5420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228" extrusionOk="0">
                    <a:moveTo>
                      <a:pt x="1078" y="307"/>
                    </a:moveTo>
                    <a:cubicBezTo>
                      <a:pt x="1450" y="307"/>
                      <a:pt x="1822" y="554"/>
                      <a:pt x="1822" y="1048"/>
                    </a:cubicBezTo>
                    <a:lnTo>
                      <a:pt x="1822" y="2882"/>
                    </a:lnTo>
                    <a:lnTo>
                      <a:pt x="334" y="2882"/>
                    </a:lnTo>
                    <a:lnTo>
                      <a:pt x="334" y="1048"/>
                    </a:lnTo>
                    <a:cubicBezTo>
                      <a:pt x="334" y="554"/>
                      <a:pt x="706" y="307"/>
                      <a:pt x="1078" y="307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13" y="465"/>
                      <a:pt x="1" y="1048"/>
                    </a:cubicBezTo>
                    <a:lnTo>
                      <a:pt x="1" y="3049"/>
                    </a:lnTo>
                    <a:cubicBezTo>
                      <a:pt x="1" y="3144"/>
                      <a:pt x="72" y="3227"/>
                      <a:pt x="167" y="3227"/>
                    </a:cubicBezTo>
                    <a:lnTo>
                      <a:pt x="1989" y="3227"/>
                    </a:lnTo>
                    <a:cubicBezTo>
                      <a:pt x="2084" y="3227"/>
                      <a:pt x="2168" y="3144"/>
                      <a:pt x="2168" y="3049"/>
                    </a:cubicBezTo>
                    <a:lnTo>
                      <a:pt x="2168" y="1048"/>
                    </a:lnTo>
                    <a:cubicBezTo>
                      <a:pt x="2144" y="465"/>
                      <a:pt x="1668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27"/>
              <p:cNvSpPr/>
              <p:nvPr/>
            </p:nvSpPr>
            <p:spPr>
              <a:xfrm>
                <a:off x="3056463" y="3659950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17"/>
                      <a:pt x="12" y="917"/>
                    </a:cubicBezTo>
                    <a:lnTo>
                      <a:pt x="12" y="2918"/>
                    </a:lnTo>
                    <a:lnTo>
                      <a:pt x="1834" y="2918"/>
                    </a:lnTo>
                    <a:lnTo>
                      <a:pt x="1834" y="917"/>
                    </a:lnTo>
                    <a:cubicBezTo>
                      <a:pt x="1834" y="417"/>
                      <a:pt x="1429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27"/>
              <p:cNvSpPr/>
              <p:nvPr/>
            </p:nvSpPr>
            <p:spPr>
              <a:xfrm>
                <a:off x="3052288" y="3656675"/>
                <a:ext cx="5420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3228" extrusionOk="0">
                    <a:moveTo>
                      <a:pt x="1090" y="307"/>
                    </a:moveTo>
                    <a:cubicBezTo>
                      <a:pt x="1462" y="307"/>
                      <a:pt x="1834" y="554"/>
                      <a:pt x="1834" y="1048"/>
                    </a:cubicBezTo>
                    <a:lnTo>
                      <a:pt x="1834" y="2882"/>
                    </a:lnTo>
                    <a:lnTo>
                      <a:pt x="346" y="2882"/>
                    </a:lnTo>
                    <a:lnTo>
                      <a:pt x="346" y="1048"/>
                    </a:lnTo>
                    <a:cubicBezTo>
                      <a:pt x="346" y="554"/>
                      <a:pt x="718" y="307"/>
                      <a:pt x="1090" y="307"/>
                    </a:cubicBezTo>
                    <a:close/>
                    <a:moveTo>
                      <a:pt x="1084" y="1"/>
                    </a:moveTo>
                    <a:cubicBezTo>
                      <a:pt x="501" y="1"/>
                      <a:pt x="25" y="465"/>
                      <a:pt x="1" y="1048"/>
                    </a:cubicBezTo>
                    <a:lnTo>
                      <a:pt x="1" y="3049"/>
                    </a:lnTo>
                    <a:cubicBezTo>
                      <a:pt x="1" y="3144"/>
                      <a:pt x="84" y="3227"/>
                      <a:pt x="179" y="3227"/>
                    </a:cubicBezTo>
                    <a:lnTo>
                      <a:pt x="2001" y="3227"/>
                    </a:lnTo>
                    <a:cubicBezTo>
                      <a:pt x="2096" y="3227"/>
                      <a:pt x="2168" y="3144"/>
                      <a:pt x="2168" y="3049"/>
                    </a:cubicBezTo>
                    <a:lnTo>
                      <a:pt x="2168" y="1048"/>
                    </a:lnTo>
                    <a:cubicBezTo>
                      <a:pt x="2144" y="465"/>
                      <a:pt x="1668" y="1"/>
                      <a:pt x="108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27"/>
              <p:cNvSpPr/>
              <p:nvPr/>
            </p:nvSpPr>
            <p:spPr>
              <a:xfrm>
                <a:off x="2970438" y="3776325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06"/>
                      <a:pt x="1" y="918"/>
                    </a:cubicBezTo>
                    <a:lnTo>
                      <a:pt x="1" y="2918"/>
                    </a:lnTo>
                    <a:lnTo>
                      <a:pt x="1834" y="2918"/>
                    </a:lnTo>
                    <a:lnTo>
                      <a:pt x="1834" y="918"/>
                    </a:lnTo>
                    <a:cubicBezTo>
                      <a:pt x="1834" y="406"/>
                      <a:pt x="1418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27"/>
              <p:cNvSpPr/>
              <p:nvPr/>
            </p:nvSpPr>
            <p:spPr>
              <a:xfrm>
                <a:off x="2965688" y="3770975"/>
                <a:ext cx="553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299" extrusionOk="0">
                    <a:moveTo>
                      <a:pt x="1113" y="382"/>
                    </a:moveTo>
                    <a:cubicBezTo>
                      <a:pt x="1485" y="382"/>
                      <a:pt x="1858" y="632"/>
                      <a:pt x="1858" y="1132"/>
                    </a:cubicBezTo>
                    <a:lnTo>
                      <a:pt x="1858" y="2965"/>
                    </a:lnTo>
                    <a:lnTo>
                      <a:pt x="369" y="2965"/>
                    </a:lnTo>
                    <a:lnTo>
                      <a:pt x="369" y="1132"/>
                    </a:lnTo>
                    <a:cubicBezTo>
                      <a:pt x="369" y="632"/>
                      <a:pt x="741" y="382"/>
                      <a:pt x="1113" y="382"/>
                    </a:cubicBezTo>
                    <a:close/>
                    <a:moveTo>
                      <a:pt x="1107" y="1"/>
                    </a:moveTo>
                    <a:cubicBezTo>
                      <a:pt x="488" y="1"/>
                      <a:pt x="0" y="513"/>
                      <a:pt x="24" y="1132"/>
                    </a:cubicBezTo>
                    <a:lnTo>
                      <a:pt x="24" y="3132"/>
                    </a:lnTo>
                    <a:cubicBezTo>
                      <a:pt x="24" y="3227"/>
                      <a:pt x="95" y="3299"/>
                      <a:pt x="191" y="3299"/>
                    </a:cubicBezTo>
                    <a:lnTo>
                      <a:pt x="2024" y="3299"/>
                    </a:lnTo>
                    <a:cubicBezTo>
                      <a:pt x="2119" y="3299"/>
                      <a:pt x="2191" y="3227"/>
                      <a:pt x="2191" y="3132"/>
                    </a:cubicBezTo>
                    <a:lnTo>
                      <a:pt x="2191" y="1132"/>
                    </a:lnTo>
                    <a:cubicBezTo>
                      <a:pt x="2215" y="513"/>
                      <a:pt x="1727" y="1"/>
                      <a:pt x="110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27"/>
              <p:cNvSpPr/>
              <p:nvPr/>
            </p:nvSpPr>
            <p:spPr>
              <a:xfrm>
                <a:off x="3230588" y="3776325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8" y="1"/>
                    </a:moveTo>
                    <a:cubicBezTo>
                      <a:pt x="417" y="1"/>
                      <a:pt x="1" y="406"/>
                      <a:pt x="13" y="918"/>
                    </a:cubicBezTo>
                    <a:lnTo>
                      <a:pt x="13" y="2918"/>
                    </a:lnTo>
                    <a:lnTo>
                      <a:pt x="1834" y="2918"/>
                    </a:lnTo>
                    <a:lnTo>
                      <a:pt x="1834" y="918"/>
                    </a:lnTo>
                    <a:cubicBezTo>
                      <a:pt x="1834" y="406"/>
                      <a:pt x="1429" y="1"/>
                      <a:pt x="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27"/>
              <p:cNvSpPr/>
              <p:nvPr/>
            </p:nvSpPr>
            <p:spPr>
              <a:xfrm>
                <a:off x="3225838" y="3770975"/>
                <a:ext cx="553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299" extrusionOk="0">
                    <a:moveTo>
                      <a:pt x="1113" y="382"/>
                    </a:moveTo>
                    <a:cubicBezTo>
                      <a:pt x="1486" y="382"/>
                      <a:pt x="1858" y="632"/>
                      <a:pt x="1858" y="1132"/>
                    </a:cubicBezTo>
                    <a:lnTo>
                      <a:pt x="1858" y="2965"/>
                    </a:lnTo>
                    <a:lnTo>
                      <a:pt x="369" y="2965"/>
                    </a:lnTo>
                    <a:lnTo>
                      <a:pt x="369" y="1132"/>
                    </a:lnTo>
                    <a:cubicBezTo>
                      <a:pt x="369" y="632"/>
                      <a:pt x="741" y="382"/>
                      <a:pt x="1113" y="382"/>
                    </a:cubicBezTo>
                    <a:close/>
                    <a:moveTo>
                      <a:pt x="1108" y="1"/>
                    </a:moveTo>
                    <a:cubicBezTo>
                      <a:pt x="500" y="1"/>
                      <a:pt x="0" y="513"/>
                      <a:pt x="24" y="1132"/>
                    </a:cubicBezTo>
                    <a:lnTo>
                      <a:pt x="24" y="3132"/>
                    </a:lnTo>
                    <a:cubicBezTo>
                      <a:pt x="24" y="3227"/>
                      <a:pt x="107" y="3299"/>
                      <a:pt x="203" y="3299"/>
                    </a:cubicBezTo>
                    <a:lnTo>
                      <a:pt x="2024" y="3299"/>
                    </a:lnTo>
                    <a:cubicBezTo>
                      <a:pt x="2120" y="3299"/>
                      <a:pt x="2191" y="3227"/>
                      <a:pt x="2191" y="3132"/>
                    </a:cubicBezTo>
                    <a:lnTo>
                      <a:pt x="2191" y="1132"/>
                    </a:lnTo>
                    <a:cubicBezTo>
                      <a:pt x="2215" y="513"/>
                      <a:pt x="1727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27"/>
              <p:cNvSpPr/>
              <p:nvPr/>
            </p:nvSpPr>
            <p:spPr>
              <a:xfrm>
                <a:off x="3142788" y="3776325"/>
                <a:ext cx="455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18" extrusionOk="0">
                    <a:moveTo>
                      <a:pt x="917" y="1"/>
                    </a:moveTo>
                    <a:cubicBezTo>
                      <a:pt x="405" y="1"/>
                      <a:pt x="0" y="406"/>
                      <a:pt x="0" y="918"/>
                    </a:cubicBezTo>
                    <a:lnTo>
                      <a:pt x="0" y="2918"/>
                    </a:lnTo>
                    <a:lnTo>
                      <a:pt x="1822" y="2918"/>
                    </a:lnTo>
                    <a:lnTo>
                      <a:pt x="1822" y="918"/>
                    </a:lnTo>
                    <a:cubicBezTo>
                      <a:pt x="1822" y="406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27"/>
              <p:cNvSpPr/>
              <p:nvPr/>
            </p:nvSpPr>
            <p:spPr>
              <a:xfrm>
                <a:off x="3138013" y="3770975"/>
                <a:ext cx="5540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3299" extrusionOk="0">
                    <a:moveTo>
                      <a:pt x="1102" y="382"/>
                    </a:moveTo>
                    <a:cubicBezTo>
                      <a:pt x="1474" y="382"/>
                      <a:pt x="1846" y="632"/>
                      <a:pt x="1846" y="1132"/>
                    </a:cubicBezTo>
                    <a:lnTo>
                      <a:pt x="1846" y="2965"/>
                    </a:lnTo>
                    <a:lnTo>
                      <a:pt x="358" y="2965"/>
                    </a:lnTo>
                    <a:lnTo>
                      <a:pt x="358" y="1132"/>
                    </a:lnTo>
                    <a:cubicBezTo>
                      <a:pt x="358" y="632"/>
                      <a:pt x="730" y="382"/>
                      <a:pt x="1102" y="382"/>
                    </a:cubicBezTo>
                    <a:close/>
                    <a:moveTo>
                      <a:pt x="1108" y="1"/>
                    </a:moveTo>
                    <a:cubicBezTo>
                      <a:pt x="489" y="1"/>
                      <a:pt x="1" y="513"/>
                      <a:pt x="25" y="1132"/>
                    </a:cubicBezTo>
                    <a:lnTo>
                      <a:pt x="25" y="3132"/>
                    </a:lnTo>
                    <a:cubicBezTo>
                      <a:pt x="25" y="3227"/>
                      <a:pt x="96" y="3299"/>
                      <a:pt x="191" y="3299"/>
                    </a:cubicBezTo>
                    <a:lnTo>
                      <a:pt x="2013" y="3299"/>
                    </a:lnTo>
                    <a:cubicBezTo>
                      <a:pt x="2108" y="3299"/>
                      <a:pt x="2192" y="3227"/>
                      <a:pt x="2192" y="3132"/>
                    </a:cubicBezTo>
                    <a:lnTo>
                      <a:pt x="2192" y="1132"/>
                    </a:lnTo>
                    <a:cubicBezTo>
                      <a:pt x="2215" y="513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27"/>
              <p:cNvSpPr/>
              <p:nvPr/>
            </p:nvSpPr>
            <p:spPr>
              <a:xfrm>
                <a:off x="3056463" y="3776325"/>
                <a:ext cx="458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918" extrusionOk="0">
                    <a:moveTo>
                      <a:pt x="917" y="1"/>
                    </a:moveTo>
                    <a:cubicBezTo>
                      <a:pt x="417" y="1"/>
                      <a:pt x="1" y="406"/>
                      <a:pt x="12" y="918"/>
                    </a:cubicBezTo>
                    <a:lnTo>
                      <a:pt x="12" y="2918"/>
                    </a:lnTo>
                    <a:lnTo>
                      <a:pt x="1834" y="2918"/>
                    </a:lnTo>
                    <a:lnTo>
                      <a:pt x="1834" y="918"/>
                    </a:lnTo>
                    <a:cubicBezTo>
                      <a:pt x="1834" y="406"/>
                      <a:pt x="1429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27"/>
              <p:cNvSpPr/>
              <p:nvPr/>
            </p:nvSpPr>
            <p:spPr>
              <a:xfrm>
                <a:off x="3051713" y="3770975"/>
                <a:ext cx="553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299" extrusionOk="0">
                    <a:moveTo>
                      <a:pt x="1113" y="382"/>
                    </a:moveTo>
                    <a:cubicBezTo>
                      <a:pt x="1485" y="382"/>
                      <a:pt x="1857" y="632"/>
                      <a:pt x="1857" y="1132"/>
                    </a:cubicBezTo>
                    <a:lnTo>
                      <a:pt x="1857" y="2965"/>
                    </a:lnTo>
                    <a:lnTo>
                      <a:pt x="369" y="2965"/>
                    </a:lnTo>
                    <a:lnTo>
                      <a:pt x="369" y="1132"/>
                    </a:lnTo>
                    <a:cubicBezTo>
                      <a:pt x="369" y="632"/>
                      <a:pt x="741" y="382"/>
                      <a:pt x="1113" y="382"/>
                    </a:cubicBezTo>
                    <a:close/>
                    <a:moveTo>
                      <a:pt x="1107" y="1"/>
                    </a:moveTo>
                    <a:cubicBezTo>
                      <a:pt x="500" y="1"/>
                      <a:pt x="0" y="513"/>
                      <a:pt x="24" y="1132"/>
                    </a:cubicBezTo>
                    <a:lnTo>
                      <a:pt x="24" y="3132"/>
                    </a:lnTo>
                    <a:cubicBezTo>
                      <a:pt x="24" y="3227"/>
                      <a:pt x="107" y="3299"/>
                      <a:pt x="202" y="3299"/>
                    </a:cubicBezTo>
                    <a:lnTo>
                      <a:pt x="2024" y="3299"/>
                    </a:lnTo>
                    <a:cubicBezTo>
                      <a:pt x="2119" y="3299"/>
                      <a:pt x="2191" y="3227"/>
                      <a:pt x="2191" y="3132"/>
                    </a:cubicBezTo>
                    <a:lnTo>
                      <a:pt x="2191" y="1132"/>
                    </a:lnTo>
                    <a:cubicBezTo>
                      <a:pt x="2215" y="513"/>
                      <a:pt x="1726" y="1"/>
                      <a:pt x="110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27"/>
              <p:cNvSpPr/>
              <p:nvPr/>
            </p:nvSpPr>
            <p:spPr>
              <a:xfrm>
                <a:off x="3072538" y="3477500"/>
                <a:ext cx="54200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5739" extrusionOk="0">
                    <a:moveTo>
                      <a:pt x="1090" y="298"/>
                    </a:moveTo>
                    <a:cubicBezTo>
                      <a:pt x="1462" y="298"/>
                      <a:pt x="1834" y="548"/>
                      <a:pt x="1834" y="1048"/>
                    </a:cubicBezTo>
                    <a:lnTo>
                      <a:pt x="1834" y="5394"/>
                    </a:lnTo>
                    <a:lnTo>
                      <a:pt x="346" y="5394"/>
                    </a:lnTo>
                    <a:lnTo>
                      <a:pt x="346" y="1048"/>
                    </a:lnTo>
                    <a:cubicBezTo>
                      <a:pt x="346" y="548"/>
                      <a:pt x="718" y="298"/>
                      <a:pt x="1090" y="298"/>
                    </a:cubicBezTo>
                    <a:close/>
                    <a:moveTo>
                      <a:pt x="1084" y="0"/>
                    </a:moveTo>
                    <a:cubicBezTo>
                      <a:pt x="501" y="0"/>
                      <a:pt x="12" y="464"/>
                      <a:pt x="1" y="1048"/>
                    </a:cubicBezTo>
                    <a:lnTo>
                      <a:pt x="1" y="5572"/>
                    </a:lnTo>
                    <a:cubicBezTo>
                      <a:pt x="1" y="5667"/>
                      <a:pt x="72" y="5739"/>
                      <a:pt x="167" y="5739"/>
                    </a:cubicBezTo>
                    <a:lnTo>
                      <a:pt x="2001" y="5739"/>
                    </a:lnTo>
                    <a:cubicBezTo>
                      <a:pt x="2096" y="5739"/>
                      <a:pt x="2167" y="5655"/>
                      <a:pt x="2167" y="5560"/>
                    </a:cubicBezTo>
                    <a:lnTo>
                      <a:pt x="2167" y="1048"/>
                    </a:lnTo>
                    <a:cubicBezTo>
                      <a:pt x="2144" y="464"/>
                      <a:pt x="1667" y="0"/>
                      <a:pt x="108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27"/>
              <p:cNvSpPr/>
              <p:nvPr/>
            </p:nvSpPr>
            <p:spPr>
              <a:xfrm>
                <a:off x="3118388" y="3477500"/>
                <a:ext cx="541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5739" extrusionOk="0">
                    <a:moveTo>
                      <a:pt x="1078" y="298"/>
                    </a:moveTo>
                    <a:cubicBezTo>
                      <a:pt x="1450" y="298"/>
                      <a:pt x="1822" y="548"/>
                      <a:pt x="1822" y="1048"/>
                    </a:cubicBezTo>
                    <a:lnTo>
                      <a:pt x="1822" y="5394"/>
                    </a:lnTo>
                    <a:lnTo>
                      <a:pt x="333" y="5394"/>
                    </a:lnTo>
                    <a:lnTo>
                      <a:pt x="333" y="1048"/>
                    </a:lnTo>
                    <a:cubicBezTo>
                      <a:pt x="333" y="548"/>
                      <a:pt x="706" y="298"/>
                      <a:pt x="1078" y="298"/>
                    </a:cubicBezTo>
                    <a:close/>
                    <a:moveTo>
                      <a:pt x="1084" y="0"/>
                    </a:moveTo>
                    <a:cubicBezTo>
                      <a:pt x="500" y="0"/>
                      <a:pt x="12" y="464"/>
                      <a:pt x="0" y="1048"/>
                    </a:cubicBezTo>
                    <a:lnTo>
                      <a:pt x="0" y="5572"/>
                    </a:lnTo>
                    <a:cubicBezTo>
                      <a:pt x="0" y="5667"/>
                      <a:pt x="72" y="5739"/>
                      <a:pt x="167" y="5739"/>
                    </a:cubicBezTo>
                    <a:lnTo>
                      <a:pt x="1988" y="5739"/>
                    </a:lnTo>
                    <a:cubicBezTo>
                      <a:pt x="2084" y="5739"/>
                      <a:pt x="2167" y="5655"/>
                      <a:pt x="2167" y="5560"/>
                    </a:cubicBezTo>
                    <a:lnTo>
                      <a:pt x="2167" y="1048"/>
                    </a:lnTo>
                    <a:cubicBezTo>
                      <a:pt x="2143" y="464"/>
                      <a:pt x="1667" y="0"/>
                      <a:pt x="108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27"/>
              <p:cNvSpPr/>
              <p:nvPr/>
            </p:nvSpPr>
            <p:spPr>
              <a:xfrm>
                <a:off x="2992163" y="3890925"/>
                <a:ext cx="565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097" extrusionOk="0">
                    <a:moveTo>
                      <a:pt x="1132" y="1"/>
                    </a:moveTo>
                    <a:cubicBezTo>
                      <a:pt x="513" y="1"/>
                      <a:pt x="1" y="513"/>
                      <a:pt x="1" y="1132"/>
                    </a:cubicBezTo>
                    <a:lnTo>
                      <a:pt x="1" y="3096"/>
                    </a:lnTo>
                    <a:lnTo>
                      <a:pt x="2263" y="3096"/>
                    </a:lnTo>
                    <a:lnTo>
                      <a:pt x="2263" y="1132"/>
                    </a:lnTo>
                    <a:cubicBezTo>
                      <a:pt x="2263" y="513"/>
                      <a:pt x="1763" y="1"/>
                      <a:pt x="1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27"/>
              <p:cNvSpPr/>
              <p:nvPr/>
            </p:nvSpPr>
            <p:spPr>
              <a:xfrm>
                <a:off x="3094263" y="3890925"/>
                <a:ext cx="565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097" extrusionOk="0">
                    <a:moveTo>
                      <a:pt x="1132" y="1"/>
                    </a:moveTo>
                    <a:cubicBezTo>
                      <a:pt x="501" y="1"/>
                      <a:pt x="1" y="513"/>
                      <a:pt x="1" y="1132"/>
                    </a:cubicBezTo>
                    <a:lnTo>
                      <a:pt x="1" y="3096"/>
                    </a:lnTo>
                    <a:lnTo>
                      <a:pt x="2263" y="3096"/>
                    </a:lnTo>
                    <a:lnTo>
                      <a:pt x="2263" y="1132"/>
                    </a:lnTo>
                    <a:cubicBezTo>
                      <a:pt x="2263" y="513"/>
                      <a:pt x="1751" y="1"/>
                      <a:pt x="1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27"/>
              <p:cNvSpPr/>
              <p:nvPr/>
            </p:nvSpPr>
            <p:spPr>
              <a:xfrm>
                <a:off x="3196363" y="3890925"/>
                <a:ext cx="565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3097" extrusionOk="0">
                    <a:moveTo>
                      <a:pt x="1132" y="1"/>
                    </a:moveTo>
                    <a:cubicBezTo>
                      <a:pt x="501" y="1"/>
                      <a:pt x="1" y="513"/>
                      <a:pt x="1" y="1132"/>
                    </a:cubicBezTo>
                    <a:lnTo>
                      <a:pt x="1" y="3096"/>
                    </a:lnTo>
                    <a:lnTo>
                      <a:pt x="2263" y="3096"/>
                    </a:lnTo>
                    <a:lnTo>
                      <a:pt x="2263" y="1132"/>
                    </a:lnTo>
                    <a:cubicBezTo>
                      <a:pt x="2263" y="513"/>
                      <a:pt x="1751" y="1"/>
                      <a:pt x="1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27"/>
              <p:cNvSpPr/>
              <p:nvPr/>
            </p:nvSpPr>
            <p:spPr>
              <a:xfrm>
                <a:off x="2988013" y="3887650"/>
                <a:ext cx="65200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395" extrusionOk="0">
                    <a:moveTo>
                      <a:pt x="1298" y="263"/>
                    </a:moveTo>
                    <a:cubicBezTo>
                      <a:pt x="1846" y="263"/>
                      <a:pt x="2286" y="715"/>
                      <a:pt x="2262" y="1263"/>
                    </a:cubicBezTo>
                    <a:lnTo>
                      <a:pt x="2262" y="3049"/>
                    </a:lnTo>
                    <a:lnTo>
                      <a:pt x="334" y="3049"/>
                    </a:lnTo>
                    <a:lnTo>
                      <a:pt x="334" y="1263"/>
                    </a:lnTo>
                    <a:cubicBezTo>
                      <a:pt x="322" y="715"/>
                      <a:pt x="750" y="263"/>
                      <a:pt x="1298" y="263"/>
                    </a:cubicBezTo>
                    <a:close/>
                    <a:moveTo>
                      <a:pt x="1298" y="1"/>
                    </a:moveTo>
                    <a:cubicBezTo>
                      <a:pt x="595" y="1"/>
                      <a:pt x="24" y="560"/>
                      <a:pt x="0" y="1263"/>
                    </a:cubicBezTo>
                    <a:lnTo>
                      <a:pt x="0" y="3215"/>
                    </a:lnTo>
                    <a:cubicBezTo>
                      <a:pt x="0" y="3311"/>
                      <a:pt x="72" y="3394"/>
                      <a:pt x="167" y="3394"/>
                    </a:cubicBezTo>
                    <a:lnTo>
                      <a:pt x="2429" y="3394"/>
                    </a:lnTo>
                    <a:cubicBezTo>
                      <a:pt x="2524" y="3394"/>
                      <a:pt x="2608" y="3311"/>
                      <a:pt x="2608" y="3227"/>
                    </a:cubicBezTo>
                    <a:lnTo>
                      <a:pt x="2608" y="1263"/>
                    </a:lnTo>
                    <a:cubicBezTo>
                      <a:pt x="2584" y="560"/>
                      <a:pt x="2000" y="1"/>
                      <a:pt x="129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27"/>
              <p:cNvSpPr/>
              <p:nvPr/>
            </p:nvSpPr>
            <p:spPr>
              <a:xfrm>
                <a:off x="3089813" y="3887650"/>
                <a:ext cx="65500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395" extrusionOk="0">
                    <a:moveTo>
                      <a:pt x="1310" y="263"/>
                    </a:moveTo>
                    <a:cubicBezTo>
                      <a:pt x="1857" y="263"/>
                      <a:pt x="2298" y="715"/>
                      <a:pt x="2274" y="1263"/>
                    </a:cubicBezTo>
                    <a:lnTo>
                      <a:pt x="2274" y="3049"/>
                    </a:lnTo>
                    <a:lnTo>
                      <a:pt x="345" y="3049"/>
                    </a:lnTo>
                    <a:lnTo>
                      <a:pt x="345" y="1263"/>
                    </a:lnTo>
                    <a:cubicBezTo>
                      <a:pt x="322" y="715"/>
                      <a:pt x="762" y="263"/>
                      <a:pt x="1310" y="263"/>
                    </a:cubicBezTo>
                    <a:close/>
                    <a:moveTo>
                      <a:pt x="1310" y="1"/>
                    </a:moveTo>
                    <a:cubicBezTo>
                      <a:pt x="607" y="1"/>
                      <a:pt x="24" y="560"/>
                      <a:pt x="0" y="1263"/>
                    </a:cubicBezTo>
                    <a:lnTo>
                      <a:pt x="0" y="3215"/>
                    </a:lnTo>
                    <a:cubicBezTo>
                      <a:pt x="0" y="3311"/>
                      <a:pt x="83" y="3394"/>
                      <a:pt x="179" y="3394"/>
                    </a:cubicBezTo>
                    <a:lnTo>
                      <a:pt x="2441" y="3394"/>
                    </a:lnTo>
                    <a:cubicBezTo>
                      <a:pt x="2536" y="3394"/>
                      <a:pt x="2608" y="3311"/>
                      <a:pt x="2619" y="3227"/>
                    </a:cubicBezTo>
                    <a:lnTo>
                      <a:pt x="2619" y="1263"/>
                    </a:lnTo>
                    <a:cubicBezTo>
                      <a:pt x="2596" y="560"/>
                      <a:pt x="2012" y="1"/>
                      <a:pt x="131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27"/>
              <p:cNvSpPr/>
              <p:nvPr/>
            </p:nvSpPr>
            <p:spPr>
              <a:xfrm>
                <a:off x="3191888" y="3886775"/>
                <a:ext cx="6522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30" extrusionOk="0">
                    <a:moveTo>
                      <a:pt x="1311" y="298"/>
                    </a:moveTo>
                    <a:cubicBezTo>
                      <a:pt x="1858" y="298"/>
                      <a:pt x="2287" y="750"/>
                      <a:pt x="2275" y="1298"/>
                    </a:cubicBezTo>
                    <a:lnTo>
                      <a:pt x="2275" y="3084"/>
                    </a:lnTo>
                    <a:lnTo>
                      <a:pt x="346" y="3084"/>
                    </a:lnTo>
                    <a:lnTo>
                      <a:pt x="346" y="1298"/>
                    </a:lnTo>
                    <a:cubicBezTo>
                      <a:pt x="322" y="750"/>
                      <a:pt x="763" y="298"/>
                      <a:pt x="1311" y="298"/>
                    </a:cubicBezTo>
                    <a:close/>
                    <a:moveTo>
                      <a:pt x="1311" y="0"/>
                    </a:moveTo>
                    <a:cubicBezTo>
                      <a:pt x="584" y="0"/>
                      <a:pt x="1" y="583"/>
                      <a:pt x="1" y="1298"/>
                    </a:cubicBezTo>
                    <a:lnTo>
                      <a:pt x="1" y="3250"/>
                    </a:lnTo>
                    <a:cubicBezTo>
                      <a:pt x="1" y="3346"/>
                      <a:pt x="84" y="3429"/>
                      <a:pt x="180" y="3429"/>
                    </a:cubicBezTo>
                    <a:lnTo>
                      <a:pt x="2442" y="3429"/>
                    </a:lnTo>
                    <a:cubicBezTo>
                      <a:pt x="2537" y="3429"/>
                      <a:pt x="2608" y="3346"/>
                      <a:pt x="2608" y="3262"/>
                    </a:cubicBezTo>
                    <a:lnTo>
                      <a:pt x="2608" y="1298"/>
                    </a:lnTo>
                    <a:cubicBezTo>
                      <a:pt x="2608" y="583"/>
                      <a:pt x="2025" y="0"/>
                      <a:pt x="131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27"/>
              <p:cNvSpPr/>
              <p:nvPr/>
            </p:nvSpPr>
            <p:spPr>
              <a:xfrm>
                <a:off x="3075813" y="2466125"/>
                <a:ext cx="9250" cy="5977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391" extrusionOk="0">
                    <a:moveTo>
                      <a:pt x="185" y="1"/>
                    </a:moveTo>
                    <a:cubicBezTo>
                      <a:pt x="93" y="1"/>
                      <a:pt x="0" y="63"/>
                      <a:pt x="12" y="188"/>
                    </a:cubicBezTo>
                    <a:lnTo>
                      <a:pt x="12" y="2224"/>
                    </a:lnTo>
                    <a:cubicBezTo>
                      <a:pt x="12" y="2307"/>
                      <a:pt x="96" y="2391"/>
                      <a:pt x="191" y="2391"/>
                    </a:cubicBezTo>
                    <a:cubicBezTo>
                      <a:pt x="274" y="2391"/>
                      <a:pt x="358" y="2307"/>
                      <a:pt x="358" y="2224"/>
                    </a:cubicBezTo>
                    <a:lnTo>
                      <a:pt x="358" y="188"/>
                    </a:lnTo>
                    <a:cubicBezTo>
                      <a:pt x="370" y="63"/>
                      <a:pt x="277" y="1"/>
                      <a:pt x="1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27"/>
              <p:cNvSpPr/>
              <p:nvPr/>
            </p:nvSpPr>
            <p:spPr>
              <a:xfrm>
                <a:off x="3118238" y="2466575"/>
                <a:ext cx="8500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373" extrusionOk="0">
                    <a:moveTo>
                      <a:pt x="168" y="1"/>
                    </a:moveTo>
                    <a:cubicBezTo>
                      <a:pt x="83" y="1"/>
                      <a:pt x="0" y="57"/>
                      <a:pt x="6" y="170"/>
                    </a:cubicBezTo>
                    <a:lnTo>
                      <a:pt x="6" y="2206"/>
                    </a:lnTo>
                    <a:cubicBezTo>
                      <a:pt x="6" y="2289"/>
                      <a:pt x="78" y="2373"/>
                      <a:pt x="173" y="2373"/>
                    </a:cubicBezTo>
                    <a:cubicBezTo>
                      <a:pt x="268" y="2373"/>
                      <a:pt x="339" y="2289"/>
                      <a:pt x="339" y="2206"/>
                    </a:cubicBezTo>
                    <a:lnTo>
                      <a:pt x="339" y="170"/>
                    </a:lnTo>
                    <a:cubicBezTo>
                      <a:pt x="339" y="57"/>
                      <a:pt x="253" y="1"/>
                      <a:pt x="16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27"/>
              <p:cNvSpPr/>
              <p:nvPr/>
            </p:nvSpPr>
            <p:spPr>
              <a:xfrm>
                <a:off x="3160488" y="2466575"/>
                <a:ext cx="8525" cy="5932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373" extrusionOk="0">
                    <a:moveTo>
                      <a:pt x="169" y="1"/>
                    </a:moveTo>
                    <a:cubicBezTo>
                      <a:pt x="84" y="1"/>
                      <a:pt x="1" y="57"/>
                      <a:pt x="7" y="170"/>
                    </a:cubicBezTo>
                    <a:lnTo>
                      <a:pt x="7" y="2206"/>
                    </a:lnTo>
                    <a:cubicBezTo>
                      <a:pt x="7" y="2289"/>
                      <a:pt x="78" y="2373"/>
                      <a:pt x="173" y="2373"/>
                    </a:cubicBezTo>
                    <a:cubicBezTo>
                      <a:pt x="269" y="2373"/>
                      <a:pt x="340" y="2289"/>
                      <a:pt x="340" y="2206"/>
                    </a:cubicBezTo>
                    <a:lnTo>
                      <a:pt x="340" y="170"/>
                    </a:lnTo>
                    <a:cubicBezTo>
                      <a:pt x="340" y="57"/>
                      <a:pt x="254" y="1"/>
                      <a:pt x="16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27"/>
              <p:cNvSpPr/>
              <p:nvPr/>
            </p:nvSpPr>
            <p:spPr>
              <a:xfrm>
                <a:off x="3075813" y="2687000"/>
                <a:ext cx="9250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200" extrusionOk="0">
                    <a:moveTo>
                      <a:pt x="185" y="0"/>
                    </a:moveTo>
                    <a:cubicBezTo>
                      <a:pt x="93" y="0"/>
                      <a:pt x="0" y="63"/>
                      <a:pt x="12" y="188"/>
                    </a:cubicBezTo>
                    <a:lnTo>
                      <a:pt x="12" y="2033"/>
                    </a:lnTo>
                    <a:cubicBezTo>
                      <a:pt x="12" y="2128"/>
                      <a:pt x="96" y="2200"/>
                      <a:pt x="191" y="2200"/>
                    </a:cubicBezTo>
                    <a:cubicBezTo>
                      <a:pt x="274" y="2200"/>
                      <a:pt x="358" y="2128"/>
                      <a:pt x="358" y="2033"/>
                    </a:cubicBezTo>
                    <a:lnTo>
                      <a:pt x="358" y="188"/>
                    </a:lnTo>
                    <a:cubicBezTo>
                      <a:pt x="370" y="63"/>
                      <a:pt x="277" y="0"/>
                      <a:pt x="18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27"/>
              <p:cNvSpPr/>
              <p:nvPr/>
            </p:nvSpPr>
            <p:spPr>
              <a:xfrm>
                <a:off x="3118388" y="2687425"/>
                <a:ext cx="8350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183" extrusionOk="0">
                    <a:moveTo>
                      <a:pt x="167" y="1"/>
                    </a:moveTo>
                    <a:cubicBezTo>
                      <a:pt x="83" y="1"/>
                      <a:pt x="0" y="57"/>
                      <a:pt x="0" y="171"/>
                    </a:cubicBezTo>
                    <a:lnTo>
                      <a:pt x="0" y="2016"/>
                    </a:lnTo>
                    <a:cubicBezTo>
                      <a:pt x="0" y="2111"/>
                      <a:pt x="72" y="2183"/>
                      <a:pt x="167" y="2183"/>
                    </a:cubicBezTo>
                    <a:cubicBezTo>
                      <a:pt x="262" y="2183"/>
                      <a:pt x="333" y="2111"/>
                      <a:pt x="333" y="2016"/>
                    </a:cubicBezTo>
                    <a:lnTo>
                      <a:pt x="333" y="171"/>
                    </a:lnTo>
                    <a:cubicBezTo>
                      <a:pt x="333" y="57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27"/>
              <p:cNvSpPr/>
              <p:nvPr/>
            </p:nvSpPr>
            <p:spPr>
              <a:xfrm>
                <a:off x="3160638" y="2687425"/>
                <a:ext cx="83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183" extrusionOk="0">
                    <a:moveTo>
                      <a:pt x="167" y="1"/>
                    </a:moveTo>
                    <a:cubicBezTo>
                      <a:pt x="84" y="1"/>
                      <a:pt x="1" y="57"/>
                      <a:pt x="1" y="171"/>
                    </a:cubicBezTo>
                    <a:lnTo>
                      <a:pt x="1" y="2016"/>
                    </a:lnTo>
                    <a:cubicBezTo>
                      <a:pt x="1" y="2111"/>
                      <a:pt x="72" y="2183"/>
                      <a:pt x="167" y="2183"/>
                    </a:cubicBezTo>
                    <a:cubicBezTo>
                      <a:pt x="263" y="2183"/>
                      <a:pt x="334" y="2111"/>
                      <a:pt x="334" y="2016"/>
                    </a:cubicBezTo>
                    <a:lnTo>
                      <a:pt x="334" y="171"/>
                    </a:lnTo>
                    <a:cubicBezTo>
                      <a:pt x="334" y="57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3" name="Google Shape;7133;p27"/>
            <p:cNvGrpSpPr/>
            <p:nvPr/>
          </p:nvGrpSpPr>
          <p:grpSpPr>
            <a:xfrm>
              <a:off x="3400813" y="1016175"/>
              <a:ext cx="1067700" cy="2091075"/>
              <a:chOff x="3927413" y="1881450"/>
              <a:chExt cx="1067700" cy="2091075"/>
            </a:xfrm>
          </p:grpSpPr>
          <p:sp>
            <p:nvSpPr>
              <p:cNvPr id="7134" name="Google Shape;7134;p27"/>
              <p:cNvSpPr/>
              <p:nvPr/>
            </p:nvSpPr>
            <p:spPr>
              <a:xfrm>
                <a:off x="3932463" y="1992025"/>
                <a:ext cx="1057900" cy="1976325"/>
              </a:xfrm>
              <a:custGeom>
                <a:avLst/>
                <a:gdLst/>
                <a:ahLst/>
                <a:cxnLst/>
                <a:rect l="l" t="t" r="r" b="b"/>
                <a:pathLst>
                  <a:path w="42316" h="79053" extrusionOk="0">
                    <a:moveTo>
                      <a:pt x="23039" y="42988"/>
                    </a:moveTo>
                    <a:cubicBezTo>
                      <a:pt x="23837" y="42988"/>
                      <a:pt x="24539" y="43477"/>
                      <a:pt x="24813" y="44215"/>
                    </a:cubicBezTo>
                    <a:lnTo>
                      <a:pt x="29028" y="55788"/>
                    </a:lnTo>
                    <a:lnTo>
                      <a:pt x="13288" y="55788"/>
                    </a:lnTo>
                    <a:lnTo>
                      <a:pt x="17503" y="44215"/>
                    </a:lnTo>
                    <a:cubicBezTo>
                      <a:pt x="17777" y="43477"/>
                      <a:pt x="18479" y="42988"/>
                      <a:pt x="19265" y="42988"/>
                    </a:cubicBezTo>
                    <a:close/>
                    <a:moveTo>
                      <a:pt x="21150" y="0"/>
                    </a:moveTo>
                    <a:cubicBezTo>
                      <a:pt x="19696" y="0"/>
                      <a:pt x="18491" y="1189"/>
                      <a:pt x="18491" y="2674"/>
                    </a:cubicBezTo>
                    <a:lnTo>
                      <a:pt x="18491" y="16259"/>
                    </a:lnTo>
                    <a:cubicBezTo>
                      <a:pt x="18491" y="22236"/>
                      <a:pt x="17491" y="28177"/>
                      <a:pt x="15526" y="33821"/>
                    </a:cubicBezTo>
                    <a:lnTo>
                      <a:pt x="179" y="77981"/>
                    </a:lnTo>
                    <a:cubicBezTo>
                      <a:pt x="1" y="78505"/>
                      <a:pt x="382" y="79040"/>
                      <a:pt x="929" y="79052"/>
                    </a:cubicBezTo>
                    <a:lnTo>
                      <a:pt x="8418" y="79052"/>
                    </a:lnTo>
                    <a:cubicBezTo>
                      <a:pt x="8835" y="79052"/>
                      <a:pt x="9180" y="78731"/>
                      <a:pt x="9216" y="78326"/>
                    </a:cubicBezTo>
                    <a:cubicBezTo>
                      <a:pt x="9823" y="71611"/>
                      <a:pt x="14252" y="66372"/>
                      <a:pt x="21158" y="66372"/>
                    </a:cubicBezTo>
                    <a:cubicBezTo>
                      <a:pt x="28052" y="66372"/>
                      <a:pt x="32481" y="71611"/>
                      <a:pt x="33100" y="78326"/>
                    </a:cubicBezTo>
                    <a:cubicBezTo>
                      <a:pt x="33136" y="78731"/>
                      <a:pt x="33481" y="79040"/>
                      <a:pt x="33886" y="79052"/>
                    </a:cubicBezTo>
                    <a:lnTo>
                      <a:pt x="41375" y="79052"/>
                    </a:lnTo>
                    <a:cubicBezTo>
                      <a:pt x="41923" y="79040"/>
                      <a:pt x="42315" y="78505"/>
                      <a:pt x="42137" y="77981"/>
                    </a:cubicBezTo>
                    <a:lnTo>
                      <a:pt x="26790" y="33821"/>
                    </a:lnTo>
                    <a:cubicBezTo>
                      <a:pt x="24825" y="28177"/>
                      <a:pt x="23825" y="22236"/>
                      <a:pt x="23825" y="16259"/>
                    </a:cubicBezTo>
                    <a:lnTo>
                      <a:pt x="23825" y="2757"/>
                    </a:lnTo>
                    <a:cubicBezTo>
                      <a:pt x="23825" y="1340"/>
                      <a:pt x="22754" y="102"/>
                      <a:pt x="21337" y="7"/>
                    </a:cubicBezTo>
                    <a:cubicBezTo>
                      <a:pt x="21274" y="3"/>
                      <a:pt x="21212" y="0"/>
                      <a:pt x="21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27"/>
              <p:cNvSpPr/>
              <p:nvPr/>
            </p:nvSpPr>
            <p:spPr>
              <a:xfrm>
                <a:off x="3932463" y="3542375"/>
                <a:ext cx="284600" cy="42597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17039" extrusionOk="0">
                    <a:moveTo>
                      <a:pt x="5728" y="1"/>
                    </a:moveTo>
                    <a:lnTo>
                      <a:pt x="179" y="15967"/>
                    </a:lnTo>
                    <a:cubicBezTo>
                      <a:pt x="1" y="16491"/>
                      <a:pt x="382" y="17026"/>
                      <a:pt x="929" y="17038"/>
                    </a:cubicBezTo>
                    <a:lnTo>
                      <a:pt x="5418" y="17038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27"/>
              <p:cNvSpPr/>
              <p:nvPr/>
            </p:nvSpPr>
            <p:spPr>
              <a:xfrm>
                <a:off x="4259588" y="3062550"/>
                <a:ext cx="403650" cy="328650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3146" extrusionOk="0">
                    <a:moveTo>
                      <a:pt x="9954" y="334"/>
                    </a:moveTo>
                    <a:cubicBezTo>
                      <a:pt x="10681" y="334"/>
                      <a:pt x="11312" y="787"/>
                      <a:pt x="11562" y="1453"/>
                    </a:cubicBezTo>
                    <a:lnTo>
                      <a:pt x="15693" y="12800"/>
                    </a:lnTo>
                    <a:lnTo>
                      <a:pt x="441" y="12800"/>
                    </a:lnTo>
                    <a:lnTo>
                      <a:pt x="4585" y="1453"/>
                    </a:lnTo>
                    <a:cubicBezTo>
                      <a:pt x="4823" y="787"/>
                      <a:pt x="5466" y="334"/>
                      <a:pt x="6180" y="334"/>
                    </a:cubicBezTo>
                    <a:close/>
                    <a:moveTo>
                      <a:pt x="6180" y="1"/>
                    </a:moveTo>
                    <a:cubicBezTo>
                      <a:pt x="5323" y="1"/>
                      <a:pt x="4561" y="537"/>
                      <a:pt x="4263" y="1334"/>
                    </a:cubicBezTo>
                    <a:lnTo>
                      <a:pt x="36" y="12907"/>
                    </a:lnTo>
                    <a:cubicBezTo>
                      <a:pt x="1" y="13026"/>
                      <a:pt x="84" y="13145"/>
                      <a:pt x="203" y="13145"/>
                    </a:cubicBezTo>
                    <a:lnTo>
                      <a:pt x="15943" y="13145"/>
                    </a:lnTo>
                    <a:cubicBezTo>
                      <a:pt x="16062" y="13145"/>
                      <a:pt x="16146" y="13026"/>
                      <a:pt x="16098" y="12907"/>
                    </a:cubicBezTo>
                    <a:lnTo>
                      <a:pt x="11883" y="1334"/>
                    </a:lnTo>
                    <a:cubicBezTo>
                      <a:pt x="11585" y="537"/>
                      <a:pt x="10812" y="1"/>
                      <a:pt x="99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27"/>
              <p:cNvSpPr/>
              <p:nvPr/>
            </p:nvSpPr>
            <p:spPr>
              <a:xfrm>
                <a:off x="3927413" y="1987875"/>
                <a:ext cx="1067700" cy="1984650"/>
              </a:xfrm>
              <a:custGeom>
                <a:avLst/>
                <a:gdLst/>
                <a:ahLst/>
                <a:cxnLst/>
                <a:rect l="l" t="t" r="r" b="b"/>
                <a:pathLst>
                  <a:path w="42708" h="79386" extrusionOk="0">
                    <a:moveTo>
                      <a:pt x="23241" y="43321"/>
                    </a:moveTo>
                    <a:cubicBezTo>
                      <a:pt x="23968" y="43321"/>
                      <a:pt x="24599" y="43774"/>
                      <a:pt x="24849" y="44440"/>
                    </a:cubicBezTo>
                    <a:lnTo>
                      <a:pt x="28980" y="55787"/>
                    </a:lnTo>
                    <a:lnTo>
                      <a:pt x="13728" y="55787"/>
                    </a:lnTo>
                    <a:lnTo>
                      <a:pt x="17872" y="44440"/>
                    </a:lnTo>
                    <a:cubicBezTo>
                      <a:pt x="18110" y="43774"/>
                      <a:pt x="18753" y="43321"/>
                      <a:pt x="19467" y="43321"/>
                    </a:cubicBezTo>
                    <a:close/>
                    <a:moveTo>
                      <a:pt x="19467" y="42988"/>
                    </a:moveTo>
                    <a:cubicBezTo>
                      <a:pt x="18610" y="42988"/>
                      <a:pt x="17848" y="43524"/>
                      <a:pt x="17550" y="44321"/>
                    </a:cubicBezTo>
                    <a:lnTo>
                      <a:pt x="13323" y="55894"/>
                    </a:lnTo>
                    <a:cubicBezTo>
                      <a:pt x="13288" y="56013"/>
                      <a:pt x="13371" y="56132"/>
                      <a:pt x="13490" y="56132"/>
                    </a:cubicBezTo>
                    <a:lnTo>
                      <a:pt x="29230" y="56132"/>
                    </a:lnTo>
                    <a:cubicBezTo>
                      <a:pt x="29349" y="56132"/>
                      <a:pt x="29433" y="56013"/>
                      <a:pt x="29385" y="55894"/>
                    </a:cubicBezTo>
                    <a:lnTo>
                      <a:pt x="25170" y="44321"/>
                    </a:lnTo>
                    <a:cubicBezTo>
                      <a:pt x="24872" y="43524"/>
                      <a:pt x="24099" y="42988"/>
                      <a:pt x="23241" y="42988"/>
                    </a:cubicBezTo>
                    <a:close/>
                    <a:moveTo>
                      <a:pt x="21358" y="334"/>
                    </a:moveTo>
                    <a:cubicBezTo>
                      <a:pt x="21414" y="334"/>
                      <a:pt x="21470" y="336"/>
                      <a:pt x="21527" y="340"/>
                    </a:cubicBezTo>
                    <a:cubicBezTo>
                      <a:pt x="22825" y="423"/>
                      <a:pt x="23848" y="1566"/>
                      <a:pt x="23848" y="2923"/>
                    </a:cubicBezTo>
                    <a:lnTo>
                      <a:pt x="23848" y="16413"/>
                    </a:lnTo>
                    <a:cubicBezTo>
                      <a:pt x="23848" y="22414"/>
                      <a:pt x="24861" y="28367"/>
                      <a:pt x="26825" y="34034"/>
                    </a:cubicBezTo>
                    <a:lnTo>
                      <a:pt x="42172" y="78206"/>
                    </a:lnTo>
                    <a:cubicBezTo>
                      <a:pt x="42315" y="78611"/>
                      <a:pt x="42006" y="79040"/>
                      <a:pt x="41577" y="79040"/>
                    </a:cubicBezTo>
                    <a:lnTo>
                      <a:pt x="34088" y="79040"/>
                    </a:lnTo>
                    <a:cubicBezTo>
                      <a:pt x="33766" y="79040"/>
                      <a:pt x="33493" y="78790"/>
                      <a:pt x="33469" y="78468"/>
                    </a:cubicBezTo>
                    <a:cubicBezTo>
                      <a:pt x="32814" y="71229"/>
                      <a:pt x="27944" y="66372"/>
                      <a:pt x="21360" y="66372"/>
                    </a:cubicBezTo>
                    <a:cubicBezTo>
                      <a:pt x="14776" y="66372"/>
                      <a:pt x="9906" y="71229"/>
                      <a:pt x="9251" y="78468"/>
                    </a:cubicBezTo>
                    <a:cubicBezTo>
                      <a:pt x="9216" y="78790"/>
                      <a:pt x="8942" y="79040"/>
                      <a:pt x="8620" y="79040"/>
                    </a:cubicBezTo>
                    <a:lnTo>
                      <a:pt x="1131" y="79040"/>
                    </a:lnTo>
                    <a:cubicBezTo>
                      <a:pt x="703" y="79040"/>
                      <a:pt x="393" y="78611"/>
                      <a:pt x="536" y="78206"/>
                    </a:cubicBezTo>
                    <a:lnTo>
                      <a:pt x="15883" y="34046"/>
                    </a:lnTo>
                    <a:cubicBezTo>
                      <a:pt x="17848" y="28379"/>
                      <a:pt x="18860" y="22426"/>
                      <a:pt x="18860" y="16425"/>
                    </a:cubicBezTo>
                    <a:lnTo>
                      <a:pt x="18860" y="2840"/>
                    </a:lnTo>
                    <a:cubicBezTo>
                      <a:pt x="18860" y="1444"/>
                      <a:pt x="19981" y="334"/>
                      <a:pt x="21358" y="334"/>
                    </a:cubicBezTo>
                    <a:close/>
                    <a:moveTo>
                      <a:pt x="21361" y="0"/>
                    </a:moveTo>
                    <a:cubicBezTo>
                      <a:pt x="19803" y="0"/>
                      <a:pt x="18526" y="1260"/>
                      <a:pt x="18514" y="2840"/>
                    </a:cubicBezTo>
                    <a:lnTo>
                      <a:pt x="18514" y="16425"/>
                    </a:lnTo>
                    <a:cubicBezTo>
                      <a:pt x="18514" y="22378"/>
                      <a:pt x="17526" y="28295"/>
                      <a:pt x="15562" y="33927"/>
                    </a:cubicBezTo>
                    <a:lnTo>
                      <a:pt x="215" y="78087"/>
                    </a:lnTo>
                    <a:cubicBezTo>
                      <a:pt x="0" y="78718"/>
                      <a:pt x="465" y="79385"/>
                      <a:pt x="1131" y="79385"/>
                    </a:cubicBezTo>
                    <a:lnTo>
                      <a:pt x="8620" y="79385"/>
                    </a:lnTo>
                    <a:cubicBezTo>
                      <a:pt x="9120" y="79385"/>
                      <a:pt x="9537" y="79004"/>
                      <a:pt x="9585" y="78504"/>
                    </a:cubicBezTo>
                    <a:cubicBezTo>
                      <a:pt x="10228" y="71444"/>
                      <a:pt x="14955" y="66705"/>
                      <a:pt x="21360" y="66705"/>
                    </a:cubicBezTo>
                    <a:cubicBezTo>
                      <a:pt x="27754" y="66705"/>
                      <a:pt x="32481" y="71444"/>
                      <a:pt x="33123" y="78504"/>
                    </a:cubicBezTo>
                    <a:cubicBezTo>
                      <a:pt x="33171" y="79004"/>
                      <a:pt x="33588" y="79385"/>
                      <a:pt x="34088" y="79385"/>
                    </a:cubicBezTo>
                    <a:lnTo>
                      <a:pt x="41577" y="79385"/>
                    </a:lnTo>
                    <a:cubicBezTo>
                      <a:pt x="42244" y="79373"/>
                      <a:pt x="42708" y="78730"/>
                      <a:pt x="42494" y="78099"/>
                    </a:cubicBezTo>
                    <a:lnTo>
                      <a:pt x="27147" y="33927"/>
                    </a:lnTo>
                    <a:cubicBezTo>
                      <a:pt x="25194" y="28307"/>
                      <a:pt x="24194" y="22390"/>
                      <a:pt x="24194" y="16425"/>
                    </a:cubicBezTo>
                    <a:lnTo>
                      <a:pt x="24194" y="2935"/>
                    </a:lnTo>
                    <a:cubicBezTo>
                      <a:pt x="24194" y="1387"/>
                      <a:pt x="23039" y="102"/>
                      <a:pt x="21551" y="6"/>
                    </a:cubicBezTo>
                    <a:cubicBezTo>
                      <a:pt x="21487" y="2"/>
                      <a:pt x="21424" y="0"/>
                      <a:pt x="213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27"/>
              <p:cNvSpPr/>
              <p:nvPr/>
            </p:nvSpPr>
            <p:spPr>
              <a:xfrm>
                <a:off x="4456938" y="1881450"/>
                <a:ext cx="865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597" extrusionOk="0">
                    <a:moveTo>
                      <a:pt x="173" y="1"/>
                    </a:moveTo>
                    <a:cubicBezTo>
                      <a:pt x="87" y="1"/>
                      <a:pt x="0" y="60"/>
                      <a:pt x="0" y="179"/>
                    </a:cubicBezTo>
                    <a:lnTo>
                      <a:pt x="0" y="4430"/>
                    </a:lnTo>
                    <a:cubicBezTo>
                      <a:pt x="0" y="4513"/>
                      <a:pt x="84" y="4597"/>
                      <a:pt x="179" y="4597"/>
                    </a:cubicBezTo>
                    <a:cubicBezTo>
                      <a:pt x="274" y="4597"/>
                      <a:pt x="346" y="4513"/>
                      <a:pt x="346" y="4430"/>
                    </a:cubicBezTo>
                    <a:lnTo>
                      <a:pt x="346" y="179"/>
                    </a:lnTo>
                    <a:cubicBezTo>
                      <a:pt x="346" y="60"/>
                      <a:pt x="259" y="1"/>
                      <a:pt x="17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27"/>
              <p:cNvSpPr/>
              <p:nvPr/>
            </p:nvSpPr>
            <p:spPr>
              <a:xfrm>
                <a:off x="4074438" y="3373300"/>
                <a:ext cx="773950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30958" h="6764" extrusionOk="0">
                    <a:moveTo>
                      <a:pt x="406" y="1"/>
                    </a:moveTo>
                    <a:cubicBezTo>
                      <a:pt x="180" y="1"/>
                      <a:pt x="1" y="191"/>
                      <a:pt x="1" y="418"/>
                    </a:cubicBezTo>
                    <a:lnTo>
                      <a:pt x="1" y="6359"/>
                    </a:lnTo>
                    <a:cubicBezTo>
                      <a:pt x="1" y="6585"/>
                      <a:pt x="180" y="6764"/>
                      <a:pt x="406" y="6764"/>
                    </a:cubicBezTo>
                    <a:lnTo>
                      <a:pt x="30552" y="6764"/>
                    </a:lnTo>
                    <a:cubicBezTo>
                      <a:pt x="30767" y="6764"/>
                      <a:pt x="30957" y="6585"/>
                      <a:pt x="30957" y="6359"/>
                    </a:cubicBezTo>
                    <a:lnTo>
                      <a:pt x="30957" y="418"/>
                    </a:lnTo>
                    <a:cubicBezTo>
                      <a:pt x="30957" y="191"/>
                      <a:pt x="30767" y="1"/>
                      <a:pt x="305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27"/>
              <p:cNvSpPr/>
              <p:nvPr/>
            </p:nvSpPr>
            <p:spPr>
              <a:xfrm>
                <a:off x="4070288" y="3369150"/>
                <a:ext cx="782250" cy="177725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7109" extrusionOk="0">
                    <a:moveTo>
                      <a:pt x="30183" y="345"/>
                    </a:moveTo>
                    <a:cubicBezTo>
                      <a:pt x="30611" y="345"/>
                      <a:pt x="30945" y="691"/>
                      <a:pt x="30945" y="1107"/>
                    </a:cubicBezTo>
                    <a:lnTo>
                      <a:pt x="30945" y="6001"/>
                    </a:lnTo>
                    <a:cubicBezTo>
                      <a:pt x="30945" y="6418"/>
                      <a:pt x="30611" y="6763"/>
                      <a:pt x="30183" y="6763"/>
                    </a:cubicBezTo>
                    <a:lnTo>
                      <a:pt x="1096" y="6763"/>
                    </a:lnTo>
                    <a:cubicBezTo>
                      <a:pt x="679" y="6763"/>
                      <a:pt x="334" y="6418"/>
                      <a:pt x="334" y="6001"/>
                    </a:cubicBezTo>
                    <a:lnTo>
                      <a:pt x="334" y="1107"/>
                    </a:lnTo>
                    <a:cubicBezTo>
                      <a:pt x="334" y="691"/>
                      <a:pt x="679" y="345"/>
                      <a:pt x="1096" y="345"/>
                    </a:cubicBezTo>
                    <a:close/>
                    <a:moveTo>
                      <a:pt x="1096" y="0"/>
                    </a:moveTo>
                    <a:cubicBezTo>
                      <a:pt x="488" y="0"/>
                      <a:pt x="0" y="500"/>
                      <a:pt x="0" y="1107"/>
                    </a:cubicBezTo>
                    <a:lnTo>
                      <a:pt x="0" y="6001"/>
                    </a:lnTo>
                    <a:cubicBezTo>
                      <a:pt x="0" y="6608"/>
                      <a:pt x="488" y="7108"/>
                      <a:pt x="1096" y="7108"/>
                    </a:cubicBezTo>
                    <a:lnTo>
                      <a:pt x="30183" y="7108"/>
                    </a:lnTo>
                    <a:cubicBezTo>
                      <a:pt x="30790" y="7108"/>
                      <a:pt x="31290" y="6608"/>
                      <a:pt x="31290" y="6001"/>
                    </a:cubicBezTo>
                    <a:lnTo>
                      <a:pt x="31290" y="1107"/>
                    </a:lnTo>
                    <a:cubicBezTo>
                      <a:pt x="31290" y="500"/>
                      <a:pt x="30790" y="0"/>
                      <a:pt x="3018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27"/>
              <p:cNvSpPr/>
              <p:nvPr/>
            </p:nvSpPr>
            <p:spPr>
              <a:xfrm>
                <a:off x="4074438" y="3373600"/>
                <a:ext cx="773950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30958" h="3537" extrusionOk="0">
                    <a:moveTo>
                      <a:pt x="717" y="0"/>
                    </a:moveTo>
                    <a:cubicBezTo>
                      <a:pt x="322" y="0"/>
                      <a:pt x="1" y="318"/>
                      <a:pt x="1" y="727"/>
                    </a:cubicBezTo>
                    <a:lnTo>
                      <a:pt x="1" y="3537"/>
                    </a:lnTo>
                    <a:lnTo>
                      <a:pt x="30957" y="3537"/>
                    </a:lnTo>
                    <a:lnTo>
                      <a:pt x="30957" y="727"/>
                    </a:lnTo>
                    <a:cubicBezTo>
                      <a:pt x="30946" y="318"/>
                      <a:pt x="30624" y="0"/>
                      <a:pt x="30229" y="0"/>
                    </a:cubicBezTo>
                    <a:cubicBezTo>
                      <a:pt x="30222" y="0"/>
                      <a:pt x="30214" y="1"/>
                      <a:pt x="30207" y="1"/>
                    </a:cubicBezTo>
                    <a:lnTo>
                      <a:pt x="739" y="1"/>
                    </a:lnTo>
                    <a:cubicBezTo>
                      <a:pt x="732" y="1"/>
                      <a:pt x="725" y="0"/>
                      <a:pt x="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27"/>
              <p:cNvSpPr/>
              <p:nvPr/>
            </p:nvSpPr>
            <p:spPr>
              <a:xfrm>
                <a:off x="4069988" y="3369425"/>
                <a:ext cx="782550" cy="97075"/>
              </a:xfrm>
              <a:custGeom>
                <a:avLst/>
                <a:gdLst/>
                <a:ahLst/>
                <a:cxnLst/>
                <a:rect l="l" t="t" r="r" b="b"/>
                <a:pathLst>
                  <a:path w="31302" h="3883" extrusionOk="0">
                    <a:moveTo>
                      <a:pt x="30397" y="334"/>
                    </a:moveTo>
                    <a:cubicBezTo>
                      <a:pt x="30707" y="334"/>
                      <a:pt x="30957" y="584"/>
                      <a:pt x="30969" y="894"/>
                    </a:cubicBezTo>
                    <a:lnTo>
                      <a:pt x="30969" y="3537"/>
                    </a:lnTo>
                    <a:lnTo>
                      <a:pt x="346" y="3537"/>
                    </a:lnTo>
                    <a:lnTo>
                      <a:pt x="358" y="894"/>
                    </a:lnTo>
                    <a:cubicBezTo>
                      <a:pt x="358" y="584"/>
                      <a:pt x="619" y="334"/>
                      <a:pt x="929" y="334"/>
                    </a:cubicBezTo>
                    <a:close/>
                    <a:moveTo>
                      <a:pt x="896" y="1"/>
                    </a:moveTo>
                    <a:cubicBezTo>
                      <a:pt x="406" y="1"/>
                      <a:pt x="12" y="401"/>
                      <a:pt x="12" y="894"/>
                    </a:cubicBezTo>
                    <a:lnTo>
                      <a:pt x="12" y="3704"/>
                    </a:lnTo>
                    <a:cubicBezTo>
                      <a:pt x="0" y="3799"/>
                      <a:pt x="84" y="3871"/>
                      <a:pt x="179" y="3882"/>
                    </a:cubicBezTo>
                    <a:lnTo>
                      <a:pt x="31135" y="3882"/>
                    </a:lnTo>
                    <a:cubicBezTo>
                      <a:pt x="31230" y="3871"/>
                      <a:pt x="31302" y="3787"/>
                      <a:pt x="31302" y="3704"/>
                    </a:cubicBezTo>
                    <a:lnTo>
                      <a:pt x="31302" y="894"/>
                    </a:lnTo>
                    <a:cubicBezTo>
                      <a:pt x="31290" y="401"/>
                      <a:pt x="30897" y="1"/>
                      <a:pt x="30407" y="1"/>
                    </a:cubicBezTo>
                    <a:cubicBezTo>
                      <a:pt x="30399" y="1"/>
                      <a:pt x="30392" y="1"/>
                      <a:pt x="30385" y="1"/>
                    </a:cubicBezTo>
                    <a:lnTo>
                      <a:pt x="917" y="1"/>
                    </a:lnTo>
                    <a:cubicBezTo>
                      <a:pt x="910" y="1"/>
                      <a:pt x="903" y="1"/>
                      <a:pt x="8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27"/>
              <p:cNvSpPr/>
              <p:nvPr/>
            </p:nvSpPr>
            <p:spPr>
              <a:xfrm>
                <a:off x="4179513" y="2895875"/>
                <a:ext cx="563800" cy="168800"/>
              </a:xfrm>
              <a:custGeom>
                <a:avLst/>
                <a:gdLst/>
                <a:ahLst/>
                <a:cxnLst/>
                <a:rect l="l" t="t" r="r" b="b"/>
                <a:pathLst>
                  <a:path w="22552" h="6752" extrusionOk="0">
                    <a:moveTo>
                      <a:pt x="822" y="0"/>
                    </a:moveTo>
                    <a:cubicBezTo>
                      <a:pt x="334" y="0"/>
                      <a:pt x="1" y="488"/>
                      <a:pt x="179" y="941"/>
                    </a:cubicBezTo>
                    <a:lnTo>
                      <a:pt x="2275" y="6156"/>
                    </a:lnTo>
                    <a:cubicBezTo>
                      <a:pt x="2418" y="6513"/>
                      <a:pt x="2763" y="6739"/>
                      <a:pt x="3144" y="6751"/>
                    </a:cubicBezTo>
                    <a:lnTo>
                      <a:pt x="19408" y="6751"/>
                    </a:lnTo>
                    <a:cubicBezTo>
                      <a:pt x="19777" y="6751"/>
                      <a:pt x="20122" y="6513"/>
                      <a:pt x="20265" y="6168"/>
                    </a:cubicBezTo>
                    <a:lnTo>
                      <a:pt x="22373" y="941"/>
                    </a:lnTo>
                    <a:cubicBezTo>
                      <a:pt x="22551" y="488"/>
                      <a:pt x="22218" y="0"/>
                      <a:pt x="2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27"/>
              <p:cNvSpPr/>
              <p:nvPr/>
            </p:nvSpPr>
            <p:spPr>
              <a:xfrm>
                <a:off x="4174463" y="2891400"/>
                <a:ext cx="573900" cy="1774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7097" extrusionOk="0">
                    <a:moveTo>
                      <a:pt x="21960" y="345"/>
                    </a:moveTo>
                    <a:cubicBezTo>
                      <a:pt x="22117" y="345"/>
                      <a:pt x="22271" y="437"/>
                      <a:pt x="22360" y="572"/>
                    </a:cubicBezTo>
                    <a:cubicBezTo>
                      <a:pt x="22456" y="703"/>
                      <a:pt x="22479" y="894"/>
                      <a:pt x="22408" y="1048"/>
                    </a:cubicBezTo>
                    <a:lnTo>
                      <a:pt x="20313" y="6275"/>
                    </a:lnTo>
                    <a:cubicBezTo>
                      <a:pt x="20193" y="6573"/>
                      <a:pt x="19920" y="6763"/>
                      <a:pt x="19610" y="6763"/>
                    </a:cubicBezTo>
                    <a:lnTo>
                      <a:pt x="3346" y="6763"/>
                    </a:lnTo>
                    <a:cubicBezTo>
                      <a:pt x="3037" y="6763"/>
                      <a:pt x="2751" y="6573"/>
                      <a:pt x="2644" y="6275"/>
                    </a:cubicBezTo>
                    <a:lnTo>
                      <a:pt x="536" y="1048"/>
                    </a:lnTo>
                    <a:cubicBezTo>
                      <a:pt x="407" y="720"/>
                      <a:pt x="648" y="346"/>
                      <a:pt x="1008" y="346"/>
                    </a:cubicBezTo>
                    <a:cubicBezTo>
                      <a:pt x="1013" y="346"/>
                      <a:pt x="1019" y="346"/>
                      <a:pt x="1024" y="346"/>
                    </a:cubicBezTo>
                    <a:lnTo>
                      <a:pt x="21932" y="346"/>
                    </a:lnTo>
                    <a:cubicBezTo>
                      <a:pt x="21941" y="345"/>
                      <a:pt x="21951" y="345"/>
                      <a:pt x="21960" y="345"/>
                    </a:cubicBezTo>
                    <a:close/>
                    <a:moveTo>
                      <a:pt x="1024" y="1"/>
                    </a:moveTo>
                    <a:cubicBezTo>
                      <a:pt x="405" y="1"/>
                      <a:pt x="0" y="608"/>
                      <a:pt x="227" y="1179"/>
                    </a:cubicBezTo>
                    <a:lnTo>
                      <a:pt x="2322" y="6406"/>
                    </a:lnTo>
                    <a:cubicBezTo>
                      <a:pt x="2489" y="6823"/>
                      <a:pt x="2894" y="7097"/>
                      <a:pt x="3346" y="7097"/>
                    </a:cubicBezTo>
                    <a:lnTo>
                      <a:pt x="19610" y="7097"/>
                    </a:lnTo>
                    <a:cubicBezTo>
                      <a:pt x="20062" y="7097"/>
                      <a:pt x="20467" y="6823"/>
                      <a:pt x="20634" y="6406"/>
                    </a:cubicBezTo>
                    <a:lnTo>
                      <a:pt x="22729" y="1179"/>
                    </a:lnTo>
                    <a:cubicBezTo>
                      <a:pt x="22956" y="608"/>
                      <a:pt x="22539" y="1"/>
                      <a:pt x="2193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27"/>
              <p:cNvSpPr/>
              <p:nvPr/>
            </p:nvSpPr>
            <p:spPr>
              <a:xfrm>
                <a:off x="4403663" y="2697475"/>
                <a:ext cx="115500" cy="198125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7925" extrusionOk="0">
                    <a:moveTo>
                      <a:pt x="2310" y="1"/>
                    </a:moveTo>
                    <a:cubicBezTo>
                      <a:pt x="2161" y="1"/>
                      <a:pt x="2012" y="90"/>
                      <a:pt x="1965" y="269"/>
                    </a:cubicBezTo>
                    <a:lnTo>
                      <a:pt x="0" y="7924"/>
                    </a:lnTo>
                    <a:lnTo>
                      <a:pt x="4620" y="7924"/>
                    </a:lnTo>
                    <a:lnTo>
                      <a:pt x="2655" y="269"/>
                    </a:lnTo>
                    <a:cubicBezTo>
                      <a:pt x="2608" y="90"/>
                      <a:pt x="2459" y="1"/>
                      <a:pt x="2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27"/>
              <p:cNvSpPr/>
              <p:nvPr/>
            </p:nvSpPr>
            <p:spPr>
              <a:xfrm>
                <a:off x="4398588" y="2693175"/>
                <a:ext cx="125050" cy="206875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8275" extrusionOk="0">
                    <a:moveTo>
                      <a:pt x="2513" y="345"/>
                    </a:moveTo>
                    <a:cubicBezTo>
                      <a:pt x="2596" y="345"/>
                      <a:pt x="2668" y="405"/>
                      <a:pt x="2692" y="488"/>
                    </a:cubicBezTo>
                    <a:lnTo>
                      <a:pt x="4609" y="7930"/>
                    </a:lnTo>
                    <a:lnTo>
                      <a:pt x="418" y="7930"/>
                    </a:lnTo>
                    <a:lnTo>
                      <a:pt x="2334" y="488"/>
                    </a:lnTo>
                    <a:cubicBezTo>
                      <a:pt x="2346" y="405"/>
                      <a:pt x="2430" y="345"/>
                      <a:pt x="2513" y="345"/>
                    </a:cubicBezTo>
                    <a:close/>
                    <a:moveTo>
                      <a:pt x="2513" y="0"/>
                    </a:moveTo>
                    <a:cubicBezTo>
                      <a:pt x="2275" y="0"/>
                      <a:pt x="2061" y="167"/>
                      <a:pt x="2001" y="393"/>
                    </a:cubicBezTo>
                    <a:lnTo>
                      <a:pt x="37" y="8049"/>
                    </a:lnTo>
                    <a:cubicBezTo>
                      <a:pt x="1" y="8168"/>
                      <a:pt x="84" y="8263"/>
                      <a:pt x="203" y="8275"/>
                    </a:cubicBezTo>
                    <a:lnTo>
                      <a:pt x="4823" y="8275"/>
                    </a:lnTo>
                    <a:cubicBezTo>
                      <a:pt x="4871" y="8275"/>
                      <a:pt x="4930" y="8239"/>
                      <a:pt x="4954" y="8204"/>
                    </a:cubicBezTo>
                    <a:cubicBezTo>
                      <a:pt x="4990" y="8156"/>
                      <a:pt x="5001" y="8108"/>
                      <a:pt x="4990" y="8049"/>
                    </a:cubicBezTo>
                    <a:lnTo>
                      <a:pt x="3025" y="393"/>
                    </a:lnTo>
                    <a:cubicBezTo>
                      <a:pt x="2966" y="167"/>
                      <a:pt x="2751" y="0"/>
                      <a:pt x="251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27"/>
              <p:cNvSpPr/>
              <p:nvPr/>
            </p:nvSpPr>
            <p:spPr>
              <a:xfrm>
                <a:off x="4357688" y="2049900"/>
                <a:ext cx="2071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349" extrusionOk="0">
                    <a:moveTo>
                      <a:pt x="222" y="1"/>
                    </a:moveTo>
                    <a:cubicBezTo>
                      <a:pt x="1" y="1"/>
                      <a:pt x="1" y="348"/>
                      <a:pt x="222" y="348"/>
                    </a:cubicBezTo>
                    <a:cubicBezTo>
                      <a:pt x="229" y="348"/>
                      <a:pt x="236" y="348"/>
                      <a:pt x="244" y="347"/>
                    </a:cubicBezTo>
                    <a:lnTo>
                      <a:pt x="8054" y="347"/>
                    </a:lnTo>
                    <a:cubicBezTo>
                      <a:pt x="8061" y="348"/>
                      <a:pt x="8068" y="348"/>
                      <a:pt x="8075" y="348"/>
                    </a:cubicBezTo>
                    <a:cubicBezTo>
                      <a:pt x="8286" y="348"/>
                      <a:pt x="8285" y="1"/>
                      <a:pt x="8064" y="1"/>
                    </a:cubicBezTo>
                    <a:cubicBezTo>
                      <a:pt x="8057" y="1"/>
                      <a:pt x="8050" y="1"/>
                      <a:pt x="8042" y="2"/>
                    </a:cubicBezTo>
                    <a:lnTo>
                      <a:pt x="244" y="2"/>
                    </a:lnTo>
                    <a:cubicBezTo>
                      <a:pt x="236" y="1"/>
                      <a:pt x="229" y="1"/>
                      <a:pt x="22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27"/>
              <p:cNvSpPr/>
              <p:nvPr/>
            </p:nvSpPr>
            <p:spPr>
              <a:xfrm>
                <a:off x="4456938" y="2612800"/>
                <a:ext cx="865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561" extrusionOk="0">
                    <a:moveTo>
                      <a:pt x="173" y="0"/>
                    </a:moveTo>
                    <a:cubicBezTo>
                      <a:pt x="87" y="0"/>
                      <a:pt x="0" y="60"/>
                      <a:pt x="0" y="179"/>
                    </a:cubicBezTo>
                    <a:lnTo>
                      <a:pt x="0" y="3394"/>
                    </a:lnTo>
                    <a:cubicBezTo>
                      <a:pt x="0" y="3477"/>
                      <a:pt x="84" y="3560"/>
                      <a:pt x="179" y="3560"/>
                    </a:cubicBezTo>
                    <a:cubicBezTo>
                      <a:pt x="274" y="3560"/>
                      <a:pt x="346" y="3477"/>
                      <a:pt x="346" y="3394"/>
                    </a:cubicBezTo>
                    <a:lnTo>
                      <a:pt x="346" y="179"/>
                    </a:lnTo>
                    <a:cubicBezTo>
                      <a:pt x="346" y="60"/>
                      <a:pt x="259" y="0"/>
                      <a:pt x="17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27"/>
              <p:cNvSpPr/>
              <p:nvPr/>
            </p:nvSpPr>
            <p:spPr>
              <a:xfrm>
                <a:off x="4166713" y="3369075"/>
                <a:ext cx="897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897" extrusionOk="0">
                    <a:moveTo>
                      <a:pt x="175" y="0"/>
                    </a:moveTo>
                    <a:cubicBezTo>
                      <a:pt x="90" y="0"/>
                      <a:pt x="7" y="57"/>
                      <a:pt x="13" y="170"/>
                    </a:cubicBezTo>
                    <a:lnTo>
                      <a:pt x="13" y="3718"/>
                    </a:lnTo>
                    <a:cubicBezTo>
                      <a:pt x="1" y="3813"/>
                      <a:pt x="84" y="3896"/>
                      <a:pt x="179" y="3896"/>
                    </a:cubicBezTo>
                    <a:cubicBezTo>
                      <a:pt x="275" y="3885"/>
                      <a:pt x="358" y="3813"/>
                      <a:pt x="346" y="3718"/>
                    </a:cubicBezTo>
                    <a:lnTo>
                      <a:pt x="346" y="170"/>
                    </a:lnTo>
                    <a:cubicBezTo>
                      <a:pt x="346" y="57"/>
                      <a:pt x="260" y="0"/>
                      <a:pt x="17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27"/>
              <p:cNvSpPr/>
              <p:nvPr/>
            </p:nvSpPr>
            <p:spPr>
              <a:xfrm>
                <a:off x="4263463" y="3368625"/>
                <a:ext cx="89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915" extrusionOk="0">
                    <a:moveTo>
                      <a:pt x="179" y="0"/>
                    </a:moveTo>
                    <a:cubicBezTo>
                      <a:pt x="90" y="0"/>
                      <a:pt x="0" y="63"/>
                      <a:pt x="12" y="188"/>
                    </a:cubicBezTo>
                    <a:lnTo>
                      <a:pt x="12" y="3736"/>
                    </a:lnTo>
                    <a:cubicBezTo>
                      <a:pt x="0" y="3831"/>
                      <a:pt x="84" y="3914"/>
                      <a:pt x="179" y="3914"/>
                    </a:cubicBezTo>
                    <a:cubicBezTo>
                      <a:pt x="274" y="3903"/>
                      <a:pt x="346" y="3831"/>
                      <a:pt x="346" y="3736"/>
                    </a:cubicBezTo>
                    <a:lnTo>
                      <a:pt x="346" y="188"/>
                    </a:lnTo>
                    <a:cubicBezTo>
                      <a:pt x="358" y="63"/>
                      <a:pt x="268" y="0"/>
                      <a:pt x="17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27"/>
              <p:cNvSpPr/>
              <p:nvPr/>
            </p:nvSpPr>
            <p:spPr>
              <a:xfrm>
                <a:off x="4360188" y="3368625"/>
                <a:ext cx="8975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915" extrusionOk="0">
                    <a:moveTo>
                      <a:pt x="180" y="0"/>
                    </a:moveTo>
                    <a:cubicBezTo>
                      <a:pt x="90" y="0"/>
                      <a:pt x="1" y="63"/>
                      <a:pt x="13" y="188"/>
                    </a:cubicBezTo>
                    <a:lnTo>
                      <a:pt x="13" y="3736"/>
                    </a:lnTo>
                    <a:cubicBezTo>
                      <a:pt x="1" y="3831"/>
                      <a:pt x="84" y="3903"/>
                      <a:pt x="180" y="3914"/>
                    </a:cubicBezTo>
                    <a:cubicBezTo>
                      <a:pt x="275" y="3914"/>
                      <a:pt x="346" y="3831"/>
                      <a:pt x="346" y="3736"/>
                    </a:cubicBezTo>
                    <a:lnTo>
                      <a:pt x="346" y="188"/>
                    </a:lnTo>
                    <a:cubicBezTo>
                      <a:pt x="358" y="63"/>
                      <a:pt x="269" y="0"/>
                      <a:pt x="18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27"/>
              <p:cNvSpPr/>
              <p:nvPr/>
            </p:nvSpPr>
            <p:spPr>
              <a:xfrm>
                <a:off x="4456938" y="3369075"/>
                <a:ext cx="895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897" extrusionOk="0">
                    <a:moveTo>
                      <a:pt x="175" y="0"/>
                    </a:moveTo>
                    <a:cubicBezTo>
                      <a:pt x="90" y="0"/>
                      <a:pt x="6" y="57"/>
                      <a:pt x="12" y="170"/>
                    </a:cubicBezTo>
                    <a:lnTo>
                      <a:pt x="12" y="3718"/>
                    </a:lnTo>
                    <a:cubicBezTo>
                      <a:pt x="0" y="3813"/>
                      <a:pt x="84" y="3885"/>
                      <a:pt x="179" y="3896"/>
                    </a:cubicBezTo>
                    <a:cubicBezTo>
                      <a:pt x="274" y="3896"/>
                      <a:pt x="358" y="3813"/>
                      <a:pt x="346" y="3718"/>
                    </a:cubicBezTo>
                    <a:lnTo>
                      <a:pt x="346" y="170"/>
                    </a:lnTo>
                    <a:cubicBezTo>
                      <a:pt x="346" y="57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27"/>
              <p:cNvSpPr/>
              <p:nvPr/>
            </p:nvSpPr>
            <p:spPr>
              <a:xfrm>
                <a:off x="4553688" y="3369075"/>
                <a:ext cx="895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897" extrusionOk="0">
                    <a:moveTo>
                      <a:pt x="174" y="0"/>
                    </a:moveTo>
                    <a:cubicBezTo>
                      <a:pt x="89" y="0"/>
                      <a:pt x="6" y="57"/>
                      <a:pt x="12" y="170"/>
                    </a:cubicBezTo>
                    <a:lnTo>
                      <a:pt x="12" y="3718"/>
                    </a:lnTo>
                    <a:cubicBezTo>
                      <a:pt x="0" y="3813"/>
                      <a:pt x="83" y="3885"/>
                      <a:pt x="179" y="3896"/>
                    </a:cubicBezTo>
                    <a:cubicBezTo>
                      <a:pt x="274" y="3896"/>
                      <a:pt x="357" y="3813"/>
                      <a:pt x="345" y="3718"/>
                    </a:cubicBezTo>
                    <a:lnTo>
                      <a:pt x="345" y="170"/>
                    </a:lnTo>
                    <a:cubicBezTo>
                      <a:pt x="345" y="57"/>
                      <a:pt x="259" y="0"/>
                      <a:pt x="17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27"/>
              <p:cNvSpPr/>
              <p:nvPr/>
            </p:nvSpPr>
            <p:spPr>
              <a:xfrm>
                <a:off x="4650413" y="3369075"/>
                <a:ext cx="8950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897" extrusionOk="0">
                    <a:moveTo>
                      <a:pt x="175" y="0"/>
                    </a:moveTo>
                    <a:cubicBezTo>
                      <a:pt x="90" y="0"/>
                      <a:pt x="6" y="57"/>
                      <a:pt x="12" y="170"/>
                    </a:cubicBezTo>
                    <a:lnTo>
                      <a:pt x="12" y="3718"/>
                    </a:lnTo>
                    <a:cubicBezTo>
                      <a:pt x="1" y="3813"/>
                      <a:pt x="84" y="3885"/>
                      <a:pt x="179" y="3896"/>
                    </a:cubicBezTo>
                    <a:cubicBezTo>
                      <a:pt x="274" y="3896"/>
                      <a:pt x="358" y="3813"/>
                      <a:pt x="346" y="3718"/>
                    </a:cubicBezTo>
                    <a:lnTo>
                      <a:pt x="346" y="170"/>
                    </a:lnTo>
                    <a:cubicBezTo>
                      <a:pt x="346" y="57"/>
                      <a:pt x="260" y="0"/>
                      <a:pt x="17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27"/>
              <p:cNvSpPr/>
              <p:nvPr/>
            </p:nvSpPr>
            <p:spPr>
              <a:xfrm>
                <a:off x="4747163" y="3368625"/>
                <a:ext cx="8950" cy="9787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915" extrusionOk="0">
                    <a:moveTo>
                      <a:pt x="179" y="0"/>
                    </a:moveTo>
                    <a:cubicBezTo>
                      <a:pt x="89" y="0"/>
                      <a:pt x="0" y="63"/>
                      <a:pt x="12" y="188"/>
                    </a:cubicBezTo>
                    <a:lnTo>
                      <a:pt x="12" y="3736"/>
                    </a:lnTo>
                    <a:cubicBezTo>
                      <a:pt x="0" y="3831"/>
                      <a:pt x="83" y="3903"/>
                      <a:pt x="179" y="3914"/>
                    </a:cubicBezTo>
                    <a:cubicBezTo>
                      <a:pt x="274" y="3914"/>
                      <a:pt x="345" y="3831"/>
                      <a:pt x="345" y="3736"/>
                    </a:cubicBezTo>
                    <a:lnTo>
                      <a:pt x="345" y="188"/>
                    </a:lnTo>
                    <a:cubicBezTo>
                      <a:pt x="357" y="63"/>
                      <a:pt x="268" y="0"/>
                      <a:pt x="17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27"/>
              <p:cNvSpPr/>
              <p:nvPr/>
            </p:nvSpPr>
            <p:spPr>
              <a:xfrm>
                <a:off x="4703688" y="3542375"/>
                <a:ext cx="284600" cy="42597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17039" extrusionOk="0">
                    <a:moveTo>
                      <a:pt x="1" y="1"/>
                    </a:moveTo>
                    <a:lnTo>
                      <a:pt x="5966" y="17038"/>
                    </a:lnTo>
                    <a:lnTo>
                      <a:pt x="10443" y="17038"/>
                    </a:lnTo>
                    <a:cubicBezTo>
                      <a:pt x="10990" y="17026"/>
                      <a:pt x="11383" y="16491"/>
                      <a:pt x="11193" y="15967"/>
                    </a:cubicBezTo>
                    <a:lnTo>
                      <a:pt x="5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27"/>
              <p:cNvSpPr/>
              <p:nvPr/>
            </p:nvSpPr>
            <p:spPr>
              <a:xfrm>
                <a:off x="3927413" y="3538200"/>
                <a:ext cx="294100" cy="434325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7373" extrusionOk="0">
                    <a:moveTo>
                      <a:pt x="11347" y="334"/>
                    </a:moveTo>
                    <a:lnTo>
                      <a:pt x="5489" y="17027"/>
                    </a:lnTo>
                    <a:lnTo>
                      <a:pt x="1131" y="17027"/>
                    </a:lnTo>
                    <a:cubicBezTo>
                      <a:pt x="703" y="17027"/>
                      <a:pt x="393" y="16598"/>
                      <a:pt x="536" y="16193"/>
                    </a:cubicBezTo>
                    <a:lnTo>
                      <a:pt x="6049" y="334"/>
                    </a:lnTo>
                    <a:close/>
                    <a:moveTo>
                      <a:pt x="5930" y="1"/>
                    </a:moveTo>
                    <a:cubicBezTo>
                      <a:pt x="5858" y="1"/>
                      <a:pt x="5787" y="37"/>
                      <a:pt x="5763" y="108"/>
                    </a:cubicBezTo>
                    <a:lnTo>
                      <a:pt x="215" y="16074"/>
                    </a:lnTo>
                    <a:cubicBezTo>
                      <a:pt x="0" y="16705"/>
                      <a:pt x="465" y="17372"/>
                      <a:pt x="1131" y="17372"/>
                    </a:cubicBezTo>
                    <a:lnTo>
                      <a:pt x="5620" y="17372"/>
                    </a:lnTo>
                    <a:cubicBezTo>
                      <a:pt x="5691" y="17372"/>
                      <a:pt x="5751" y="17324"/>
                      <a:pt x="5775" y="17253"/>
                    </a:cubicBezTo>
                    <a:lnTo>
                      <a:pt x="11740" y="215"/>
                    </a:lnTo>
                    <a:cubicBezTo>
                      <a:pt x="11764" y="168"/>
                      <a:pt x="11752" y="108"/>
                      <a:pt x="11716" y="72"/>
                    </a:cubicBezTo>
                    <a:cubicBezTo>
                      <a:pt x="11692" y="25"/>
                      <a:pt x="11633" y="1"/>
                      <a:pt x="115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27"/>
              <p:cNvSpPr/>
              <p:nvPr/>
            </p:nvSpPr>
            <p:spPr>
              <a:xfrm>
                <a:off x="4699238" y="3538200"/>
                <a:ext cx="293800" cy="434325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7373" extrusionOk="0">
                    <a:moveTo>
                      <a:pt x="5715" y="334"/>
                    </a:moveTo>
                    <a:lnTo>
                      <a:pt x="11216" y="16193"/>
                    </a:lnTo>
                    <a:cubicBezTo>
                      <a:pt x="11359" y="16598"/>
                      <a:pt x="11061" y="17027"/>
                      <a:pt x="10621" y="17027"/>
                    </a:cubicBezTo>
                    <a:lnTo>
                      <a:pt x="6263" y="17027"/>
                    </a:lnTo>
                    <a:lnTo>
                      <a:pt x="417" y="334"/>
                    </a:lnTo>
                    <a:close/>
                    <a:moveTo>
                      <a:pt x="179" y="1"/>
                    </a:moveTo>
                    <a:cubicBezTo>
                      <a:pt x="119" y="1"/>
                      <a:pt x="72" y="37"/>
                      <a:pt x="36" y="84"/>
                    </a:cubicBezTo>
                    <a:cubicBezTo>
                      <a:pt x="0" y="120"/>
                      <a:pt x="0" y="179"/>
                      <a:pt x="12" y="227"/>
                    </a:cubicBezTo>
                    <a:lnTo>
                      <a:pt x="5989" y="17253"/>
                    </a:lnTo>
                    <a:cubicBezTo>
                      <a:pt x="6001" y="17324"/>
                      <a:pt x="6072" y="17372"/>
                      <a:pt x="6144" y="17372"/>
                    </a:cubicBezTo>
                    <a:lnTo>
                      <a:pt x="10621" y="17372"/>
                    </a:lnTo>
                    <a:cubicBezTo>
                      <a:pt x="11287" y="17372"/>
                      <a:pt x="11752" y="16717"/>
                      <a:pt x="11537" y="16086"/>
                    </a:cubicBezTo>
                    <a:lnTo>
                      <a:pt x="5989" y="120"/>
                    </a:lnTo>
                    <a:cubicBezTo>
                      <a:pt x="5965" y="49"/>
                      <a:pt x="5906" y="1"/>
                      <a:pt x="583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9" name="Google Shape;7159;p27"/>
            <p:cNvGrpSpPr/>
            <p:nvPr/>
          </p:nvGrpSpPr>
          <p:grpSpPr>
            <a:xfrm>
              <a:off x="4230263" y="1931350"/>
              <a:ext cx="494125" cy="1484250"/>
              <a:chOff x="2181063" y="2544225"/>
              <a:chExt cx="494125" cy="1484250"/>
            </a:xfrm>
          </p:grpSpPr>
          <p:sp>
            <p:nvSpPr>
              <p:cNvPr id="7160" name="Google Shape;7160;p27"/>
              <p:cNvSpPr/>
              <p:nvPr/>
            </p:nvSpPr>
            <p:spPr>
              <a:xfrm>
                <a:off x="2366788" y="2592800"/>
                <a:ext cx="253050" cy="19862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7945" extrusionOk="0">
                    <a:moveTo>
                      <a:pt x="1087" y="1"/>
                    </a:moveTo>
                    <a:cubicBezTo>
                      <a:pt x="857" y="1"/>
                      <a:pt x="666" y="172"/>
                      <a:pt x="644" y="396"/>
                    </a:cubicBezTo>
                    <a:lnTo>
                      <a:pt x="1" y="7027"/>
                    </a:lnTo>
                    <a:lnTo>
                      <a:pt x="9454" y="7944"/>
                    </a:lnTo>
                    <a:lnTo>
                      <a:pt x="10097" y="1312"/>
                    </a:lnTo>
                    <a:cubicBezTo>
                      <a:pt x="10121" y="1062"/>
                      <a:pt x="9943" y="848"/>
                      <a:pt x="9692" y="824"/>
                    </a:cubicBezTo>
                    <a:lnTo>
                      <a:pt x="1132" y="3"/>
                    </a:lnTo>
                    <a:cubicBezTo>
                      <a:pt x="1117" y="1"/>
                      <a:pt x="1102" y="1"/>
                      <a:pt x="10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27"/>
              <p:cNvSpPr/>
              <p:nvPr/>
            </p:nvSpPr>
            <p:spPr>
              <a:xfrm>
                <a:off x="2362338" y="2589700"/>
                <a:ext cx="261650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8235" extrusionOk="0">
                    <a:moveTo>
                      <a:pt x="1782" y="349"/>
                    </a:moveTo>
                    <a:cubicBezTo>
                      <a:pt x="1811" y="349"/>
                      <a:pt x="1840" y="350"/>
                      <a:pt x="1869" y="353"/>
                    </a:cubicBezTo>
                    <a:lnTo>
                      <a:pt x="9287" y="1067"/>
                    </a:lnTo>
                    <a:cubicBezTo>
                      <a:pt x="9751" y="1103"/>
                      <a:pt x="10097" y="1520"/>
                      <a:pt x="10049" y="1996"/>
                    </a:cubicBezTo>
                    <a:lnTo>
                      <a:pt x="9489" y="7878"/>
                    </a:lnTo>
                    <a:lnTo>
                      <a:pt x="369" y="6997"/>
                    </a:lnTo>
                    <a:lnTo>
                      <a:pt x="941" y="1115"/>
                    </a:lnTo>
                    <a:cubicBezTo>
                      <a:pt x="985" y="679"/>
                      <a:pt x="1344" y="349"/>
                      <a:pt x="1782" y="349"/>
                    </a:cubicBezTo>
                    <a:close/>
                    <a:moveTo>
                      <a:pt x="1776" y="1"/>
                    </a:moveTo>
                    <a:cubicBezTo>
                      <a:pt x="1164" y="1"/>
                      <a:pt x="651" y="467"/>
                      <a:pt x="596" y="1079"/>
                    </a:cubicBezTo>
                    <a:lnTo>
                      <a:pt x="12" y="7139"/>
                    </a:lnTo>
                    <a:cubicBezTo>
                      <a:pt x="0" y="7235"/>
                      <a:pt x="72" y="7318"/>
                      <a:pt x="167" y="7330"/>
                    </a:cubicBezTo>
                    <a:lnTo>
                      <a:pt x="9620" y="8235"/>
                    </a:lnTo>
                    <a:lnTo>
                      <a:pt x="9644" y="8235"/>
                    </a:lnTo>
                    <a:cubicBezTo>
                      <a:pt x="9728" y="8235"/>
                      <a:pt x="9799" y="8175"/>
                      <a:pt x="9811" y="8080"/>
                    </a:cubicBezTo>
                    <a:lnTo>
                      <a:pt x="10394" y="2032"/>
                    </a:lnTo>
                    <a:cubicBezTo>
                      <a:pt x="10466" y="1365"/>
                      <a:pt x="9978" y="782"/>
                      <a:pt x="9323" y="722"/>
                    </a:cubicBezTo>
                    <a:lnTo>
                      <a:pt x="1905" y="8"/>
                    </a:lnTo>
                    <a:cubicBezTo>
                      <a:pt x="1862" y="3"/>
                      <a:pt x="1818" y="1"/>
                      <a:pt x="177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27"/>
              <p:cNvSpPr/>
              <p:nvPr/>
            </p:nvSpPr>
            <p:spPr>
              <a:xfrm>
                <a:off x="2215888" y="3523875"/>
                <a:ext cx="3768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7411" extrusionOk="0">
                    <a:moveTo>
                      <a:pt x="968" y="0"/>
                    </a:moveTo>
                    <a:cubicBezTo>
                      <a:pt x="737" y="0"/>
                      <a:pt x="547" y="172"/>
                      <a:pt x="524" y="407"/>
                    </a:cubicBezTo>
                    <a:lnTo>
                      <a:pt x="24" y="5598"/>
                    </a:lnTo>
                    <a:cubicBezTo>
                      <a:pt x="0" y="5848"/>
                      <a:pt x="179" y="6063"/>
                      <a:pt x="417" y="6086"/>
                    </a:cubicBezTo>
                    <a:lnTo>
                      <a:pt x="14062" y="7408"/>
                    </a:lnTo>
                    <a:cubicBezTo>
                      <a:pt x="14077" y="7409"/>
                      <a:pt x="14091" y="7410"/>
                      <a:pt x="14106" y="7410"/>
                    </a:cubicBezTo>
                    <a:cubicBezTo>
                      <a:pt x="14337" y="7410"/>
                      <a:pt x="14527" y="7238"/>
                      <a:pt x="14550" y="7003"/>
                    </a:cubicBezTo>
                    <a:lnTo>
                      <a:pt x="15050" y="1812"/>
                    </a:lnTo>
                    <a:cubicBezTo>
                      <a:pt x="15074" y="1562"/>
                      <a:pt x="14895" y="1348"/>
                      <a:pt x="14657" y="1324"/>
                    </a:cubicBezTo>
                    <a:lnTo>
                      <a:pt x="1012" y="2"/>
                    </a:lnTo>
                    <a:cubicBezTo>
                      <a:pt x="997" y="1"/>
                      <a:pt x="982" y="0"/>
                      <a:pt x="9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27"/>
              <p:cNvSpPr/>
              <p:nvPr/>
            </p:nvSpPr>
            <p:spPr>
              <a:xfrm>
                <a:off x="2230463" y="3371775"/>
                <a:ext cx="3771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1" extrusionOk="0">
                    <a:moveTo>
                      <a:pt x="968" y="0"/>
                    </a:moveTo>
                    <a:cubicBezTo>
                      <a:pt x="738" y="0"/>
                      <a:pt x="547" y="172"/>
                      <a:pt x="525" y="407"/>
                    </a:cubicBezTo>
                    <a:lnTo>
                      <a:pt x="25" y="5598"/>
                    </a:lnTo>
                    <a:cubicBezTo>
                      <a:pt x="1" y="5848"/>
                      <a:pt x="179" y="6063"/>
                      <a:pt x="429" y="6086"/>
                    </a:cubicBezTo>
                    <a:lnTo>
                      <a:pt x="14074" y="7408"/>
                    </a:lnTo>
                    <a:cubicBezTo>
                      <a:pt x="14088" y="7409"/>
                      <a:pt x="14102" y="7410"/>
                      <a:pt x="14117" y="7410"/>
                    </a:cubicBezTo>
                    <a:cubicBezTo>
                      <a:pt x="14338" y="7410"/>
                      <a:pt x="14540" y="7238"/>
                      <a:pt x="14562" y="7003"/>
                    </a:cubicBezTo>
                    <a:lnTo>
                      <a:pt x="15062" y="1812"/>
                    </a:lnTo>
                    <a:cubicBezTo>
                      <a:pt x="15086" y="1562"/>
                      <a:pt x="14907" y="1348"/>
                      <a:pt x="14657" y="1324"/>
                    </a:cubicBezTo>
                    <a:lnTo>
                      <a:pt x="1013" y="2"/>
                    </a:lnTo>
                    <a:cubicBezTo>
                      <a:pt x="998" y="1"/>
                      <a:pt x="983" y="0"/>
                      <a:pt x="9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27"/>
              <p:cNvSpPr/>
              <p:nvPr/>
            </p:nvSpPr>
            <p:spPr>
              <a:xfrm>
                <a:off x="2245063" y="3219675"/>
                <a:ext cx="3771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1" extrusionOk="0">
                    <a:moveTo>
                      <a:pt x="969" y="0"/>
                    </a:moveTo>
                    <a:cubicBezTo>
                      <a:pt x="748" y="0"/>
                      <a:pt x="546" y="172"/>
                      <a:pt x="524" y="407"/>
                    </a:cubicBezTo>
                    <a:lnTo>
                      <a:pt x="24" y="5598"/>
                    </a:lnTo>
                    <a:cubicBezTo>
                      <a:pt x="0" y="5848"/>
                      <a:pt x="179" y="6063"/>
                      <a:pt x="429" y="6086"/>
                    </a:cubicBezTo>
                    <a:lnTo>
                      <a:pt x="14073" y="7408"/>
                    </a:lnTo>
                    <a:cubicBezTo>
                      <a:pt x="14088" y="7409"/>
                      <a:pt x="14103" y="7410"/>
                      <a:pt x="14118" y="7410"/>
                    </a:cubicBezTo>
                    <a:cubicBezTo>
                      <a:pt x="14348" y="7410"/>
                      <a:pt x="14539" y="7238"/>
                      <a:pt x="14561" y="7003"/>
                    </a:cubicBezTo>
                    <a:lnTo>
                      <a:pt x="15062" y="1812"/>
                    </a:lnTo>
                    <a:cubicBezTo>
                      <a:pt x="15085" y="1562"/>
                      <a:pt x="14907" y="1348"/>
                      <a:pt x="14657" y="1324"/>
                    </a:cubicBezTo>
                    <a:lnTo>
                      <a:pt x="1012" y="2"/>
                    </a:lnTo>
                    <a:cubicBezTo>
                      <a:pt x="998" y="1"/>
                      <a:pt x="984" y="0"/>
                      <a:pt x="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27"/>
              <p:cNvSpPr/>
              <p:nvPr/>
            </p:nvSpPr>
            <p:spPr>
              <a:xfrm>
                <a:off x="2259638" y="3067575"/>
                <a:ext cx="377150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0" extrusionOk="0">
                    <a:moveTo>
                      <a:pt x="970" y="0"/>
                    </a:moveTo>
                    <a:cubicBezTo>
                      <a:pt x="748" y="0"/>
                      <a:pt x="547" y="172"/>
                      <a:pt x="524" y="407"/>
                    </a:cubicBezTo>
                    <a:lnTo>
                      <a:pt x="24" y="5610"/>
                    </a:lnTo>
                    <a:cubicBezTo>
                      <a:pt x="1" y="5848"/>
                      <a:pt x="179" y="6062"/>
                      <a:pt x="429" y="6086"/>
                    </a:cubicBezTo>
                    <a:lnTo>
                      <a:pt x="14074" y="7408"/>
                    </a:lnTo>
                    <a:cubicBezTo>
                      <a:pt x="14089" y="7409"/>
                      <a:pt x="14104" y="7410"/>
                      <a:pt x="14118" y="7410"/>
                    </a:cubicBezTo>
                    <a:cubicBezTo>
                      <a:pt x="14349" y="7410"/>
                      <a:pt x="14539" y="7238"/>
                      <a:pt x="14562" y="7003"/>
                    </a:cubicBezTo>
                    <a:lnTo>
                      <a:pt x="15062" y="1812"/>
                    </a:lnTo>
                    <a:cubicBezTo>
                      <a:pt x="15086" y="1562"/>
                      <a:pt x="14907" y="1348"/>
                      <a:pt x="14669" y="1324"/>
                    </a:cubicBezTo>
                    <a:lnTo>
                      <a:pt x="1013" y="2"/>
                    </a:lnTo>
                    <a:cubicBezTo>
                      <a:pt x="998" y="1"/>
                      <a:pt x="984" y="0"/>
                      <a:pt x="9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27"/>
              <p:cNvSpPr/>
              <p:nvPr/>
            </p:nvSpPr>
            <p:spPr>
              <a:xfrm>
                <a:off x="2274513" y="2915450"/>
                <a:ext cx="377175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7411" extrusionOk="0">
                    <a:moveTo>
                      <a:pt x="968" y="1"/>
                    </a:moveTo>
                    <a:cubicBezTo>
                      <a:pt x="738" y="1"/>
                      <a:pt x="547" y="173"/>
                      <a:pt x="525" y="408"/>
                    </a:cubicBezTo>
                    <a:lnTo>
                      <a:pt x="25" y="5599"/>
                    </a:lnTo>
                    <a:cubicBezTo>
                      <a:pt x="1" y="5849"/>
                      <a:pt x="179" y="6063"/>
                      <a:pt x="418" y="6087"/>
                    </a:cubicBezTo>
                    <a:lnTo>
                      <a:pt x="14074" y="7409"/>
                    </a:lnTo>
                    <a:cubicBezTo>
                      <a:pt x="14088" y="7410"/>
                      <a:pt x="14103" y="7411"/>
                      <a:pt x="14117" y="7411"/>
                    </a:cubicBezTo>
                    <a:cubicBezTo>
                      <a:pt x="14337" y="7411"/>
                      <a:pt x="14528" y="7239"/>
                      <a:pt x="14550" y="7004"/>
                    </a:cubicBezTo>
                    <a:lnTo>
                      <a:pt x="15062" y="1813"/>
                    </a:lnTo>
                    <a:cubicBezTo>
                      <a:pt x="15086" y="1563"/>
                      <a:pt x="14896" y="1348"/>
                      <a:pt x="14657" y="1325"/>
                    </a:cubicBezTo>
                    <a:lnTo>
                      <a:pt x="1013" y="3"/>
                    </a:lnTo>
                    <a:cubicBezTo>
                      <a:pt x="998" y="2"/>
                      <a:pt x="983" y="1"/>
                      <a:pt x="9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27"/>
              <p:cNvSpPr/>
              <p:nvPr/>
            </p:nvSpPr>
            <p:spPr>
              <a:xfrm>
                <a:off x="2289113" y="2763350"/>
                <a:ext cx="3771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7411" extrusionOk="0">
                    <a:moveTo>
                      <a:pt x="968" y="1"/>
                    </a:moveTo>
                    <a:cubicBezTo>
                      <a:pt x="737" y="1"/>
                      <a:pt x="547" y="173"/>
                      <a:pt x="524" y="408"/>
                    </a:cubicBezTo>
                    <a:lnTo>
                      <a:pt x="24" y="5599"/>
                    </a:lnTo>
                    <a:cubicBezTo>
                      <a:pt x="0" y="5849"/>
                      <a:pt x="179" y="6063"/>
                      <a:pt x="429" y="6087"/>
                    </a:cubicBezTo>
                    <a:lnTo>
                      <a:pt x="14073" y="7409"/>
                    </a:lnTo>
                    <a:cubicBezTo>
                      <a:pt x="14088" y="7410"/>
                      <a:pt x="14103" y="7411"/>
                      <a:pt x="14118" y="7411"/>
                    </a:cubicBezTo>
                    <a:cubicBezTo>
                      <a:pt x="14348" y="7411"/>
                      <a:pt x="14539" y="7239"/>
                      <a:pt x="14562" y="7004"/>
                    </a:cubicBezTo>
                    <a:lnTo>
                      <a:pt x="15062" y="1813"/>
                    </a:lnTo>
                    <a:cubicBezTo>
                      <a:pt x="15085" y="1563"/>
                      <a:pt x="14907" y="1348"/>
                      <a:pt x="14657" y="1325"/>
                    </a:cubicBezTo>
                    <a:lnTo>
                      <a:pt x="1012" y="3"/>
                    </a:lnTo>
                    <a:cubicBezTo>
                      <a:pt x="997" y="2"/>
                      <a:pt x="982" y="1"/>
                      <a:pt x="9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27"/>
              <p:cNvSpPr/>
              <p:nvPr/>
            </p:nvSpPr>
            <p:spPr>
              <a:xfrm>
                <a:off x="2212013" y="3521125"/>
                <a:ext cx="384900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5396" h="7638" extrusionOk="0">
                    <a:moveTo>
                      <a:pt x="1727" y="339"/>
                    </a:moveTo>
                    <a:lnTo>
                      <a:pt x="14229" y="1553"/>
                    </a:lnTo>
                    <a:cubicBezTo>
                      <a:pt x="14693" y="1589"/>
                      <a:pt x="15038" y="2005"/>
                      <a:pt x="14991" y="2482"/>
                    </a:cubicBezTo>
                    <a:lnTo>
                      <a:pt x="14598" y="6518"/>
                    </a:lnTo>
                    <a:cubicBezTo>
                      <a:pt x="14564" y="6965"/>
                      <a:pt x="14195" y="7296"/>
                      <a:pt x="13757" y="7296"/>
                    </a:cubicBezTo>
                    <a:cubicBezTo>
                      <a:pt x="13728" y="7296"/>
                      <a:pt x="13698" y="7295"/>
                      <a:pt x="13669" y="7292"/>
                    </a:cubicBezTo>
                    <a:lnTo>
                      <a:pt x="1179" y="6089"/>
                    </a:lnTo>
                    <a:cubicBezTo>
                      <a:pt x="703" y="6042"/>
                      <a:pt x="358" y="5625"/>
                      <a:pt x="405" y="5149"/>
                    </a:cubicBezTo>
                    <a:lnTo>
                      <a:pt x="798" y="1113"/>
                    </a:lnTo>
                    <a:cubicBezTo>
                      <a:pt x="834" y="672"/>
                      <a:pt x="1203" y="339"/>
                      <a:pt x="1644" y="339"/>
                    </a:cubicBezTo>
                    <a:close/>
                    <a:moveTo>
                      <a:pt x="1650" y="0"/>
                    </a:moveTo>
                    <a:cubicBezTo>
                      <a:pt x="1033" y="0"/>
                      <a:pt x="520" y="460"/>
                      <a:pt x="453" y="1089"/>
                    </a:cubicBezTo>
                    <a:lnTo>
                      <a:pt x="72" y="5125"/>
                    </a:lnTo>
                    <a:cubicBezTo>
                      <a:pt x="1" y="5780"/>
                      <a:pt x="489" y="6363"/>
                      <a:pt x="1144" y="6423"/>
                    </a:cubicBezTo>
                    <a:lnTo>
                      <a:pt x="13633" y="7637"/>
                    </a:lnTo>
                    <a:lnTo>
                      <a:pt x="13752" y="7637"/>
                    </a:lnTo>
                    <a:cubicBezTo>
                      <a:pt x="14371" y="7625"/>
                      <a:pt x="14883" y="7161"/>
                      <a:pt x="14943" y="6554"/>
                    </a:cubicBezTo>
                    <a:lnTo>
                      <a:pt x="15336" y="2517"/>
                    </a:lnTo>
                    <a:cubicBezTo>
                      <a:pt x="15395" y="1863"/>
                      <a:pt x="14919" y="1279"/>
                      <a:pt x="14264" y="1208"/>
                    </a:cubicBezTo>
                    <a:lnTo>
                      <a:pt x="1763" y="5"/>
                    </a:lnTo>
                    <a:cubicBezTo>
                      <a:pt x="1725" y="2"/>
                      <a:pt x="1688" y="0"/>
                      <a:pt x="165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27"/>
              <p:cNvSpPr/>
              <p:nvPr/>
            </p:nvSpPr>
            <p:spPr>
              <a:xfrm>
                <a:off x="2226313" y="3369025"/>
                <a:ext cx="385175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638" extrusionOk="0">
                    <a:moveTo>
                      <a:pt x="1655" y="339"/>
                    </a:moveTo>
                    <a:cubicBezTo>
                      <a:pt x="1679" y="339"/>
                      <a:pt x="1715" y="339"/>
                      <a:pt x="1738" y="350"/>
                    </a:cubicBezTo>
                    <a:lnTo>
                      <a:pt x="14240" y="1553"/>
                    </a:lnTo>
                    <a:cubicBezTo>
                      <a:pt x="14716" y="1601"/>
                      <a:pt x="15050" y="2017"/>
                      <a:pt x="15014" y="2482"/>
                    </a:cubicBezTo>
                    <a:lnTo>
                      <a:pt x="14621" y="6530"/>
                    </a:lnTo>
                    <a:cubicBezTo>
                      <a:pt x="14576" y="6965"/>
                      <a:pt x="14207" y="7296"/>
                      <a:pt x="13778" y="7296"/>
                    </a:cubicBezTo>
                    <a:cubicBezTo>
                      <a:pt x="13750" y="7296"/>
                      <a:pt x="13721" y="7295"/>
                      <a:pt x="13692" y="7292"/>
                    </a:cubicBezTo>
                    <a:lnTo>
                      <a:pt x="1191" y="6089"/>
                    </a:lnTo>
                    <a:cubicBezTo>
                      <a:pt x="714" y="6042"/>
                      <a:pt x="369" y="5625"/>
                      <a:pt x="417" y="5161"/>
                    </a:cubicBezTo>
                    <a:lnTo>
                      <a:pt x="810" y="1112"/>
                    </a:lnTo>
                    <a:cubicBezTo>
                      <a:pt x="845" y="672"/>
                      <a:pt x="1214" y="339"/>
                      <a:pt x="1655" y="339"/>
                    </a:cubicBezTo>
                    <a:close/>
                    <a:moveTo>
                      <a:pt x="1652" y="0"/>
                    </a:moveTo>
                    <a:cubicBezTo>
                      <a:pt x="1043" y="0"/>
                      <a:pt x="521" y="460"/>
                      <a:pt x="464" y="1089"/>
                    </a:cubicBezTo>
                    <a:lnTo>
                      <a:pt x="71" y="5125"/>
                    </a:lnTo>
                    <a:cubicBezTo>
                      <a:pt x="0" y="5780"/>
                      <a:pt x="488" y="6375"/>
                      <a:pt x="1143" y="6435"/>
                    </a:cubicBezTo>
                    <a:lnTo>
                      <a:pt x="13645" y="7637"/>
                    </a:lnTo>
                    <a:lnTo>
                      <a:pt x="13764" y="7637"/>
                    </a:lnTo>
                    <a:cubicBezTo>
                      <a:pt x="14383" y="7637"/>
                      <a:pt x="14895" y="7173"/>
                      <a:pt x="14954" y="6565"/>
                    </a:cubicBezTo>
                    <a:lnTo>
                      <a:pt x="15347" y="2517"/>
                    </a:lnTo>
                    <a:cubicBezTo>
                      <a:pt x="15407" y="1863"/>
                      <a:pt x="14930" y="1267"/>
                      <a:pt x="14264" y="1208"/>
                    </a:cubicBezTo>
                    <a:lnTo>
                      <a:pt x="1762" y="5"/>
                    </a:lnTo>
                    <a:cubicBezTo>
                      <a:pt x="1725" y="2"/>
                      <a:pt x="1688" y="0"/>
                      <a:pt x="165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27"/>
              <p:cNvSpPr/>
              <p:nvPr/>
            </p:nvSpPr>
            <p:spPr>
              <a:xfrm>
                <a:off x="2241188" y="3216925"/>
                <a:ext cx="385200" cy="19092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637" extrusionOk="0">
                    <a:moveTo>
                      <a:pt x="1655" y="338"/>
                    </a:moveTo>
                    <a:lnTo>
                      <a:pt x="1739" y="350"/>
                    </a:lnTo>
                    <a:lnTo>
                      <a:pt x="14228" y="1553"/>
                    </a:lnTo>
                    <a:cubicBezTo>
                      <a:pt x="14705" y="1601"/>
                      <a:pt x="15050" y="2017"/>
                      <a:pt x="15002" y="2482"/>
                    </a:cubicBezTo>
                    <a:lnTo>
                      <a:pt x="14609" y="6530"/>
                    </a:lnTo>
                    <a:cubicBezTo>
                      <a:pt x="14565" y="6965"/>
                      <a:pt x="14195" y="7296"/>
                      <a:pt x="13766" y="7296"/>
                    </a:cubicBezTo>
                    <a:cubicBezTo>
                      <a:pt x="13738" y="7296"/>
                      <a:pt x="13709" y="7295"/>
                      <a:pt x="13681" y="7292"/>
                    </a:cubicBezTo>
                    <a:lnTo>
                      <a:pt x="1179" y="6089"/>
                    </a:lnTo>
                    <a:cubicBezTo>
                      <a:pt x="703" y="6042"/>
                      <a:pt x="369" y="5625"/>
                      <a:pt x="405" y="5160"/>
                    </a:cubicBezTo>
                    <a:lnTo>
                      <a:pt x="798" y="1112"/>
                    </a:lnTo>
                    <a:cubicBezTo>
                      <a:pt x="846" y="684"/>
                      <a:pt x="1215" y="338"/>
                      <a:pt x="1655" y="338"/>
                    </a:cubicBezTo>
                    <a:close/>
                    <a:moveTo>
                      <a:pt x="1652" y="0"/>
                    </a:moveTo>
                    <a:cubicBezTo>
                      <a:pt x="1043" y="0"/>
                      <a:pt x="520" y="460"/>
                      <a:pt x="453" y="1089"/>
                    </a:cubicBezTo>
                    <a:lnTo>
                      <a:pt x="60" y="5125"/>
                    </a:lnTo>
                    <a:cubicBezTo>
                      <a:pt x="0" y="5780"/>
                      <a:pt x="477" y="6363"/>
                      <a:pt x="1143" y="6434"/>
                    </a:cubicBezTo>
                    <a:lnTo>
                      <a:pt x="13645" y="7637"/>
                    </a:lnTo>
                    <a:lnTo>
                      <a:pt x="13752" y="7637"/>
                    </a:lnTo>
                    <a:cubicBezTo>
                      <a:pt x="14371" y="7637"/>
                      <a:pt x="14883" y="7161"/>
                      <a:pt x="14943" y="6554"/>
                    </a:cubicBezTo>
                    <a:lnTo>
                      <a:pt x="15336" y="2517"/>
                    </a:lnTo>
                    <a:cubicBezTo>
                      <a:pt x="15407" y="1862"/>
                      <a:pt x="14919" y="1267"/>
                      <a:pt x="14264" y="1208"/>
                    </a:cubicBezTo>
                    <a:lnTo>
                      <a:pt x="1762" y="5"/>
                    </a:lnTo>
                    <a:cubicBezTo>
                      <a:pt x="1725" y="2"/>
                      <a:pt x="1689" y="0"/>
                      <a:pt x="165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27"/>
              <p:cNvSpPr/>
              <p:nvPr/>
            </p:nvSpPr>
            <p:spPr>
              <a:xfrm>
                <a:off x="2255763" y="3064775"/>
                <a:ext cx="385200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639" extrusionOk="0">
                    <a:moveTo>
                      <a:pt x="1656" y="340"/>
                    </a:moveTo>
                    <a:lnTo>
                      <a:pt x="1727" y="352"/>
                    </a:lnTo>
                    <a:lnTo>
                      <a:pt x="14229" y="1555"/>
                    </a:lnTo>
                    <a:cubicBezTo>
                      <a:pt x="14705" y="1602"/>
                      <a:pt x="15038" y="2019"/>
                      <a:pt x="15003" y="2483"/>
                    </a:cubicBezTo>
                    <a:lnTo>
                      <a:pt x="14610" y="6532"/>
                    </a:lnTo>
                    <a:cubicBezTo>
                      <a:pt x="14586" y="6758"/>
                      <a:pt x="14479" y="6960"/>
                      <a:pt x="14300" y="7103"/>
                    </a:cubicBezTo>
                    <a:cubicBezTo>
                      <a:pt x="14144" y="7228"/>
                      <a:pt x="13961" y="7298"/>
                      <a:pt x="13767" y="7298"/>
                    </a:cubicBezTo>
                    <a:cubicBezTo>
                      <a:pt x="13738" y="7298"/>
                      <a:pt x="13710" y="7297"/>
                      <a:pt x="13681" y="7294"/>
                    </a:cubicBezTo>
                    <a:lnTo>
                      <a:pt x="1179" y="6091"/>
                    </a:lnTo>
                    <a:cubicBezTo>
                      <a:pt x="715" y="6043"/>
                      <a:pt x="370" y="5627"/>
                      <a:pt x="417" y="5162"/>
                    </a:cubicBezTo>
                    <a:lnTo>
                      <a:pt x="798" y="1114"/>
                    </a:lnTo>
                    <a:cubicBezTo>
                      <a:pt x="846" y="674"/>
                      <a:pt x="1215" y="340"/>
                      <a:pt x="1656" y="340"/>
                    </a:cubicBezTo>
                    <a:close/>
                    <a:moveTo>
                      <a:pt x="1636" y="0"/>
                    </a:moveTo>
                    <a:cubicBezTo>
                      <a:pt x="1034" y="0"/>
                      <a:pt x="521" y="467"/>
                      <a:pt x="465" y="1090"/>
                    </a:cubicBezTo>
                    <a:lnTo>
                      <a:pt x="72" y="5127"/>
                    </a:lnTo>
                    <a:cubicBezTo>
                      <a:pt x="1" y="5782"/>
                      <a:pt x="489" y="6377"/>
                      <a:pt x="1156" y="6436"/>
                    </a:cubicBezTo>
                    <a:lnTo>
                      <a:pt x="13645" y="7639"/>
                    </a:lnTo>
                    <a:lnTo>
                      <a:pt x="13752" y="7639"/>
                    </a:lnTo>
                    <a:cubicBezTo>
                      <a:pt x="14372" y="7639"/>
                      <a:pt x="14884" y="7175"/>
                      <a:pt x="14943" y="6567"/>
                    </a:cubicBezTo>
                    <a:lnTo>
                      <a:pt x="15336" y="2519"/>
                    </a:lnTo>
                    <a:cubicBezTo>
                      <a:pt x="15407" y="1864"/>
                      <a:pt x="14919" y="1269"/>
                      <a:pt x="14264" y="1210"/>
                    </a:cubicBezTo>
                    <a:lnTo>
                      <a:pt x="1763" y="7"/>
                    </a:lnTo>
                    <a:cubicBezTo>
                      <a:pt x="1720" y="2"/>
                      <a:pt x="1678" y="0"/>
                      <a:pt x="163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27"/>
              <p:cNvSpPr/>
              <p:nvPr/>
            </p:nvSpPr>
            <p:spPr>
              <a:xfrm>
                <a:off x="2270363" y="2912700"/>
                <a:ext cx="384875" cy="190950"/>
              </a:xfrm>
              <a:custGeom>
                <a:avLst/>
                <a:gdLst/>
                <a:ahLst/>
                <a:cxnLst/>
                <a:rect l="l" t="t" r="r" b="b"/>
                <a:pathLst>
                  <a:path w="15395" h="7638" extrusionOk="0">
                    <a:moveTo>
                      <a:pt x="1659" y="337"/>
                    </a:moveTo>
                    <a:cubicBezTo>
                      <a:pt x="1681" y="337"/>
                      <a:pt x="1704" y="338"/>
                      <a:pt x="1727" y="339"/>
                    </a:cubicBezTo>
                    <a:lnTo>
                      <a:pt x="14228" y="1554"/>
                    </a:lnTo>
                    <a:cubicBezTo>
                      <a:pt x="14704" y="1589"/>
                      <a:pt x="15050" y="2006"/>
                      <a:pt x="15002" y="2482"/>
                    </a:cubicBezTo>
                    <a:lnTo>
                      <a:pt x="14609" y="6519"/>
                    </a:lnTo>
                    <a:cubicBezTo>
                      <a:pt x="14576" y="6965"/>
                      <a:pt x="14196" y="7297"/>
                      <a:pt x="13766" y="7297"/>
                    </a:cubicBezTo>
                    <a:cubicBezTo>
                      <a:pt x="13738" y="7297"/>
                      <a:pt x="13709" y="7295"/>
                      <a:pt x="13680" y="7293"/>
                    </a:cubicBezTo>
                    <a:lnTo>
                      <a:pt x="1179" y="6090"/>
                    </a:lnTo>
                    <a:cubicBezTo>
                      <a:pt x="703" y="6042"/>
                      <a:pt x="357" y="5626"/>
                      <a:pt x="405" y="5149"/>
                    </a:cubicBezTo>
                    <a:lnTo>
                      <a:pt x="798" y="1113"/>
                    </a:lnTo>
                    <a:cubicBezTo>
                      <a:pt x="843" y="660"/>
                      <a:pt x="1222" y="337"/>
                      <a:pt x="1659" y="337"/>
                    </a:cubicBezTo>
                    <a:close/>
                    <a:moveTo>
                      <a:pt x="1652" y="1"/>
                    </a:moveTo>
                    <a:cubicBezTo>
                      <a:pt x="1043" y="1"/>
                      <a:pt x="521" y="460"/>
                      <a:pt x="465" y="1077"/>
                    </a:cubicBezTo>
                    <a:lnTo>
                      <a:pt x="72" y="5126"/>
                    </a:lnTo>
                    <a:cubicBezTo>
                      <a:pt x="0" y="5780"/>
                      <a:pt x="488" y="6376"/>
                      <a:pt x="1143" y="6435"/>
                    </a:cubicBezTo>
                    <a:lnTo>
                      <a:pt x="13645" y="7638"/>
                    </a:lnTo>
                    <a:lnTo>
                      <a:pt x="13764" y="7638"/>
                    </a:lnTo>
                    <a:cubicBezTo>
                      <a:pt x="14371" y="7626"/>
                      <a:pt x="14883" y="7162"/>
                      <a:pt x="14943" y="6554"/>
                    </a:cubicBezTo>
                    <a:lnTo>
                      <a:pt x="15335" y="2518"/>
                    </a:lnTo>
                    <a:cubicBezTo>
                      <a:pt x="15395" y="1863"/>
                      <a:pt x="14919" y="1268"/>
                      <a:pt x="14264" y="1208"/>
                    </a:cubicBezTo>
                    <a:lnTo>
                      <a:pt x="1762" y="6"/>
                    </a:lnTo>
                    <a:cubicBezTo>
                      <a:pt x="1725" y="3"/>
                      <a:pt x="1688" y="1"/>
                      <a:pt x="165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27"/>
              <p:cNvSpPr/>
              <p:nvPr/>
            </p:nvSpPr>
            <p:spPr>
              <a:xfrm>
                <a:off x="2284938" y="2760550"/>
                <a:ext cx="3852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7640" extrusionOk="0">
                    <a:moveTo>
                      <a:pt x="1656" y="341"/>
                    </a:moveTo>
                    <a:lnTo>
                      <a:pt x="1727" y="353"/>
                    </a:lnTo>
                    <a:lnTo>
                      <a:pt x="14229" y="1556"/>
                    </a:lnTo>
                    <a:cubicBezTo>
                      <a:pt x="14705" y="1603"/>
                      <a:pt x="15050" y="2020"/>
                      <a:pt x="15002" y="2484"/>
                    </a:cubicBezTo>
                    <a:lnTo>
                      <a:pt x="14610" y="6532"/>
                    </a:lnTo>
                    <a:cubicBezTo>
                      <a:pt x="14564" y="6975"/>
                      <a:pt x="14184" y="7309"/>
                      <a:pt x="13747" y="7309"/>
                    </a:cubicBezTo>
                    <a:cubicBezTo>
                      <a:pt x="13725" y="7309"/>
                      <a:pt x="13703" y="7308"/>
                      <a:pt x="13681" y="7306"/>
                    </a:cubicBezTo>
                    <a:lnTo>
                      <a:pt x="1191" y="6092"/>
                    </a:lnTo>
                    <a:cubicBezTo>
                      <a:pt x="715" y="6044"/>
                      <a:pt x="370" y="5628"/>
                      <a:pt x="417" y="5163"/>
                    </a:cubicBezTo>
                    <a:lnTo>
                      <a:pt x="810" y="1115"/>
                    </a:lnTo>
                    <a:cubicBezTo>
                      <a:pt x="846" y="675"/>
                      <a:pt x="1215" y="341"/>
                      <a:pt x="1656" y="341"/>
                    </a:cubicBezTo>
                    <a:close/>
                    <a:moveTo>
                      <a:pt x="1635" y="1"/>
                    </a:moveTo>
                    <a:cubicBezTo>
                      <a:pt x="1034" y="1"/>
                      <a:pt x="521" y="468"/>
                      <a:pt x="465" y="1091"/>
                    </a:cubicBezTo>
                    <a:lnTo>
                      <a:pt x="72" y="5128"/>
                    </a:lnTo>
                    <a:cubicBezTo>
                      <a:pt x="1" y="5782"/>
                      <a:pt x="489" y="6378"/>
                      <a:pt x="1144" y="6437"/>
                    </a:cubicBezTo>
                    <a:lnTo>
                      <a:pt x="13645" y="7640"/>
                    </a:lnTo>
                    <a:lnTo>
                      <a:pt x="13752" y="7640"/>
                    </a:lnTo>
                    <a:cubicBezTo>
                      <a:pt x="14371" y="7640"/>
                      <a:pt x="14895" y="7175"/>
                      <a:pt x="14943" y="6568"/>
                    </a:cubicBezTo>
                    <a:lnTo>
                      <a:pt x="15336" y="2520"/>
                    </a:lnTo>
                    <a:cubicBezTo>
                      <a:pt x="15407" y="1865"/>
                      <a:pt x="14919" y="1270"/>
                      <a:pt x="14264" y="1210"/>
                    </a:cubicBezTo>
                    <a:lnTo>
                      <a:pt x="1763" y="8"/>
                    </a:lnTo>
                    <a:cubicBezTo>
                      <a:pt x="1720" y="3"/>
                      <a:pt x="1677" y="1"/>
                      <a:pt x="163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27"/>
              <p:cNvSpPr/>
              <p:nvPr/>
            </p:nvSpPr>
            <p:spPr>
              <a:xfrm>
                <a:off x="2185213" y="3675975"/>
                <a:ext cx="3929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15718" h="13935" extrusionOk="0">
                    <a:moveTo>
                      <a:pt x="1601" y="0"/>
                    </a:moveTo>
                    <a:cubicBezTo>
                      <a:pt x="1379" y="0"/>
                      <a:pt x="1178" y="172"/>
                      <a:pt x="1156" y="407"/>
                    </a:cubicBezTo>
                    <a:lnTo>
                      <a:pt x="25" y="12135"/>
                    </a:lnTo>
                    <a:cubicBezTo>
                      <a:pt x="1" y="12385"/>
                      <a:pt x="180" y="12599"/>
                      <a:pt x="430" y="12623"/>
                    </a:cubicBezTo>
                    <a:lnTo>
                      <a:pt x="14074" y="13933"/>
                    </a:lnTo>
                    <a:cubicBezTo>
                      <a:pt x="14089" y="13934"/>
                      <a:pt x="14104" y="13935"/>
                      <a:pt x="14119" y="13935"/>
                    </a:cubicBezTo>
                    <a:cubicBezTo>
                      <a:pt x="14349" y="13935"/>
                      <a:pt x="14540" y="13764"/>
                      <a:pt x="14562" y="13540"/>
                    </a:cubicBezTo>
                    <a:lnTo>
                      <a:pt x="15693" y="1812"/>
                    </a:lnTo>
                    <a:cubicBezTo>
                      <a:pt x="15717" y="1562"/>
                      <a:pt x="15539" y="1348"/>
                      <a:pt x="15301" y="1324"/>
                    </a:cubicBezTo>
                    <a:lnTo>
                      <a:pt x="1644" y="2"/>
                    </a:lnTo>
                    <a:cubicBezTo>
                      <a:pt x="1630" y="1"/>
                      <a:pt x="1616" y="0"/>
                      <a:pt x="16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27"/>
              <p:cNvSpPr/>
              <p:nvPr/>
            </p:nvSpPr>
            <p:spPr>
              <a:xfrm>
                <a:off x="2181363" y="3673525"/>
                <a:ext cx="400650" cy="353750"/>
              </a:xfrm>
              <a:custGeom>
                <a:avLst/>
                <a:gdLst/>
                <a:ahLst/>
                <a:cxnLst/>
                <a:rect l="l" t="t" r="r" b="b"/>
                <a:pathLst>
                  <a:path w="16026" h="14150" extrusionOk="0">
                    <a:moveTo>
                      <a:pt x="2370" y="327"/>
                    </a:moveTo>
                    <a:lnTo>
                      <a:pt x="14859" y="1541"/>
                    </a:lnTo>
                    <a:cubicBezTo>
                      <a:pt x="15335" y="1577"/>
                      <a:pt x="15681" y="2005"/>
                      <a:pt x="15633" y="2470"/>
                    </a:cubicBezTo>
                    <a:lnTo>
                      <a:pt x="14609" y="13043"/>
                    </a:lnTo>
                    <a:cubicBezTo>
                      <a:pt x="14564" y="13478"/>
                      <a:pt x="14195" y="13809"/>
                      <a:pt x="13766" y="13809"/>
                    </a:cubicBezTo>
                    <a:cubicBezTo>
                      <a:pt x="13738" y="13809"/>
                      <a:pt x="13709" y="13807"/>
                      <a:pt x="13680" y="13805"/>
                    </a:cubicBezTo>
                    <a:lnTo>
                      <a:pt x="1179" y="12602"/>
                    </a:lnTo>
                    <a:cubicBezTo>
                      <a:pt x="715" y="12554"/>
                      <a:pt x="369" y="12138"/>
                      <a:pt x="417" y="11673"/>
                    </a:cubicBezTo>
                    <a:lnTo>
                      <a:pt x="1429" y="1101"/>
                    </a:lnTo>
                    <a:cubicBezTo>
                      <a:pt x="1477" y="660"/>
                      <a:pt x="1846" y="327"/>
                      <a:pt x="2286" y="327"/>
                    </a:cubicBezTo>
                    <a:close/>
                    <a:moveTo>
                      <a:pt x="2283" y="0"/>
                    </a:moveTo>
                    <a:cubicBezTo>
                      <a:pt x="1674" y="0"/>
                      <a:pt x="1152" y="459"/>
                      <a:pt x="1096" y="1077"/>
                    </a:cubicBezTo>
                    <a:lnTo>
                      <a:pt x="72" y="11650"/>
                    </a:lnTo>
                    <a:cubicBezTo>
                      <a:pt x="0" y="12304"/>
                      <a:pt x="488" y="12888"/>
                      <a:pt x="1155" y="12947"/>
                    </a:cubicBezTo>
                    <a:lnTo>
                      <a:pt x="13645" y="14150"/>
                    </a:lnTo>
                    <a:lnTo>
                      <a:pt x="13764" y="14150"/>
                    </a:lnTo>
                    <a:cubicBezTo>
                      <a:pt x="14371" y="14150"/>
                      <a:pt x="14883" y="13685"/>
                      <a:pt x="14954" y="13078"/>
                    </a:cubicBezTo>
                    <a:lnTo>
                      <a:pt x="15966" y="2517"/>
                    </a:lnTo>
                    <a:cubicBezTo>
                      <a:pt x="16026" y="1851"/>
                      <a:pt x="15550" y="1267"/>
                      <a:pt x="14895" y="1208"/>
                    </a:cubicBezTo>
                    <a:lnTo>
                      <a:pt x="2393" y="5"/>
                    </a:lnTo>
                    <a:cubicBezTo>
                      <a:pt x="2356" y="2"/>
                      <a:pt x="2319" y="0"/>
                      <a:pt x="228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27"/>
              <p:cNvSpPr/>
              <p:nvPr/>
            </p:nvSpPr>
            <p:spPr>
              <a:xfrm>
                <a:off x="2256063" y="35801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88" y="1"/>
                    </a:moveTo>
                    <a:cubicBezTo>
                      <a:pt x="688" y="1"/>
                      <a:pt x="344" y="300"/>
                      <a:pt x="310" y="706"/>
                    </a:cubicBezTo>
                    <a:lnTo>
                      <a:pt x="1" y="3957"/>
                    </a:lnTo>
                    <a:lnTo>
                      <a:pt x="1537" y="4099"/>
                    </a:lnTo>
                    <a:lnTo>
                      <a:pt x="1858" y="849"/>
                    </a:lnTo>
                    <a:cubicBezTo>
                      <a:pt x="1894" y="420"/>
                      <a:pt x="1584" y="51"/>
                      <a:pt x="1156" y="4"/>
                    </a:cubicBezTo>
                    <a:cubicBezTo>
                      <a:pt x="1133" y="2"/>
                      <a:pt x="1111" y="1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27"/>
              <p:cNvSpPr/>
              <p:nvPr/>
            </p:nvSpPr>
            <p:spPr>
              <a:xfrm>
                <a:off x="2251613" y="3574425"/>
                <a:ext cx="57175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4505" extrusionOk="0">
                    <a:moveTo>
                      <a:pt x="1252" y="403"/>
                    </a:moveTo>
                    <a:cubicBezTo>
                      <a:pt x="1576" y="403"/>
                      <a:pt x="1902" y="636"/>
                      <a:pt x="1857" y="1064"/>
                    </a:cubicBezTo>
                    <a:lnTo>
                      <a:pt x="1560" y="4148"/>
                    </a:lnTo>
                    <a:lnTo>
                      <a:pt x="357" y="4029"/>
                    </a:lnTo>
                    <a:lnTo>
                      <a:pt x="655" y="945"/>
                    </a:lnTo>
                    <a:cubicBezTo>
                      <a:pt x="693" y="576"/>
                      <a:pt x="972" y="403"/>
                      <a:pt x="1252" y="403"/>
                    </a:cubicBezTo>
                    <a:close/>
                    <a:moveTo>
                      <a:pt x="1272" y="1"/>
                    </a:moveTo>
                    <a:cubicBezTo>
                      <a:pt x="762" y="1"/>
                      <a:pt x="344" y="402"/>
                      <a:pt x="322" y="909"/>
                    </a:cubicBezTo>
                    <a:lnTo>
                      <a:pt x="0" y="4160"/>
                    </a:lnTo>
                    <a:cubicBezTo>
                      <a:pt x="0" y="4207"/>
                      <a:pt x="12" y="4255"/>
                      <a:pt x="48" y="4291"/>
                    </a:cubicBezTo>
                    <a:cubicBezTo>
                      <a:pt x="72" y="4326"/>
                      <a:pt x="119" y="4350"/>
                      <a:pt x="155" y="4350"/>
                    </a:cubicBezTo>
                    <a:lnTo>
                      <a:pt x="1703" y="4505"/>
                    </a:lnTo>
                    <a:lnTo>
                      <a:pt x="1715" y="4505"/>
                    </a:lnTo>
                    <a:cubicBezTo>
                      <a:pt x="1798" y="4505"/>
                      <a:pt x="1881" y="4434"/>
                      <a:pt x="1881" y="4350"/>
                    </a:cubicBezTo>
                    <a:lnTo>
                      <a:pt x="2203" y="1100"/>
                    </a:lnTo>
                    <a:cubicBezTo>
                      <a:pt x="2286" y="552"/>
                      <a:pt x="1893" y="64"/>
                      <a:pt x="1357" y="4"/>
                    </a:cubicBezTo>
                    <a:cubicBezTo>
                      <a:pt x="1329" y="2"/>
                      <a:pt x="1300" y="1"/>
                      <a:pt x="127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27"/>
              <p:cNvSpPr/>
              <p:nvPr/>
            </p:nvSpPr>
            <p:spPr>
              <a:xfrm>
                <a:off x="2337338" y="3587850"/>
                <a:ext cx="4735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11" extrusionOk="0">
                    <a:moveTo>
                      <a:pt x="1088" y="0"/>
                    </a:moveTo>
                    <a:cubicBezTo>
                      <a:pt x="687" y="0"/>
                      <a:pt x="343" y="300"/>
                      <a:pt x="310" y="706"/>
                    </a:cubicBezTo>
                    <a:lnTo>
                      <a:pt x="0" y="3956"/>
                    </a:lnTo>
                    <a:lnTo>
                      <a:pt x="1536" y="4111"/>
                    </a:lnTo>
                    <a:lnTo>
                      <a:pt x="1846" y="849"/>
                    </a:lnTo>
                    <a:cubicBezTo>
                      <a:pt x="1893" y="432"/>
                      <a:pt x="1584" y="51"/>
                      <a:pt x="1155" y="3"/>
                    </a:cubicBezTo>
                    <a:cubicBezTo>
                      <a:pt x="1132" y="1"/>
                      <a:pt x="1110" y="0"/>
                      <a:pt x="1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27"/>
              <p:cNvSpPr/>
              <p:nvPr/>
            </p:nvSpPr>
            <p:spPr>
              <a:xfrm>
                <a:off x="2332863" y="3583950"/>
                <a:ext cx="559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434" extrusionOk="0">
                    <a:moveTo>
                      <a:pt x="1252" y="332"/>
                    </a:moveTo>
                    <a:cubicBezTo>
                      <a:pt x="1576" y="332"/>
                      <a:pt x="1903" y="564"/>
                      <a:pt x="1858" y="993"/>
                    </a:cubicBezTo>
                    <a:lnTo>
                      <a:pt x="1560" y="4076"/>
                    </a:lnTo>
                    <a:lnTo>
                      <a:pt x="358" y="3957"/>
                    </a:lnTo>
                    <a:lnTo>
                      <a:pt x="655" y="874"/>
                    </a:lnTo>
                    <a:cubicBezTo>
                      <a:pt x="694" y="504"/>
                      <a:pt x="972" y="332"/>
                      <a:pt x="1252" y="332"/>
                    </a:cubicBezTo>
                    <a:close/>
                    <a:moveTo>
                      <a:pt x="1257" y="0"/>
                    </a:moveTo>
                    <a:cubicBezTo>
                      <a:pt x="781" y="0"/>
                      <a:pt x="367" y="356"/>
                      <a:pt x="322" y="850"/>
                    </a:cubicBezTo>
                    <a:lnTo>
                      <a:pt x="0" y="4100"/>
                    </a:lnTo>
                    <a:cubicBezTo>
                      <a:pt x="0" y="4148"/>
                      <a:pt x="12" y="4184"/>
                      <a:pt x="48" y="4219"/>
                    </a:cubicBezTo>
                    <a:cubicBezTo>
                      <a:pt x="72" y="4255"/>
                      <a:pt x="108" y="4279"/>
                      <a:pt x="155" y="4279"/>
                    </a:cubicBezTo>
                    <a:lnTo>
                      <a:pt x="1703" y="4434"/>
                    </a:lnTo>
                    <a:lnTo>
                      <a:pt x="1715" y="4434"/>
                    </a:lnTo>
                    <a:cubicBezTo>
                      <a:pt x="1798" y="4434"/>
                      <a:pt x="1870" y="4362"/>
                      <a:pt x="1882" y="4279"/>
                    </a:cubicBezTo>
                    <a:lnTo>
                      <a:pt x="2203" y="1028"/>
                    </a:lnTo>
                    <a:cubicBezTo>
                      <a:pt x="2239" y="505"/>
                      <a:pt x="1858" y="52"/>
                      <a:pt x="1346" y="4"/>
                    </a:cubicBezTo>
                    <a:cubicBezTo>
                      <a:pt x="1316" y="2"/>
                      <a:pt x="1286" y="0"/>
                      <a:pt x="125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27"/>
              <p:cNvSpPr/>
              <p:nvPr/>
            </p:nvSpPr>
            <p:spPr>
              <a:xfrm>
                <a:off x="2418288" y="3595825"/>
                <a:ext cx="476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102" extrusionOk="0">
                    <a:moveTo>
                      <a:pt x="1080" y="1"/>
                    </a:moveTo>
                    <a:cubicBezTo>
                      <a:pt x="688" y="1"/>
                      <a:pt x="355" y="297"/>
                      <a:pt x="322" y="696"/>
                    </a:cubicBezTo>
                    <a:lnTo>
                      <a:pt x="1" y="3947"/>
                    </a:lnTo>
                    <a:lnTo>
                      <a:pt x="1548" y="4101"/>
                    </a:lnTo>
                    <a:lnTo>
                      <a:pt x="1858" y="851"/>
                    </a:lnTo>
                    <a:cubicBezTo>
                      <a:pt x="1906" y="422"/>
                      <a:pt x="1596" y="41"/>
                      <a:pt x="1167" y="6"/>
                    </a:cubicBezTo>
                    <a:cubicBezTo>
                      <a:pt x="1138" y="2"/>
                      <a:pt x="1109" y="1"/>
                      <a:pt x="10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27"/>
              <p:cNvSpPr/>
              <p:nvPr/>
            </p:nvSpPr>
            <p:spPr>
              <a:xfrm>
                <a:off x="2414113" y="3591425"/>
                <a:ext cx="5630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445" extrusionOk="0">
                    <a:moveTo>
                      <a:pt x="1247" y="344"/>
                    </a:moveTo>
                    <a:cubicBezTo>
                      <a:pt x="1570" y="344"/>
                      <a:pt x="1896" y="576"/>
                      <a:pt x="1858" y="1003"/>
                    </a:cubicBezTo>
                    <a:lnTo>
                      <a:pt x="1561" y="4087"/>
                    </a:lnTo>
                    <a:lnTo>
                      <a:pt x="358" y="3980"/>
                    </a:lnTo>
                    <a:lnTo>
                      <a:pt x="656" y="896"/>
                    </a:lnTo>
                    <a:cubicBezTo>
                      <a:pt x="689" y="520"/>
                      <a:pt x="967" y="344"/>
                      <a:pt x="1247" y="344"/>
                    </a:cubicBezTo>
                    <a:close/>
                    <a:moveTo>
                      <a:pt x="1245" y="0"/>
                    </a:moveTo>
                    <a:cubicBezTo>
                      <a:pt x="1043" y="0"/>
                      <a:pt x="836" y="67"/>
                      <a:pt x="656" y="217"/>
                    </a:cubicBezTo>
                    <a:cubicBezTo>
                      <a:pt x="453" y="384"/>
                      <a:pt x="334" y="610"/>
                      <a:pt x="310" y="860"/>
                    </a:cubicBezTo>
                    <a:lnTo>
                      <a:pt x="13" y="4111"/>
                    </a:lnTo>
                    <a:cubicBezTo>
                      <a:pt x="1" y="4206"/>
                      <a:pt x="60" y="4289"/>
                      <a:pt x="156" y="4301"/>
                    </a:cubicBezTo>
                    <a:lnTo>
                      <a:pt x="1703" y="4444"/>
                    </a:lnTo>
                    <a:cubicBezTo>
                      <a:pt x="1799" y="4444"/>
                      <a:pt x="1870" y="4373"/>
                      <a:pt x="1882" y="4289"/>
                    </a:cubicBezTo>
                    <a:lnTo>
                      <a:pt x="2192" y="1039"/>
                    </a:lnTo>
                    <a:cubicBezTo>
                      <a:pt x="2252" y="439"/>
                      <a:pt x="1763" y="0"/>
                      <a:pt x="124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27"/>
              <p:cNvSpPr/>
              <p:nvPr/>
            </p:nvSpPr>
            <p:spPr>
              <a:xfrm>
                <a:off x="2499538" y="3603625"/>
                <a:ext cx="47375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4099" extrusionOk="0">
                    <a:moveTo>
                      <a:pt x="1090" y="0"/>
                    </a:moveTo>
                    <a:cubicBezTo>
                      <a:pt x="700" y="0"/>
                      <a:pt x="356" y="300"/>
                      <a:pt x="322" y="706"/>
                    </a:cubicBezTo>
                    <a:lnTo>
                      <a:pt x="1" y="3956"/>
                    </a:lnTo>
                    <a:lnTo>
                      <a:pt x="1549" y="4099"/>
                    </a:lnTo>
                    <a:lnTo>
                      <a:pt x="1858" y="849"/>
                    </a:lnTo>
                    <a:cubicBezTo>
                      <a:pt x="1894" y="420"/>
                      <a:pt x="1585" y="39"/>
                      <a:pt x="1156" y="3"/>
                    </a:cubicBezTo>
                    <a:cubicBezTo>
                      <a:pt x="1134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27"/>
              <p:cNvSpPr/>
              <p:nvPr/>
            </p:nvSpPr>
            <p:spPr>
              <a:xfrm>
                <a:off x="2495388" y="3599375"/>
                <a:ext cx="562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8" extrusionOk="0">
                    <a:moveTo>
                      <a:pt x="1247" y="341"/>
                    </a:moveTo>
                    <a:cubicBezTo>
                      <a:pt x="1569" y="341"/>
                      <a:pt x="1896" y="574"/>
                      <a:pt x="1858" y="1007"/>
                    </a:cubicBezTo>
                    <a:lnTo>
                      <a:pt x="1560" y="4090"/>
                    </a:lnTo>
                    <a:lnTo>
                      <a:pt x="357" y="3971"/>
                    </a:lnTo>
                    <a:lnTo>
                      <a:pt x="655" y="888"/>
                    </a:lnTo>
                    <a:cubicBezTo>
                      <a:pt x="688" y="517"/>
                      <a:pt x="966" y="341"/>
                      <a:pt x="1247" y="341"/>
                    </a:cubicBezTo>
                    <a:close/>
                    <a:moveTo>
                      <a:pt x="1238" y="0"/>
                    </a:moveTo>
                    <a:cubicBezTo>
                      <a:pt x="760" y="0"/>
                      <a:pt x="354" y="364"/>
                      <a:pt x="310" y="852"/>
                    </a:cubicBezTo>
                    <a:lnTo>
                      <a:pt x="0" y="4102"/>
                    </a:lnTo>
                    <a:cubicBezTo>
                      <a:pt x="0" y="4150"/>
                      <a:pt x="12" y="4198"/>
                      <a:pt x="36" y="4233"/>
                    </a:cubicBezTo>
                    <a:cubicBezTo>
                      <a:pt x="72" y="4269"/>
                      <a:pt x="107" y="4293"/>
                      <a:pt x="155" y="4293"/>
                    </a:cubicBezTo>
                    <a:lnTo>
                      <a:pt x="1691" y="4448"/>
                    </a:lnTo>
                    <a:lnTo>
                      <a:pt x="1715" y="4448"/>
                    </a:lnTo>
                    <a:cubicBezTo>
                      <a:pt x="1798" y="4436"/>
                      <a:pt x="1870" y="4376"/>
                      <a:pt x="1881" y="4293"/>
                    </a:cubicBezTo>
                    <a:lnTo>
                      <a:pt x="2191" y="1031"/>
                    </a:lnTo>
                    <a:cubicBezTo>
                      <a:pt x="2251" y="519"/>
                      <a:pt x="1870" y="54"/>
                      <a:pt x="1346" y="7"/>
                    </a:cubicBezTo>
                    <a:cubicBezTo>
                      <a:pt x="1309" y="2"/>
                      <a:pt x="1273" y="0"/>
                      <a:pt x="123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27"/>
              <p:cNvSpPr/>
              <p:nvPr/>
            </p:nvSpPr>
            <p:spPr>
              <a:xfrm>
                <a:off x="2270663" y="34280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90" y="1"/>
                    </a:moveTo>
                    <a:cubicBezTo>
                      <a:pt x="699" y="1"/>
                      <a:pt x="355" y="300"/>
                      <a:pt x="310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57" y="849"/>
                    </a:lnTo>
                    <a:cubicBezTo>
                      <a:pt x="1893" y="420"/>
                      <a:pt x="1584" y="51"/>
                      <a:pt x="1155" y="4"/>
                    </a:cubicBezTo>
                    <a:cubicBezTo>
                      <a:pt x="1133" y="2"/>
                      <a:pt x="1111" y="1"/>
                      <a:pt x="10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27"/>
              <p:cNvSpPr/>
              <p:nvPr/>
            </p:nvSpPr>
            <p:spPr>
              <a:xfrm>
                <a:off x="2266188" y="3423750"/>
                <a:ext cx="565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48" extrusionOk="0">
                    <a:moveTo>
                      <a:pt x="1255" y="346"/>
                    </a:moveTo>
                    <a:cubicBezTo>
                      <a:pt x="1579" y="346"/>
                      <a:pt x="1908" y="579"/>
                      <a:pt x="1870" y="1007"/>
                    </a:cubicBezTo>
                    <a:lnTo>
                      <a:pt x="1572" y="4091"/>
                    </a:lnTo>
                    <a:lnTo>
                      <a:pt x="370" y="3972"/>
                    </a:lnTo>
                    <a:lnTo>
                      <a:pt x="667" y="888"/>
                    </a:lnTo>
                    <a:cubicBezTo>
                      <a:pt x="700" y="519"/>
                      <a:pt x="976" y="346"/>
                      <a:pt x="1255" y="346"/>
                    </a:cubicBezTo>
                    <a:close/>
                    <a:moveTo>
                      <a:pt x="1250" y="1"/>
                    </a:moveTo>
                    <a:cubicBezTo>
                      <a:pt x="772" y="1"/>
                      <a:pt x="366" y="365"/>
                      <a:pt x="322" y="852"/>
                    </a:cubicBezTo>
                    <a:lnTo>
                      <a:pt x="12" y="4103"/>
                    </a:lnTo>
                    <a:cubicBezTo>
                      <a:pt x="0" y="4150"/>
                      <a:pt x="12" y="4198"/>
                      <a:pt x="48" y="4234"/>
                    </a:cubicBezTo>
                    <a:cubicBezTo>
                      <a:pt x="72" y="4269"/>
                      <a:pt x="120" y="4293"/>
                      <a:pt x="167" y="4293"/>
                    </a:cubicBezTo>
                    <a:lnTo>
                      <a:pt x="1703" y="4448"/>
                    </a:lnTo>
                    <a:lnTo>
                      <a:pt x="1727" y="4448"/>
                    </a:lnTo>
                    <a:cubicBezTo>
                      <a:pt x="1810" y="4448"/>
                      <a:pt x="1882" y="4376"/>
                      <a:pt x="1894" y="4293"/>
                    </a:cubicBezTo>
                    <a:lnTo>
                      <a:pt x="2215" y="1043"/>
                    </a:lnTo>
                    <a:cubicBezTo>
                      <a:pt x="2263" y="519"/>
                      <a:pt x="1882" y="55"/>
                      <a:pt x="1358" y="7"/>
                    </a:cubicBezTo>
                    <a:cubicBezTo>
                      <a:pt x="1322" y="3"/>
                      <a:pt x="1286" y="1"/>
                      <a:pt x="125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27"/>
              <p:cNvSpPr/>
              <p:nvPr/>
            </p:nvSpPr>
            <p:spPr>
              <a:xfrm>
                <a:off x="2351913" y="3436000"/>
                <a:ext cx="47350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1" extrusionOk="0">
                    <a:moveTo>
                      <a:pt x="1069" y="0"/>
                    </a:moveTo>
                    <a:cubicBezTo>
                      <a:pt x="678" y="0"/>
                      <a:pt x="354" y="296"/>
                      <a:pt x="310" y="696"/>
                    </a:cubicBezTo>
                    <a:lnTo>
                      <a:pt x="0" y="3946"/>
                    </a:lnTo>
                    <a:lnTo>
                      <a:pt x="1536" y="4101"/>
                    </a:lnTo>
                    <a:lnTo>
                      <a:pt x="1858" y="838"/>
                    </a:lnTo>
                    <a:cubicBezTo>
                      <a:pt x="1894" y="422"/>
                      <a:pt x="1584" y="41"/>
                      <a:pt x="1155" y="5"/>
                    </a:cubicBezTo>
                    <a:cubicBezTo>
                      <a:pt x="1126" y="2"/>
                      <a:pt x="1097" y="0"/>
                      <a:pt x="10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27"/>
              <p:cNvSpPr/>
              <p:nvPr/>
            </p:nvSpPr>
            <p:spPr>
              <a:xfrm>
                <a:off x="2347438" y="3431550"/>
                <a:ext cx="56600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4446" extrusionOk="0">
                    <a:moveTo>
                      <a:pt x="1256" y="346"/>
                    </a:moveTo>
                    <a:cubicBezTo>
                      <a:pt x="1278" y="346"/>
                      <a:pt x="1300" y="347"/>
                      <a:pt x="1322" y="350"/>
                    </a:cubicBezTo>
                    <a:cubicBezTo>
                      <a:pt x="1656" y="374"/>
                      <a:pt x="1894" y="671"/>
                      <a:pt x="1858" y="1005"/>
                    </a:cubicBezTo>
                    <a:lnTo>
                      <a:pt x="1561" y="4088"/>
                    </a:lnTo>
                    <a:lnTo>
                      <a:pt x="370" y="3969"/>
                    </a:lnTo>
                    <a:lnTo>
                      <a:pt x="668" y="886"/>
                    </a:lnTo>
                    <a:cubicBezTo>
                      <a:pt x="690" y="574"/>
                      <a:pt x="951" y="346"/>
                      <a:pt x="1256" y="346"/>
                    </a:cubicBezTo>
                    <a:close/>
                    <a:moveTo>
                      <a:pt x="1270" y="0"/>
                    </a:moveTo>
                    <a:cubicBezTo>
                      <a:pt x="784" y="0"/>
                      <a:pt x="379" y="368"/>
                      <a:pt x="322" y="862"/>
                    </a:cubicBezTo>
                    <a:lnTo>
                      <a:pt x="13" y="4112"/>
                    </a:lnTo>
                    <a:cubicBezTo>
                      <a:pt x="1" y="4207"/>
                      <a:pt x="72" y="4291"/>
                      <a:pt x="168" y="4303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811" y="4445"/>
                      <a:pt x="1882" y="4386"/>
                      <a:pt x="1894" y="4291"/>
                    </a:cubicBezTo>
                    <a:lnTo>
                      <a:pt x="2204" y="1040"/>
                    </a:lnTo>
                    <a:cubicBezTo>
                      <a:pt x="2263" y="516"/>
                      <a:pt x="1882" y="64"/>
                      <a:pt x="1358" y="4"/>
                    </a:cubicBezTo>
                    <a:cubicBezTo>
                      <a:pt x="1329" y="2"/>
                      <a:pt x="1299" y="0"/>
                      <a:pt x="127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27"/>
              <p:cNvSpPr/>
              <p:nvPr/>
            </p:nvSpPr>
            <p:spPr>
              <a:xfrm>
                <a:off x="2433163" y="344372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69" y="1"/>
                    </a:moveTo>
                    <a:cubicBezTo>
                      <a:pt x="677" y="1"/>
                      <a:pt x="344" y="297"/>
                      <a:pt x="310" y="696"/>
                    </a:cubicBezTo>
                    <a:lnTo>
                      <a:pt x="1" y="3947"/>
                    </a:lnTo>
                    <a:lnTo>
                      <a:pt x="1537" y="4101"/>
                    </a:lnTo>
                    <a:lnTo>
                      <a:pt x="1858" y="851"/>
                    </a:lnTo>
                    <a:cubicBezTo>
                      <a:pt x="1894" y="422"/>
                      <a:pt x="1584" y="41"/>
                      <a:pt x="1156" y="6"/>
                    </a:cubicBezTo>
                    <a:cubicBezTo>
                      <a:pt x="1127" y="2"/>
                      <a:pt x="1098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27"/>
              <p:cNvSpPr/>
              <p:nvPr/>
            </p:nvSpPr>
            <p:spPr>
              <a:xfrm>
                <a:off x="2428713" y="3439000"/>
                <a:ext cx="565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8" extrusionOk="0">
                    <a:moveTo>
                      <a:pt x="1256" y="358"/>
                    </a:moveTo>
                    <a:cubicBezTo>
                      <a:pt x="1278" y="358"/>
                      <a:pt x="1300" y="359"/>
                      <a:pt x="1322" y="361"/>
                    </a:cubicBezTo>
                    <a:cubicBezTo>
                      <a:pt x="1477" y="373"/>
                      <a:pt x="1620" y="457"/>
                      <a:pt x="1727" y="576"/>
                    </a:cubicBezTo>
                    <a:cubicBezTo>
                      <a:pt x="1834" y="695"/>
                      <a:pt x="1881" y="861"/>
                      <a:pt x="1858" y="1016"/>
                    </a:cubicBezTo>
                    <a:lnTo>
                      <a:pt x="1560" y="4100"/>
                    </a:lnTo>
                    <a:lnTo>
                      <a:pt x="357" y="3993"/>
                    </a:lnTo>
                    <a:lnTo>
                      <a:pt x="667" y="897"/>
                    </a:lnTo>
                    <a:cubicBezTo>
                      <a:pt x="689" y="586"/>
                      <a:pt x="950" y="358"/>
                      <a:pt x="1256" y="358"/>
                    </a:cubicBezTo>
                    <a:close/>
                    <a:moveTo>
                      <a:pt x="1272" y="0"/>
                    </a:moveTo>
                    <a:cubicBezTo>
                      <a:pt x="784" y="0"/>
                      <a:pt x="367" y="378"/>
                      <a:pt x="322" y="873"/>
                    </a:cubicBezTo>
                    <a:lnTo>
                      <a:pt x="0" y="4124"/>
                    </a:lnTo>
                    <a:cubicBezTo>
                      <a:pt x="0" y="4171"/>
                      <a:pt x="12" y="4219"/>
                      <a:pt x="48" y="4255"/>
                    </a:cubicBezTo>
                    <a:cubicBezTo>
                      <a:pt x="72" y="4290"/>
                      <a:pt x="107" y="4302"/>
                      <a:pt x="155" y="4314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810" y="4457"/>
                      <a:pt x="1881" y="4386"/>
                      <a:pt x="1893" y="4302"/>
                    </a:cubicBezTo>
                    <a:lnTo>
                      <a:pt x="2203" y="1052"/>
                    </a:lnTo>
                    <a:cubicBezTo>
                      <a:pt x="2262" y="528"/>
                      <a:pt x="1881" y="64"/>
                      <a:pt x="1358" y="4"/>
                    </a:cubicBezTo>
                    <a:cubicBezTo>
                      <a:pt x="1329" y="2"/>
                      <a:pt x="1300" y="0"/>
                      <a:pt x="127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27"/>
              <p:cNvSpPr/>
              <p:nvPr/>
            </p:nvSpPr>
            <p:spPr>
              <a:xfrm>
                <a:off x="2514438" y="34515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100" y="0"/>
                    </a:moveTo>
                    <a:cubicBezTo>
                      <a:pt x="699" y="0"/>
                      <a:pt x="356" y="300"/>
                      <a:pt x="322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58" y="849"/>
                    </a:lnTo>
                    <a:cubicBezTo>
                      <a:pt x="1893" y="420"/>
                      <a:pt x="1584" y="39"/>
                      <a:pt x="1167" y="3"/>
                    </a:cubicBezTo>
                    <a:cubicBezTo>
                      <a:pt x="1145" y="1"/>
                      <a:pt x="1122" y="0"/>
                      <a:pt x="11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27"/>
              <p:cNvSpPr/>
              <p:nvPr/>
            </p:nvSpPr>
            <p:spPr>
              <a:xfrm>
                <a:off x="2509963" y="3447325"/>
                <a:ext cx="562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6" extrusionOk="0">
                    <a:moveTo>
                      <a:pt x="1259" y="334"/>
                    </a:moveTo>
                    <a:cubicBezTo>
                      <a:pt x="1280" y="334"/>
                      <a:pt x="1301" y="336"/>
                      <a:pt x="1322" y="338"/>
                    </a:cubicBezTo>
                    <a:cubicBezTo>
                      <a:pt x="1644" y="374"/>
                      <a:pt x="1894" y="671"/>
                      <a:pt x="1858" y="1005"/>
                    </a:cubicBezTo>
                    <a:lnTo>
                      <a:pt x="1560" y="4088"/>
                    </a:lnTo>
                    <a:lnTo>
                      <a:pt x="358" y="3969"/>
                    </a:lnTo>
                    <a:lnTo>
                      <a:pt x="656" y="886"/>
                    </a:lnTo>
                    <a:cubicBezTo>
                      <a:pt x="678" y="574"/>
                      <a:pt x="950" y="334"/>
                      <a:pt x="1259" y="334"/>
                    </a:cubicBezTo>
                    <a:close/>
                    <a:moveTo>
                      <a:pt x="1260" y="0"/>
                    </a:moveTo>
                    <a:cubicBezTo>
                      <a:pt x="783" y="0"/>
                      <a:pt x="367" y="367"/>
                      <a:pt x="322" y="850"/>
                    </a:cubicBezTo>
                    <a:lnTo>
                      <a:pt x="1" y="4112"/>
                    </a:lnTo>
                    <a:cubicBezTo>
                      <a:pt x="1" y="4148"/>
                      <a:pt x="13" y="4195"/>
                      <a:pt x="48" y="4231"/>
                    </a:cubicBezTo>
                    <a:cubicBezTo>
                      <a:pt x="72" y="4267"/>
                      <a:pt x="108" y="4291"/>
                      <a:pt x="155" y="4291"/>
                    </a:cubicBezTo>
                    <a:lnTo>
                      <a:pt x="1703" y="4446"/>
                    </a:lnTo>
                    <a:lnTo>
                      <a:pt x="1715" y="4446"/>
                    </a:lnTo>
                    <a:cubicBezTo>
                      <a:pt x="1799" y="4446"/>
                      <a:pt x="1870" y="4374"/>
                      <a:pt x="1882" y="4291"/>
                    </a:cubicBezTo>
                    <a:lnTo>
                      <a:pt x="2203" y="1028"/>
                    </a:lnTo>
                    <a:cubicBezTo>
                      <a:pt x="2251" y="516"/>
                      <a:pt x="1870" y="52"/>
                      <a:pt x="1346" y="5"/>
                    </a:cubicBezTo>
                    <a:cubicBezTo>
                      <a:pt x="1317" y="2"/>
                      <a:pt x="1288" y="0"/>
                      <a:pt x="12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27"/>
              <p:cNvSpPr/>
              <p:nvPr/>
            </p:nvSpPr>
            <p:spPr>
              <a:xfrm>
                <a:off x="2285238" y="32759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100" y="1"/>
                    </a:moveTo>
                    <a:cubicBezTo>
                      <a:pt x="700" y="1"/>
                      <a:pt x="356" y="300"/>
                      <a:pt x="322" y="706"/>
                    </a:cubicBezTo>
                    <a:lnTo>
                      <a:pt x="0" y="3956"/>
                    </a:lnTo>
                    <a:lnTo>
                      <a:pt x="1548" y="4099"/>
                    </a:lnTo>
                    <a:lnTo>
                      <a:pt x="1858" y="849"/>
                    </a:lnTo>
                    <a:cubicBezTo>
                      <a:pt x="1894" y="420"/>
                      <a:pt x="1584" y="39"/>
                      <a:pt x="1167" y="4"/>
                    </a:cubicBezTo>
                    <a:cubicBezTo>
                      <a:pt x="1145" y="2"/>
                      <a:pt x="1122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27"/>
              <p:cNvSpPr/>
              <p:nvPr/>
            </p:nvSpPr>
            <p:spPr>
              <a:xfrm>
                <a:off x="2281063" y="3272000"/>
                <a:ext cx="560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4434" extrusionOk="0">
                    <a:moveTo>
                      <a:pt x="1243" y="332"/>
                    </a:moveTo>
                    <a:cubicBezTo>
                      <a:pt x="1567" y="332"/>
                      <a:pt x="1897" y="564"/>
                      <a:pt x="1858" y="993"/>
                    </a:cubicBezTo>
                    <a:lnTo>
                      <a:pt x="1561" y="4077"/>
                    </a:lnTo>
                    <a:lnTo>
                      <a:pt x="358" y="3958"/>
                    </a:lnTo>
                    <a:lnTo>
                      <a:pt x="656" y="874"/>
                    </a:lnTo>
                    <a:cubicBezTo>
                      <a:pt x="689" y="505"/>
                      <a:pt x="964" y="332"/>
                      <a:pt x="1243" y="332"/>
                    </a:cubicBezTo>
                    <a:close/>
                    <a:moveTo>
                      <a:pt x="1257" y="1"/>
                    </a:moveTo>
                    <a:cubicBezTo>
                      <a:pt x="781" y="1"/>
                      <a:pt x="366" y="356"/>
                      <a:pt x="310" y="838"/>
                    </a:cubicBezTo>
                    <a:lnTo>
                      <a:pt x="1" y="4100"/>
                    </a:lnTo>
                    <a:cubicBezTo>
                      <a:pt x="1" y="4136"/>
                      <a:pt x="13" y="4184"/>
                      <a:pt x="37" y="4220"/>
                    </a:cubicBezTo>
                    <a:cubicBezTo>
                      <a:pt x="72" y="4255"/>
                      <a:pt x="108" y="4279"/>
                      <a:pt x="156" y="4279"/>
                    </a:cubicBezTo>
                    <a:lnTo>
                      <a:pt x="1691" y="4434"/>
                    </a:lnTo>
                    <a:lnTo>
                      <a:pt x="1715" y="4434"/>
                    </a:lnTo>
                    <a:cubicBezTo>
                      <a:pt x="1799" y="4434"/>
                      <a:pt x="1870" y="4362"/>
                      <a:pt x="1882" y="4279"/>
                    </a:cubicBezTo>
                    <a:lnTo>
                      <a:pt x="2192" y="1029"/>
                    </a:lnTo>
                    <a:cubicBezTo>
                      <a:pt x="2239" y="505"/>
                      <a:pt x="1858" y="52"/>
                      <a:pt x="1346" y="5"/>
                    </a:cubicBezTo>
                    <a:cubicBezTo>
                      <a:pt x="1316" y="2"/>
                      <a:pt x="1287" y="1"/>
                      <a:pt x="125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27"/>
              <p:cNvSpPr/>
              <p:nvPr/>
            </p:nvSpPr>
            <p:spPr>
              <a:xfrm>
                <a:off x="2366488" y="3283900"/>
                <a:ext cx="47350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1" extrusionOk="0">
                    <a:moveTo>
                      <a:pt x="1071" y="0"/>
                    </a:moveTo>
                    <a:cubicBezTo>
                      <a:pt x="689" y="0"/>
                      <a:pt x="356" y="296"/>
                      <a:pt x="322" y="696"/>
                    </a:cubicBezTo>
                    <a:lnTo>
                      <a:pt x="1" y="3946"/>
                    </a:lnTo>
                    <a:lnTo>
                      <a:pt x="1549" y="4101"/>
                    </a:lnTo>
                    <a:lnTo>
                      <a:pt x="1858" y="838"/>
                    </a:lnTo>
                    <a:cubicBezTo>
                      <a:pt x="1894" y="422"/>
                      <a:pt x="1584" y="41"/>
                      <a:pt x="1156" y="5"/>
                    </a:cubicBezTo>
                    <a:cubicBezTo>
                      <a:pt x="1127" y="2"/>
                      <a:pt x="1099" y="0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27"/>
              <p:cNvSpPr/>
              <p:nvPr/>
            </p:nvSpPr>
            <p:spPr>
              <a:xfrm>
                <a:off x="2362038" y="3279150"/>
                <a:ext cx="565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8" extrusionOk="0">
                    <a:moveTo>
                      <a:pt x="1255" y="355"/>
                    </a:moveTo>
                    <a:cubicBezTo>
                      <a:pt x="1579" y="355"/>
                      <a:pt x="1908" y="588"/>
                      <a:pt x="1870" y="1017"/>
                    </a:cubicBezTo>
                    <a:lnTo>
                      <a:pt x="1572" y="4100"/>
                    </a:lnTo>
                    <a:lnTo>
                      <a:pt x="369" y="3981"/>
                    </a:lnTo>
                    <a:lnTo>
                      <a:pt x="667" y="897"/>
                    </a:lnTo>
                    <a:cubicBezTo>
                      <a:pt x="700" y="528"/>
                      <a:pt x="976" y="355"/>
                      <a:pt x="1255" y="355"/>
                    </a:cubicBezTo>
                    <a:close/>
                    <a:moveTo>
                      <a:pt x="1269" y="0"/>
                    </a:moveTo>
                    <a:cubicBezTo>
                      <a:pt x="783" y="0"/>
                      <a:pt x="367" y="368"/>
                      <a:pt x="322" y="874"/>
                    </a:cubicBezTo>
                    <a:lnTo>
                      <a:pt x="12" y="4124"/>
                    </a:lnTo>
                    <a:cubicBezTo>
                      <a:pt x="0" y="4172"/>
                      <a:pt x="24" y="4207"/>
                      <a:pt x="48" y="4243"/>
                    </a:cubicBezTo>
                    <a:cubicBezTo>
                      <a:pt x="72" y="4279"/>
                      <a:pt x="119" y="4303"/>
                      <a:pt x="167" y="4315"/>
                    </a:cubicBezTo>
                    <a:lnTo>
                      <a:pt x="1703" y="4457"/>
                    </a:lnTo>
                    <a:lnTo>
                      <a:pt x="1727" y="4457"/>
                    </a:lnTo>
                    <a:cubicBezTo>
                      <a:pt x="1762" y="4457"/>
                      <a:pt x="1798" y="4446"/>
                      <a:pt x="1834" y="4422"/>
                    </a:cubicBezTo>
                    <a:cubicBezTo>
                      <a:pt x="1870" y="4386"/>
                      <a:pt x="1881" y="4350"/>
                      <a:pt x="1893" y="4303"/>
                    </a:cubicBezTo>
                    <a:lnTo>
                      <a:pt x="2203" y="1052"/>
                    </a:lnTo>
                    <a:cubicBezTo>
                      <a:pt x="2262" y="528"/>
                      <a:pt x="1881" y="52"/>
                      <a:pt x="1358" y="4"/>
                    </a:cubicBezTo>
                    <a:cubicBezTo>
                      <a:pt x="1328" y="2"/>
                      <a:pt x="1299" y="0"/>
                      <a:pt x="126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27"/>
              <p:cNvSpPr/>
              <p:nvPr/>
            </p:nvSpPr>
            <p:spPr>
              <a:xfrm>
                <a:off x="2447763" y="329162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73" y="1"/>
                    </a:moveTo>
                    <a:cubicBezTo>
                      <a:pt x="690" y="1"/>
                      <a:pt x="354" y="307"/>
                      <a:pt x="310" y="696"/>
                    </a:cubicBezTo>
                    <a:lnTo>
                      <a:pt x="0" y="3947"/>
                    </a:lnTo>
                    <a:lnTo>
                      <a:pt x="1536" y="4101"/>
                    </a:lnTo>
                    <a:lnTo>
                      <a:pt x="1858" y="851"/>
                    </a:lnTo>
                    <a:cubicBezTo>
                      <a:pt x="1893" y="422"/>
                      <a:pt x="1584" y="41"/>
                      <a:pt x="1155" y="6"/>
                    </a:cubicBezTo>
                    <a:cubicBezTo>
                      <a:pt x="1128" y="2"/>
                      <a:pt x="1100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27"/>
              <p:cNvSpPr/>
              <p:nvPr/>
            </p:nvSpPr>
            <p:spPr>
              <a:xfrm>
                <a:off x="2443288" y="3286900"/>
                <a:ext cx="56575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9" extrusionOk="0">
                    <a:moveTo>
                      <a:pt x="1259" y="357"/>
                    </a:moveTo>
                    <a:cubicBezTo>
                      <a:pt x="1582" y="357"/>
                      <a:pt x="1908" y="589"/>
                      <a:pt x="1870" y="1016"/>
                    </a:cubicBezTo>
                    <a:lnTo>
                      <a:pt x="1572" y="4100"/>
                    </a:lnTo>
                    <a:lnTo>
                      <a:pt x="370" y="3993"/>
                    </a:lnTo>
                    <a:lnTo>
                      <a:pt x="667" y="909"/>
                    </a:lnTo>
                    <a:cubicBezTo>
                      <a:pt x="701" y="532"/>
                      <a:pt x="978" y="357"/>
                      <a:pt x="1259" y="357"/>
                    </a:cubicBezTo>
                    <a:close/>
                    <a:moveTo>
                      <a:pt x="1272" y="0"/>
                    </a:moveTo>
                    <a:cubicBezTo>
                      <a:pt x="784" y="0"/>
                      <a:pt x="368" y="378"/>
                      <a:pt x="334" y="873"/>
                    </a:cubicBezTo>
                    <a:lnTo>
                      <a:pt x="13" y="4124"/>
                    </a:lnTo>
                    <a:cubicBezTo>
                      <a:pt x="1" y="4219"/>
                      <a:pt x="72" y="4302"/>
                      <a:pt x="167" y="4314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722" y="4458"/>
                      <a:pt x="1729" y="4458"/>
                      <a:pt x="1736" y="4458"/>
                    </a:cubicBezTo>
                    <a:cubicBezTo>
                      <a:pt x="1822" y="4458"/>
                      <a:pt x="1894" y="4390"/>
                      <a:pt x="1894" y="4302"/>
                    </a:cubicBezTo>
                    <a:lnTo>
                      <a:pt x="2215" y="1052"/>
                    </a:lnTo>
                    <a:cubicBezTo>
                      <a:pt x="2263" y="528"/>
                      <a:pt x="1882" y="64"/>
                      <a:pt x="1358" y="4"/>
                    </a:cubicBezTo>
                    <a:cubicBezTo>
                      <a:pt x="1329" y="1"/>
                      <a:pt x="1300" y="0"/>
                      <a:pt x="127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27"/>
              <p:cNvSpPr/>
              <p:nvPr/>
            </p:nvSpPr>
            <p:spPr>
              <a:xfrm>
                <a:off x="2529013" y="32994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88" y="0"/>
                    </a:moveTo>
                    <a:cubicBezTo>
                      <a:pt x="689" y="0"/>
                      <a:pt x="355" y="300"/>
                      <a:pt x="310" y="706"/>
                    </a:cubicBezTo>
                    <a:lnTo>
                      <a:pt x="1" y="3956"/>
                    </a:lnTo>
                    <a:lnTo>
                      <a:pt x="1537" y="4099"/>
                    </a:lnTo>
                    <a:lnTo>
                      <a:pt x="1858" y="848"/>
                    </a:lnTo>
                    <a:cubicBezTo>
                      <a:pt x="1894" y="420"/>
                      <a:pt x="1584" y="51"/>
                      <a:pt x="1156" y="3"/>
                    </a:cubicBezTo>
                    <a:cubicBezTo>
                      <a:pt x="1133" y="1"/>
                      <a:pt x="1111" y="0"/>
                      <a:pt x="1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27"/>
              <p:cNvSpPr/>
              <p:nvPr/>
            </p:nvSpPr>
            <p:spPr>
              <a:xfrm>
                <a:off x="2524563" y="3295225"/>
                <a:ext cx="562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6" extrusionOk="0">
                    <a:moveTo>
                      <a:pt x="1250" y="341"/>
                    </a:moveTo>
                    <a:cubicBezTo>
                      <a:pt x="1572" y="341"/>
                      <a:pt x="1896" y="573"/>
                      <a:pt x="1857" y="1005"/>
                    </a:cubicBezTo>
                    <a:lnTo>
                      <a:pt x="1560" y="4088"/>
                    </a:lnTo>
                    <a:lnTo>
                      <a:pt x="369" y="3969"/>
                    </a:lnTo>
                    <a:lnTo>
                      <a:pt x="655" y="897"/>
                    </a:lnTo>
                    <a:cubicBezTo>
                      <a:pt x="688" y="519"/>
                      <a:pt x="968" y="341"/>
                      <a:pt x="1250" y="341"/>
                    </a:cubicBezTo>
                    <a:close/>
                    <a:moveTo>
                      <a:pt x="1269" y="0"/>
                    </a:moveTo>
                    <a:cubicBezTo>
                      <a:pt x="782" y="0"/>
                      <a:pt x="366" y="367"/>
                      <a:pt x="322" y="850"/>
                    </a:cubicBezTo>
                    <a:lnTo>
                      <a:pt x="12" y="4112"/>
                    </a:lnTo>
                    <a:cubicBezTo>
                      <a:pt x="0" y="4195"/>
                      <a:pt x="60" y="4279"/>
                      <a:pt x="155" y="4291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762" y="4445"/>
                      <a:pt x="1798" y="4434"/>
                      <a:pt x="1822" y="4398"/>
                    </a:cubicBezTo>
                    <a:cubicBezTo>
                      <a:pt x="1857" y="4374"/>
                      <a:pt x="1881" y="4338"/>
                      <a:pt x="1893" y="4291"/>
                    </a:cubicBezTo>
                    <a:lnTo>
                      <a:pt x="2203" y="1028"/>
                    </a:lnTo>
                    <a:cubicBezTo>
                      <a:pt x="2250" y="516"/>
                      <a:pt x="1869" y="52"/>
                      <a:pt x="1357" y="4"/>
                    </a:cubicBezTo>
                    <a:cubicBezTo>
                      <a:pt x="1328" y="2"/>
                      <a:pt x="1298" y="0"/>
                      <a:pt x="126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27"/>
              <p:cNvSpPr/>
              <p:nvPr/>
            </p:nvSpPr>
            <p:spPr>
              <a:xfrm>
                <a:off x="2300113" y="3124050"/>
                <a:ext cx="47050" cy="1022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4090" extrusionOk="0">
                    <a:moveTo>
                      <a:pt x="1069" y="1"/>
                    </a:moveTo>
                    <a:cubicBezTo>
                      <a:pt x="678" y="1"/>
                      <a:pt x="355" y="297"/>
                      <a:pt x="310" y="696"/>
                    </a:cubicBezTo>
                    <a:lnTo>
                      <a:pt x="1" y="3946"/>
                    </a:lnTo>
                    <a:lnTo>
                      <a:pt x="1537" y="4089"/>
                    </a:lnTo>
                    <a:lnTo>
                      <a:pt x="1846" y="839"/>
                    </a:lnTo>
                    <a:cubicBezTo>
                      <a:pt x="1882" y="422"/>
                      <a:pt x="1572" y="41"/>
                      <a:pt x="1156" y="5"/>
                    </a:cubicBezTo>
                    <a:cubicBezTo>
                      <a:pt x="1126" y="2"/>
                      <a:pt x="1097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27"/>
              <p:cNvSpPr/>
              <p:nvPr/>
            </p:nvSpPr>
            <p:spPr>
              <a:xfrm>
                <a:off x="2295663" y="3119300"/>
                <a:ext cx="565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8" extrusionOk="0">
                    <a:moveTo>
                      <a:pt x="1238" y="356"/>
                    </a:moveTo>
                    <a:cubicBezTo>
                      <a:pt x="1266" y="356"/>
                      <a:pt x="1294" y="358"/>
                      <a:pt x="1322" y="362"/>
                    </a:cubicBezTo>
                    <a:cubicBezTo>
                      <a:pt x="1655" y="386"/>
                      <a:pt x="1893" y="683"/>
                      <a:pt x="1858" y="1017"/>
                    </a:cubicBezTo>
                    <a:lnTo>
                      <a:pt x="1560" y="4101"/>
                    </a:lnTo>
                    <a:lnTo>
                      <a:pt x="357" y="3982"/>
                    </a:lnTo>
                    <a:lnTo>
                      <a:pt x="655" y="898"/>
                    </a:lnTo>
                    <a:cubicBezTo>
                      <a:pt x="667" y="743"/>
                      <a:pt x="750" y="588"/>
                      <a:pt x="869" y="493"/>
                    </a:cubicBezTo>
                    <a:cubicBezTo>
                      <a:pt x="978" y="404"/>
                      <a:pt x="1103" y="356"/>
                      <a:pt x="1238" y="356"/>
                    </a:cubicBezTo>
                    <a:close/>
                    <a:moveTo>
                      <a:pt x="1269" y="1"/>
                    </a:moveTo>
                    <a:cubicBezTo>
                      <a:pt x="782" y="1"/>
                      <a:pt x="367" y="368"/>
                      <a:pt x="322" y="862"/>
                    </a:cubicBezTo>
                    <a:lnTo>
                      <a:pt x="12" y="4124"/>
                    </a:lnTo>
                    <a:cubicBezTo>
                      <a:pt x="0" y="4208"/>
                      <a:pt x="60" y="4291"/>
                      <a:pt x="155" y="4303"/>
                    </a:cubicBezTo>
                    <a:lnTo>
                      <a:pt x="1703" y="4458"/>
                    </a:lnTo>
                    <a:lnTo>
                      <a:pt x="1715" y="4458"/>
                    </a:lnTo>
                    <a:lnTo>
                      <a:pt x="1715" y="4446"/>
                    </a:lnTo>
                    <a:cubicBezTo>
                      <a:pt x="1810" y="4446"/>
                      <a:pt x="1881" y="4386"/>
                      <a:pt x="1893" y="4303"/>
                    </a:cubicBezTo>
                    <a:lnTo>
                      <a:pt x="2203" y="1053"/>
                    </a:lnTo>
                    <a:cubicBezTo>
                      <a:pt x="2262" y="517"/>
                      <a:pt x="1881" y="52"/>
                      <a:pt x="1358" y="5"/>
                    </a:cubicBezTo>
                    <a:cubicBezTo>
                      <a:pt x="1328" y="2"/>
                      <a:pt x="1298" y="1"/>
                      <a:pt x="126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27"/>
              <p:cNvSpPr/>
              <p:nvPr/>
            </p:nvSpPr>
            <p:spPr>
              <a:xfrm>
                <a:off x="2381088" y="3131800"/>
                <a:ext cx="47650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101" extrusionOk="0">
                    <a:moveTo>
                      <a:pt x="1080" y="0"/>
                    </a:moveTo>
                    <a:cubicBezTo>
                      <a:pt x="688" y="0"/>
                      <a:pt x="355" y="296"/>
                      <a:pt x="322" y="695"/>
                    </a:cubicBezTo>
                    <a:lnTo>
                      <a:pt x="0" y="3946"/>
                    </a:lnTo>
                    <a:lnTo>
                      <a:pt x="1548" y="4101"/>
                    </a:lnTo>
                    <a:lnTo>
                      <a:pt x="1858" y="838"/>
                    </a:lnTo>
                    <a:cubicBezTo>
                      <a:pt x="1905" y="422"/>
                      <a:pt x="1584" y="41"/>
                      <a:pt x="1167" y="5"/>
                    </a:cubicBezTo>
                    <a:cubicBezTo>
                      <a:pt x="1138" y="2"/>
                      <a:pt x="1109" y="0"/>
                      <a:pt x="10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27"/>
              <p:cNvSpPr/>
              <p:nvPr/>
            </p:nvSpPr>
            <p:spPr>
              <a:xfrm>
                <a:off x="2376913" y="3127350"/>
                <a:ext cx="562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6" extrusionOk="0">
                    <a:moveTo>
                      <a:pt x="1243" y="343"/>
                    </a:moveTo>
                    <a:cubicBezTo>
                      <a:pt x="1567" y="343"/>
                      <a:pt x="1896" y="576"/>
                      <a:pt x="1858" y="1004"/>
                    </a:cubicBezTo>
                    <a:lnTo>
                      <a:pt x="1560" y="4088"/>
                    </a:lnTo>
                    <a:lnTo>
                      <a:pt x="358" y="3969"/>
                    </a:lnTo>
                    <a:lnTo>
                      <a:pt x="655" y="885"/>
                    </a:lnTo>
                    <a:cubicBezTo>
                      <a:pt x="689" y="516"/>
                      <a:pt x="964" y="343"/>
                      <a:pt x="1243" y="343"/>
                    </a:cubicBezTo>
                    <a:close/>
                    <a:moveTo>
                      <a:pt x="1260" y="0"/>
                    </a:moveTo>
                    <a:cubicBezTo>
                      <a:pt x="783" y="0"/>
                      <a:pt x="367" y="367"/>
                      <a:pt x="322" y="862"/>
                    </a:cubicBezTo>
                    <a:lnTo>
                      <a:pt x="13" y="4112"/>
                    </a:lnTo>
                    <a:cubicBezTo>
                      <a:pt x="1" y="4207"/>
                      <a:pt x="60" y="4279"/>
                      <a:pt x="155" y="4302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798" y="4445"/>
                      <a:pt x="1882" y="4374"/>
                      <a:pt x="1894" y="4291"/>
                    </a:cubicBezTo>
                    <a:lnTo>
                      <a:pt x="2203" y="1040"/>
                    </a:lnTo>
                    <a:cubicBezTo>
                      <a:pt x="2251" y="516"/>
                      <a:pt x="1870" y="52"/>
                      <a:pt x="1346" y="4"/>
                    </a:cubicBezTo>
                    <a:cubicBezTo>
                      <a:pt x="1317" y="2"/>
                      <a:pt x="1288" y="0"/>
                      <a:pt x="12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27"/>
              <p:cNvSpPr/>
              <p:nvPr/>
            </p:nvSpPr>
            <p:spPr>
              <a:xfrm>
                <a:off x="2462338" y="313952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73" y="1"/>
                    </a:moveTo>
                    <a:cubicBezTo>
                      <a:pt x="690" y="1"/>
                      <a:pt x="356" y="307"/>
                      <a:pt x="322" y="696"/>
                    </a:cubicBezTo>
                    <a:lnTo>
                      <a:pt x="1" y="3946"/>
                    </a:lnTo>
                    <a:lnTo>
                      <a:pt x="1549" y="4101"/>
                    </a:lnTo>
                    <a:lnTo>
                      <a:pt x="1858" y="851"/>
                    </a:lnTo>
                    <a:cubicBezTo>
                      <a:pt x="1894" y="422"/>
                      <a:pt x="1584" y="41"/>
                      <a:pt x="1156" y="5"/>
                    </a:cubicBezTo>
                    <a:cubicBezTo>
                      <a:pt x="1128" y="2"/>
                      <a:pt x="1101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27"/>
              <p:cNvSpPr/>
              <p:nvPr/>
            </p:nvSpPr>
            <p:spPr>
              <a:xfrm>
                <a:off x="2458188" y="3133550"/>
                <a:ext cx="57150" cy="11267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4507" extrusionOk="0">
                    <a:moveTo>
                      <a:pt x="1246" y="407"/>
                    </a:moveTo>
                    <a:cubicBezTo>
                      <a:pt x="1569" y="407"/>
                      <a:pt x="1896" y="639"/>
                      <a:pt x="1857" y="1066"/>
                    </a:cubicBezTo>
                    <a:lnTo>
                      <a:pt x="1560" y="4150"/>
                    </a:lnTo>
                    <a:lnTo>
                      <a:pt x="357" y="4043"/>
                    </a:lnTo>
                    <a:lnTo>
                      <a:pt x="655" y="959"/>
                    </a:lnTo>
                    <a:cubicBezTo>
                      <a:pt x="688" y="582"/>
                      <a:pt x="966" y="407"/>
                      <a:pt x="1246" y="407"/>
                    </a:cubicBezTo>
                    <a:close/>
                    <a:moveTo>
                      <a:pt x="1256" y="1"/>
                    </a:moveTo>
                    <a:cubicBezTo>
                      <a:pt x="752" y="1"/>
                      <a:pt x="333" y="410"/>
                      <a:pt x="321" y="923"/>
                    </a:cubicBezTo>
                    <a:lnTo>
                      <a:pt x="0" y="4174"/>
                    </a:lnTo>
                    <a:cubicBezTo>
                      <a:pt x="0" y="4269"/>
                      <a:pt x="60" y="4352"/>
                      <a:pt x="155" y="4364"/>
                    </a:cubicBezTo>
                    <a:lnTo>
                      <a:pt x="1691" y="4507"/>
                    </a:lnTo>
                    <a:lnTo>
                      <a:pt x="1715" y="4507"/>
                    </a:lnTo>
                    <a:cubicBezTo>
                      <a:pt x="1798" y="4507"/>
                      <a:pt x="1869" y="4447"/>
                      <a:pt x="1881" y="4364"/>
                    </a:cubicBezTo>
                    <a:lnTo>
                      <a:pt x="2191" y="1114"/>
                    </a:lnTo>
                    <a:cubicBezTo>
                      <a:pt x="2286" y="566"/>
                      <a:pt x="1905" y="54"/>
                      <a:pt x="1357" y="6"/>
                    </a:cubicBezTo>
                    <a:cubicBezTo>
                      <a:pt x="1323" y="3"/>
                      <a:pt x="1289" y="1"/>
                      <a:pt x="12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27"/>
              <p:cNvSpPr/>
              <p:nvPr/>
            </p:nvSpPr>
            <p:spPr>
              <a:xfrm>
                <a:off x="2543613" y="31473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90" y="0"/>
                    </a:moveTo>
                    <a:cubicBezTo>
                      <a:pt x="699" y="0"/>
                      <a:pt x="355" y="299"/>
                      <a:pt x="310" y="705"/>
                    </a:cubicBezTo>
                    <a:lnTo>
                      <a:pt x="0" y="3956"/>
                    </a:lnTo>
                    <a:lnTo>
                      <a:pt x="1548" y="4099"/>
                    </a:lnTo>
                    <a:lnTo>
                      <a:pt x="1857" y="848"/>
                    </a:lnTo>
                    <a:cubicBezTo>
                      <a:pt x="1893" y="420"/>
                      <a:pt x="1584" y="51"/>
                      <a:pt x="1155" y="3"/>
                    </a:cubicBezTo>
                    <a:cubicBezTo>
                      <a:pt x="1133" y="1"/>
                      <a:pt x="1111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27"/>
              <p:cNvSpPr/>
              <p:nvPr/>
            </p:nvSpPr>
            <p:spPr>
              <a:xfrm>
                <a:off x="2539438" y="3142825"/>
                <a:ext cx="56275" cy="1114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58" extrusionOk="0">
                    <a:moveTo>
                      <a:pt x="1231" y="356"/>
                    </a:moveTo>
                    <a:cubicBezTo>
                      <a:pt x="1257" y="356"/>
                      <a:pt x="1284" y="358"/>
                      <a:pt x="1310" y="362"/>
                    </a:cubicBezTo>
                    <a:cubicBezTo>
                      <a:pt x="1643" y="385"/>
                      <a:pt x="1894" y="683"/>
                      <a:pt x="1858" y="1016"/>
                    </a:cubicBezTo>
                    <a:lnTo>
                      <a:pt x="1560" y="4100"/>
                    </a:lnTo>
                    <a:lnTo>
                      <a:pt x="358" y="3981"/>
                    </a:lnTo>
                    <a:lnTo>
                      <a:pt x="655" y="897"/>
                    </a:lnTo>
                    <a:cubicBezTo>
                      <a:pt x="667" y="743"/>
                      <a:pt x="739" y="600"/>
                      <a:pt x="870" y="493"/>
                    </a:cubicBezTo>
                    <a:cubicBezTo>
                      <a:pt x="969" y="404"/>
                      <a:pt x="1100" y="356"/>
                      <a:pt x="1231" y="356"/>
                    </a:cubicBezTo>
                    <a:close/>
                    <a:moveTo>
                      <a:pt x="1258" y="0"/>
                    </a:moveTo>
                    <a:cubicBezTo>
                      <a:pt x="771" y="0"/>
                      <a:pt x="356" y="368"/>
                      <a:pt x="322" y="874"/>
                    </a:cubicBezTo>
                    <a:lnTo>
                      <a:pt x="0" y="4124"/>
                    </a:lnTo>
                    <a:cubicBezTo>
                      <a:pt x="0" y="4172"/>
                      <a:pt x="12" y="4207"/>
                      <a:pt x="36" y="4243"/>
                    </a:cubicBezTo>
                    <a:cubicBezTo>
                      <a:pt x="72" y="4279"/>
                      <a:pt x="108" y="4303"/>
                      <a:pt x="155" y="4314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798" y="4457"/>
                      <a:pt x="1870" y="4398"/>
                      <a:pt x="1882" y="4303"/>
                    </a:cubicBezTo>
                    <a:lnTo>
                      <a:pt x="2203" y="1052"/>
                    </a:lnTo>
                    <a:cubicBezTo>
                      <a:pt x="2251" y="528"/>
                      <a:pt x="1870" y="52"/>
                      <a:pt x="1346" y="4"/>
                    </a:cubicBezTo>
                    <a:cubicBezTo>
                      <a:pt x="1316" y="2"/>
                      <a:pt x="1287" y="0"/>
                      <a:pt x="125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27"/>
              <p:cNvSpPr/>
              <p:nvPr/>
            </p:nvSpPr>
            <p:spPr>
              <a:xfrm>
                <a:off x="2314713" y="29717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88" y="1"/>
                    </a:moveTo>
                    <a:cubicBezTo>
                      <a:pt x="689" y="1"/>
                      <a:pt x="355" y="300"/>
                      <a:pt x="310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58" y="849"/>
                    </a:lnTo>
                    <a:cubicBezTo>
                      <a:pt x="1893" y="420"/>
                      <a:pt x="1584" y="51"/>
                      <a:pt x="1155" y="3"/>
                    </a:cubicBezTo>
                    <a:cubicBezTo>
                      <a:pt x="1133" y="1"/>
                      <a:pt x="1110" y="1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27"/>
              <p:cNvSpPr/>
              <p:nvPr/>
            </p:nvSpPr>
            <p:spPr>
              <a:xfrm>
                <a:off x="2310238" y="2967800"/>
                <a:ext cx="559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434" extrusionOk="0">
                    <a:moveTo>
                      <a:pt x="1254" y="332"/>
                    </a:moveTo>
                    <a:cubicBezTo>
                      <a:pt x="1577" y="332"/>
                      <a:pt x="1903" y="564"/>
                      <a:pt x="1858" y="993"/>
                    </a:cubicBezTo>
                    <a:lnTo>
                      <a:pt x="1560" y="4076"/>
                    </a:lnTo>
                    <a:lnTo>
                      <a:pt x="370" y="3957"/>
                    </a:lnTo>
                    <a:lnTo>
                      <a:pt x="667" y="874"/>
                    </a:lnTo>
                    <a:cubicBezTo>
                      <a:pt x="700" y="504"/>
                      <a:pt x="976" y="332"/>
                      <a:pt x="1254" y="332"/>
                    </a:cubicBezTo>
                    <a:close/>
                    <a:moveTo>
                      <a:pt x="1257" y="0"/>
                    </a:moveTo>
                    <a:cubicBezTo>
                      <a:pt x="783" y="0"/>
                      <a:pt x="378" y="356"/>
                      <a:pt x="322" y="838"/>
                    </a:cubicBezTo>
                    <a:lnTo>
                      <a:pt x="13" y="4100"/>
                    </a:lnTo>
                    <a:cubicBezTo>
                      <a:pt x="1" y="4136"/>
                      <a:pt x="13" y="4184"/>
                      <a:pt x="48" y="4219"/>
                    </a:cubicBezTo>
                    <a:cubicBezTo>
                      <a:pt x="72" y="4255"/>
                      <a:pt x="120" y="4279"/>
                      <a:pt x="155" y="4279"/>
                    </a:cubicBezTo>
                    <a:lnTo>
                      <a:pt x="1703" y="4434"/>
                    </a:lnTo>
                    <a:lnTo>
                      <a:pt x="1715" y="4434"/>
                    </a:lnTo>
                    <a:cubicBezTo>
                      <a:pt x="1810" y="4434"/>
                      <a:pt x="1882" y="4362"/>
                      <a:pt x="1894" y="4279"/>
                    </a:cubicBezTo>
                    <a:lnTo>
                      <a:pt x="2203" y="1029"/>
                    </a:lnTo>
                    <a:cubicBezTo>
                      <a:pt x="2239" y="505"/>
                      <a:pt x="1870" y="52"/>
                      <a:pt x="1346" y="5"/>
                    </a:cubicBezTo>
                    <a:cubicBezTo>
                      <a:pt x="1316" y="2"/>
                      <a:pt x="1287" y="0"/>
                      <a:pt x="125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27"/>
              <p:cNvSpPr/>
              <p:nvPr/>
            </p:nvSpPr>
            <p:spPr>
              <a:xfrm>
                <a:off x="2395963" y="297967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69" y="1"/>
                    </a:moveTo>
                    <a:cubicBezTo>
                      <a:pt x="677" y="1"/>
                      <a:pt x="343" y="297"/>
                      <a:pt x="310" y="696"/>
                    </a:cubicBezTo>
                    <a:lnTo>
                      <a:pt x="1" y="3947"/>
                    </a:lnTo>
                    <a:lnTo>
                      <a:pt x="1537" y="4102"/>
                    </a:lnTo>
                    <a:lnTo>
                      <a:pt x="1858" y="839"/>
                    </a:lnTo>
                    <a:cubicBezTo>
                      <a:pt x="1894" y="423"/>
                      <a:pt x="1584" y="42"/>
                      <a:pt x="1156" y="6"/>
                    </a:cubicBezTo>
                    <a:cubicBezTo>
                      <a:pt x="1126" y="3"/>
                      <a:pt x="1097" y="1"/>
                      <a:pt x="10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27"/>
              <p:cNvSpPr/>
              <p:nvPr/>
            </p:nvSpPr>
            <p:spPr>
              <a:xfrm>
                <a:off x="2391513" y="2974000"/>
                <a:ext cx="5715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4496" extrusionOk="0">
                    <a:moveTo>
                      <a:pt x="1251" y="393"/>
                    </a:moveTo>
                    <a:cubicBezTo>
                      <a:pt x="1576" y="393"/>
                      <a:pt x="1902" y="626"/>
                      <a:pt x="1857" y="1054"/>
                    </a:cubicBezTo>
                    <a:lnTo>
                      <a:pt x="1560" y="4138"/>
                    </a:lnTo>
                    <a:lnTo>
                      <a:pt x="357" y="4019"/>
                    </a:lnTo>
                    <a:lnTo>
                      <a:pt x="655" y="935"/>
                    </a:lnTo>
                    <a:cubicBezTo>
                      <a:pt x="693" y="566"/>
                      <a:pt x="972" y="393"/>
                      <a:pt x="1251" y="393"/>
                    </a:cubicBezTo>
                    <a:close/>
                    <a:moveTo>
                      <a:pt x="1255" y="1"/>
                    </a:moveTo>
                    <a:cubicBezTo>
                      <a:pt x="762" y="1"/>
                      <a:pt x="344" y="399"/>
                      <a:pt x="321" y="911"/>
                    </a:cubicBezTo>
                    <a:lnTo>
                      <a:pt x="12" y="4162"/>
                    </a:lnTo>
                    <a:cubicBezTo>
                      <a:pt x="0" y="4245"/>
                      <a:pt x="71" y="4329"/>
                      <a:pt x="155" y="4352"/>
                    </a:cubicBezTo>
                    <a:lnTo>
                      <a:pt x="1703" y="4495"/>
                    </a:lnTo>
                    <a:lnTo>
                      <a:pt x="1715" y="4495"/>
                    </a:lnTo>
                    <a:cubicBezTo>
                      <a:pt x="1750" y="4495"/>
                      <a:pt x="1798" y="4483"/>
                      <a:pt x="1822" y="4460"/>
                    </a:cubicBezTo>
                    <a:cubicBezTo>
                      <a:pt x="1857" y="4436"/>
                      <a:pt x="1881" y="4388"/>
                      <a:pt x="1881" y="4340"/>
                    </a:cubicBezTo>
                    <a:lnTo>
                      <a:pt x="2203" y="1090"/>
                    </a:lnTo>
                    <a:cubicBezTo>
                      <a:pt x="2286" y="554"/>
                      <a:pt x="1893" y="54"/>
                      <a:pt x="1357" y="7"/>
                    </a:cubicBezTo>
                    <a:cubicBezTo>
                      <a:pt x="1323" y="3"/>
                      <a:pt x="1289" y="1"/>
                      <a:pt x="125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27"/>
              <p:cNvSpPr/>
              <p:nvPr/>
            </p:nvSpPr>
            <p:spPr>
              <a:xfrm>
                <a:off x="2477238" y="2987475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89" y="1"/>
                    </a:moveTo>
                    <a:cubicBezTo>
                      <a:pt x="699" y="1"/>
                      <a:pt x="355" y="300"/>
                      <a:pt x="321" y="706"/>
                    </a:cubicBezTo>
                    <a:lnTo>
                      <a:pt x="0" y="3956"/>
                    </a:lnTo>
                    <a:lnTo>
                      <a:pt x="1536" y="4099"/>
                    </a:lnTo>
                    <a:lnTo>
                      <a:pt x="1845" y="849"/>
                    </a:lnTo>
                    <a:cubicBezTo>
                      <a:pt x="1893" y="420"/>
                      <a:pt x="1584" y="51"/>
                      <a:pt x="1155" y="3"/>
                    </a:cubicBezTo>
                    <a:cubicBezTo>
                      <a:pt x="1133" y="1"/>
                      <a:pt x="1111" y="1"/>
                      <a:pt x="10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27"/>
              <p:cNvSpPr/>
              <p:nvPr/>
            </p:nvSpPr>
            <p:spPr>
              <a:xfrm>
                <a:off x="2472763" y="2983225"/>
                <a:ext cx="5627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48" extrusionOk="0">
                    <a:moveTo>
                      <a:pt x="1252" y="342"/>
                    </a:moveTo>
                    <a:cubicBezTo>
                      <a:pt x="1573" y="342"/>
                      <a:pt x="1896" y="574"/>
                      <a:pt x="1858" y="1007"/>
                    </a:cubicBezTo>
                    <a:lnTo>
                      <a:pt x="1560" y="4091"/>
                    </a:lnTo>
                    <a:lnTo>
                      <a:pt x="358" y="3971"/>
                    </a:lnTo>
                    <a:lnTo>
                      <a:pt x="655" y="888"/>
                    </a:lnTo>
                    <a:cubicBezTo>
                      <a:pt x="694" y="517"/>
                      <a:pt x="972" y="342"/>
                      <a:pt x="1252" y="342"/>
                    </a:cubicBezTo>
                    <a:close/>
                    <a:moveTo>
                      <a:pt x="1250" y="1"/>
                    </a:moveTo>
                    <a:cubicBezTo>
                      <a:pt x="772" y="1"/>
                      <a:pt x="366" y="364"/>
                      <a:pt x="322" y="852"/>
                    </a:cubicBezTo>
                    <a:lnTo>
                      <a:pt x="12" y="4102"/>
                    </a:lnTo>
                    <a:cubicBezTo>
                      <a:pt x="0" y="4198"/>
                      <a:pt x="60" y="4281"/>
                      <a:pt x="155" y="4293"/>
                    </a:cubicBezTo>
                    <a:lnTo>
                      <a:pt x="1703" y="4448"/>
                    </a:lnTo>
                    <a:lnTo>
                      <a:pt x="1715" y="4448"/>
                    </a:lnTo>
                    <a:cubicBezTo>
                      <a:pt x="1798" y="4436"/>
                      <a:pt x="1870" y="4376"/>
                      <a:pt x="1882" y="4293"/>
                    </a:cubicBezTo>
                    <a:lnTo>
                      <a:pt x="2203" y="1031"/>
                    </a:lnTo>
                    <a:cubicBezTo>
                      <a:pt x="2251" y="519"/>
                      <a:pt x="1870" y="54"/>
                      <a:pt x="1358" y="7"/>
                    </a:cubicBezTo>
                    <a:cubicBezTo>
                      <a:pt x="1321" y="3"/>
                      <a:pt x="1286" y="1"/>
                      <a:pt x="125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27"/>
              <p:cNvSpPr/>
              <p:nvPr/>
            </p:nvSpPr>
            <p:spPr>
              <a:xfrm>
                <a:off x="2558188" y="29952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90" y="0"/>
                    </a:moveTo>
                    <a:cubicBezTo>
                      <a:pt x="700" y="0"/>
                      <a:pt x="356" y="299"/>
                      <a:pt x="322" y="705"/>
                    </a:cubicBezTo>
                    <a:lnTo>
                      <a:pt x="1" y="3956"/>
                    </a:lnTo>
                    <a:lnTo>
                      <a:pt x="1548" y="4099"/>
                    </a:lnTo>
                    <a:lnTo>
                      <a:pt x="1858" y="848"/>
                    </a:lnTo>
                    <a:cubicBezTo>
                      <a:pt x="1894" y="420"/>
                      <a:pt x="1584" y="39"/>
                      <a:pt x="1155" y="3"/>
                    </a:cubicBezTo>
                    <a:cubicBezTo>
                      <a:pt x="1133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27"/>
              <p:cNvSpPr/>
              <p:nvPr/>
            </p:nvSpPr>
            <p:spPr>
              <a:xfrm>
                <a:off x="2553713" y="2990675"/>
                <a:ext cx="5660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4460" extrusionOk="0">
                    <a:moveTo>
                      <a:pt x="1260" y="357"/>
                    </a:moveTo>
                    <a:cubicBezTo>
                      <a:pt x="1583" y="357"/>
                      <a:pt x="1909" y="590"/>
                      <a:pt x="1870" y="1018"/>
                    </a:cubicBezTo>
                    <a:lnTo>
                      <a:pt x="1573" y="4102"/>
                    </a:lnTo>
                    <a:lnTo>
                      <a:pt x="370" y="3983"/>
                    </a:lnTo>
                    <a:lnTo>
                      <a:pt x="668" y="899"/>
                    </a:lnTo>
                    <a:cubicBezTo>
                      <a:pt x="706" y="530"/>
                      <a:pt x="982" y="357"/>
                      <a:pt x="1260" y="357"/>
                    </a:cubicBezTo>
                    <a:close/>
                    <a:moveTo>
                      <a:pt x="1253" y="0"/>
                    </a:moveTo>
                    <a:cubicBezTo>
                      <a:pt x="774" y="0"/>
                      <a:pt x="367" y="376"/>
                      <a:pt x="322" y="876"/>
                    </a:cubicBezTo>
                    <a:lnTo>
                      <a:pt x="13" y="4114"/>
                    </a:lnTo>
                    <a:cubicBezTo>
                      <a:pt x="1" y="4162"/>
                      <a:pt x="25" y="4209"/>
                      <a:pt x="49" y="4245"/>
                    </a:cubicBezTo>
                    <a:cubicBezTo>
                      <a:pt x="72" y="4281"/>
                      <a:pt x="120" y="4304"/>
                      <a:pt x="168" y="4304"/>
                    </a:cubicBezTo>
                    <a:lnTo>
                      <a:pt x="1704" y="4459"/>
                    </a:lnTo>
                    <a:lnTo>
                      <a:pt x="1727" y="4459"/>
                    </a:lnTo>
                    <a:cubicBezTo>
                      <a:pt x="1811" y="4459"/>
                      <a:pt x="1882" y="4388"/>
                      <a:pt x="1894" y="4304"/>
                    </a:cubicBezTo>
                    <a:lnTo>
                      <a:pt x="2204" y="1054"/>
                    </a:lnTo>
                    <a:cubicBezTo>
                      <a:pt x="2263" y="518"/>
                      <a:pt x="1882" y="54"/>
                      <a:pt x="1358" y="6"/>
                    </a:cubicBezTo>
                    <a:cubicBezTo>
                      <a:pt x="1323" y="2"/>
                      <a:pt x="1288" y="0"/>
                      <a:pt x="125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27"/>
              <p:cNvSpPr/>
              <p:nvPr/>
            </p:nvSpPr>
            <p:spPr>
              <a:xfrm>
                <a:off x="2329288" y="2819600"/>
                <a:ext cx="473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0" extrusionOk="0">
                    <a:moveTo>
                      <a:pt x="1090" y="0"/>
                    </a:moveTo>
                    <a:cubicBezTo>
                      <a:pt x="700" y="0"/>
                      <a:pt x="356" y="300"/>
                      <a:pt x="322" y="706"/>
                    </a:cubicBezTo>
                    <a:lnTo>
                      <a:pt x="1" y="3956"/>
                    </a:lnTo>
                    <a:lnTo>
                      <a:pt x="1548" y="4099"/>
                    </a:lnTo>
                    <a:lnTo>
                      <a:pt x="1858" y="849"/>
                    </a:lnTo>
                    <a:cubicBezTo>
                      <a:pt x="1894" y="420"/>
                      <a:pt x="1584" y="51"/>
                      <a:pt x="1156" y="3"/>
                    </a:cubicBezTo>
                    <a:cubicBezTo>
                      <a:pt x="1134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27"/>
              <p:cNvSpPr/>
              <p:nvPr/>
            </p:nvSpPr>
            <p:spPr>
              <a:xfrm>
                <a:off x="2324838" y="2815700"/>
                <a:ext cx="56275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4434" extrusionOk="0">
                    <a:moveTo>
                      <a:pt x="1238" y="332"/>
                    </a:moveTo>
                    <a:cubicBezTo>
                      <a:pt x="1266" y="332"/>
                      <a:pt x="1293" y="334"/>
                      <a:pt x="1322" y="338"/>
                    </a:cubicBezTo>
                    <a:cubicBezTo>
                      <a:pt x="1655" y="362"/>
                      <a:pt x="1893" y="659"/>
                      <a:pt x="1869" y="993"/>
                    </a:cubicBezTo>
                    <a:lnTo>
                      <a:pt x="1572" y="4076"/>
                    </a:lnTo>
                    <a:lnTo>
                      <a:pt x="369" y="3957"/>
                    </a:lnTo>
                    <a:lnTo>
                      <a:pt x="655" y="874"/>
                    </a:lnTo>
                    <a:cubicBezTo>
                      <a:pt x="667" y="719"/>
                      <a:pt x="750" y="564"/>
                      <a:pt x="881" y="469"/>
                    </a:cubicBezTo>
                    <a:cubicBezTo>
                      <a:pt x="980" y="380"/>
                      <a:pt x="1104" y="332"/>
                      <a:pt x="1238" y="332"/>
                    </a:cubicBezTo>
                    <a:close/>
                    <a:moveTo>
                      <a:pt x="1267" y="0"/>
                    </a:moveTo>
                    <a:cubicBezTo>
                      <a:pt x="782" y="0"/>
                      <a:pt x="378" y="356"/>
                      <a:pt x="321" y="838"/>
                    </a:cubicBezTo>
                    <a:lnTo>
                      <a:pt x="12" y="4100"/>
                    </a:lnTo>
                    <a:cubicBezTo>
                      <a:pt x="0" y="4136"/>
                      <a:pt x="24" y="4184"/>
                      <a:pt x="48" y="4219"/>
                    </a:cubicBezTo>
                    <a:cubicBezTo>
                      <a:pt x="71" y="4255"/>
                      <a:pt x="119" y="4279"/>
                      <a:pt x="167" y="4279"/>
                    </a:cubicBezTo>
                    <a:lnTo>
                      <a:pt x="1703" y="4434"/>
                    </a:lnTo>
                    <a:lnTo>
                      <a:pt x="1726" y="4434"/>
                    </a:lnTo>
                    <a:lnTo>
                      <a:pt x="1726" y="4422"/>
                    </a:lnTo>
                    <a:cubicBezTo>
                      <a:pt x="1810" y="4422"/>
                      <a:pt x="1881" y="4362"/>
                      <a:pt x="1893" y="4279"/>
                    </a:cubicBezTo>
                    <a:lnTo>
                      <a:pt x="2203" y="1028"/>
                    </a:lnTo>
                    <a:cubicBezTo>
                      <a:pt x="2250" y="505"/>
                      <a:pt x="1869" y="52"/>
                      <a:pt x="1357" y="4"/>
                    </a:cubicBezTo>
                    <a:cubicBezTo>
                      <a:pt x="1327" y="2"/>
                      <a:pt x="1297" y="0"/>
                      <a:pt x="126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27"/>
              <p:cNvSpPr/>
              <p:nvPr/>
            </p:nvSpPr>
            <p:spPr>
              <a:xfrm>
                <a:off x="2410563" y="2827575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68" y="1"/>
                    </a:moveTo>
                    <a:cubicBezTo>
                      <a:pt x="677" y="1"/>
                      <a:pt x="354" y="297"/>
                      <a:pt x="310" y="696"/>
                    </a:cubicBezTo>
                    <a:lnTo>
                      <a:pt x="0" y="3947"/>
                    </a:lnTo>
                    <a:lnTo>
                      <a:pt x="1536" y="4101"/>
                    </a:lnTo>
                    <a:lnTo>
                      <a:pt x="1857" y="851"/>
                    </a:lnTo>
                    <a:cubicBezTo>
                      <a:pt x="1893" y="422"/>
                      <a:pt x="1584" y="41"/>
                      <a:pt x="1155" y="6"/>
                    </a:cubicBezTo>
                    <a:cubicBezTo>
                      <a:pt x="1126" y="2"/>
                      <a:pt x="1097" y="1"/>
                      <a:pt x="10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27"/>
              <p:cNvSpPr/>
              <p:nvPr/>
            </p:nvSpPr>
            <p:spPr>
              <a:xfrm>
                <a:off x="2406088" y="2823150"/>
                <a:ext cx="559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4446" extrusionOk="0">
                    <a:moveTo>
                      <a:pt x="1255" y="343"/>
                    </a:moveTo>
                    <a:cubicBezTo>
                      <a:pt x="1579" y="343"/>
                      <a:pt x="1908" y="576"/>
                      <a:pt x="1870" y="1004"/>
                    </a:cubicBezTo>
                    <a:lnTo>
                      <a:pt x="1572" y="4088"/>
                    </a:lnTo>
                    <a:lnTo>
                      <a:pt x="370" y="3969"/>
                    </a:lnTo>
                    <a:lnTo>
                      <a:pt x="667" y="885"/>
                    </a:lnTo>
                    <a:cubicBezTo>
                      <a:pt x="700" y="516"/>
                      <a:pt x="976" y="343"/>
                      <a:pt x="1255" y="343"/>
                    </a:cubicBezTo>
                    <a:close/>
                    <a:moveTo>
                      <a:pt x="1275" y="1"/>
                    </a:moveTo>
                    <a:cubicBezTo>
                      <a:pt x="821" y="1"/>
                      <a:pt x="379" y="326"/>
                      <a:pt x="334" y="861"/>
                    </a:cubicBezTo>
                    <a:lnTo>
                      <a:pt x="12" y="4112"/>
                    </a:lnTo>
                    <a:cubicBezTo>
                      <a:pt x="0" y="4207"/>
                      <a:pt x="72" y="4278"/>
                      <a:pt x="167" y="4302"/>
                    </a:cubicBezTo>
                    <a:lnTo>
                      <a:pt x="1703" y="4445"/>
                    </a:lnTo>
                    <a:lnTo>
                      <a:pt x="1715" y="4445"/>
                    </a:lnTo>
                    <a:cubicBezTo>
                      <a:pt x="1763" y="4445"/>
                      <a:pt x="1798" y="4433"/>
                      <a:pt x="1834" y="4409"/>
                    </a:cubicBezTo>
                    <a:cubicBezTo>
                      <a:pt x="1858" y="4386"/>
                      <a:pt x="1882" y="4338"/>
                      <a:pt x="1894" y="4302"/>
                    </a:cubicBezTo>
                    <a:lnTo>
                      <a:pt x="2215" y="1040"/>
                    </a:lnTo>
                    <a:cubicBezTo>
                      <a:pt x="2239" y="790"/>
                      <a:pt x="2155" y="540"/>
                      <a:pt x="2001" y="349"/>
                    </a:cubicBezTo>
                    <a:cubicBezTo>
                      <a:pt x="1804" y="109"/>
                      <a:pt x="1538" y="1"/>
                      <a:pt x="127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27"/>
              <p:cNvSpPr/>
              <p:nvPr/>
            </p:nvSpPr>
            <p:spPr>
              <a:xfrm>
                <a:off x="2491813" y="2835375"/>
                <a:ext cx="4735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11" extrusionOk="0">
                    <a:moveTo>
                      <a:pt x="1088" y="0"/>
                    </a:moveTo>
                    <a:cubicBezTo>
                      <a:pt x="689" y="0"/>
                      <a:pt x="355" y="300"/>
                      <a:pt x="310" y="706"/>
                    </a:cubicBezTo>
                    <a:lnTo>
                      <a:pt x="0" y="3956"/>
                    </a:lnTo>
                    <a:lnTo>
                      <a:pt x="1536" y="4111"/>
                    </a:lnTo>
                    <a:lnTo>
                      <a:pt x="1858" y="849"/>
                    </a:lnTo>
                    <a:cubicBezTo>
                      <a:pt x="1894" y="432"/>
                      <a:pt x="1584" y="51"/>
                      <a:pt x="1155" y="3"/>
                    </a:cubicBezTo>
                    <a:cubicBezTo>
                      <a:pt x="1133" y="1"/>
                      <a:pt x="1110" y="0"/>
                      <a:pt x="10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27"/>
              <p:cNvSpPr/>
              <p:nvPr/>
            </p:nvSpPr>
            <p:spPr>
              <a:xfrm>
                <a:off x="2487338" y="2831125"/>
                <a:ext cx="56300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436" extrusionOk="0">
                    <a:moveTo>
                      <a:pt x="1258" y="336"/>
                    </a:moveTo>
                    <a:cubicBezTo>
                      <a:pt x="1579" y="336"/>
                      <a:pt x="1903" y="568"/>
                      <a:pt x="1858" y="995"/>
                    </a:cubicBezTo>
                    <a:lnTo>
                      <a:pt x="1561" y="4079"/>
                    </a:lnTo>
                    <a:lnTo>
                      <a:pt x="370" y="3971"/>
                    </a:lnTo>
                    <a:lnTo>
                      <a:pt x="668" y="888"/>
                    </a:lnTo>
                    <a:cubicBezTo>
                      <a:pt x="701" y="511"/>
                      <a:pt x="979" y="336"/>
                      <a:pt x="1258" y="336"/>
                    </a:cubicBezTo>
                    <a:close/>
                    <a:moveTo>
                      <a:pt x="1250" y="0"/>
                    </a:moveTo>
                    <a:cubicBezTo>
                      <a:pt x="772" y="0"/>
                      <a:pt x="367" y="364"/>
                      <a:pt x="322" y="852"/>
                    </a:cubicBezTo>
                    <a:lnTo>
                      <a:pt x="1" y="4102"/>
                    </a:lnTo>
                    <a:cubicBezTo>
                      <a:pt x="1" y="4150"/>
                      <a:pt x="13" y="4198"/>
                      <a:pt x="37" y="4233"/>
                    </a:cubicBezTo>
                    <a:cubicBezTo>
                      <a:pt x="72" y="4269"/>
                      <a:pt x="108" y="4281"/>
                      <a:pt x="156" y="4293"/>
                    </a:cubicBezTo>
                    <a:lnTo>
                      <a:pt x="1703" y="4436"/>
                    </a:lnTo>
                    <a:lnTo>
                      <a:pt x="1715" y="4436"/>
                    </a:lnTo>
                    <a:cubicBezTo>
                      <a:pt x="1811" y="4436"/>
                      <a:pt x="1882" y="4376"/>
                      <a:pt x="1894" y="4281"/>
                    </a:cubicBezTo>
                    <a:lnTo>
                      <a:pt x="2203" y="1031"/>
                    </a:lnTo>
                    <a:cubicBezTo>
                      <a:pt x="2251" y="519"/>
                      <a:pt x="1870" y="54"/>
                      <a:pt x="1358" y="7"/>
                    </a:cubicBezTo>
                    <a:cubicBezTo>
                      <a:pt x="1322" y="2"/>
                      <a:pt x="1286" y="0"/>
                      <a:pt x="125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27"/>
              <p:cNvSpPr/>
              <p:nvPr/>
            </p:nvSpPr>
            <p:spPr>
              <a:xfrm>
                <a:off x="2573063" y="2843125"/>
                <a:ext cx="47350" cy="1024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099" extrusionOk="0">
                    <a:moveTo>
                      <a:pt x="1090" y="0"/>
                    </a:moveTo>
                    <a:cubicBezTo>
                      <a:pt x="700" y="0"/>
                      <a:pt x="356" y="299"/>
                      <a:pt x="322" y="705"/>
                    </a:cubicBezTo>
                    <a:lnTo>
                      <a:pt x="1" y="3956"/>
                    </a:lnTo>
                    <a:lnTo>
                      <a:pt x="1549" y="4099"/>
                    </a:lnTo>
                    <a:lnTo>
                      <a:pt x="1858" y="848"/>
                    </a:lnTo>
                    <a:cubicBezTo>
                      <a:pt x="1894" y="420"/>
                      <a:pt x="1584" y="50"/>
                      <a:pt x="1156" y="3"/>
                    </a:cubicBezTo>
                    <a:cubicBezTo>
                      <a:pt x="1134" y="1"/>
                      <a:pt x="1112" y="0"/>
                      <a:pt x="10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27"/>
              <p:cNvSpPr/>
              <p:nvPr/>
            </p:nvSpPr>
            <p:spPr>
              <a:xfrm>
                <a:off x="2568613" y="2838925"/>
                <a:ext cx="56575" cy="111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46" extrusionOk="0">
                    <a:moveTo>
                      <a:pt x="1256" y="333"/>
                    </a:moveTo>
                    <a:cubicBezTo>
                      <a:pt x="1579" y="333"/>
                      <a:pt x="1902" y="566"/>
                      <a:pt x="1858" y="992"/>
                    </a:cubicBezTo>
                    <a:lnTo>
                      <a:pt x="1560" y="4076"/>
                    </a:lnTo>
                    <a:lnTo>
                      <a:pt x="357" y="3969"/>
                    </a:lnTo>
                    <a:lnTo>
                      <a:pt x="655" y="885"/>
                    </a:lnTo>
                    <a:cubicBezTo>
                      <a:pt x="694" y="509"/>
                      <a:pt x="975" y="333"/>
                      <a:pt x="1256" y="333"/>
                    </a:cubicBezTo>
                    <a:close/>
                    <a:moveTo>
                      <a:pt x="1269" y="0"/>
                    </a:moveTo>
                    <a:cubicBezTo>
                      <a:pt x="784" y="0"/>
                      <a:pt x="378" y="367"/>
                      <a:pt x="322" y="850"/>
                    </a:cubicBezTo>
                    <a:lnTo>
                      <a:pt x="12" y="4100"/>
                    </a:lnTo>
                    <a:cubicBezTo>
                      <a:pt x="0" y="4195"/>
                      <a:pt x="72" y="4279"/>
                      <a:pt x="167" y="4290"/>
                    </a:cubicBezTo>
                    <a:lnTo>
                      <a:pt x="1703" y="4445"/>
                    </a:lnTo>
                    <a:lnTo>
                      <a:pt x="1727" y="4445"/>
                    </a:lnTo>
                    <a:cubicBezTo>
                      <a:pt x="1762" y="4445"/>
                      <a:pt x="1798" y="4433"/>
                      <a:pt x="1834" y="4398"/>
                    </a:cubicBezTo>
                    <a:cubicBezTo>
                      <a:pt x="1870" y="4374"/>
                      <a:pt x="1893" y="4326"/>
                      <a:pt x="1893" y="4290"/>
                    </a:cubicBezTo>
                    <a:lnTo>
                      <a:pt x="2215" y="1028"/>
                    </a:lnTo>
                    <a:cubicBezTo>
                      <a:pt x="2262" y="516"/>
                      <a:pt x="1881" y="52"/>
                      <a:pt x="1358" y="4"/>
                    </a:cubicBezTo>
                    <a:cubicBezTo>
                      <a:pt x="1328" y="1"/>
                      <a:pt x="1298" y="0"/>
                      <a:pt x="126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27"/>
              <p:cNvSpPr/>
              <p:nvPr/>
            </p:nvSpPr>
            <p:spPr>
              <a:xfrm>
                <a:off x="2404888" y="2673400"/>
                <a:ext cx="47350" cy="1025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02" extrusionOk="0">
                    <a:moveTo>
                      <a:pt x="1072" y="1"/>
                    </a:moveTo>
                    <a:cubicBezTo>
                      <a:pt x="680" y="1"/>
                      <a:pt x="355" y="307"/>
                      <a:pt x="310" y="696"/>
                    </a:cubicBezTo>
                    <a:lnTo>
                      <a:pt x="1" y="3958"/>
                    </a:lnTo>
                    <a:lnTo>
                      <a:pt x="1537" y="4101"/>
                    </a:lnTo>
                    <a:lnTo>
                      <a:pt x="1858" y="851"/>
                    </a:lnTo>
                    <a:cubicBezTo>
                      <a:pt x="1894" y="422"/>
                      <a:pt x="1584" y="41"/>
                      <a:pt x="1156" y="5"/>
                    </a:cubicBezTo>
                    <a:cubicBezTo>
                      <a:pt x="1127" y="2"/>
                      <a:pt x="1099" y="1"/>
                      <a:pt x="10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27"/>
              <p:cNvSpPr/>
              <p:nvPr/>
            </p:nvSpPr>
            <p:spPr>
              <a:xfrm>
                <a:off x="2400438" y="2667475"/>
                <a:ext cx="57175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4505" extrusionOk="0">
                    <a:moveTo>
                      <a:pt x="1257" y="410"/>
                    </a:moveTo>
                    <a:cubicBezTo>
                      <a:pt x="1579" y="410"/>
                      <a:pt x="1902" y="643"/>
                      <a:pt x="1858" y="1076"/>
                    </a:cubicBezTo>
                    <a:lnTo>
                      <a:pt x="1560" y="4148"/>
                    </a:lnTo>
                    <a:lnTo>
                      <a:pt x="357" y="4040"/>
                    </a:lnTo>
                    <a:lnTo>
                      <a:pt x="667" y="957"/>
                    </a:lnTo>
                    <a:cubicBezTo>
                      <a:pt x="700" y="586"/>
                      <a:pt x="978" y="410"/>
                      <a:pt x="1257" y="410"/>
                    </a:cubicBezTo>
                    <a:close/>
                    <a:moveTo>
                      <a:pt x="1272" y="0"/>
                    </a:moveTo>
                    <a:cubicBezTo>
                      <a:pt x="761" y="0"/>
                      <a:pt x="333" y="402"/>
                      <a:pt x="322" y="921"/>
                    </a:cubicBezTo>
                    <a:lnTo>
                      <a:pt x="12" y="4171"/>
                    </a:lnTo>
                    <a:cubicBezTo>
                      <a:pt x="0" y="4219"/>
                      <a:pt x="12" y="4267"/>
                      <a:pt x="48" y="4302"/>
                    </a:cubicBezTo>
                    <a:cubicBezTo>
                      <a:pt x="72" y="4338"/>
                      <a:pt x="119" y="4350"/>
                      <a:pt x="155" y="4362"/>
                    </a:cubicBezTo>
                    <a:lnTo>
                      <a:pt x="1703" y="4505"/>
                    </a:lnTo>
                    <a:lnTo>
                      <a:pt x="1715" y="4505"/>
                    </a:lnTo>
                    <a:cubicBezTo>
                      <a:pt x="1798" y="4505"/>
                      <a:pt x="1869" y="4445"/>
                      <a:pt x="1881" y="4350"/>
                    </a:cubicBezTo>
                    <a:lnTo>
                      <a:pt x="2203" y="1100"/>
                    </a:lnTo>
                    <a:cubicBezTo>
                      <a:pt x="2286" y="564"/>
                      <a:pt x="1905" y="64"/>
                      <a:pt x="1358" y="4"/>
                    </a:cubicBezTo>
                    <a:cubicBezTo>
                      <a:pt x="1329" y="2"/>
                      <a:pt x="1300" y="0"/>
                      <a:pt x="127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27"/>
              <p:cNvSpPr/>
              <p:nvPr/>
            </p:nvSpPr>
            <p:spPr>
              <a:xfrm>
                <a:off x="2526938" y="2685050"/>
                <a:ext cx="47350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4112" extrusionOk="0">
                    <a:moveTo>
                      <a:pt x="1088" y="1"/>
                    </a:moveTo>
                    <a:cubicBezTo>
                      <a:pt x="687" y="1"/>
                      <a:pt x="344" y="300"/>
                      <a:pt x="310" y="706"/>
                    </a:cubicBezTo>
                    <a:lnTo>
                      <a:pt x="0" y="3957"/>
                    </a:lnTo>
                    <a:lnTo>
                      <a:pt x="1536" y="4111"/>
                    </a:lnTo>
                    <a:lnTo>
                      <a:pt x="1846" y="849"/>
                    </a:lnTo>
                    <a:cubicBezTo>
                      <a:pt x="1893" y="420"/>
                      <a:pt x="1584" y="51"/>
                      <a:pt x="1155" y="4"/>
                    </a:cubicBezTo>
                    <a:cubicBezTo>
                      <a:pt x="1133" y="2"/>
                      <a:pt x="1110" y="1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27"/>
              <p:cNvSpPr/>
              <p:nvPr/>
            </p:nvSpPr>
            <p:spPr>
              <a:xfrm>
                <a:off x="2522463" y="2680575"/>
                <a:ext cx="56575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4457" extrusionOk="0">
                    <a:moveTo>
                      <a:pt x="1248" y="355"/>
                    </a:moveTo>
                    <a:cubicBezTo>
                      <a:pt x="1571" y="355"/>
                      <a:pt x="1896" y="588"/>
                      <a:pt x="1858" y="1016"/>
                    </a:cubicBezTo>
                    <a:lnTo>
                      <a:pt x="1560" y="4100"/>
                    </a:lnTo>
                    <a:lnTo>
                      <a:pt x="358" y="3981"/>
                    </a:lnTo>
                    <a:lnTo>
                      <a:pt x="656" y="897"/>
                    </a:lnTo>
                    <a:cubicBezTo>
                      <a:pt x="694" y="528"/>
                      <a:pt x="970" y="355"/>
                      <a:pt x="1248" y="355"/>
                    </a:cubicBezTo>
                    <a:close/>
                    <a:moveTo>
                      <a:pt x="1270" y="0"/>
                    </a:moveTo>
                    <a:cubicBezTo>
                      <a:pt x="783" y="0"/>
                      <a:pt x="367" y="368"/>
                      <a:pt x="322" y="873"/>
                    </a:cubicBezTo>
                    <a:lnTo>
                      <a:pt x="13" y="4124"/>
                    </a:lnTo>
                    <a:cubicBezTo>
                      <a:pt x="1" y="4207"/>
                      <a:pt x="60" y="4290"/>
                      <a:pt x="156" y="4302"/>
                    </a:cubicBezTo>
                    <a:lnTo>
                      <a:pt x="1703" y="4457"/>
                    </a:lnTo>
                    <a:lnTo>
                      <a:pt x="1715" y="4457"/>
                    </a:lnTo>
                    <a:cubicBezTo>
                      <a:pt x="1799" y="4457"/>
                      <a:pt x="1882" y="4397"/>
                      <a:pt x="1894" y="4302"/>
                    </a:cubicBezTo>
                    <a:lnTo>
                      <a:pt x="2203" y="1052"/>
                    </a:lnTo>
                    <a:cubicBezTo>
                      <a:pt x="2263" y="528"/>
                      <a:pt x="1882" y="52"/>
                      <a:pt x="1358" y="4"/>
                    </a:cubicBezTo>
                    <a:cubicBezTo>
                      <a:pt x="1328" y="1"/>
                      <a:pt x="1299" y="0"/>
                      <a:pt x="127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27"/>
              <p:cNvSpPr/>
              <p:nvPr/>
            </p:nvSpPr>
            <p:spPr>
              <a:xfrm>
                <a:off x="2203688" y="3672350"/>
                <a:ext cx="3786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15145" h="4839" extrusionOk="0">
                    <a:moveTo>
                      <a:pt x="1139" y="358"/>
                    </a:moveTo>
                    <a:cubicBezTo>
                      <a:pt x="1160" y="358"/>
                      <a:pt x="1181" y="359"/>
                      <a:pt x="1203" y="362"/>
                    </a:cubicBezTo>
                    <a:lnTo>
                      <a:pt x="14240" y="1612"/>
                    </a:lnTo>
                    <a:cubicBezTo>
                      <a:pt x="14562" y="1648"/>
                      <a:pt x="14788" y="1933"/>
                      <a:pt x="14764" y="2255"/>
                    </a:cubicBezTo>
                    <a:lnTo>
                      <a:pt x="14550" y="4481"/>
                    </a:lnTo>
                    <a:lnTo>
                      <a:pt x="13419" y="4374"/>
                    </a:lnTo>
                    <a:lnTo>
                      <a:pt x="13430" y="4362"/>
                    </a:lnTo>
                    <a:cubicBezTo>
                      <a:pt x="13414" y="3434"/>
                      <a:pt x="12645" y="2811"/>
                      <a:pt x="11839" y="2811"/>
                    </a:cubicBezTo>
                    <a:cubicBezTo>
                      <a:pt x="11497" y="2811"/>
                      <a:pt x="11148" y="2923"/>
                      <a:pt x="10847" y="3172"/>
                    </a:cubicBezTo>
                    <a:cubicBezTo>
                      <a:pt x="10561" y="3398"/>
                      <a:pt x="10371" y="3719"/>
                      <a:pt x="10299" y="4065"/>
                    </a:cubicBezTo>
                    <a:lnTo>
                      <a:pt x="9013" y="3946"/>
                    </a:lnTo>
                    <a:cubicBezTo>
                      <a:pt x="9013" y="3136"/>
                      <a:pt x="8394" y="2457"/>
                      <a:pt x="7584" y="2386"/>
                    </a:cubicBezTo>
                    <a:cubicBezTo>
                      <a:pt x="7530" y="2380"/>
                      <a:pt x="7476" y="2377"/>
                      <a:pt x="7422" y="2377"/>
                    </a:cubicBezTo>
                    <a:cubicBezTo>
                      <a:pt x="6679" y="2377"/>
                      <a:pt x="6038" y="2904"/>
                      <a:pt x="5894" y="3648"/>
                    </a:cubicBezTo>
                    <a:lnTo>
                      <a:pt x="4596" y="3517"/>
                    </a:lnTo>
                    <a:cubicBezTo>
                      <a:pt x="4584" y="2719"/>
                      <a:pt x="3977" y="2052"/>
                      <a:pt x="3167" y="1969"/>
                    </a:cubicBezTo>
                    <a:cubicBezTo>
                      <a:pt x="3119" y="1965"/>
                      <a:pt x="3072" y="1963"/>
                      <a:pt x="3025" y="1963"/>
                    </a:cubicBezTo>
                    <a:cubicBezTo>
                      <a:pt x="2283" y="1963"/>
                      <a:pt x="1622" y="2481"/>
                      <a:pt x="1477" y="3219"/>
                    </a:cubicBezTo>
                    <a:lnTo>
                      <a:pt x="345" y="3112"/>
                    </a:lnTo>
                    <a:lnTo>
                      <a:pt x="572" y="886"/>
                    </a:lnTo>
                    <a:cubicBezTo>
                      <a:pt x="594" y="586"/>
                      <a:pt x="844" y="358"/>
                      <a:pt x="1139" y="358"/>
                    </a:cubicBezTo>
                    <a:close/>
                    <a:moveTo>
                      <a:pt x="1150" y="0"/>
                    </a:moveTo>
                    <a:cubicBezTo>
                      <a:pt x="675" y="0"/>
                      <a:pt x="271" y="356"/>
                      <a:pt x="226" y="838"/>
                    </a:cubicBezTo>
                    <a:lnTo>
                      <a:pt x="0" y="3255"/>
                    </a:lnTo>
                    <a:cubicBezTo>
                      <a:pt x="0" y="3350"/>
                      <a:pt x="60" y="3434"/>
                      <a:pt x="155" y="3446"/>
                    </a:cubicBezTo>
                    <a:lnTo>
                      <a:pt x="1608" y="3588"/>
                    </a:lnTo>
                    <a:cubicBezTo>
                      <a:pt x="1703" y="3588"/>
                      <a:pt x="1786" y="3529"/>
                      <a:pt x="1798" y="3434"/>
                    </a:cubicBezTo>
                    <a:cubicBezTo>
                      <a:pt x="1854" y="2798"/>
                      <a:pt x="2389" y="2320"/>
                      <a:pt x="3014" y="2320"/>
                    </a:cubicBezTo>
                    <a:cubicBezTo>
                      <a:pt x="3057" y="2320"/>
                      <a:pt x="3100" y="2322"/>
                      <a:pt x="3143" y="2326"/>
                    </a:cubicBezTo>
                    <a:cubicBezTo>
                      <a:pt x="3822" y="2386"/>
                      <a:pt x="4322" y="2993"/>
                      <a:pt x="4263" y="3672"/>
                    </a:cubicBezTo>
                    <a:cubicBezTo>
                      <a:pt x="4251" y="3767"/>
                      <a:pt x="4310" y="3850"/>
                      <a:pt x="4405" y="3862"/>
                    </a:cubicBezTo>
                    <a:lnTo>
                      <a:pt x="6013" y="4005"/>
                    </a:lnTo>
                    <a:cubicBezTo>
                      <a:pt x="6020" y="4006"/>
                      <a:pt x="6027" y="4006"/>
                      <a:pt x="6034" y="4006"/>
                    </a:cubicBezTo>
                    <a:cubicBezTo>
                      <a:pt x="6120" y="4006"/>
                      <a:pt x="6192" y="3939"/>
                      <a:pt x="6203" y="3862"/>
                    </a:cubicBezTo>
                    <a:cubicBezTo>
                      <a:pt x="6271" y="3222"/>
                      <a:pt x="6815" y="2762"/>
                      <a:pt x="7436" y="2762"/>
                    </a:cubicBezTo>
                    <a:cubicBezTo>
                      <a:pt x="7474" y="2762"/>
                      <a:pt x="7511" y="2763"/>
                      <a:pt x="7549" y="2767"/>
                    </a:cubicBezTo>
                    <a:cubicBezTo>
                      <a:pt x="8227" y="2838"/>
                      <a:pt x="8716" y="3422"/>
                      <a:pt x="8668" y="4100"/>
                    </a:cubicBezTo>
                    <a:cubicBezTo>
                      <a:pt x="8656" y="4184"/>
                      <a:pt x="8727" y="4267"/>
                      <a:pt x="8811" y="4279"/>
                    </a:cubicBezTo>
                    <a:lnTo>
                      <a:pt x="10430" y="4434"/>
                    </a:lnTo>
                    <a:cubicBezTo>
                      <a:pt x="10466" y="4434"/>
                      <a:pt x="10513" y="4422"/>
                      <a:pt x="10549" y="4398"/>
                    </a:cubicBezTo>
                    <a:cubicBezTo>
                      <a:pt x="10585" y="4362"/>
                      <a:pt x="10609" y="4327"/>
                      <a:pt x="10609" y="4279"/>
                    </a:cubicBezTo>
                    <a:cubicBezTo>
                      <a:pt x="10676" y="3637"/>
                      <a:pt x="11212" y="3155"/>
                      <a:pt x="11855" y="3155"/>
                    </a:cubicBezTo>
                    <a:cubicBezTo>
                      <a:pt x="11891" y="3155"/>
                      <a:pt x="11929" y="3157"/>
                      <a:pt x="11966" y="3160"/>
                    </a:cubicBezTo>
                    <a:cubicBezTo>
                      <a:pt x="12645" y="3231"/>
                      <a:pt x="13133" y="3838"/>
                      <a:pt x="13073" y="4517"/>
                    </a:cubicBezTo>
                    <a:cubicBezTo>
                      <a:pt x="13061" y="4565"/>
                      <a:pt x="13085" y="4600"/>
                      <a:pt x="13109" y="4636"/>
                    </a:cubicBezTo>
                    <a:cubicBezTo>
                      <a:pt x="13145" y="4672"/>
                      <a:pt x="13180" y="4696"/>
                      <a:pt x="13228" y="4696"/>
                    </a:cubicBezTo>
                    <a:lnTo>
                      <a:pt x="14681" y="4839"/>
                    </a:lnTo>
                    <a:lnTo>
                      <a:pt x="14704" y="4839"/>
                    </a:lnTo>
                    <a:cubicBezTo>
                      <a:pt x="14788" y="4839"/>
                      <a:pt x="14859" y="4767"/>
                      <a:pt x="14871" y="4684"/>
                    </a:cubicBezTo>
                    <a:lnTo>
                      <a:pt x="15097" y="2279"/>
                    </a:lnTo>
                    <a:cubicBezTo>
                      <a:pt x="15145" y="1767"/>
                      <a:pt x="14776" y="1314"/>
                      <a:pt x="14264" y="1267"/>
                    </a:cubicBezTo>
                    <a:lnTo>
                      <a:pt x="1238" y="5"/>
                    </a:lnTo>
                    <a:cubicBezTo>
                      <a:pt x="1209" y="2"/>
                      <a:pt x="1179" y="0"/>
                      <a:pt x="115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27"/>
              <p:cNvSpPr/>
              <p:nvPr/>
            </p:nvSpPr>
            <p:spPr>
              <a:xfrm>
                <a:off x="2236413" y="3790000"/>
                <a:ext cx="29917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1967" h="1455" extrusionOk="0">
                    <a:moveTo>
                      <a:pt x="182" y="0"/>
                    </a:moveTo>
                    <a:cubicBezTo>
                      <a:pt x="96" y="0"/>
                      <a:pt x="24" y="67"/>
                      <a:pt x="13" y="144"/>
                    </a:cubicBezTo>
                    <a:cubicBezTo>
                      <a:pt x="1" y="240"/>
                      <a:pt x="72" y="323"/>
                      <a:pt x="168" y="335"/>
                    </a:cubicBezTo>
                    <a:lnTo>
                      <a:pt x="11776" y="1454"/>
                    </a:lnTo>
                    <a:lnTo>
                      <a:pt x="11788" y="1454"/>
                    </a:lnTo>
                    <a:cubicBezTo>
                      <a:pt x="11871" y="1454"/>
                      <a:pt x="11943" y="1395"/>
                      <a:pt x="11955" y="1311"/>
                    </a:cubicBezTo>
                    <a:cubicBezTo>
                      <a:pt x="11967" y="1216"/>
                      <a:pt x="11895" y="1133"/>
                      <a:pt x="11812" y="1121"/>
                    </a:cubicBezTo>
                    <a:lnTo>
                      <a:pt x="203" y="2"/>
                    </a:lnTo>
                    <a:cubicBezTo>
                      <a:pt x="196" y="1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27"/>
              <p:cNvSpPr/>
              <p:nvPr/>
            </p:nvSpPr>
            <p:spPr>
              <a:xfrm>
                <a:off x="2228088" y="3875725"/>
                <a:ext cx="3003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2014" h="1455" extrusionOk="0">
                    <a:moveTo>
                      <a:pt x="182" y="0"/>
                    </a:moveTo>
                    <a:cubicBezTo>
                      <a:pt x="96" y="0"/>
                      <a:pt x="23" y="67"/>
                      <a:pt x="12" y="144"/>
                    </a:cubicBezTo>
                    <a:cubicBezTo>
                      <a:pt x="0" y="240"/>
                      <a:pt x="72" y="323"/>
                      <a:pt x="167" y="335"/>
                    </a:cubicBezTo>
                    <a:lnTo>
                      <a:pt x="11776" y="1454"/>
                    </a:lnTo>
                    <a:lnTo>
                      <a:pt x="11788" y="1454"/>
                    </a:lnTo>
                    <a:cubicBezTo>
                      <a:pt x="12002" y="1454"/>
                      <a:pt x="12014" y="1145"/>
                      <a:pt x="11811" y="1121"/>
                    </a:cubicBezTo>
                    <a:lnTo>
                      <a:pt x="203" y="2"/>
                    </a:lnTo>
                    <a:cubicBezTo>
                      <a:pt x="196" y="1"/>
                      <a:pt x="189" y="0"/>
                      <a:pt x="182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27"/>
              <p:cNvSpPr/>
              <p:nvPr/>
            </p:nvSpPr>
            <p:spPr>
              <a:xfrm>
                <a:off x="2185813" y="3754000"/>
                <a:ext cx="58375" cy="239950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9598" extrusionOk="0">
                    <a:moveTo>
                      <a:pt x="882" y="1"/>
                    </a:moveTo>
                    <a:lnTo>
                      <a:pt x="37" y="8704"/>
                    </a:lnTo>
                    <a:cubicBezTo>
                      <a:pt x="1" y="9121"/>
                      <a:pt x="298" y="9490"/>
                      <a:pt x="715" y="9526"/>
                    </a:cubicBezTo>
                    <a:lnTo>
                      <a:pt x="1430" y="9597"/>
                    </a:lnTo>
                    <a:lnTo>
                      <a:pt x="2334" y="144"/>
                    </a:lnTo>
                    <a:lnTo>
                      <a:pt x="8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27"/>
              <p:cNvSpPr/>
              <p:nvPr/>
            </p:nvSpPr>
            <p:spPr>
              <a:xfrm>
                <a:off x="2293263" y="3764425"/>
                <a:ext cx="59275" cy="239950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9598" extrusionOk="0">
                    <a:moveTo>
                      <a:pt x="906" y="1"/>
                    </a:moveTo>
                    <a:lnTo>
                      <a:pt x="1" y="9454"/>
                    </a:lnTo>
                    <a:lnTo>
                      <a:pt x="1454" y="9597"/>
                    </a:lnTo>
                    <a:lnTo>
                      <a:pt x="2370" y="144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27"/>
              <p:cNvSpPr/>
              <p:nvPr/>
            </p:nvSpPr>
            <p:spPr>
              <a:xfrm>
                <a:off x="2403713" y="3775150"/>
                <a:ext cx="59250" cy="2399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597" extrusionOk="0">
                    <a:moveTo>
                      <a:pt x="905" y="0"/>
                    </a:moveTo>
                    <a:lnTo>
                      <a:pt x="0" y="9454"/>
                    </a:lnTo>
                    <a:lnTo>
                      <a:pt x="1465" y="9597"/>
                    </a:lnTo>
                    <a:lnTo>
                      <a:pt x="2370" y="143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27"/>
              <p:cNvSpPr/>
              <p:nvPr/>
            </p:nvSpPr>
            <p:spPr>
              <a:xfrm>
                <a:off x="2511763" y="3785275"/>
                <a:ext cx="59250" cy="238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9540" extrusionOk="0">
                    <a:moveTo>
                      <a:pt x="917" y="0"/>
                    </a:moveTo>
                    <a:lnTo>
                      <a:pt x="0" y="9466"/>
                    </a:lnTo>
                    <a:lnTo>
                      <a:pt x="715" y="9537"/>
                    </a:lnTo>
                    <a:cubicBezTo>
                      <a:pt x="737" y="9539"/>
                      <a:pt x="760" y="9540"/>
                      <a:pt x="782" y="9540"/>
                    </a:cubicBezTo>
                    <a:cubicBezTo>
                      <a:pt x="1170" y="9540"/>
                      <a:pt x="1502" y="9252"/>
                      <a:pt x="1536" y="8858"/>
                    </a:cubicBezTo>
                    <a:lnTo>
                      <a:pt x="2369" y="155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27"/>
              <p:cNvSpPr/>
              <p:nvPr/>
            </p:nvSpPr>
            <p:spPr>
              <a:xfrm>
                <a:off x="2181063" y="3750100"/>
                <a:ext cx="67575" cy="24830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32" extrusionOk="0">
                    <a:moveTo>
                      <a:pt x="1215" y="347"/>
                    </a:moveTo>
                    <a:lnTo>
                      <a:pt x="2346" y="455"/>
                    </a:lnTo>
                    <a:lnTo>
                      <a:pt x="1465" y="9563"/>
                    </a:lnTo>
                    <a:lnTo>
                      <a:pt x="929" y="9515"/>
                    </a:lnTo>
                    <a:cubicBezTo>
                      <a:pt x="608" y="9479"/>
                      <a:pt x="369" y="9194"/>
                      <a:pt x="405" y="8872"/>
                    </a:cubicBezTo>
                    <a:lnTo>
                      <a:pt x="1215" y="347"/>
                    </a:lnTo>
                    <a:close/>
                    <a:moveTo>
                      <a:pt x="1063" y="1"/>
                    </a:moveTo>
                    <a:cubicBezTo>
                      <a:pt x="977" y="1"/>
                      <a:pt x="904" y="68"/>
                      <a:pt x="893" y="145"/>
                    </a:cubicBezTo>
                    <a:lnTo>
                      <a:pt x="48" y="8848"/>
                    </a:lnTo>
                    <a:cubicBezTo>
                      <a:pt x="0" y="9360"/>
                      <a:pt x="381" y="9813"/>
                      <a:pt x="881" y="9860"/>
                    </a:cubicBezTo>
                    <a:lnTo>
                      <a:pt x="1596" y="9932"/>
                    </a:lnTo>
                    <a:lnTo>
                      <a:pt x="1620" y="9932"/>
                    </a:lnTo>
                    <a:cubicBezTo>
                      <a:pt x="1703" y="9932"/>
                      <a:pt x="1774" y="9860"/>
                      <a:pt x="1786" y="9777"/>
                    </a:cubicBezTo>
                    <a:lnTo>
                      <a:pt x="2691" y="324"/>
                    </a:lnTo>
                    <a:cubicBezTo>
                      <a:pt x="2703" y="288"/>
                      <a:pt x="2679" y="240"/>
                      <a:pt x="2655" y="205"/>
                    </a:cubicBezTo>
                    <a:cubicBezTo>
                      <a:pt x="2632" y="169"/>
                      <a:pt x="2584" y="145"/>
                      <a:pt x="2536" y="145"/>
                    </a:cubicBezTo>
                    <a:lnTo>
                      <a:pt x="1084" y="2"/>
                    </a:lnTo>
                    <a:cubicBezTo>
                      <a:pt x="1077" y="1"/>
                      <a:pt x="1070" y="1"/>
                      <a:pt x="106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27"/>
              <p:cNvSpPr/>
              <p:nvPr/>
            </p:nvSpPr>
            <p:spPr>
              <a:xfrm>
                <a:off x="2288813" y="3760225"/>
                <a:ext cx="68175" cy="2486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944" extrusionOk="0">
                    <a:moveTo>
                      <a:pt x="1251" y="359"/>
                    </a:moveTo>
                    <a:lnTo>
                      <a:pt x="2370" y="466"/>
                    </a:lnTo>
                    <a:lnTo>
                      <a:pt x="1489" y="9586"/>
                    </a:lnTo>
                    <a:lnTo>
                      <a:pt x="369" y="9467"/>
                    </a:lnTo>
                    <a:lnTo>
                      <a:pt x="1251" y="359"/>
                    </a:lnTo>
                    <a:close/>
                    <a:moveTo>
                      <a:pt x="1087" y="1"/>
                    </a:moveTo>
                    <a:cubicBezTo>
                      <a:pt x="1001" y="1"/>
                      <a:pt x="928" y="68"/>
                      <a:pt x="917" y="157"/>
                    </a:cubicBezTo>
                    <a:lnTo>
                      <a:pt x="12" y="9610"/>
                    </a:lnTo>
                    <a:cubicBezTo>
                      <a:pt x="0" y="9706"/>
                      <a:pt x="72" y="9789"/>
                      <a:pt x="167" y="9801"/>
                    </a:cubicBezTo>
                    <a:lnTo>
                      <a:pt x="1632" y="9944"/>
                    </a:lnTo>
                    <a:lnTo>
                      <a:pt x="1643" y="9944"/>
                    </a:lnTo>
                    <a:cubicBezTo>
                      <a:pt x="1679" y="9932"/>
                      <a:pt x="1715" y="9920"/>
                      <a:pt x="1751" y="9896"/>
                    </a:cubicBezTo>
                    <a:cubicBezTo>
                      <a:pt x="1786" y="9872"/>
                      <a:pt x="1810" y="9825"/>
                      <a:pt x="1810" y="9789"/>
                    </a:cubicBezTo>
                    <a:lnTo>
                      <a:pt x="2727" y="335"/>
                    </a:lnTo>
                    <a:cubicBezTo>
                      <a:pt x="2727" y="288"/>
                      <a:pt x="2715" y="240"/>
                      <a:pt x="2691" y="204"/>
                    </a:cubicBezTo>
                    <a:cubicBezTo>
                      <a:pt x="2655" y="169"/>
                      <a:pt x="2620" y="145"/>
                      <a:pt x="2572" y="145"/>
                    </a:cubicBezTo>
                    <a:lnTo>
                      <a:pt x="1108" y="2"/>
                    </a:lnTo>
                    <a:cubicBezTo>
                      <a:pt x="1101" y="1"/>
                      <a:pt x="1094" y="1"/>
                      <a:pt x="108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27"/>
              <p:cNvSpPr/>
              <p:nvPr/>
            </p:nvSpPr>
            <p:spPr>
              <a:xfrm>
                <a:off x="2399538" y="3770950"/>
                <a:ext cx="68175" cy="248300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9932" extrusionOk="0">
                    <a:moveTo>
                      <a:pt x="1239" y="359"/>
                    </a:moveTo>
                    <a:lnTo>
                      <a:pt x="2358" y="466"/>
                    </a:lnTo>
                    <a:lnTo>
                      <a:pt x="1489" y="9574"/>
                    </a:lnTo>
                    <a:lnTo>
                      <a:pt x="358" y="9467"/>
                    </a:lnTo>
                    <a:lnTo>
                      <a:pt x="1239" y="359"/>
                    </a:lnTo>
                    <a:close/>
                    <a:moveTo>
                      <a:pt x="1084" y="0"/>
                    </a:moveTo>
                    <a:cubicBezTo>
                      <a:pt x="1001" y="0"/>
                      <a:pt x="940" y="57"/>
                      <a:pt x="929" y="144"/>
                    </a:cubicBezTo>
                    <a:lnTo>
                      <a:pt x="12" y="9598"/>
                    </a:lnTo>
                    <a:cubicBezTo>
                      <a:pt x="0" y="9693"/>
                      <a:pt x="72" y="9777"/>
                      <a:pt x="155" y="9788"/>
                    </a:cubicBezTo>
                    <a:lnTo>
                      <a:pt x="1620" y="9931"/>
                    </a:lnTo>
                    <a:lnTo>
                      <a:pt x="1644" y="9931"/>
                    </a:lnTo>
                    <a:cubicBezTo>
                      <a:pt x="1679" y="9931"/>
                      <a:pt x="1715" y="9919"/>
                      <a:pt x="1751" y="9896"/>
                    </a:cubicBezTo>
                    <a:cubicBezTo>
                      <a:pt x="1786" y="9860"/>
                      <a:pt x="1810" y="9824"/>
                      <a:pt x="1810" y="9777"/>
                    </a:cubicBezTo>
                    <a:lnTo>
                      <a:pt x="2727" y="323"/>
                    </a:lnTo>
                    <a:cubicBezTo>
                      <a:pt x="2727" y="275"/>
                      <a:pt x="2715" y="228"/>
                      <a:pt x="2691" y="204"/>
                    </a:cubicBezTo>
                    <a:cubicBezTo>
                      <a:pt x="2656" y="168"/>
                      <a:pt x="2620" y="144"/>
                      <a:pt x="2572" y="133"/>
                    </a:cubicBezTo>
                    <a:lnTo>
                      <a:pt x="1108" y="2"/>
                    </a:lnTo>
                    <a:cubicBezTo>
                      <a:pt x="1100" y="1"/>
                      <a:pt x="1092" y="0"/>
                      <a:pt x="108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27"/>
              <p:cNvSpPr/>
              <p:nvPr/>
            </p:nvSpPr>
            <p:spPr>
              <a:xfrm>
                <a:off x="2507588" y="3781650"/>
                <a:ext cx="67900" cy="24682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73" extrusionOk="0">
                    <a:moveTo>
                      <a:pt x="1239" y="347"/>
                    </a:moveTo>
                    <a:lnTo>
                      <a:pt x="2358" y="455"/>
                    </a:lnTo>
                    <a:lnTo>
                      <a:pt x="1536" y="8991"/>
                    </a:lnTo>
                    <a:cubicBezTo>
                      <a:pt x="1502" y="9297"/>
                      <a:pt x="1242" y="9517"/>
                      <a:pt x="940" y="9517"/>
                    </a:cubicBezTo>
                    <a:cubicBezTo>
                      <a:pt x="924" y="9517"/>
                      <a:pt x="909" y="9516"/>
                      <a:pt x="893" y="9515"/>
                    </a:cubicBezTo>
                    <a:lnTo>
                      <a:pt x="358" y="9468"/>
                    </a:lnTo>
                    <a:lnTo>
                      <a:pt x="1239" y="347"/>
                    </a:lnTo>
                    <a:close/>
                    <a:moveTo>
                      <a:pt x="1075" y="1"/>
                    </a:moveTo>
                    <a:cubicBezTo>
                      <a:pt x="990" y="1"/>
                      <a:pt x="928" y="69"/>
                      <a:pt x="917" y="157"/>
                    </a:cubicBezTo>
                    <a:lnTo>
                      <a:pt x="0" y="9611"/>
                    </a:lnTo>
                    <a:cubicBezTo>
                      <a:pt x="0" y="9646"/>
                      <a:pt x="12" y="9694"/>
                      <a:pt x="36" y="9730"/>
                    </a:cubicBezTo>
                    <a:cubicBezTo>
                      <a:pt x="72" y="9765"/>
                      <a:pt x="108" y="9789"/>
                      <a:pt x="155" y="9789"/>
                    </a:cubicBezTo>
                    <a:lnTo>
                      <a:pt x="858" y="9861"/>
                    </a:lnTo>
                    <a:lnTo>
                      <a:pt x="953" y="9861"/>
                    </a:lnTo>
                    <a:lnTo>
                      <a:pt x="953" y="9872"/>
                    </a:lnTo>
                    <a:cubicBezTo>
                      <a:pt x="1429" y="9872"/>
                      <a:pt x="1834" y="9515"/>
                      <a:pt x="1870" y="9039"/>
                    </a:cubicBezTo>
                    <a:lnTo>
                      <a:pt x="2715" y="336"/>
                    </a:lnTo>
                    <a:cubicBezTo>
                      <a:pt x="2715" y="288"/>
                      <a:pt x="2703" y="252"/>
                      <a:pt x="2679" y="217"/>
                    </a:cubicBezTo>
                    <a:cubicBezTo>
                      <a:pt x="2644" y="181"/>
                      <a:pt x="2608" y="157"/>
                      <a:pt x="2560" y="157"/>
                    </a:cubicBezTo>
                    <a:lnTo>
                      <a:pt x="1096" y="2"/>
                    </a:lnTo>
                    <a:cubicBezTo>
                      <a:pt x="1089" y="1"/>
                      <a:pt x="1082" y="1"/>
                      <a:pt x="107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27"/>
              <p:cNvSpPr/>
              <p:nvPr/>
            </p:nvSpPr>
            <p:spPr>
              <a:xfrm>
                <a:off x="2329588" y="3890325"/>
                <a:ext cx="85150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4847" extrusionOk="0">
                    <a:moveTo>
                      <a:pt x="441" y="1"/>
                    </a:moveTo>
                    <a:lnTo>
                      <a:pt x="1" y="4561"/>
                    </a:lnTo>
                    <a:lnTo>
                      <a:pt x="2965" y="4847"/>
                    </a:lnTo>
                    <a:lnTo>
                      <a:pt x="3406" y="287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27"/>
              <p:cNvSpPr/>
              <p:nvPr/>
            </p:nvSpPr>
            <p:spPr>
              <a:xfrm>
                <a:off x="2325413" y="3886125"/>
                <a:ext cx="93800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5182" extrusionOk="0">
                    <a:moveTo>
                      <a:pt x="775" y="348"/>
                    </a:moveTo>
                    <a:lnTo>
                      <a:pt x="3382" y="598"/>
                    </a:lnTo>
                    <a:lnTo>
                      <a:pt x="2977" y="4824"/>
                    </a:lnTo>
                    <a:lnTo>
                      <a:pt x="370" y="4574"/>
                    </a:lnTo>
                    <a:lnTo>
                      <a:pt x="775" y="348"/>
                    </a:lnTo>
                    <a:close/>
                    <a:moveTo>
                      <a:pt x="623" y="1"/>
                    </a:moveTo>
                    <a:cubicBezTo>
                      <a:pt x="537" y="1"/>
                      <a:pt x="464" y="68"/>
                      <a:pt x="453" y="145"/>
                    </a:cubicBezTo>
                    <a:lnTo>
                      <a:pt x="13" y="4717"/>
                    </a:lnTo>
                    <a:cubicBezTo>
                      <a:pt x="1" y="4800"/>
                      <a:pt x="72" y="4884"/>
                      <a:pt x="156" y="4896"/>
                    </a:cubicBezTo>
                    <a:lnTo>
                      <a:pt x="3120" y="5181"/>
                    </a:lnTo>
                    <a:lnTo>
                      <a:pt x="3132" y="5181"/>
                    </a:lnTo>
                    <a:cubicBezTo>
                      <a:pt x="3216" y="5181"/>
                      <a:pt x="3299" y="5122"/>
                      <a:pt x="3311" y="5039"/>
                    </a:cubicBezTo>
                    <a:lnTo>
                      <a:pt x="3751" y="467"/>
                    </a:lnTo>
                    <a:cubicBezTo>
                      <a:pt x="3751" y="419"/>
                      <a:pt x="3739" y="383"/>
                      <a:pt x="3716" y="348"/>
                    </a:cubicBezTo>
                    <a:cubicBezTo>
                      <a:pt x="3680" y="312"/>
                      <a:pt x="3644" y="288"/>
                      <a:pt x="3597" y="276"/>
                    </a:cubicBezTo>
                    <a:lnTo>
                      <a:pt x="644" y="2"/>
                    </a:lnTo>
                    <a:cubicBezTo>
                      <a:pt x="637" y="1"/>
                      <a:pt x="630" y="1"/>
                      <a:pt x="62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27"/>
              <p:cNvSpPr/>
              <p:nvPr/>
            </p:nvSpPr>
            <p:spPr>
              <a:xfrm>
                <a:off x="2336738" y="3851150"/>
                <a:ext cx="84250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2021" extrusionOk="0">
                    <a:moveTo>
                      <a:pt x="1640" y="299"/>
                    </a:moveTo>
                    <a:cubicBezTo>
                      <a:pt x="1684" y="299"/>
                      <a:pt x="1729" y="301"/>
                      <a:pt x="1774" y="306"/>
                    </a:cubicBezTo>
                    <a:cubicBezTo>
                      <a:pt x="2465" y="377"/>
                      <a:pt x="2977" y="961"/>
                      <a:pt x="2965" y="1663"/>
                    </a:cubicBezTo>
                    <a:lnTo>
                      <a:pt x="357" y="1413"/>
                    </a:lnTo>
                    <a:cubicBezTo>
                      <a:pt x="405" y="1092"/>
                      <a:pt x="560" y="806"/>
                      <a:pt x="810" y="604"/>
                    </a:cubicBezTo>
                    <a:cubicBezTo>
                      <a:pt x="1039" y="406"/>
                      <a:pt x="1331" y="299"/>
                      <a:pt x="1640" y="299"/>
                    </a:cubicBezTo>
                    <a:close/>
                    <a:moveTo>
                      <a:pt x="1654" y="1"/>
                    </a:moveTo>
                    <a:cubicBezTo>
                      <a:pt x="826" y="1"/>
                      <a:pt x="113" y="620"/>
                      <a:pt x="12" y="1461"/>
                    </a:cubicBezTo>
                    <a:lnTo>
                      <a:pt x="0" y="1544"/>
                    </a:lnTo>
                    <a:cubicBezTo>
                      <a:pt x="0" y="1592"/>
                      <a:pt x="12" y="1639"/>
                      <a:pt x="36" y="1675"/>
                    </a:cubicBezTo>
                    <a:cubicBezTo>
                      <a:pt x="72" y="1711"/>
                      <a:pt x="107" y="1735"/>
                      <a:pt x="155" y="1735"/>
                    </a:cubicBezTo>
                    <a:lnTo>
                      <a:pt x="3108" y="2020"/>
                    </a:lnTo>
                    <a:lnTo>
                      <a:pt x="3120" y="2020"/>
                    </a:lnTo>
                    <a:cubicBezTo>
                      <a:pt x="3215" y="2020"/>
                      <a:pt x="3286" y="1961"/>
                      <a:pt x="3298" y="1866"/>
                    </a:cubicBezTo>
                    <a:lnTo>
                      <a:pt x="3310" y="1782"/>
                    </a:lnTo>
                    <a:cubicBezTo>
                      <a:pt x="3370" y="877"/>
                      <a:pt x="2703" y="103"/>
                      <a:pt x="1810" y="8"/>
                    </a:cubicBezTo>
                    <a:cubicBezTo>
                      <a:pt x="1758" y="3"/>
                      <a:pt x="1706" y="1"/>
                      <a:pt x="16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27"/>
              <p:cNvSpPr/>
              <p:nvPr/>
            </p:nvSpPr>
            <p:spPr>
              <a:xfrm>
                <a:off x="2270313" y="3757325"/>
                <a:ext cx="167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29" extrusionOk="0">
                    <a:moveTo>
                      <a:pt x="333" y="0"/>
                    </a:moveTo>
                    <a:cubicBezTo>
                      <a:pt x="188" y="0"/>
                      <a:pt x="43" y="91"/>
                      <a:pt x="26" y="285"/>
                    </a:cubicBezTo>
                    <a:cubicBezTo>
                      <a:pt x="0" y="508"/>
                      <a:pt x="170" y="629"/>
                      <a:pt x="338" y="629"/>
                    </a:cubicBezTo>
                    <a:cubicBezTo>
                      <a:pt x="483" y="629"/>
                      <a:pt x="629" y="538"/>
                      <a:pt x="645" y="344"/>
                    </a:cubicBezTo>
                    <a:cubicBezTo>
                      <a:pt x="671" y="121"/>
                      <a:pt x="501" y="0"/>
                      <a:pt x="33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27"/>
              <p:cNvSpPr/>
              <p:nvPr/>
            </p:nvSpPr>
            <p:spPr>
              <a:xfrm>
                <a:off x="2378563" y="3767975"/>
                <a:ext cx="1862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28" extrusionOk="0">
                    <a:moveTo>
                      <a:pt x="418" y="0"/>
                    </a:moveTo>
                    <a:cubicBezTo>
                      <a:pt x="161" y="0"/>
                      <a:pt x="0" y="307"/>
                      <a:pt x="173" y="513"/>
                    </a:cubicBezTo>
                    <a:cubicBezTo>
                      <a:pt x="238" y="592"/>
                      <a:pt x="327" y="627"/>
                      <a:pt x="415" y="627"/>
                    </a:cubicBezTo>
                    <a:cubicBezTo>
                      <a:pt x="568" y="627"/>
                      <a:pt x="717" y="521"/>
                      <a:pt x="732" y="347"/>
                    </a:cubicBezTo>
                    <a:cubicBezTo>
                      <a:pt x="744" y="168"/>
                      <a:pt x="625" y="13"/>
                      <a:pt x="447" y="2"/>
                    </a:cubicBezTo>
                    <a:cubicBezTo>
                      <a:pt x="437" y="1"/>
                      <a:pt x="427" y="0"/>
                      <a:pt x="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27"/>
              <p:cNvSpPr/>
              <p:nvPr/>
            </p:nvSpPr>
            <p:spPr>
              <a:xfrm>
                <a:off x="2489363" y="3778650"/>
                <a:ext cx="185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629" extrusionOk="0">
                    <a:moveTo>
                      <a:pt x="400" y="0"/>
                    </a:moveTo>
                    <a:cubicBezTo>
                      <a:pt x="142" y="0"/>
                      <a:pt x="0" y="301"/>
                      <a:pt x="170" y="515"/>
                    </a:cubicBezTo>
                    <a:cubicBezTo>
                      <a:pt x="235" y="593"/>
                      <a:pt x="321" y="628"/>
                      <a:pt x="407" y="628"/>
                    </a:cubicBezTo>
                    <a:cubicBezTo>
                      <a:pt x="558" y="628"/>
                      <a:pt x="707" y="519"/>
                      <a:pt x="729" y="337"/>
                    </a:cubicBezTo>
                    <a:cubicBezTo>
                      <a:pt x="741" y="170"/>
                      <a:pt x="610" y="15"/>
                      <a:pt x="444" y="3"/>
                    </a:cubicBezTo>
                    <a:cubicBezTo>
                      <a:pt x="429" y="1"/>
                      <a:pt x="414" y="0"/>
                      <a:pt x="40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27"/>
              <p:cNvSpPr/>
              <p:nvPr/>
            </p:nvSpPr>
            <p:spPr>
              <a:xfrm>
                <a:off x="2375138" y="2632400"/>
                <a:ext cx="2464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9859" h="1253" extrusionOk="0">
                    <a:moveTo>
                      <a:pt x="182" y="1"/>
                    </a:moveTo>
                    <a:cubicBezTo>
                      <a:pt x="95" y="1"/>
                      <a:pt x="23" y="69"/>
                      <a:pt x="12" y="157"/>
                    </a:cubicBezTo>
                    <a:cubicBezTo>
                      <a:pt x="0" y="240"/>
                      <a:pt x="72" y="324"/>
                      <a:pt x="167" y="336"/>
                    </a:cubicBezTo>
                    <a:lnTo>
                      <a:pt x="9620" y="1252"/>
                    </a:lnTo>
                    <a:lnTo>
                      <a:pt x="9632" y="1252"/>
                    </a:lnTo>
                    <a:cubicBezTo>
                      <a:pt x="9847" y="1241"/>
                      <a:pt x="9859" y="943"/>
                      <a:pt x="9656" y="919"/>
                    </a:cubicBezTo>
                    <a:lnTo>
                      <a:pt x="203" y="2"/>
                    </a:lnTo>
                    <a:cubicBezTo>
                      <a:pt x="196" y="1"/>
                      <a:pt x="189" y="1"/>
                      <a:pt x="182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27"/>
              <p:cNvSpPr/>
              <p:nvPr/>
            </p:nvSpPr>
            <p:spPr>
              <a:xfrm>
                <a:off x="2479313" y="2632950"/>
                <a:ext cx="34250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100" extrusionOk="0">
                    <a:moveTo>
                      <a:pt x="735" y="1"/>
                    </a:moveTo>
                    <a:cubicBezTo>
                      <a:pt x="429" y="1"/>
                      <a:pt x="177" y="239"/>
                      <a:pt x="143" y="540"/>
                    </a:cubicBezTo>
                    <a:lnTo>
                      <a:pt x="0" y="1980"/>
                    </a:lnTo>
                    <a:lnTo>
                      <a:pt x="1191" y="2100"/>
                    </a:lnTo>
                    <a:lnTo>
                      <a:pt x="1334" y="659"/>
                    </a:lnTo>
                    <a:cubicBezTo>
                      <a:pt x="1370" y="326"/>
                      <a:pt x="1120" y="40"/>
                      <a:pt x="798" y="4"/>
                    </a:cubicBezTo>
                    <a:cubicBezTo>
                      <a:pt x="777" y="2"/>
                      <a:pt x="756" y="1"/>
                      <a:pt x="7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27"/>
              <p:cNvSpPr/>
              <p:nvPr/>
            </p:nvSpPr>
            <p:spPr>
              <a:xfrm>
                <a:off x="2475138" y="2628725"/>
                <a:ext cx="432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2436" extrusionOk="0">
                    <a:moveTo>
                      <a:pt x="910" y="344"/>
                    </a:moveTo>
                    <a:cubicBezTo>
                      <a:pt x="1028" y="344"/>
                      <a:pt x="1148" y="391"/>
                      <a:pt x="1239" y="495"/>
                    </a:cubicBezTo>
                    <a:cubicBezTo>
                      <a:pt x="1310" y="590"/>
                      <a:pt x="1346" y="697"/>
                      <a:pt x="1334" y="816"/>
                    </a:cubicBezTo>
                    <a:lnTo>
                      <a:pt x="1215" y="2078"/>
                    </a:lnTo>
                    <a:lnTo>
                      <a:pt x="358" y="1995"/>
                    </a:lnTo>
                    <a:lnTo>
                      <a:pt x="489" y="733"/>
                    </a:lnTo>
                    <a:cubicBezTo>
                      <a:pt x="504" y="490"/>
                      <a:pt x="703" y="344"/>
                      <a:pt x="910" y="344"/>
                    </a:cubicBezTo>
                    <a:close/>
                    <a:moveTo>
                      <a:pt x="899" y="1"/>
                    </a:moveTo>
                    <a:cubicBezTo>
                      <a:pt x="542" y="1"/>
                      <a:pt x="188" y="222"/>
                      <a:pt x="144" y="697"/>
                    </a:cubicBezTo>
                    <a:lnTo>
                      <a:pt x="13" y="2138"/>
                    </a:lnTo>
                    <a:cubicBezTo>
                      <a:pt x="1" y="2233"/>
                      <a:pt x="60" y="2316"/>
                      <a:pt x="155" y="2328"/>
                    </a:cubicBezTo>
                    <a:lnTo>
                      <a:pt x="1346" y="2435"/>
                    </a:lnTo>
                    <a:lnTo>
                      <a:pt x="1370" y="2435"/>
                    </a:lnTo>
                    <a:cubicBezTo>
                      <a:pt x="1453" y="2435"/>
                      <a:pt x="1525" y="2376"/>
                      <a:pt x="1537" y="2292"/>
                    </a:cubicBezTo>
                    <a:lnTo>
                      <a:pt x="1679" y="840"/>
                    </a:lnTo>
                    <a:cubicBezTo>
                      <a:pt x="1731" y="297"/>
                      <a:pt x="1312" y="1"/>
                      <a:pt x="89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27"/>
              <p:cNvSpPr/>
              <p:nvPr/>
            </p:nvSpPr>
            <p:spPr>
              <a:xfrm>
                <a:off x="2296838" y="2713900"/>
                <a:ext cx="378350" cy="110600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4424" extrusionOk="0">
                    <a:moveTo>
                      <a:pt x="1131" y="1"/>
                    </a:moveTo>
                    <a:cubicBezTo>
                      <a:pt x="912" y="1"/>
                      <a:pt x="706" y="82"/>
                      <a:pt x="537" y="219"/>
                    </a:cubicBezTo>
                    <a:cubicBezTo>
                      <a:pt x="346" y="374"/>
                      <a:pt x="227" y="600"/>
                      <a:pt x="203" y="838"/>
                    </a:cubicBezTo>
                    <a:lnTo>
                      <a:pt x="13" y="2838"/>
                    </a:lnTo>
                    <a:cubicBezTo>
                      <a:pt x="1" y="2922"/>
                      <a:pt x="72" y="3005"/>
                      <a:pt x="168" y="3017"/>
                    </a:cubicBezTo>
                    <a:cubicBezTo>
                      <a:pt x="174" y="3018"/>
                      <a:pt x="180" y="3018"/>
                      <a:pt x="186" y="3018"/>
                    </a:cubicBezTo>
                    <a:cubicBezTo>
                      <a:pt x="263" y="3018"/>
                      <a:pt x="335" y="2951"/>
                      <a:pt x="346" y="2874"/>
                    </a:cubicBezTo>
                    <a:lnTo>
                      <a:pt x="537" y="874"/>
                    </a:lnTo>
                    <a:cubicBezTo>
                      <a:pt x="570" y="574"/>
                      <a:pt x="821" y="346"/>
                      <a:pt x="1116" y="346"/>
                    </a:cubicBezTo>
                    <a:cubicBezTo>
                      <a:pt x="1137" y="346"/>
                      <a:pt x="1158" y="347"/>
                      <a:pt x="1180" y="350"/>
                    </a:cubicBezTo>
                    <a:lnTo>
                      <a:pt x="14217" y="1612"/>
                    </a:lnTo>
                    <a:cubicBezTo>
                      <a:pt x="14360" y="1624"/>
                      <a:pt x="14503" y="1695"/>
                      <a:pt x="14610" y="1826"/>
                    </a:cubicBezTo>
                    <a:cubicBezTo>
                      <a:pt x="14705" y="1933"/>
                      <a:pt x="14753" y="2088"/>
                      <a:pt x="14741" y="2243"/>
                    </a:cubicBezTo>
                    <a:lnTo>
                      <a:pt x="14550" y="4243"/>
                    </a:lnTo>
                    <a:cubicBezTo>
                      <a:pt x="14538" y="4327"/>
                      <a:pt x="14598" y="4410"/>
                      <a:pt x="14693" y="4422"/>
                    </a:cubicBezTo>
                    <a:lnTo>
                      <a:pt x="14705" y="4422"/>
                    </a:lnTo>
                    <a:cubicBezTo>
                      <a:pt x="14712" y="4423"/>
                      <a:pt x="14719" y="4423"/>
                      <a:pt x="14726" y="4423"/>
                    </a:cubicBezTo>
                    <a:cubicBezTo>
                      <a:pt x="14812" y="4423"/>
                      <a:pt x="14884" y="4355"/>
                      <a:pt x="14884" y="4267"/>
                    </a:cubicBezTo>
                    <a:lnTo>
                      <a:pt x="15086" y="2279"/>
                    </a:lnTo>
                    <a:cubicBezTo>
                      <a:pt x="15134" y="1767"/>
                      <a:pt x="14753" y="1314"/>
                      <a:pt x="14253" y="1267"/>
                    </a:cubicBezTo>
                    <a:lnTo>
                      <a:pt x="1215" y="5"/>
                    </a:lnTo>
                    <a:cubicBezTo>
                      <a:pt x="1187" y="2"/>
                      <a:pt x="1159" y="1"/>
                      <a:pt x="113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27"/>
              <p:cNvSpPr/>
              <p:nvPr/>
            </p:nvSpPr>
            <p:spPr>
              <a:xfrm>
                <a:off x="2377188" y="2544225"/>
                <a:ext cx="251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3935" extrusionOk="0">
                    <a:moveTo>
                      <a:pt x="1127" y="1"/>
                    </a:moveTo>
                    <a:cubicBezTo>
                      <a:pt x="653" y="1"/>
                      <a:pt x="249" y="356"/>
                      <a:pt x="204" y="838"/>
                    </a:cubicBezTo>
                    <a:lnTo>
                      <a:pt x="13" y="2827"/>
                    </a:lnTo>
                    <a:cubicBezTo>
                      <a:pt x="1" y="2949"/>
                      <a:pt x="95" y="3015"/>
                      <a:pt x="189" y="3015"/>
                    </a:cubicBezTo>
                    <a:cubicBezTo>
                      <a:pt x="268" y="3015"/>
                      <a:pt x="348" y="2967"/>
                      <a:pt x="359" y="2863"/>
                    </a:cubicBezTo>
                    <a:lnTo>
                      <a:pt x="549" y="874"/>
                    </a:lnTo>
                    <a:cubicBezTo>
                      <a:pt x="561" y="719"/>
                      <a:pt x="633" y="577"/>
                      <a:pt x="752" y="481"/>
                    </a:cubicBezTo>
                    <a:cubicBezTo>
                      <a:pt x="851" y="392"/>
                      <a:pt x="974" y="344"/>
                      <a:pt x="1102" y="344"/>
                    </a:cubicBezTo>
                    <a:cubicBezTo>
                      <a:pt x="1128" y="344"/>
                      <a:pt x="1154" y="346"/>
                      <a:pt x="1180" y="350"/>
                    </a:cubicBezTo>
                    <a:lnTo>
                      <a:pt x="9134" y="1112"/>
                    </a:lnTo>
                    <a:cubicBezTo>
                      <a:pt x="9455" y="1148"/>
                      <a:pt x="9693" y="1434"/>
                      <a:pt x="9657" y="1755"/>
                    </a:cubicBezTo>
                    <a:lnTo>
                      <a:pt x="9467" y="3744"/>
                    </a:lnTo>
                    <a:cubicBezTo>
                      <a:pt x="9455" y="3839"/>
                      <a:pt x="9527" y="3922"/>
                      <a:pt x="9622" y="3934"/>
                    </a:cubicBezTo>
                    <a:lnTo>
                      <a:pt x="9634" y="3934"/>
                    </a:lnTo>
                    <a:cubicBezTo>
                      <a:pt x="9729" y="3934"/>
                      <a:pt x="9800" y="3863"/>
                      <a:pt x="9812" y="3779"/>
                    </a:cubicBezTo>
                    <a:lnTo>
                      <a:pt x="10003" y="1779"/>
                    </a:lnTo>
                    <a:cubicBezTo>
                      <a:pt x="10050" y="1279"/>
                      <a:pt x="9681" y="827"/>
                      <a:pt x="9169" y="767"/>
                    </a:cubicBezTo>
                    <a:lnTo>
                      <a:pt x="1216" y="5"/>
                    </a:lnTo>
                    <a:cubicBezTo>
                      <a:pt x="1186" y="2"/>
                      <a:pt x="1156" y="1"/>
                      <a:pt x="112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27"/>
              <p:cNvSpPr/>
              <p:nvPr/>
            </p:nvSpPr>
            <p:spPr>
              <a:xfrm>
                <a:off x="2424538" y="2547025"/>
                <a:ext cx="131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132" extrusionOk="0">
                    <a:moveTo>
                      <a:pt x="370" y="0"/>
                    </a:moveTo>
                    <a:cubicBezTo>
                      <a:pt x="274" y="0"/>
                      <a:pt x="191" y="60"/>
                      <a:pt x="179" y="155"/>
                    </a:cubicBezTo>
                    <a:lnTo>
                      <a:pt x="1" y="1941"/>
                    </a:lnTo>
                    <a:cubicBezTo>
                      <a:pt x="1" y="2036"/>
                      <a:pt x="60" y="2119"/>
                      <a:pt x="155" y="2131"/>
                    </a:cubicBezTo>
                    <a:lnTo>
                      <a:pt x="167" y="2131"/>
                    </a:lnTo>
                    <a:cubicBezTo>
                      <a:pt x="263" y="2131"/>
                      <a:pt x="334" y="2060"/>
                      <a:pt x="346" y="1977"/>
                    </a:cubicBezTo>
                    <a:lnTo>
                      <a:pt x="513" y="191"/>
                    </a:lnTo>
                    <a:cubicBezTo>
                      <a:pt x="524" y="95"/>
                      <a:pt x="453" y="12"/>
                      <a:pt x="37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27"/>
              <p:cNvSpPr/>
              <p:nvPr/>
            </p:nvSpPr>
            <p:spPr>
              <a:xfrm>
                <a:off x="2473363" y="2551750"/>
                <a:ext cx="1282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133" extrusionOk="0">
                    <a:moveTo>
                      <a:pt x="334" y="0"/>
                    </a:moveTo>
                    <a:cubicBezTo>
                      <a:pt x="250" y="0"/>
                      <a:pt x="190" y="57"/>
                      <a:pt x="179" y="145"/>
                    </a:cubicBezTo>
                    <a:lnTo>
                      <a:pt x="12" y="1942"/>
                    </a:lnTo>
                    <a:cubicBezTo>
                      <a:pt x="0" y="2038"/>
                      <a:pt x="60" y="2121"/>
                      <a:pt x="155" y="2133"/>
                    </a:cubicBezTo>
                    <a:lnTo>
                      <a:pt x="179" y="2133"/>
                    </a:lnTo>
                    <a:cubicBezTo>
                      <a:pt x="250" y="2121"/>
                      <a:pt x="322" y="2061"/>
                      <a:pt x="334" y="1978"/>
                    </a:cubicBezTo>
                    <a:lnTo>
                      <a:pt x="512" y="180"/>
                    </a:lnTo>
                    <a:cubicBezTo>
                      <a:pt x="512" y="97"/>
                      <a:pt x="453" y="14"/>
                      <a:pt x="357" y="2"/>
                    </a:cubicBezTo>
                    <a:cubicBezTo>
                      <a:pt x="349" y="1"/>
                      <a:pt x="341" y="0"/>
                      <a:pt x="33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27"/>
              <p:cNvSpPr/>
              <p:nvPr/>
            </p:nvSpPr>
            <p:spPr>
              <a:xfrm>
                <a:off x="2522163" y="2556500"/>
                <a:ext cx="13125" cy="533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134" extrusionOk="0">
                    <a:moveTo>
                      <a:pt x="346" y="1"/>
                    </a:moveTo>
                    <a:cubicBezTo>
                      <a:pt x="261" y="1"/>
                      <a:pt x="190" y="58"/>
                      <a:pt x="179" y="145"/>
                    </a:cubicBezTo>
                    <a:lnTo>
                      <a:pt x="13" y="1943"/>
                    </a:lnTo>
                    <a:cubicBezTo>
                      <a:pt x="1" y="2038"/>
                      <a:pt x="60" y="2121"/>
                      <a:pt x="156" y="2133"/>
                    </a:cubicBezTo>
                    <a:lnTo>
                      <a:pt x="179" y="2133"/>
                    </a:lnTo>
                    <a:cubicBezTo>
                      <a:pt x="263" y="2121"/>
                      <a:pt x="334" y="2062"/>
                      <a:pt x="346" y="1979"/>
                    </a:cubicBezTo>
                    <a:lnTo>
                      <a:pt x="513" y="181"/>
                    </a:lnTo>
                    <a:cubicBezTo>
                      <a:pt x="525" y="86"/>
                      <a:pt x="453" y="2"/>
                      <a:pt x="370" y="2"/>
                    </a:cubicBezTo>
                    <a:cubicBezTo>
                      <a:pt x="362" y="1"/>
                      <a:pt x="354" y="1"/>
                      <a:pt x="3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27"/>
              <p:cNvSpPr/>
              <p:nvPr/>
            </p:nvSpPr>
            <p:spPr>
              <a:xfrm>
                <a:off x="2570988" y="2561000"/>
                <a:ext cx="134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132" extrusionOk="0">
                    <a:moveTo>
                      <a:pt x="370" y="1"/>
                    </a:moveTo>
                    <a:cubicBezTo>
                      <a:pt x="286" y="1"/>
                      <a:pt x="203" y="60"/>
                      <a:pt x="191" y="156"/>
                    </a:cubicBezTo>
                    <a:lnTo>
                      <a:pt x="12" y="1941"/>
                    </a:lnTo>
                    <a:cubicBezTo>
                      <a:pt x="0" y="2037"/>
                      <a:pt x="72" y="2120"/>
                      <a:pt x="167" y="2132"/>
                    </a:cubicBezTo>
                    <a:lnTo>
                      <a:pt x="179" y="2132"/>
                    </a:lnTo>
                    <a:cubicBezTo>
                      <a:pt x="262" y="2132"/>
                      <a:pt x="346" y="2072"/>
                      <a:pt x="346" y="1989"/>
                    </a:cubicBezTo>
                    <a:lnTo>
                      <a:pt x="524" y="191"/>
                    </a:lnTo>
                    <a:cubicBezTo>
                      <a:pt x="536" y="96"/>
                      <a:pt x="465" y="13"/>
                      <a:pt x="370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4" name="Google Shape;7254;p27"/>
            <p:cNvGrpSpPr/>
            <p:nvPr/>
          </p:nvGrpSpPr>
          <p:grpSpPr>
            <a:xfrm>
              <a:off x="4588680" y="2799900"/>
              <a:ext cx="1339775" cy="699825"/>
              <a:chOff x="5623163" y="3272700"/>
              <a:chExt cx="1339775" cy="699825"/>
            </a:xfrm>
          </p:grpSpPr>
          <p:sp>
            <p:nvSpPr>
              <p:cNvPr id="7255" name="Google Shape;7255;p27"/>
              <p:cNvSpPr/>
              <p:nvPr/>
            </p:nvSpPr>
            <p:spPr>
              <a:xfrm>
                <a:off x="6396163" y="3643275"/>
                <a:ext cx="560825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13003" extrusionOk="0">
                    <a:moveTo>
                      <a:pt x="1" y="1"/>
                    </a:moveTo>
                    <a:lnTo>
                      <a:pt x="4239" y="5930"/>
                    </a:lnTo>
                    <a:lnTo>
                      <a:pt x="4239" y="13002"/>
                    </a:lnTo>
                    <a:lnTo>
                      <a:pt x="22432" y="13002"/>
                    </a:lnTo>
                    <a:lnTo>
                      <a:pt x="22432" y="763"/>
                    </a:lnTo>
                    <a:cubicBezTo>
                      <a:pt x="22432" y="346"/>
                      <a:pt x="22099" y="1"/>
                      <a:pt x="21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27"/>
              <p:cNvSpPr/>
              <p:nvPr/>
            </p:nvSpPr>
            <p:spPr>
              <a:xfrm>
                <a:off x="6390813" y="3639125"/>
                <a:ext cx="570625" cy="333400"/>
              </a:xfrm>
              <a:custGeom>
                <a:avLst/>
                <a:gdLst/>
                <a:ahLst/>
                <a:cxnLst/>
                <a:rect l="l" t="t" r="r" b="b"/>
                <a:pathLst>
                  <a:path w="22825" h="13336" extrusionOk="0">
                    <a:moveTo>
                      <a:pt x="21917" y="345"/>
                    </a:moveTo>
                    <a:cubicBezTo>
                      <a:pt x="22229" y="345"/>
                      <a:pt x="22479" y="603"/>
                      <a:pt x="22479" y="929"/>
                    </a:cubicBezTo>
                    <a:lnTo>
                      <a:pt x="22479" y="12990"/>
                    </a:lnTo>
                    <a:lnTo>
                      <a:pt x="4632" y="12990"/>
                    </a:lnTo>
                    <a:lnTo>
                      <a:pt x="4632" y="6096"/>
                    </a:lnTo>
                    <a:cubicBezTo>
                      <a:pt x="4632" y="6060"/>
                      <a:pt x="4620" y="6025"/>
                      <a:pt x="4596" y="6001"/>
                    </a:cubicBezTo>
                    <a:lnTo>
                      <a:pt x="548" y="345"/>
                    </a:lnTo>
                    <a:lnTo>
                      <a:pt x="21896" y="345"/>
                    </a:lnTo>
                    <a:cubicBezTo>
                      <a:pt x="21903" y="345"/>
                      <a:pt x="21910" y="345"/>
                      <a:pt x="21917" y="345"/>
                    </a:cubicBezTo>
                    <a:close/>
                    <a:moveTo>
                      <a:pt x="215" y="0"/>
                    </a:moveTo>
                    <a:cubicBezTo>
                      <a:pt x="84" y="0"/>
                      <a:pt x="0" y="155"/>
                      <a:pt x="72" y="262"/>
                    </a:cubicBezTo>
                    <a:lnTo>
                      <a:pt x="4287" y="6156"/>
                    </a:lnTo>
                    <a:lnTo>
                      <a:pt x="4287" y="13156"/>
                    </a:lnTo>
                    <a:cubicBezTo>
                      <a:pt x="4287" y="13252"/>
                      <a:pt x="4358" y="13335"/>
                      <a:pt x="4453" y="13335"/>
                    </a:cubicBezTo>
                    <a:lnTo>
                      <a:pt x="22646" y="13335"/>
                    </a:lnTo>
                    <a:cubicBezTo>
                      <a:pt x="22741" y="13335"/>
                      <a:pt x="22825" y="13252"/>
                      <a:pt x="22825" y="13156"/>
                    </a:cubicBezTo>
                    <a:lnTo>
                      <a:pt x="22825" y="917"/>
                    </a:lnTo>
                    <a:cubicBezTo>
                      <a:pt x="22825" y="405"/>
                      <a:pt x="22408" y="0"/>
                      <a:pt x="2189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27"/>
              <p:cNvSpPr/>
              <p:nvPr/>
            </p:nvSpPr>
            <p:spPr>
              <a:xfrm>
                <a:off x="648783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2" y="3751"/>
                    </a:lnTo>
                    <a:lnTo>
                      <a:pt x="2442" y="1227"/>
                    </a:lnTo>
                    <a:cubicBezTo>
                      <a:pt x="2442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27"/>
              <p:cNvSpPr/>
              <p:nvPr/>
            </p:nvSpPr>
            <p:spPr>
              <a:xfrm>
                <a:off x="6482788" y="3706100"/>
                <a:ext cx="7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4144" extrusionOk="0">
                    <a:moveTo>
                      <a:pt x="1417" y="417"/>
                    </a:moveTo>
                    <a:cubicBezTo>
                      <a:pt x="1977" y="417"/>
                      <a:pt x="2441" y="869"/>
                      <a:pt x="2465" y="1441"/>
                    </a:cubicBezTo>
                    <a:lnTo>
                      <a:pt x="2465" y="3798"/>
                    </a:lnTo>
                    <a:lnTo>
                      <a:pt x="370" y="3798"/>
                    </a:lnTo>
                    <a:lnTo>
                      <a:pt x="358" y="1441"/>
                    </a:lnTo>
                    <a:cubicBezTo>
                      <a:pt x="381" y="869"/>
                      <a:pt x="846" y="417"/>
                      <a:pt x="1417" y="417"/>
                    </a:cubicBezTo>
                    <a:close/>
                    <a:moveTo>
                      <a:pt x="1417" y="0"/>
                    </a:moveTo>
                    <a:cubicBezTo>
                      <a:pt x="631" y="0"/>
                      <a:pt x="0" y="643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96" y="4143"/>
                      <a:pt x="191" y="4143"/>
                    </a:cubicBezTo>
                    <a:lnTo>
                      <a:pt x="2644" y="4143"/>
                    </a:lnTo>
                    <a:cubicBezTo>
                      <a:pt x="2739" y="4143"/>
                      <a:pt x="2810" y="4060"/>
                      <a:pt x="2810" y="3965"/>
                    </a:cubicBezTo>
                    <a:lnTo>
                      <a:pt x="2810" y="1441"/>
                    </a:lnTo>
                    <a:cubicBezTo>
                      <a:pt x="2834" y="643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27"/>
              <p:cNvSpPr/>
              <p:nvPr/>
            </p:nvSpPr>
            <p:spPr>
              <a:xfrm>
                <a:off x="6608688" y="3711450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27"/>
              <p:cNvSpPr/>
              <p:nvPr/>
            </p:nvSpPr>
            <p:spPr>
              <a:xfrm>
                <a:off x="6604538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53" y="1394"/>
                    </a:cubicBezTo>
                    <a:lnTo>
                      <a:pt x="2453" y="3751"/>
                    </a:lnTo>
                    <a:lnTo>
                      <a:pt x="345" y="3751"/>
                    </a:lnTo>
                    <a:lnTo>
                      <a:pt x="345" y="1394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6"/>
                      <a:pt x="167" y="4096"/>
                    </a:cubicBezTo>
                    <a:lnTo>
                      <a:pt x="2619" y="4096"/>
                    </a:lnTo>
                    <a:cubicBezTo>
                      <a:pt x="2715" y="4096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27"/>
              <p:cNvSpPr/>
              <p:nvPr/>
            </p:nvSpPr>
            <p:spPr>
              <a:xfrm>
                <a:off x="673013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27"/>
              <p:cNvSpPr/>
              <p:nvPr/>
            </p:nvSpPr>
            <p:spPr>
              <a:xfrm>
                <a:off x="672566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54" y="810"/>
                      <a:pt x="2454" y="1394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0"/>
                      <a:pt x="811" y="334"/>
                      <a:pt x="1394" y="334"/>
                    </a:cubicBezTo>
                    <a:close/>
                    <a:moveTo>
                      <a:pt x="1394" y="1"/>
                    </a:moveTo>
                    <a:cubicBezTo>
                      <a:pt x="632" y="1"/>
                      <a:pt x="1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84" y="4096"/>
                      <a:pt x="180" y="4096"/>
                    </a:cubicBezTo>
                    <a:lnTo>
                      <a:pt x="2620" y="4096"/>
                    </a:lnTo>
                    <a:cubicBezTo>
                      <a:pt x="2716" y="4084"/>
                      <a:pt x="2787" y="4013"/>
                      <a:pt x="2787" y="3918"/>
                    </a:cubicBezTo>
                    <a:lnTo>
                      <a:pt x="2787" y="1394"/>
                    </a:lnTo>
                    <a:cubicBezTo>
                      <a:pt x="2787" y="620"/>
                      <a:pt x="2168" y="1"/>
                      <a:pt x="139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27"/>
              <p:cNvSpPr/>
              <p:nvPr/>
            </p:nvSpPr>
            <p:spPr>
              <a:xfrm>
                <a:off x="685128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3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27"/>
              <p:cNvSpPr/>
              <p:nvPr/>
            </p:nvSpPr>
            <p:spPr>
              <a:xfrm>
                <a:off x="6846213" y="3706100"/>
                <a:ext cx="711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4144" extrusionOk="0">
                    <a:moveTo>
                      <a:pt x="1418" y="417"/>
                    </a:moveTo>
                    <a:cubicBezTo>
                      <a:pt x="1989" y="417"/>
                      <a:pt x="2454" y="869"/>
                      <a:pt x="2477" y="1441"/>
                    </a:cubicBezTo>
                    <a:lnTo>
                      <a:pt x="2477" y="3798"/>
                    </a:lnTo>
                    <a:lnTo>
                      <a:pt x="370" y="3798"/>
                    </a:lnTo>
                    <a:lnTo>
                      <a:pt x="370" y="1441"/>
                    </a:lnTo>
                    <a:cubicBezTo>
                      <a:pt x="394" y="869"/>
                      <a:pt x="858" y="417"/>
                      <a:pt x="1418" y="417"/>
                    </a:cubicBezTo>
                    <a:close/>
                    <a:moveTo>
                      <a:pt x="1418" y="0"/>
                    </a:moveTo>
                    <a:cubicBezTo>
                      <a:pt x="632" y="0"/>
                      <a:pt x="1" y="643"/>
                      <a:pt x="25" y="1441"/>
                    </a:cubicBezTo>
                    <a:lnTo>
                      <a:pt x="25" y="3965"/>
                    </a:lnTo>
                    <a:cubicBezTo>
                      <a:pt x="25" y="4060"/>
                      <a:pt x="108" y="4143"/>
                      <a:pt x="203" y="4143"/>
                    </a:cubicBezTo>
                    <a:lnTo>
                      <a:pt x="2644" y="4143"/>
                    </a:lnTo>
                    <a:cubicBezTo>
                      <a:pt x="2739" y="4143"/>
                      <a:pt x="2811" y="4060"/>
                      <a:pt x="2811" y="3965"/>
                    </a:cubicBezTo>
                    <a:lnTo>
                      <a:pt x="2811" y="1441"/>
                    </a:lnTo>
                    <a:cubicBezTo>
                      <a:pt x="2847" y="643"/>
                      <a:pt x="2204" y="0"/>
                      <a:pt x="1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27"/>
              <p:cNvSpPr/>
              <p:nvPr/>
            </p:nvSpPr>
            <p:spPr>
              <a:xfrm>
                <a:off x="648783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42" y="3750"/>
                    </a:lnTo>
                    <a:lnTo>
                      <a:pt x="2442" y="1214"/>
                    </a:lnTo>
                    <a:cubicBezTo>
                      <a:pt x="2442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27"/>
              <p:cNvSpPr/>
              <p:nvPr/>
            </p:nvSpPr>
            <p:spPr>
              <a:xfrm>
                <a:off x="6483388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3" y="333"/>
                    </a:moveTo>
                    <a:cubicBezTo>
                      <a:pt x="1953" y="333"/>
                      <a:pt x="2417" y="786"/>
                      <a:pt x="2441" y="1345"/>
                    </a:cubicBezTo>
                    <a:lnTo>
                      <a:pt x="2441" y="3715"/>
                    </a:lnTo>
                    <a:lnTo>
                      <a:pt x="346" y="3715"/>
                    </a:lnTo>
                    <a:lnTo>
                      <a:pt x="334" y="1345"/>
                    </a:lnTo>
                    <a:cubicBezTo>
                      <a:pt x="357" y="786"/>
                      <a:pt x="822" y="333"/>
                      <a:pt x="1393" y="333"/>
                    </a:cubicBezTo>
                    <a:close/>
                    <a:moveTo>
                      <a:pt x="1393" y="0"/>
                    </a:moveTo>
                    <a:cubicBezTo>
                      <a:pt x="643" y="0"/>
                      <a:pt x="24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72" y="4060"/>
                      <a:pt x="167" y="4060"/>
                    </a:cubicBezTo>
                    <a:lnTo>
                      <a:pt x="2620" y="4060"/>
                    </a:lnTo>
                    <a:cubicBezTo>
                      <a:pt x="2715" y="4048"/>
                      <a:pt x="2786" y="3977"/>
                      <a:pt x="2786" y="3881"/>
                    </a:cubicBezTo>
                    <a:lnTo>
                      <a:pt x="2786" y="1357"/>
                    </a:lnTo>
                    <a:cubicBezTo>
                      <a:pt x="2762" y="595"/>
                      <a:pt x="2143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27"/>
              <p:cNvSpPr/>
              <p:nvPr/>
            </p:nvSpPr>
            <p:spPr>
              <a:xfrm>
                <a:off x="6608688" y="3874275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27"/>
              <p:cNvSpPr/>
              <p:nvPr/>
            </p:nvSpPr>
            <p:spPr>
              <a:xfrm>
                <a:off x="6604538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53" y="1381"/>
                    </a:cubicBezTo>
                    <a:lnTo>
                      <a:pt x="2453" y="3751"/>
                    </a:lnTo>
                    <a:lnTo>
                      <a:pt x="345" y="3751"/>
                    </a:lnTo>
                    <a:lnTo>
                      <a:pt x="345" y="1381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0"/>
                    </a:moveTo>
                    <a:cubicBezTo>
                      <a:pt x="619" y="0"/>
                      <a:pt x="0" y="619"/>
                      <a:pt x="0" y="1393"/>
                    </a:cubicBezTo>
                    <a:lnTo>
                      <a:pt x="0" y="3917"/>
                    </a:lnTo>
                    <a:cubicBezTo>
                      <a:pt x="0" y="4013"/>
                      <a:pt x="72" y="4084"/>
                      <a:pt x="167" y="4096"/>
                    </a:cubicBezTo>
                    <a:lnTo>
                      <a:pt x="2619" y="4096"/>
                    </a:lnTo>
                    <a:cubicBezTo>
                      <a:pt x="2715" y="4084"/>
                      <a:pt x="2786" y="4013"/>
                      <a:pt x="2786" y="3917"/>
                    </a:cubicBezTo>
                    <a:lnTo>
                      <a:pt x="2786" y="1393"/>
                    </a:lnTo>
                    <a:cubicBezTo>
                      <a:pt x="2786" y="619"/>
                      <a:pt x="2167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27"/>
              <p:cNvSpPr/>
              <p:nvPr/>
            </p:nvSpPr>
            <p:spPr>
              <a:xfrm>
                <a:off x="673013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4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27"/>
              <p:cNvSpPr/>
              <p:nvPr/>
            </p:nvSpPr>
            <p:spPr>
              <a:xfrm>
                <a:off x="672566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54" y="810"/>
                      <a:pt x="2454" y="1381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81"/>
                    </a:lnTo>
                    <a:cubicBezTo>
                      <a:pt x="346" y="810"/>
                      <a:pt x="811" y="334"/>
                      <a:pt x="1394" y="334"/>
                    </a:cubicBezTo>
                    <a:close/>
                    <a:moveTo>
                      <a:pt x="1394" y="0"/>
                    </a:moveTo>
                    <a:cubicBezTo>
                      <a:pt x="632" y="0"/>
                      <a:pt x="1" y="619"/>
                      <a:pt x="1" y="1393"/>
                    </a:cubicBezTo>
                    <a:lnTo>
                      <a:pt x="1" y="3917"/>
                    </a:lnTo>
                    <a:cubicBezTo>
                      <a:pt x="1" y="4013"/>
                      <a:pt x="84" y="4084"/>
                      <a:pt x="180" y="4096"/>
                    </a:cubicBezTo>
                    <a:lnTo>
                      <a:pt x="2620" y="4096"/>
                    </a:lnTo>
                    <a:cubicBezTo>
                      <a:pt x="2716" y="4084"/>
                      <a:pt x="2787" y="4013"/>
                      <a:pt x="2787" y="3917"/>
                    </a:cubicBezTo>
                    <a:lnTo>
                      <a:pt x="2787" y="1393"/>
                    </a:lnTo>
                    <a:cubicBezTo>
                      <a:pt x="2787" y="619"/>
                      <a:pt x="2168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27"/>
              <p:cNvSpPr/>
              <p:nvPr/>
            </p:nvSpPr>
            <p:spPr>
              <a:xfrm>
                <a:off x="685128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15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3" y="0"/>
                      <a:pt x="1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27"/>
              <p:cNvSpPr/>
              <p:nvPr/>
            </p:nvSpPr>
            <p:spPr>
              <a:xfrm>
                <a:off x="6846813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4" y="333"/>
                    </a:moveTo>
                    <a:cubicBezTo>
                      <a:pt x="1965" y="333"/>
                      <a:pt x="2430" y="786"/>
                      <a:pt x="2453" y="1345"/>
                    </a:cubicBezTo>
                    <a:lnTo>
                      <a:pt x="2453" y="3715"/>
                    </a:lnTo>
                    <a:lnTo>
                      <a:pt x="346" y="3715"/>
                    </a:lnTo>
                    <a:lnTo>
                      <a:pt x="346" y="1345"/>
                    </a:lnTo>
                    <a:cubicBezTo>
                      <a:pt x="370" y="786"/>
                      <a:pt x="834" y="333"/>
                      <a:pt x="1394" y="333"/>
                    </a:cubicBezTo>
                    <a:close/>
                    <a:moveTo>
                      <a:pt x="1394" y="0"/>
                    </a:moveTo>
                    <a:cubicBezTo>
                      <a:pt x="644" y="0"/>
                      <a:pt x="25" y="595"/>
                      <a:pt x="1" y="1357"/>
                    </a:cubicBezTo>
                    <a:lnTo>
                      <a:pt x="1" y="3881"/>
                    </a:lnTo>
                    <a:cubicBezTo>
                      <a:pt x="1" y="3977"/>
                      <a:pt x="84" y="4060"/>
                      <a:pt x="179" y="4060"/>
                    </a:cubicBezTo>
                    <a:lnTo>
                      <a:pt x="2620" y="4060"/>
                    </a:lnTo>
                    <a:cubicBezTo>
                      <a:pt x="2715" y="4048"/>
                      <a:pt x="2787" y="3977"/>
                      <a:pt x="2787" y="3881"/>
                    </a:cubicBezTo>
                    <a:lnTo>
                      <a:pt x="2787" y="1357"/>
                    </a:lnTo>
                    <a:cubicBezTo>
                      <a:pt x="2763" y="595"/>
                      <a:pt x="2156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27"/>
              <p:cNvSpPr/>
              <p:nvPr/>
            </p:nvSpPr>
            <p:spPr>
              <a:xfrm>
                <a:off x="5627613" y="3277175"/>
                <a:ext cx="874550" cy="691175"/>
              </a:xfrm>
              <a:custGeom>
                <a:avLst/>
                <a:gdLst/>
                <a:ahLst/>
                <a:cxnLst/>
                <a:rect l="l" t="t" r="r" b="b"/>
                <a:pathLst>
                  <a:path w="34982" h="27647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703"/>
                    </a:cubicBezTo>
                    <a:lnTo>
                      <a:pt x="1" y="27646"/>
                    </a:lnTo>
                    <a:lnTo>
                      <a:pt x="34981" y="27634"/>
                    </a:lnTo>
                    <a:lnTo>
                      <a:pt x="34981" y="20574"/>
                    </a:lnTo>
                    <a:cubicBezTo>
                      <a:pt x="34981" y="20419"/>
                      <a:pt x="34934" y="20276"/>
                      <a:pt x="34850" y="20157"/>
                    </a:cubicBezTo>
                    <a:lnTo>
                      <a:pt x="20051" y="286"/>
                    </a:lnTo>
                    <a:cubicBezTo>
                      <a:pt x="19908" y="107"/>
                      <a:pt x="19706" y="0"/>
                      <a:pt x="194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27"/>
              <p:cNvSpPr/>
              <p:nvPr/>
            </p:nvSpPr>
            <p:spPr>
              <a:xfrm>
                <a:off x="5623163" y="3272700"/>
                <a:ext cx="883450" cy="69982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27993" extrusionOk="0">
                    <a:moveTo>
                      <a:pt x="19645" y="346"/>
                    </a:moveTo>
                    <a:cubicBezTo>
                      <a:pt x="19824" y="346"/>
                      <a:pt x="19979" y="429"/>
                      <a:pt x="20086" y="560"/>
                    </a:cubicBezTo>
                    <a:lnTo>
                      <a:pt x="34885" y="20432"/>
                    </a:lnTo>
                    <a:cubicBezTo>
                      <a:pt x="34945" y="20527"/>
                      <a:pt x="34981" y="20634"/>
                      <a:pt x="34993" y="20753"/>
                    </a:cubicBezTo>
                    <a:lnTo>
                      <a:pt x="34993" y="27647"/>
                    </a:lnTo>
                    <a:lnTo>
                      <a:pt x="334" y="27647"/>
                    </a:lnTo>
                    <a:lnTo>
                      <a:pt x="345" y="882"/>
                    </a:lnTo>
                    <a:cubicBezTo>
                      <a:pt x="345" y="584"/>
                      <a:pt x="584" y="346"/>
                      <a:pt x="881" y="346"/>
                    </a:cubicBezTo>
                    <a:close/>
                    <a:moveTo>
                      <a:pt x="881" y="1"/>
                    </a:moveTo>
                    <a:cubicBezTo>
                      <a:pt x="393" y="1"/>
                      <a:pt x="0" y="393"/>
                      <a:pt x="0" y="882"/>
                    </a:cubicBezTo>
                    <a:lnTo>
                      <a:pt x="0" y="27813"/>
                    </a:lnTo>
                    <a:cubicBezTo>
                      <a:pt x="0" y="27909"/>
                      <a:pt x="84" y="27992"/>
                      <a:pt x="179" y="27992"/>
                    </a:cubicBezTo>
                    <a:lnTo>
                      <a:pt x="35159" y="27992"/>
                    </a:lnTo>
                    <a:cubicBezTo>
                      <a:pt x="35255" y="27992"/>
                      <a:pt x="35338" y="27909"/>
                      <a:pt x="35338" y="27813"/>
                    </a:cubicBezTo>
                    <a:lnTo>
                      <a:pt x="35338" y="20753"/>
                    </a:lnTo>
                    <a:cubicBezTo>
                      <a:pt x="35338" y="20563"/>
                      <a:pt x="35278" y="20372"/>
                      <a:pt x="35159" y="20229"/>
                    </a:cubicBezTo>
                    <a:lnTo>
                      <a:pt x="20360" y="358"/>
                    </a:lnTo>
                    <a:cubicBezTo>
                      <a:pt x="20193" y="132"/>
                      <a:pt x="19931" y="1"/>
                      <a:pt x="1965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27"/>
              <p:cNvSpPr/>
              <p:nvPr/>
            </p:nvSpPr>
            <p:spPr>
              <a:xfrm>
                <a:off x="5623163" y="3475100"/>
                <a:ext cx="77780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6859" extrusionOk="0">
                    <a:moveTo>
                      <a:pt x="25968" y="346"/>
                    </a:moveTo>
                    <a:lnTo>
                      <a:pt x="30564" y="6525"/>
                    </a:lnTo>
                    <a:lnTo>
                      <a:pt x="345" y="6525"/>
                    </a:lnTo>
                    <a:lnTo>
                      <a:pt x="345" y="346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0" y="84"/>
                      <a:pt x="0" y="179"/>
                    </a:cubicBezTo>
                    <a:lnTo>
                      <a:pt x="0" y="6692"/>
                    </a:lnTo>
                    <a:cubicBezTo>
                      <a:pt x="0" y="6787"/>
                      <a:pt x="84" y="6859"/>
                      <a:pt x="179" y="6859"/>
                    </a:cubicBezTo>
                    <a:lnTo>
                      <a:pt x="30897" y="6859"/>
                    </a:lnTo>
                    <a:cubicBezTo>
                      <a:pt x="31028" y="6859"/>
                      <a:pt x="31111" y="6704"/>
                      <a:pt x="31028" y="6585"/>
                    </a:cubicBezTo>
                    <a:lnTo>
                      <a:pt x="26182" y="72"/>
                    </a:lnTo>
                    <a:cubicBezTo>
                      <a:pt x="26146" y="25"/>
                      <a:pt x="26099" y="1"/>
                      <a:pt x="26039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27"/>
              <p:cNvSpPr/>
              <p:nvPr/>
            </p:nvSpPr>
            <p:spPr>
              <a:xfrm>
                <a:off x="5623163" y="3638225"/>
                <a:ext cx="88345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6859" extrusionOk="0">
                    <a:moveTo>
                      <a:pt x="30802" y="334"/>
                    </a:moveTo>
                    <a:lnTo>
                      <a:pt x="34885" y="5811"/>
                    </a:lnTo>
                    <a:cubicBezTo>
                      <a:pt x="34945" y="5906"/>
                      <a:pt x="34981" y="6013"/>
                      <a:pt x="34993" y="6132"/>
                    </a:cubicBezTo>
                    <a:lnTo>
                      <a:pt x="34993" y="6513"/>
                    </a:lnTo>
                    <a:lnTo>
                      <a:pt x="334" y="6513"/>
                    </a:lnTo>
                    <a:lnTo>
                      <a:pt x="345" y="334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6680"/>
                    </a:lnTo>
                    <a:cubicBezTo>
                      <a:pt x="0" y="6775"/>
                      <a:pt x="84" y="6858"/>
                      <a:pt x="179" y="6858"/>
                    </a:cubicBezTo>
                    <a:lnTo>
                      <a:pt x="35159" y="6858"/>
                    </a:lnTo>
                    <a:cubicBezTo>
                      <a:pt x="35255" y="6858"/>
                      <a:pt x="35338" y="6775"/>
                      <a:pt x="35338" y="6680"/>
                    </a:cubicBezTo>
                    <a:lnTo>
                      <a:pt x="35338" y="6132"/>
                    </a:lnTo>
                    <a:cubicBezTo>
                      <a:pt x="35338" y="5942"/>
                      <a:pt x="35278" y="5763"/>
                      <a:pt x="35171" y="5608"/>
                    </a:cubicBezTo>
                    <a:lnTo>
                      <a:pt x="31040" y="60"/>
                    </a:lnTo>
                    <a:cubicBezTo>
                      <a:pt x="31004" y="24"/>
                      <a:pt x="30956" y="0"/>
                      <a:pt x="3089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27"/>
              <p:cNvSpPr/>
              <p:nvPr/>
            </p:nvSpPr>
            <p:spPr>
              <a:xfrm>
                <a:off x="5623163" y="3801050"/>
                <a:ext cx="883450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6859" extrusionOk="0">
                    <a:moveTo>
                      <a:pt x="34993" y="345"/>
                    </a:moveTo>
                    <a:lnTo>
                      <a:pt x="34993" y="6513"/>
                    </a:lnTo>
                    <a:lnTo>
                      <a:pt x="334" y="6513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6679"/>
                    </a:lnTo>
                    <a:cubicBezTo>
                      <a:pt x="0" y="6775"/>
                      <a:pt x="84" y="6858"/>
                      <a:pt x="179" y="6858"/>
                    </a:cubicBezTo>
                    <a:lnTo>
                      <a:pt x="35159" y="6858"/>
                    </a:lnTo>
                    <a:cubicBezTo>
                      <a:pt x="35255" y="6858"/>
                      <a:pt x="35338" y="6775"/>
                      <a:pt x="35338" y="6691"/>
                    </a:cubicBezTo>
                    <a:lnTo>
                      <a:pt x="35338" y="167"/>
                    </a:lnTo>
                    <a:cubicBezTo>
                      <a:pt x="35338" y="72"/>
                      <a:pt x="35255" y="0"/>
                      <a:pt x="3515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27"/>
              <p:cNvSpPr/>
              <p:nvPr/>
            </p:nvSpPr>
            <p:spPr>
              <a:xfrm>
                <a:off x="5623163" y="3273000"/>
                <a:ext cx="6581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26325" h="8514" extrusionOk="0">
                    <a:moveTo>
                      <a:pt x="19657" y="334"/>
                    </a:moveTo>
                    <a:cubicBezTo>
                      <a:pt x="19836" y="334"/>
                      <a:pt x="19991" y="417"/>
                      <a:pt x="20098" y="548"/>
                    </a:cubicBezTo>
                    <a:lnTo>
                      <a:pt x="25765" y="8168"/>
                    </a:lnTo>
                    <a:lnTo>
                      <a:pt x="345" y="8168"/>
                    </a:lnTo>
                    <a:lnTo>
                      <a:pt x="345" y="870"/>
                    </a:lnTo>
                    <a:cubicBezTo>
                      <a:pt x="345" y="572"/>
                      <a:pt x="584" y="334"/>
                      <a:pt x="881" y="334"/>
                    </a:cubicBezTo>
                    <a:close/>
                    <a:moveTo>
                      <a:pt x="860" y="0"/>
                    </a:moveTo>
                    <a:cubicBezTo>
                      <a:pt x="382" y="0"/>
                      <a:pt x="0" y="389"/>
                      <a:pt x="0" y="870"/>
                    </a:cubicBezTo>
                    <a:lnTo>
                      <a:pt x="0" y="8335"/>
                    </a:lnTo>
                    <a:cubicBezTo>
                      <a:pt x="0" y="8430"/>
                      <a:pt x="84" y="8513"/>
                      <a:pt x="179" y="8513"/>
                    </a:cubicBezTo>
                    <a:lnTo>
                      <a:pt x="26099" y="8513"/>
                    </a:lnTo>
                    <a:cubicBezTo>
                      <a:pt x="26242" y="8513"/>
                      <a:pt x="26325" y="8347"/>
                      <a:pt x="26230" y="8240"/>
                    </a:cubicBezTo>
                    <a:lnTo>
                      <a:pt x="20360" y="346"/>
                    </a:lnTo>
                    <a:cubicBezTo>
                      <a:pt x="20193" y="120"/>
                      <a:pt x="19931" y="0"/>
                      <a:pt x="19657" y="0"/>
                    </a:cubicBezTo>
                    <a:lnTo>
                      <a:pt x="881" y="0"/>
                    </a:lnTo>
                    <a:cubicBezTo>
                      <a:pt x="874" y="0"/>
                      <a:pt x="867" y="0"/>
                      <a:pt x="8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27"/>
              <p:cNvSpPr/>
              <p:nvPr/>
            </p:nvSpPr>
            <p:spPr>
              <a:xfrm>
                <a:off x="5627613" y="3277175"/>
                <a:ext cx="5289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21159" h="1787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703"/>
                    </a:cubicBezTo>
                    <a:lnTo>
                      <a:pt x="1" y="1786"/>
                    </a:lnTo>
                    <a:lnTo>
                      <a:pt x="21158" y="1786"/>
                    </a:lnTo>
                    <a:lnTo>
                      <a:pt x="20051" y="286"/>
                    </a:lnTo>
                    <a:cubicBezTo>
                      <a:pt x="19908" y="107"/>
                      <a:pt x="19706" y="0"/>
                      <a:pt x="194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27"/>
              <p:cNvSpPr/>
              <p:nvPr/>
            </p:nvSpPr>
            <p:spPr>
              <a:xfrm>
                <a:off x="5623163" y="3273000"/>
                <a:ext cx="5390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2120" extrusionOk="0">
                    <a:moveTo>
                      <a:pt x="19657" y="334"/>
                    </a:moveTo>
                    <a:cubicBezTo>
                      <a:pt x="19824" y="334"/>
                      <a:pt x="19979" y="417"/>
                      <a:pt x="20086" y="560"/>
                    </a:cubicBezTo>
                    <a:lnTo>
                      <a:pt x="21003" y="1786"/>
                    </a:lnTo>
                    <a:lnTo>
                      <a:pt x="345" y="1786"/>
                    </a:lnTo>
                    <a:lnTo>
                      <a:pt x="345" y="870"/>
                    </a:lnTo>
                    <a:cubicBezTo>
                      <a:pt x="345" y="584"/>
                      <a:pt x="584" y="334"/>
                      <a:pt x="881" y="334"/>
                    </a:cubicBezTo>
                    <a:close/>
                    <a:moveTo>
                      <a:pt x="860" y="0"/>
                    </a:moveTo>
                    <a:cubicBezTo>
                      <a:pt x="382" y="0"/>
                      <a:pt x="0" y="389"/>
                      <a:pt x="0" y="870"/>
                    </a:cubicBezTo>
                    <a:lnTo>
                      <a:pt x="0" y="1953"/>
                    </a:lnTo>
                    <a:cubicBezTo>
                      <a:pt x="0" y="2048"/>
                      <a:pt x="84" y="2120"/>
                      <a:pt x="179" y="2120"/>
                    </a:cubicBezTo>
                    <a:lnTo>
                      <a:pt x="21336" y="2120"/>
                    </a:lnTo>
                    <a:cubicBezTo>
                      <a:pt x="21479" y="2120"/>
                      <a:pt x="21562" y="1965"/>
                      <a:pt x="21479" y="1846"/>
                    </a:cubicBezTo>
                    <a:lnTo>
                      <a:pt x="20360" y="346"/>
                    </a:lnTo>
                    <a:cubicBezTo>
                      <a:pt x="20193" y="120"/>
                      <a:pt x="19931" y="0"/>
                      <a:pt x="19657" y="0"/>
                    </a:cubicBezTo>
                    <a:lnTo>
                      <a:pt x="881" y="0"/>
                    </a:lnTo>
                    <a:cubicBezTo>
                      <a:pt x="874" y="0"/>
                      <a:pt x="867" y="0"/>
                      <a:pt x="860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27"/>
              <p:cNvSpPr/>
              <p:nvPr/>
            </p:nvSpPr>
            <p:spPr>
              <a:xfrm>
                <a:off x="5627613" y="3481350"/>
                <a:ext cx="67005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6802" h="1192" extrusionOk="0">
                    <a:moveTo>
                      <a:pt x="1" y="1"/>
                    </a:moveTo>
                    <a:lnTo>
                      <a:pt x="1" y="1191"/>
                    </a:lnTo>
                    <a:lnTo>
                      <a:pt x="26802" y="1191"/>
                    </a:lnTo>
                    <a:lnTo>
                      <a:pt x="259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27"/>
              <p:cNvSpPr/>
              <p:nvPr/>
            </p:nvSpPr>
            <p:spPr>
              <a:xfrm>
                <a:off x="5623163" y="3476900"/>
                <a:ext cx="6801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7206" h="1537" extrusionOk="0">
                    <a:moveTo>
                      <a:pt x="26003" y="357"/>
                    </a:moveTo>
                    <a:lnTo>
                      <a:pt x="26634" y="1191"/>
                    </a:lnTo>
                    <a:lnTo>
                      <a:pt x="334" y="1191"/>
                    </a:lnTo>
                    <a:lnTo>
                      <a:pt x="345" y="357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1369"/>
                    </a:lnTo>
                    <a:cubicBezTo>
                      <a:pt x="0" y="1453"/>
                      <a:pt x="84" y="1536"/>
                      <a:pt x="179" y="1536"/>
                    </a:cubicBezTo>
                    <a:lnTo>
                      <a:pt x="26980" y="1536"/>
                    </a:lnTo>
                    <a:lnTo>
                      <a:pt x="26980" y="1524"/>
                    </a:lnTo>
                    <a:cubicBezTo>
                      <a:pt x="27123" y="1524"/>
                      <a:pt x="27206" y="1369"/>
                      <a:pt x="27111" y="1250"/>
                    </a:cubicBezTo>
                    <a:lnTo>
                      <a:pt x="26230" y="72"/>
                    </a:lnTo>
                    <a:cubicBezTo>
                      <a:pt x="26206" y="24"/>
                      <a:pt x="26146" y="0"/>
                      <a:pt x="2609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27"/>
              <p:cNvSpPr/>
              <p:nvPr/>
            </p:nvSpPr>
            <p:spPr>
              <a:xfrm>
                <a:off x="5627613" y="3643275"/>
                <a:ext cx="7906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31624" h="1192" extrusionOk="0">
                    <a:moveTo>
                      <a:pt x="1" y="1"/>
                    </a:moveTo>
                    <a:lnTo>
                      <a:pt x="1" y="1191"/>
                    </a:lnTo>
                    <a:lnTo>
                      <a:pt x="31624" y="1191"/>
                    </a:lnTo>
                    <a:lnTo>
                      <a:pt x="307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27"/>
              <p:cNvSpPr/>
              <p:nvPr/>
            </p:nvSpPr>
            <p:spPr>
              <a:xfrm>
                <a:off x="5623163" y="3639125"/>
                <a:ext cx="799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981" h="1525" extrusionOk="0">
                    <a:moveTo>
                      <a:pt x="30837" y="345"/>
                    </a:moveTo>
                    <a:lnTo>
                      <a:pt x="31468" y="1179"/>
                    </a:lnTo>
                    <a:lnTo>
                      <a:pt x="345" y="1179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1357"/>
                    </a:lnTo>
                    <a:cubicBezTo>
                      <a:pt x="0" y="1441"/>
                      <a:pt x="84" y="1524"/>
                      <a:pt x="179" y="1524"/>
                    </a:cubicBezTo>
                    <a:lnTo>
                      <a:pt x="31802" y="1524"/>
                    </a:lnTo>
                    <a:cubicBezTo>
                      <a:pt x="31861" y="1524"/>
                      <a:pt x="31921" y="1488"/>
                      <a:pt x="31957" y="1429"/>
                    </a:cubicBezTo>
                    <a:cubicBezTo>
                      <a:pt x="31980" y="1369"/>
                      <a:pt x="31980" y="1298"/>
                      <a:pt x="31945" y="1250"/>
                    </a:cubicBezTo>
                    <a:lnTo>
                      <a:pt x="31064" y="72"/>
                    </a:lnTo>
                    <a:cubicBezTo>
                      <a:pt x="31028" y="24"/>
                      <a:pt x="30980" y="0"/>
                      <a:pt x="30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27"/>
              <p:cNvSpPr/>
              <p:nvPr/>
            </p:nvSpPr>
            <p:spPr>
              <a:xfrm>
                <a:off x="5627613" y="3805200"/>
                <a:ext cx="8745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34982" h="1180" extrusionOk="0">
                    <a:moveTo>
                      <a:pt x="1" y="1"/>
                    </a:moveTo>
                    <a:lnTo>
                      <a:pt x="1" y="1179"/>
                    </a:lnTo>
                    <a:lnTo>
                      <a:pt x="34981" y="1179"/>
                    </a:lnTo>
                    <a:lnTo>
                      <a:pt x="349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27"/>
              <p:cNvSpPr/>
              <p:nvPr/>
            </p:nvSpPr>
            <p:spPr>
              <a:xfrm>
                <a:off x="5623163" y="3801050"/>
                <a:ext cx="88345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5338" h="1525" extrusionOk="0">
                    <a:moveTo>
                      <a:pt x="34993" y="345"/>
                    </a:moveTo>
                    <a:lnTo>
                      <a:pt x="34993" y="1179"/>
                    </a:lnTo>
                    <a:lnTo>
                      <a:pt x="334" y="1179"/>
                    </a:lnTo>
                    <a:lnTo>
                      <a:pt x="345" y="345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1357"/>
                    </a:lnTo>
                    <a:cubicBezTo>
                      <a:pt x="0" y="1441"/>
                      <a:pt x="84" y="1524"/>
                      <a:pt x="179" y="1524"/>
                    </a:cubicBezTo>
                    <a:lnTo>
                      <a:pt x="35159" y="1524"/>
                    </a:lnTo>
                    <a:cubicBezTo>
                      <a:pt x="35255" y="1524"/>
                      <a:pt x="35338" y="1441"/>
                      <a:pt x="35338" y="1345"/>
                    </a:cubicBezTo>
                    <a:lnTo>
                      <a:pt x="35338" y="167"/>
                    </a:lnTo>
                    <a:cubicBezTo>
                      <a:pt x="35338" y="72"/>
                      <a:pt x="35255" y="0"/>
                      <a:pt x="3515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27"/>
              <p:cNvSpPr/>
              <p:nvPr/>
            </p:nvSpPr>
            <p:spPr>
              <a:xfrm>
                <a:off x="5669288" y="3548625"/>
                <a:ext cx="610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2" extrusionOk="0">
                    <a:moveTo>
                      <a:pt x="1227" y="1"/>
                    </a:moveTo>
                    <a:cubicBezTo>
                      <a:pt x="548" y="1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27"/>
              <p:cNvSpPr/>
              <p:nvPr/>
            </p:nvSpPr>
            <p:spPr>
              <a:xfrm>
                <a:off x="5664238" y="3543275"/>
                <a:ext cx="711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4144" extrusionOk="0">
                    <a:moveTo>
                      <a:pt x="1429" y="381"/>
                    </a:moveTo>
                    <a:cubicBezTo>
                      <a:pt x="2000" y="381"/>
                      <a:pt x="2477" y="858"/>
                      <a:pt x="2477" y="1441"/>
                    </a:cubicBezTo>
                    <a:lnTo>
                      <a:pt x="2477" y="3798"/>
                    </a:lnTo>
                    <a:lnTo>
                      <a:pt x="369" y="3798"/>
                    </a:lnTo>
                    <a:lnTo>
                      <a:pt x="369" y="1441"/>
                    </a:lnTo>
                    <a:cubicBezTo>
                      <a:pt x="369" y="858"/>
                      <a:pt x="846" y="381"/>
                      <a:pt x="1429" y="381"/>
                    </a:cubicBezTo>
                    <a:close/>
                    <a:moveTo>
                      <a:pt x="1429" y="0"/>
                    </a:moveTo>
                    <a:cubicBezTo>
                      <a:pt x="631" y="0"/>
                      <a:pt x="0" y="655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107" y="4144"/>
                      <a:pt x="203" y="4144"/>
                    </a:cubicBezTo>
                    <a:lnTo>
                      <a:pt x="2643" y="4144"/>
                    </a:lnTo>
                    <a:cubicBezTo>
                      <a:pt x="2739" y="4144"/>
                      <a:pt x="2822" y="4060"/>
                      <a:pt x="2822" y="3965"/>
                    </a:cubicBezTo>
                    <a:lnTo>
                      <a:pt x="2822" y="1441"/>
                    </a:lnTo>
                    <a:cubicBezTo>
                      <a:pt x="2846" y="655"/>
                      <a:pt x="2215" y="0"/>
                      <a:pt x="142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27"/>
              <p:cNvSpPr/>
              <p:nvPr/>
            </p:nvSpPr>
            <p:spPr>
              <a:xfrm>
                <a:off x="5790438" y="3548625"/>
                <a:ext cx="610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2" extrusionOk="0"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27"/>
              <p:cNvSpPr/>
              <p:nvPr/>
            </p:nvSpPr>
            <p:spPr>
              <a:xfrm>
                <a:off x="5785963" y="3544450"/>
                <a:ext cx="699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097" extrusionOk="0">
                    <a:moveTo>
                      <a:pt x="1406" y="334"/>
                    </a:moveTo>
                    <a:cubicBezTo>
                      <a:pt x="1977" y="334"/>
                      <a:pt x="2454" y="811"/>
                      <a:pt x="2454" y="1394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1"/>
                      <a:pt x="822" y="334"/>
                      <a:pt x="1406" y="334"/>
                    </a:cubicBezTo>
                    <a:close/>
                    <a:moveTo>
                      <a:pt x="1406" y="1"/>
                    </a:moveTo>
                    <a:cubicBezTo>
                      <a:pt x="632" y="1"/>
                      <a:pt x="13" y="620"/>
                      <a:pt x="1" y="1394"/>
                    </a:cubicBezTo>
                    <a:lnTo>
                      <a:pt x="1" y="3918"/>
                    </a:lnTo>
                    <a:cubicBezTo>
                      <a:pt x="13" y="4013"/>
                      <a:pt x="84" y="4097"/>
                      <a:pt x="179" y="4097"/>
                    </a:cubicBezTo>
                    <a:lnTo>
                      <a:pt x="2620" y="4097"/>
                    </a:lnTo>
                    <a:cubicBezTo>
                      <a:pt x="2716" y="4097"/>
                      <a:pt x="2799" y="4013"/>
                      <a:pt x="2799" y="3918"/>
                    </a:cubicBezTo>
                    <a:lnTo>
                      <a:pt x="2799" y="1394"/>
                    </a:lnTo>
                    <a:cubicBezTo>
                      <a:pt x="2799" y="620"/>
                      <a:pt x="2168" y="1"/>
                      <a:pt x="140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27"/>
              <p:cNvSpPr/>
              <p:nvPr/>
            </p:nvSpPr>
            <p:spPr>
              <a:xfrm>
                <a:off x="5911588" y="3548625"/>
                <a:ext cx="6132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2" extrusionOk="0"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893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27"/>
              <p:cNvSpPr/>
              <p:nvPr/>
            </p:nvSpPr>
            <p:spPr>
              <a:xfrm>
                <a:off x="5907413" y="354445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41" y="811"/>
                      <a:pt x="2441" y="1394"/>
                    </a:cubicBezTo>
                    <a:lnTo>
                      <a:pt x="2441" y="3751"/>
                    </a:lnTo>
                    <a:lnTo>
                      <a:pt x="334" y="3751"/>
                    </a:lnTo>
                    <a:lnTo>
                      <a:pt x="334" y="1394"/>
                    </a:lnTo>
                    <a:cubicBezTo>
                      <a:pt x="334" y="811"/>
                      <a:pt x="810" y="334"/>
                      <a:pt x="1394" y="334"/>
                    </a:cubicBezTo>
                    <a:close/>
                    <a:moveTo>
                      <a:pt x="1394" y="1"/>
                    </a:moveTo>
                    <a:cubicBezTo>
                      <a:pt x="620" y="1"/>
                      <a:pt x="1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72" y="4097"/>
                      <a:pt x="167" y="4097"/>
                    </a:cubicBezTo>
                    <a:lnTo>
                      <a:pt x="2620" y="4097"/>
                    </a:lnTo>
                    <a:cubicBezTo>
                      <a:pt x="2703" y="4097"/>
                      <a:pt x="2787" y="4013"/>
                      <a:pt x="2787" y="3918"/>
                    </a:cubicBezTo>
                    <a:lnTo>
                      <a:pt x="2787" y="1394"/>
                    </a:lnTo>
                    <a:cubicBezTo>
                      <a:pt x="2787" y="620"/>
                      <a:pt x="2156" y="1"/>
                      <a:pt x="139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27"/>
              <p:cNvSpPr/>
              <p:nvPr/>
            </p:nvSpPr>
            <p:spPr>
              <a:xfrm>
                <a:off x="6032738" y="3548625"/>
                <a:ext cx="6132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2" extrusionOk="0">
                    <a:moveTo>
                      <a:pt x="1227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27"/>
              <p:cNvSpPr/>
              <p:nvPr/>
            </p:nvSpPr>
            <p:spPr>
              <a:xfrm>
                <a:off x="6027963" y="3543275"/>
                <a:ext cx="7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4144" extrusionOk="0">
                    <a:moveTo>
                      <a:pt x="1418" y="381"/>
                    </a:moveTo>
                    <a:cubicBezTo>
                      <a:pt x="2001" y="381"/>
                      <a:pt x="2465" y="858"/>
                      <a:pt x="2465" y="1441"/>
                    </a:cubicBezTo>
                    <a:lnTo>
                      <a:pt x="2465" y="3798"/>
                    </a:lnTo>
                    <a:lnTo>
                      <a:pt x="370" y="3798"/>
                    </a:lnTo>
                    <a:lnTo>
                      <a:pt x="370" y="1441"/>
                    </a:lnTo>
                    <a:cubicBezTo>
                      <a:pt x="370" y="858"/>
                      <a:pt x="834" y="381"/>
                      <a:pt x="1418" y="381"/>
                    </a:cubicBezTo>
                    <a:close/>
                    <a:moveTo>
                      <a:pt x="1418" y="0"/>
                    </a:moveTo>
                    <a:cubicBezTo>
                      <a:pt x="632" y="0"/>
                      <a:pt x="1" y="655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96" y="4144"/>
                      <a:pt x="191" y="4144"/>
                    </a:cubicBezTo>
                    <a:lnTo>
                      <a:pt x="2644" y="4144"/>
                    </a:lnTo>
                    <a:cubicBezTo>
                      <a:pt x="2727" y="4144"/>
                      <a:pt x="2811" y="4060"/>
                      <a:pt x="2811" y="3965"/>
                    </a:cubicBezTo>
                    <a:lnTo>
                      <a:pt x="2811" y="1441"/>
                    </a:lnTo>
                    <a:cubicBezTo>
                      <a:pt x="2834" y="655"/>
                      <a:pt x="2203" y="0"/>
                      <a:pt x="1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27"/>
              <p:cNvSpPr/>
              <p:nvPr/>
            </p:nvSpPr>
            <p:spPr>
              <a:xfrm>
                <a:off x="6153888" y="3548625"/>
                <a:ext cx="6132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2" extrusionOk="0">
                    <a:moveTo>
                      <a:pt x="1226" y="1"/>
                    </a:moveTo>
                    <a:cubicBezTo>
                      <a:pt x="548" y="1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1"/>
                      <a:pt x="12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27"/>
              <p:cNvSpPr/>
              <p:nvPr/>
            </p:nvSpPr>
            <p:spPr>
              <a:xfrm>
                <a:off x="6149713" y="354445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1"/>
                      <a:pt x="2441" y="1394"/>
                    </a:cubicBezTo>
                    <a:lnTo>
                      <a:pt x="2441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1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7"/>
                      <a:pt x="167" y="4097"/>
                    </a:cubicBezTo>
                    <a:lnTo>
                      <a:pt x="2620" y="4097"/>
                    </a:lnTo>
                    <a:cubicBezTo>
                      <a:pt x="2715" y="4097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27"/>
              <p:cNvSpPr/>
              <p:nvPr/>
            </p:nvSpPr>
            <p:spPr>
              <a:xfrm>
                <a:off x="566928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27"/>
              <p:cNvSpPr/>
              <p:nvPr/>
            </p:nvSpPr>
            <p:spPr>
              <a:xfrm>
                <a:off x="5664238" y="3706100"/>
                <a:ext cx="711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4144" extrusionOk="0">
                    <a:moveTo>
                      <a:pt x="1429" y="381"/>
                    </a:moveTo>
                    <a:cubicBezTo>
                      <a:pt x="2000" y="381"/>
                      <a:pt x="2477" y="857"/>
                      <a:pt x="2477" y="1441"/>
                    </a:cubicBezTo>
                    <a:lnTo>
                      <a:pt x="2477" y="3798"/>
                    </a:lnTo>
                    <a:lnTo>
                      <a:pt x="369" y="3798"/>
                    </a:lnTo>
                    <a:lnTo>
                      <a:pt x="369" y="1441"/>
                    </a:lnTo>
                    <a:cubicBezTo>
                      <a:pt x="369" y="857"/>
                      <a:pt x="846" y="381"/>
                      <a:pt x="1429" y="381"/>
                    </a:cubicBezTo>
                    <a:close/>
                    <a:moveTo>
                      <a:pt x="1429" y="0"/>
                    </a:moveTo>
                    <a:cubicBezTo>
                      <a:pt x="631" y="0"/>
                      <a:pt x="0" y="643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107" y="4143"/>
                      <a:pt x="203" y="4143"/>
                    </a:cubicBezTo>
                    <a:lnTo>
                      <a:pt x="2643" y="4143"/>
                    </a:lnTo>
                    <a:cubicBezTo>
                      <a:pt x="2739" y="4143"/>
                      <a:pt x="2822" y="4060"/>
                      <a:pt x="2822" y="3965"/>
                    </a:cubicBezTo>
                    <a:lnTo>
                      <a:pt x="2822" y="1441"/>
                    </a:lnTo>
                    <a:cubicBezTo>
                      <a:pt x="2846" y="643"/>
                      <a:pt x="2215" y="0"/>
                      <a:pt x="142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27"/>
              <p:cNvSpPr/>
              <p:nvPr/>
            </p:nvSpPr>
            <p:spPr>
              <a:xfrm>
                <a:off x="5790438" y="3711450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41" y="3751"/>
                    </a:lnTo>
                    <a:lnTo>
                      <a:pt x="2441" y="1227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27"/>
              <p:cNvSpPr/>
              <p:nvPr/>
            </p:nvSpPr>
            <p:spPr>
              <a:xfrm>
                <a:off x="5785963" y="3707275"/>
                <a:ext cx="699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097" extrusionOk="0">
                    <a:moveTo>
                      <a:pt x="1406" y="334"/>
                    </a:moveTo>
                    <a:cubicBezTo>
                      <a:pt x="1977" y="334"/>
                      <a:pt x="2454" y="810"/>
                      <a:pt x="2454" y="1394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0"/>
                      <a:pt x="822" y="334"/>
                      <a:pt x="1406" y="334"/>
                    </a:cubicBezTo>
                    <a:close/>
                    <a:moveTo>
                      <a:pt x="1406" y="1"/>
                    </a:moveTo>
                    <a:cubicBezTo>
                      <a:pt x="632" y="1"/>
                      <a:pt x="13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84" y="4096"/>
                      <a:pt x="179" y="4096"/>
                    </a:cubicBezTo>
                    <a:lnTo>
                      <a:pt x="2620" y="4096"/>
                    </a:lnTo>
                    <a:cubicBezTo>
                      <a:pt x="2716" y="4096"/>
                      <a:pt x="2799" y="4013"/>
                      <a:pt x="2799" y="3918"/>
                    </a:cubicBezTo>
                    <a:lnTo>
                      <a:pt x="2799" y="1394"/>
                    </a:lnTo>
                    <a:cubicBezTo>
                      <a:pt x="2799" y="620"/>
                      <a:pt x="2168" y="1"/>
                      <a:pt x="140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27"/>
              <p:cNvSpPr/>
              <p:nvPr/>
            </p:nvSpPr>
            <p:spPr>
              <a:xfrm>
                <a:off x="5911588" y="3711450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893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27"/>
              <p:cNvSpPr/>
              <p:nvPr/>
            </p:nvSpPr>
            <p:spPr>
              <a:xfrm>
                <a:off x="590741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41" y="810"/>
                      <a:pt x="2441" y="1394"/>
                    </a:cubicBezTo>
                    <a:lnTo>
                      <a:pt x="2441" y="3751"/>
                    </a:lnTo>
                    <a:lnTo>
                      <a:pt x="334" y="3751"/>
                    </a:lnTo>
                    <a:lnTo>
                      <a:pt x="334" y="1394"/>
                    </a:lnTo>
                    <a:cubicBezTo>
                      <a:pt x="334" y="810"/>
                      <a:pt x="810" y="334"/>
                      <a:pt x="1394" y="334"/>
                    </a:cubicBezTo>
                    <a:close/>
                    <a:moveTo>
                      <a:pt x="1394" y="1"/>
                    </a:moveTo>
                    <a:cubicBezTo>
                      <a:pt x="620" y="1"/>
                      <a:pt x="1" y="620"/>
                      <a:pt x="1" y="1394"/>
                    </a:cubicBezTo>
                    <a:lnTo>
                      <a:pt x="1" y="3918"/>
                    </a:lnTo>
                    <a:cubicBezTo>
                      <a:pt x="1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03" y="4084"/>
                      <a:pt x="2787" y="4013"/>
                      <a:pt x="2787" y="3918"/>
                    </a:cubicBezTo>
                    <a:lnTo>
                      <a:pt x="2787" y="1394"/>
                    </a:lnTo>
                    <a:cubicBezTo>
                      <a:pt x="2787" y="620"/>
                      <a:pt x="2156" y="1"/>
                      <a:pt x="139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27"/>
              <p:cNvSpPr/>
              <p:nvPr/>
            </p:nvSpPr>
            <p:spPr>
              <a:xfrm>
                <a:off x="6032738" y="3711450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27"/>
              <p:cNvSpPr/>
              <p:nvPr/>
            </p:nvSpPr>
            <p:spPr>
              <a:xfrm>
                <a:off x="6027963" y="3706100"/>
                <a:ext cx="7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4144" extrusionOk="0">
                    <a:moveTo>
                      <a:pt x="1418" y="381"/>
                    </a:moveTo>
                    <a:cubicBezTo>
                      <a:pt x="2001" y="381"/>
                      <a:pt x="2465" y="857"/>
                      <a:pt x="2465" y="1441"/>
                    </a:cubicBezTo>
                    <a:lnTo>
                      <a:pt x="2465" y="3798"/>
                    </a:lnTo>
                    <a:lnTo>
                      <a:pt x="370" y="3798"/>
                    </a:lnTo>
                    <a:lnTo>
                      <a:pt x="370" y="1441"/>
                    </a:lnTo>
                    <a:cubicBezTo>
                      <a:pt x="370" y="857"/>
                      <a:pt x="834" y="381"/>
                      <a:pt x="1418" y="381"/>
                    </a:cubicBezTo>
                    <a:close/>
                    <a:moveTo>
                      <a:pt x="1418" y="0"/>
                    </a:moveTo>
                    <a:cubicBezTo>
                      <a:pt x="632" y="0"/>
                      <a:pt x="1" y="643"/>
                      <a:pt x="24" y="1441"/>
                    </a:cubicBezTo>
                    <a:lnTo>
                      <a:pt x="24" y="3965"/>
                    </a:lnTo>
                    <a:cubicBezTo>
                      <a:pt x="24" y="4060"/>
                      <a:pt x="96" y="4143"/>
                      <a:pt x="191" y="4143"/>
                    </a:cubicBezTo>
                    <a:lnTo>
                      <a:pt x="2644" y="4143"/>
                    </a:lnTo>
                    <a:cubicBezTo>
                      <a:pt x="2739" y="4143"/>
                      <a:pt x="2811" y="4060"/>
                      <a:pt x="2811" y="3965"/>
                    </a:cubicBezTo>
                    <a:lnTo>
                      <a:pt x="2811" y="1441"/>
                    </a:lnTo>
                    <a:cubicBezTo>
                      <a:pt x="2834" y="643"/>
                      <a:pt x="2203" y="0"/>
                      <a:pt x="141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27"/>
              <p:cNvSpPr/>
              <p:nvPr/>
            </p:nvSpPr>
            <p:spPr>
              <a:xfrm>
                <a:off x="6153888" y="3711450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6" y="0"/>
                    </a:moveTo>
                    <a:cubicBezTo>
                      <a:pt x="548" y="0"/>
                      <a:pt x="0" y="548"/>
                      <a:pt x="0" y="1227"/>
                    </a:cubicBezTo>
                    <a:lnTo>
                      <a:pt x="0" y="3751"/>
                    </a:lnTo>
                    <a:lnTo>
                      <a:pt x="2453" y="3751"/>
                    </a:lnTo>
                    <a:lnTo>
                      <a:pt x="2453" y="1227"/>
                    </a:lnTo>
                    <a:cubicBezTo>
                      <a:pt x="2453" y="548"/>
                      <a:pt x="1905" y="0"/>
                      <a:pt x="1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27"/>
              <p:cNvSpPr/>
              <p:nvPr/>
            </p:nvSpPr>
            <p:spPr>
              <a:xfrm>
                <a:off x="614971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94"/>
                    </a:cubicBezTo>
                    <a:lnTo>
                      <a:pt x="2441" y="3751"/>
                    </a:lnTo>
                    <a:lnTo>
                      <a:pt x="346" y="3751"/>
                    </a:lnTo>
                    <a:lnTo>
                      <a:pt x="346" y="1394"/>
                    </a:lnTo>
                    <a:cubicBezTo>
                      <a:pt x="346" y="810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15" y="4096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27"/>
              <p:cNvSpPr/>
              <p:nvPr/>
            </p:nvSpPr>
            <p:spPr>
              <a:xfrm>
                <a:off x="566928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27"/>
              <p:cNvSpPr/>
              <p:nvPr/>
            </p:nvSpPr>
            <p:spPr>
              <a:xfrm>
                <a:off x="5664838" y="3871000"/>
                <a:ext cx="69950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4061" extrusionOk="0">
                    <a:moveTo>
                      <a:pt x="1405" y="298"/>
                    </a:moveTo>
                    <a:cubicBezTo>
                      <a:pt x="1976" y="298"/>
                      <a:pt x="2453" y="774"/>
                      <a:pt x="2453" y="1345"/>
                    </a:cubicBezTo>
                    <a:lnTo>
                      <a:pt x="2453" y="3715"/>
                    </a:lnTo>
                    <a:lnTo>
                      <a:pt x="345" y="3715"/>
                    </a:lnTo>
                    <a:lnTo>
                      <a:pt x="345" y="1345"/>
                    </a:lnTo>
                    <a:cubicBezTo>
                      <a:pt x="345" y="774"/>
                      <a:pt x="822" y="298"/>
                      <a:pt x="1405" y="298"/>
                    </a:cubicBezTo>
                    <a:close/>
                    <a:moveTo>
                      <a:pt x="1405" y="0"/>
                    </a:moveTo>
                    <a:cubicBezTo>
                      <a:pt x="643" y="0"/>
                      <a:pt x="36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83" y="4060"/>
                      <a:pt x="179" y="4060"/>
                    </a:cubicBezTo>
                    <a:lnTo>
                      <a:pt x="2619" y="4060"/>
                    </a:lnTo>
                    <a:cubicBezTo>
                      <a:pt x="2715" y="4048"/>
                      <a:pt x="2798" y="3977"/>
                      <a:pt x="2798" y="3881"/>
                    </a:cubicBezTo>
                    <a:lnTo>
                      <a:pt x="2798" y="1357"/>
                    </a:lnTo>
                    <a:cubicBezTo>
                      <a:pt x="2774" y="595"/>
                      <a:pt x="2155" y="0"/>
                      <a:pt x="140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27"/>
              <p:cNvSpPr/>
              <p:nvPr/>
            </p:nvSpPr>
            <p:spPr>
              <a:xfrm>
                <a:off x="5790438" y="3874275"/>
                <a:ext cx="610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41" y="3750"/>
                    </a:lnTo>
                    <a:lnTo>
                      <a:pt x="2441" y="1214"/>
                    </a:lnTo>
                    <a:cubicBezTo>
                      <a:pt x="2441" y="548"/>
                      <a:pt x="1894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27"/>
              <p:cNvSpPr/>
              <p:nvPr/>
            </p:nvSpPr>
            <p:spPr>
              <a:xfrm>
                <a:off x="5785963" y="3870100"/>
                <a:ext cx="699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4097" extrusionOk="0">
                    <a:moveTo>
                      <a:pt x="1406" y="334"/>
                    </a:moveTo>
                    <a:cubicBezTo>
                      <a:pt x="1977" y="334"/>
                      <a:pt x="2454" y="810"/>
                      <a:pt x="2454" y="1381"/>
                    </a:cubicBezTo>
                    <a:lnTo>
                      <a:pt x="2454" y="3751"/>
                    </a:lnTo>
                    <a:lnTo>
                      <a:pt x="346" y="3751"/>
                    </a:lnTo>
                    <a:lnTo>
                      <a:pt x="346" y="1381"/>
                    </a:lnTo>
                    <a:cubicBezTo>
                      <a:pt x="346" y="810"/>
                      <a:pt x="822" y="334"/>
                      <a:pt x="1406" y="334"/>
                    </a:cubicBezTo>
                    <a:close/>
                    <a:moveTo>
                      <a:pt x="1406" y="0"/>
                    </a:moveTo>
                    <a:cubicBezTo>
                      <a:pt x="632" y="0"/>
                      <a:pt x="13" y="619"/>
                      <a:pt x="1" y="1393"/>
                    </a:cubicBezTo>
                    <a:lnTo>
                      <a:pt x="1" y="3917"/>
                    </a:lnTo>
                    <a:cubicBezTo>
                      <a:pt x="13" y="4013"/>
                      <a:pt x="84" y="4084"/>
                      <a:pt x="179" y="4096"/>
                    </a:cubicBezTo>
                    <a:lnTo>
                      <a:pt x="2620" y="4096"/>
                    </a:lnTo>
                    <a:cubicBezTo>
                      <a:pt x="2716" y="4084"/>
                      <a:pt x="2799" y="4013"/>
                      <a:pt x="2799" y="3917"/>
                    </a:cubicBezTo>
                    <a:lnTo>
                      <a:pt x="2799" y="1393"/>
                    </a:lnTo>
                    <a:cubicBezTo>
                      <a:pt x="2799" y="619"/>
                      <a:pt x="2168" y="0"/>
                      <a:pt x="1406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27"/>
              <p:cNvSpPr/>
              <p:nvPr/>
            </p:nvSpPr>
            <p:spPr>
              <a:xfrm>
                <a:off x="5911588" y="3874275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893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27"/>
              <p:cNvSpPr/>
              <p:nvPr/>
            </p:nvSpPr>
            <p:spPr>
              <a:xfrm>
                <a:off x="590741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4" y="334"/>
                    </a:moveTo>
                    <a:cubicBezTo>
                      <a:pt x="1977" y="334"/>
                      <a:pt x="2441" y="810"/>
                      <a:pt x="2441" y="1381"/>
                    </a:cubicBezTo>
                    <a:lnTo>
                      <a:pt x="2441" y="3751"/>
                    </a:lnTo>
                    <a:lnTo>
                      <a:pt x="334" y="3751"/>
                    </a:lnTo>
                    <a:lnTo>
                      <a:pt x="334" y="1381"/>
                    </a:lnTo>
                    <a:cubicBezTo>
                      <a:pt x="334" y="810"/>
                      <a:pt x="810" y="334"/>
                      <a:pt x="1394" y="334"/>
                    </a:cubicBezTo>
                    <a:close/>
                    <a:moveTo>
                      <a:pt x="1394" y="0"/>
                    </a:moveTo>
                    <a:cubicBezTo>
                      <a:pt x="620" y="0"/>
                      <a:pt x="1" y="619"/>
                      <a:pt x="1" y="1393"/>
                    </a:cubicBezTo>
                    <a:lnTo>
                      <a:pt x="1" y="3917"/>
                    </a:lnTo>
                    <a:cubicBezTo>
                      <a:pt x="1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03" y="4084"/>
                      <a:pt x="2787" y="4013"/>
                      <a:pt x="2787" y="3917"/>
                    </a:cubicBezTo>
                    <a:lnTo>
                      <a:pt x="2787" y="1393"/>
                    </a:lnTo>
                    <a:cubicBezTo>
                      <a:pt x="2787" y="619"/>
                      <a:pt x="2156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27"/>
              <p:cNvSpPr/>
              <p:nvPr/>
            </p:nvSpPr>
            <p:spPr>
              <a:xfrm>
                <a:off x="6032738" y="3874275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7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5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27"/>
              <p:cNvSpPr/>
              <p:nvPr/>
            </p:nvSpPr>
            <p:spPr>
              <a:xfrm>
                <a:off x="6028563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4" y="298"/>
                    </a:moveTo>
                    <a:cubicBezTo>
                      <a:pt x="1977" y="298"/>
                      <a:pt x="2441" y="774"/>
                      <a:pt x="2441" y="1345"/>
                    </a:cubicBezTo>
                    <a:lnTo>
                      <a:pt x="2441" y="3715"/>
                    </a:lnTo>
                    <a:lnTo>
                      <a:pt x="346" y="3715"/>
                    </a:lnTo>
                    <a:lnTo>
                      <a:pt x="346" y="1345"/>
                    </a:lnTo>
                    <a:cubicBezTo>
                      <a:pt x="346" y="774"/>
                      <a:pt x="810" y="298"/>
                      <a:pt x="1394" y="298"/>
                    </a:cubicBezTo>
                    <a:close/>
                    <a:moveTo>
                      <a:pt x="1394" y="0"/>
                    </a:moveTo>
                    <a:cubicBezTo>
                      <a:pt x="643" y="0"/>
                      <a:pt x="24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72" y="4060"/>
                      <a:pt x="167" y="4060"/>
                    </a:cubicBezTo>
                    <a:lnTo>
                      <a:pt x="2620" y="4060"/>
                    </a:lnTo>
                    <a:cubicBezTo>
                      <a:pt x="2715" y="4048"/>
                      <a:pt x="2787" y="3977"/>
                      <a:pt x="2787" y="3881"/>
                    </a:cubicBezTo>
                    <a:lnTo>
                      <a:pt x="2787" y="1357"/>
                    </a:lnTo>
                    <a:cubicBezTo>
                      <a:pt x="2763" y="595"/>
                      <a:pt x="2144" y="0"/>
                      <a:pt x="139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27"/>
              <p:cNvSpPr/>
              <p:nvPr/>
            </p:nvSpPr>
            <p:spPr>
              <a:xfrm>
                <a:off x="6153888" y="3874275"/>
                <a:ext cx="61325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751" extrusionOk="0">
                    <a:moveTo>
                      <a:pt x="1226" y="0"/>
                    </a:moveTo>
                    <a:cubicBezTo>
                      <a:pt x="548" y="0"/>
                      <a:pt x="0" y="548"/>
                      <a:pt x="0" y="1214"/>
                    </a:cubicBezTo>
                    <a:lnTo>
                      <a:pt x="0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5" y="0"/>
                      <a:pt x="12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27"/>
              <p:cNvSpPr/>
              <p:nvPr/>
            </p:nvSpPr>
            <p:spPr>
              <a:xfrm>
                <a:off x="614971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81"/>
                    </a:cubicBezTo>
                    <a:lnTo>
                      <a:pt x="2441" y="3751"/>
                    </a:lnTo>
                    <a:lnTo>
                      <a:pt x="346" y="3751"/>
                    </a:lnTo>
                    <a:lnTo>
                      <a:pt x="346" y="1381"/>
                    </a:lnTo>
                    <a:cubicBezTo>
                      <a:pt x="346" y="810"/>
                      <a:pt x="810" y="334"/>
                      <a:pt x="1393" y="334"/>
                    </a:cubicBezTo>
                    <a:close/>
                    <a:moveTo>
                      <a:pt x="1393" y="0"/>
                    </a:moveTo>
                    <a:cubicBezTo>
                      <a:pt x="619" y="0"/>
                      <a:pt x="0" y="619"/>
                      <a:pt x="0" y="1393"/>
                    </a:cubicBezTo>
                    <a:lnTo>
                      <a:pt x="0" y="3917"/>
                    </a:lnTo>
                    <a:cubicBezTo>
                      <a:pt x="0" y="4013"/>
                      <a:pt x="72" y="4084"/>
                      <a:pt x="167" y="4096"/>
                    </a:cubicBezTo>
                    <a:lnTo>
                      <a:pt x="2620" y="4096"/>
                    </a:lnTo>
                    <a:cubicBezTo>
                      <a:pt x="2715" y="4084"/>
                      <a:pt x="2786" y="4013"/>
                      <a:pt x="2786" y="3917"/>
                    </a:cubicBezTo>
                    <a:lnTo>
                      <a:pt x="2786" y="1393"/>
                    </a:lnTo>
                    <a:cubicBezTo>
                      <a:pt x="2786" y="619"/>
                      <a:pt x="2167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27"/>
              <p:cNvSpPr/>
              <p:nvPr/>
            </p:nvSpPr>
            <p:spPr>
              <a:xfrm>
                <a:off x="6275013" y="3711450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27"/>
                    </a:cubicBezTo>
                    <a:lnTo>
                      <a:pt x="1" y="3751"/>
                    </a:lnTo>
                    <a:lnTo>
                      <a:pt x="2454" y="3751"/>
                    </a:lnTo>
                    <a:lnTo>
                      <a:pt x="2454" y="1227"/>
                    </a:lnTo>
                    <a:cubicBezTo>
                      <a:pt x="2454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27"/>
              <p:cNvSpPr/>
              <p:nvPr/>
            </p:nvSpPr>
            <p:spPr>
              <a:xfrm>
                <a:off x="6270863" y="3707275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94"/>
                    </a:cubicBezTo>
                    <a:lnTo>
                      <a:pt x="2441" y="3751"/>
                    </a:lnTo>
                    <a:lnTo>
                      <a:pt x="345" y="3751"/>
                    </a:lnTo>
                    <a:lnTo>
                      <a:pt x="345" y="1394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1"/>
                    </a:moveTo>
                    <a:cubicBezTo>
                      <a:pt x="619" y="1"/>
                      <a:pt x="0" y="620"/>
                      <a:pt x="0" y="1394"/>
                    </a:cubicBezTo>
                    <a:lnTo>
                      <a:pt x="0" y="3918"/>
                    </a:lnTo>
                    <a:cubicBezTo>
                      <a:pt x="0" y="4013"/>
                      <a:pt x="72" y="4096"/>
                      <a:pt x="167" y="4096"/>
                    </a:cubicBezTo>
                    <a:lnTo>
                      <a:pt x="2620" y="4096"/>
                    </a:lnTo>
                    <a:cubicBezTo>
                      <a:pt x="2715" y="4084"/>
                      <a:pt x="2786" y="4013"/>
                      <a:pt x="2786" y="3918"/>
                    </a:cubicBezTo>
                    <a:lnTo>
                      <a:pt x="2786" y="1394"/>
                    </a:lnTo>
                    <a:cubicBezTo>
                      <a:pt x="2786" y="620"/>
                      <a:pt x="2167" y="1"/>
                      <a:pt x="139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27"/>
              <p:cNvSpPr/>
              <p:nvPr/>
            </p:nvSpPr>
            <p:spPr>
              <a:xfrm>
                <a:off x="6275013" y="3874275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9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54" y="3750"/>
                    </a:lnTo>
                    <a:lnTo>
                      <a:pt x="2454" y="1214"/>
                    </a:lnTo>
                    <a:cubicBezTo>
                      <a:pt x="2454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27"/>
              <p:cNvSpPr/>
              <p:nvPr/>
            </p:nvSpPr>
            <p:spPr>
              <a:xfrm>
                <a:off x="6270863" y="3870100"/>
                <a:ext cx="696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97" extrusionOk="0">
                    <a:moveTo>
                      <a:pt x="1393" y="334"/>
                    </a:moveTo>
                    <a:cubicBezTo>
                      <a:pt x="1977" y="334"/>
                      <a:pt x="2441" y="810"/>
                      <a:pt x="2441" y="1381"/>
                    </a:cubicBezTo>
                    <a:lnTo>
                      <a:pt x="2441" y="3751"/>
                    </a:lnTo>
                    <a:lnTo>
                      <a:pt x="345" y="3751"/>
                    </a:lnTo>
                    <a:lnTo>
                      <a:pt x="345" y="1381"/>
                    </a:lnTo>
                    <a:cubicBezTo>
                      <a:pt x="345" y="810"/>
                      <a:pt x="810" y="334"/>
                      <a:pt x="1393" y="334"/>
                    </a:cubicBezTo>
                    <a:close/>
                    <a:moveTo>
                      <a:pt x="1393" y="0"/>
                    </a:moveTo>
                    <a:cubicBezTo>
                      <a:pt x="619" y="0"/>
                      <a:pt x="0" y="619"/>
                      <a:pt x="0" y="1393"/>
                    </a:cubicBezTo>
                    <a:lnTo>
                      <a:pt x="0" y="3917"/>
                    </a:lnTo>
                    <a:cubicBezTo>
                      <a:pt x="0" y="4013"/>
                      <a:pt x="72" y="4084"/>
                      <a:pt x="167" y="4096"/>
                    </a:cubicBezTo>
                    <a:lnTo>
                      <a:pt x="2620" y="4096"/>
                    </a:lnTo>
                    <a:cubicBezTo>
                      <a:pt x="2715" y="4084"/>
                      <a:pt x="2786" y="4013"/>
                      <a:pt x="2786" y="3917"/>
                    </a:cubicBezTo>
                    <a:lnTo>
                      <a:pt x="2786" y="1393"/>
                    </a:lnTo>
                    <a:cubicBezTo>
                      <a:pt x="2786" y="619"/>
                      <a:pt x="2167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27"/>
              <p:cNvSpPr/>
              <p:nvPr/>
            </p:nvSpPr>
            <p:spPr>
              <a:xfrm>
                <a:off x="6396163" y="3874275"/>
                <a:ext cx="613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3751" extrusionOk="0">
                    <a:moveTo>
                      <a:pt x="1227" y="0"/>
                    </a:moveTo>
                    <a:cubicBezTo>
                      <a:pt x="548" y="0"/>
                      <a:pt x="1" y="548"/>
                      <a:pt x="1" y="1214"/>
                    </a:cubicBezTo>
                    <a:lnTo>
                      <a:pt x="1" y="3750"/>
                    </a:lnTo>
                    <a:lnTo>
                      <a:pt x="2453" y="3750"/>
                    </a:lnTo>
                    <a:lnTo>
                      <a:pt x="2453" y="1214"/>
                    </a:lnTo>
                    <a:cubicBezTo>
                      <a:pt x="2453" y="548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27"/>
              <p:cNvSpPr/>
              <p:nvPr/>
            </p:nvSpPr>
            <p:spPr>
              <a:xfrm>
                <a:off x="6392013" y="3871000"/>
                <a:ext cx="696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61" extrusionOk="0">
                    <a:moveTo>
                      <a:pt x="1393" y="298"/>
                    </a:moveTo>
                    <a:cubicBezTo>
                      <a:pt x="1976" y="298"/>
                      <a:pt x="2453" y="774"/>
                      <a:pt x="2453" y="1345"/>
                    </a:cubicBezTo>
                    <a:lnTo>
                      <a:pt x="2453" y="3715"/>
                    </a:lnTo>
                    <a:lnTo>
                      <a:pt x="345" y="3715"/>
                    </a:lnTo>
                    <a:lnTo>
                      <a:pt x="345" y="1345"/>
                    </a:lnTo>
                    <a:cubicBezTo>
                      <a:pt x="345" y="774"/>
                      <a:pt x="810" y="298"/>
                      <a:pt x="1393" y="298"/>
                    </a:cubicBezTo>
                    <a:close/>
                    <a:moveTo>
                      <a:pt x="1393" y="0"/>
                    </a:moveTo>
                    <a:cubicBezTo>
                      <a:pt x="643" y="0"/>
                      <a:pt x="24" y="595"/>
                      <a:pt x="0" y="1357"/>
                    </a:cubicBezTo>
                    <a:lnTo>
                      <a:pt x="0" y="3881"/>
                    </a:lnTo>
                    <a:cubicBezTo>
                      <a:pt x="0" y="3977"/>
                      <a:pt x="71" y="4060"/>
                      <a:pt x="167" y="4060"/>
                    </a:cubicBezTo>
                    <a:lnTo>
                      <a:pt x="2619" y="4060"/>
                    </a:lnTo>
                    <a:cubicBezTo>
                      <a:pt x="2715" y="4048"/>
                      <a:pt x="2786" y="3977"/>
                      <a:pt x="2786" y="3881"/>
                    </a:cubicBezTo>
                    <a:lnTo>
                      <a:pt x="2786" y="1357"/>
                    </a:lnTo>
                    <a:cubicBezTo>
                      <a:pt x="2762" y="595"/>
                      <a:pt x="2143" y="0"/>
                      <a:pt x="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27"/>
              <p:cNvSpPr/>
              <p:nvPr/>
            </p:nvSpPr>
            <p:spPr>
              <a:xfrm>
                <a:off x="6496488" y="3801050"/>
                <a:ext cx="4664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18658" h="346" extrusionOk="0">
                    <a:moveTo>
                      <a:pt x="226" y="0"/>
                    </a:moveTo>
                    <a:cubicBezTo>
                      <a:pt x="0" y="0"/>
                      <a:pt x="0" y="333"/>
                      <a:pt x="226" y="345"/>
                    </a:cubicBezTo>
                    <a:lnTo>
                      <a:pt x="18419" y="345"/>
                    </a:lnTo>
                    <a:cubicBezTo>
                      <a:pt x="18657" y="345"/>
                      <a:pt x="18657" y="0"/>
                      <a:pt x="1841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24" name="Google Shape;7324;p27"/>
            <p:cNvSpPr/>
            <p:nvPr/>
          </p:nvSpPr>
          <p:spPr>
            <a:xfrm>
              <a:off x="2816882" y="1784600"/>
              <a:ext cx="222300" cy="222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5" name="Google Shape;7325;p27"/>
            <p:cNvSpPr/>
            <p:nvPr/>
          </p:nvSpPr>
          <p:spPr>
            <a:xfrm>
              <a:off x="2816882" y="3193300"/>
              <a:ext cx="222300" cy="222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27"/>
            <p:cNvSpPr/>
            <p:nvPr/>
          </p:nvSpPr>
          <p:spPr>
            <a:xfrm>
              <a:off x="6102196" y="1784600"/>
              <a:ext cx="222300" cy="2223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27"/>
            <p:cNvSpPr/>
            <p:nvPr/>
          </p:nvSpPr>
          <p:spPr>
            <a:xfrm>
              <a:off x="6102196" y="3193300"/>
              <a:ext cx="222300" cy="2223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9" name="Google Shape;7329;p27"/>
          <p:cNvSpPr txBox="1"/>
          <p:nvPr/>
        </p:nvSpPr>
        <p:spPr>
          <a:xfrm>
            <a:off x="457224" y="2063883"/>
            <a:ext cx="192150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2" name="Google Shape;7332;p27"/>
          <p:cNvSpPr txBox="1"/>
          <p:nvPr/>
        </p:nvSpPr>
        <p:spPr>
          <a:xfrm>
            <a:off x="457227" y="3472744"/>
            <a:ext cx="192150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19"/>
          <p:cNvGrpSpPr/>
          <p:nvPr/>
        </p:nvGrpSpPr>
        <p:grpSpPr>
          <a:xfrm>
            <a:off x="725438" y="1316900"/>
            <a:ext cx="34850" cy="3433100"/>
            <a:chOff x="6417750" y="1135100"/>
            <a:chExt cx="34850" cy="3433100"/>
          </a:xfrm>
        </p:grpSpPr>
        <p:sp>
          <p:nvSpPr>
            <p:cNvPr id="1705" name="Google Shape;1705;p19"/>
            <p:cNvSpPr/>
            <p:nvPr/>
          </p:nvSpPr>
          <p:spPr>
            <a:xfrm>
              <a:off x="6417750" y="1135100"/>
              <a:ext cx="34850" cy="92875"/>
            </a:xfrm>
            <a:custGeom>
              <a:avLst/>
              <a:gdLst/>
              <a:ahLst/>
              <a:cxnLst/>
              <a:rect l="l" t="t" r="r" b="b"/>
              <a:pathLst>
                <a:path w="1394" h="3715" extrusionOk="0">
                  <a:moveTo>
                    <a:pt x="513" y="0"/>
                  </a:moveTo>
                  <a:cubicBezTo>
                    <a:pt x="489" y="12"/>
                    <a:pt x="465" y="24"/>
                    <a:pt x="465" y="24"/>
                  </a:cubicBezTo>
                  <a:cubicBezTo>
                    <a:pt x="441" y="72"/>
                    <a:pt x="417" y="119"/>
                    <a:pt x="405" y="179"/>
                  </a:cubicBezTo>
                  <a:cubicBezTo>
                    <a:pt x="382" y="226"/>
                    <a:pt x="310" y="286"/>
                    <a:pt x="203" y="334"/>
                  </a:cubicBezTo>
                  <a:cubicBezTo>
                    <a:pt x="96" y="381"/>
                    <a:pt x="1" y="429"/>
                    <a:pt x="72" y="464"/>
                  </a:cubicBezTo>
                  <a:cubicBezTo>
                    <a:pt x="227" y="560"/>
                    <a:pt x="60" y="643"/>
                    <a:pt x="144" y="738"/>
                  </a:cubicBezTo>
                  <a:cubicBezTo>
                    <a:pt x="155" y="738"/>
                    <a:pt x="132" y="750"/>
                    <a:pt x="108" y="762"/>
                  </a:cubicBezTo>
                  <a:cubicBezTo>
                    <a:pt x="48" y="786"/>
                    <a:pt x="72" y="822"/>
                    <a:pt x="108" y="845"/>
                  </a:cubicBezTo>
                  <a:cubicBezTo>
                    <a:pt x="132" y="869"/>
                    <a:pt x="155" y="881"/>
                    <a:pt x="155" y="905"/>
                  </a:cubicBezTo>
                  <a:cubicBezTo>
                    <a:pt x="167" y="1024"/>
                    <a:pt x="179" y="1143"/>
                    <a:pt x="191" y="1262"/>
                  </a:cubicBezTo>
                  <a:cubicBezTo>
                    <a:pt x="191" y="1298"/>
                    <a:pt x="215" y="1334"/>
                    <a:pt x="215" y="1357"/>
                  </a:cubicBezTo>
                  <a:cubicBezTo>
                    <a:pt x="203" y="1393"/>
                    <a:pt x="203" y="1429"/>
                    <a:pt x="215" y="1465"/>
                  </a:cubicBezTo>
                  <a:cubicBezTo>
                    <a:pt x="215" y="1512"/>
                    <a:pt x="263" y="1548"/>
                    <a:pt x="263" y="1596"/>
                  </a:cubicBezTo>
                  <a:cubicBezTo>
                    <a:pt x="263" y="1643"/>
                    <a:pt x="239" y="1691"/>
                    <a:pt x="203" y="1727"/>
                  </a:cubicBezTo>
                  <a:cubicBezTo>
                    <a:pt x="179" y="1774"/>
                    <a:pt x="275" y="1822"/>
                    <a:pt x="155" y="1869"/>
                  </a:cubicBezTo>
                  <a:cubicBezTo>
                    <a:pt x="48" y="1905"/>
                    <a:pt x="36" y="1941"/>
                    <a:pt x="120" y="1977"/>
                  </a:cubicBezTo>
                  <a:cubicBezTo>
                    <a:pt x="155" y="1988"/>
                    <a:pt x="144" y="2012"/>
                    <a:pt x="120" y="2024"/>
                  </a:cubicBezTo>
                  <a:cubicBezTo>
                    <a:pt x="60" y="2072"/>
                    <a:pt x="72" y="2108"/>
                    <a:pt x="132" y="2155"/>
                  </a:cubicBezTo>
                  <a:cubicBezTo>
                    <a:pt x="167" y="2167"/>
                    <a:pt x="179" y="2215"/>
                    <a:pt x="155" y="2239"/>
                  </a:cubicBezTo>
                  <a:cubicBezTo>
                    <a:pt x="144" y="2274"/>
                    <a:pt x="96" y="2322"/>
                    <a:pt x="96" y="2358"/>
                  </a:cubicBezTo>
                  <a:cubicBezTo>
                    <a:pt x="84" y="2429"/>
                    <a:pt x="84" y="2500"/>
                    <a:pt x="96" y="2572"/>
                  </a:cubicBezTo>
                  <a:lnTo>
                    <a:pt x="36" y="2560"/>
                  </a:lnTo>
                  <a:lnTo>
                    <a:pt x="36" y="2560"/>
                  </a:lnTo>
                  <a:cubicBezTo>
                    <a:pt x="72" y="2655"/>
                    <a:pt x="120" y="2750"/>
                    <a:pt x="144" y="2858"/>
                  </a:cubicBezTo>
                  <a:cubicBezTo>
                    <a:pt x="155" y="2905"/>
                    <a:pt x="191" y="2953"/>
                    <a:pt x="144" y="3001"/>
                  </a:cubicBezTo>
                  <a:cubicBezTo>
                    <a:pt x="72" y="3060"/>
                    <a:pt x="48" y="3155"/>
                    <a:pt x="84" y="3227"/>
                  </a:cubicBezTo>
                  <a:cubicBezTo>
                    <a:pt x="96" y="3262"/>
                    <a:pt x="167" y="3298"/>
                    <a:pt x="191" y="3310"/>
                  </a:cubicBezTo>
                  <a:cubicBezTo>
                    <a:pt x="215" y="3322"/>
                    <a:pt x="251" y="3334"/>
                    <a:pt x="251" y="3358"/>
                  </a:cubicBezTo>
                  <a:cubicBezTo>
                    <a:pt x="215" y="3417"/>
                    <a:pt x="179" y="3489"/>
                    <a:pt x="120" y="3536"/>
                  </a:cubicBezTo>
                  <a:cubicBezTo>
                    <a:pt x="72" y="3584"/>
                    <a:pt x="84" y="3643"/>
                    <a:pt x="167" y="3691"/>
                  </a:cubicBezTo>
                  <a:cubicBezTo>
                    <a:pt x="191" y="3703"/>
                    <a:pt x="227" y="3703"/>
                    <a:pt x="251" y="3715"/>
                  </a:cubicBezTo>
                  <a:lnTo>
                    <a:pt x="465" y="3715"/>
                  </a:lnTo>
                  <a:cubicBezTo>
                    <a:pt x="620" y="3691"/>
                    <a:pt x="644" y="3667"/>
                    <a:pt x="656" y="3655"/>
                  </a:cubicBezTo>
                  <a:cubicBezTo>
                    <a:pt x="703" y="3584"/>
                    <a:pt x="739" y="3524"/>
                    <a:pt x="798" y="3453"/>
                  </a:cubicBezTo>
                  <a:cubicBezTo>
                    <a:pt x="858" y="3393"/>
                    <a:pt x="917" y="3322"/>
                    <a:pt x="965" y="3251"/>
                  </a:cubicBezTo>
                  <a:cubicBezTo>
                    <a:pt x="1013" y="3131"/>
                    <a:pt x="977" y="3012"/>
                    <a:pt x="1060" y="2893"/>
                  </a:cubicBezTo>
                  <a:cubicBezTo>
                    <a:pt x="1108" y="2810"/>
                    <a:pt x="1084" y="2739"/>
                    <a:pt x="1108" y="2667"/>
                  </a:cubicBezTo>
                  <a:cubicBezTo>
                    <a:pt x="1156" y="2536"/>
                    <a:pt x="1251" y="2417"/>
                    <a:pt x="1251" y="2286"/>
                  </a:cubicBezTo>
                  <a:cubicBezTo>
                    <a:pt x="1287" y="2084"/>
                    <a:pt x="1322" y="1881"/>
                    <a:pt x="1382" y="1691"/>
                  </a:cubicBezTo>
                  <a:cubicBezTo>
                    <a:pt x="1394" y="1536"/>
                    <a:pt x="1394" y="1393"/>
                    <a:pt x="1382" y="1238"/>
                  </a:cubicBezTo>
                  <a:cubicBezTo>
                    <a:pt x="1370" y="1179"/>
                    <a:pt x="1310" y="1107"/>
                    <a:pt x="1310" y="1036"/>
                  </a:cubicBezTo>
                  <a:cubicBezTo>
                    <a:pt x="1334" y="917"/>
                    <a:pt x="1215" y="810"/>
                    <a:pt x="1156" y="691"/>
                  </a:cubicBezTo>
                  <a:cubicBezTo>
                    <a:pt x="1132" y="643"/>
                    <a:pt x="1072" y="595"/>
                    <a:pt x="1072" y="548"/>
                  </a:cubicBezTo>
                  <a:cubicBezTo>
                    <a:pt x="1060" y="441"/>
                    <a:pt x="1072" y="345"/>
                    <a:pt x="1060" y="238"/>
                  </a:cubicBezTo>
                  <a:cubicBezTo>
                    <a:pt x="1048" y="179"/>
                    <a:pt x="989" y="119"/>
                    <a:pt x="965" y="72"/>
                  </a:cubicBezTo>
                  <a:cubicBezTo>
                    <a:pt x="882" y="36"/>
                    <a:pt x="786" y="12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6417750" y="1335425"/>
              <a:ext cx="34850" cy="178525"/>
            </a:xfrm>
            <a:custGeom>
              <a:avLst/>
              <a:gdLst/>
              <a:ahLst/>
              <a:cxnLst/>
              <a:rect l="l" t="t" r="r" b="b"/>
              <a:pathLst>
                <a:path w="1394" h="7141" extrusionOk="0">
                  <a:moveTo>
                    <a:pt x="596" y="0"/>
                  </a:moveTo>
                  <a:cubicBezTo>
                    <a:pt x="560" y="0"/>
                    <a:pt x="536" y="0"/>
                    <a:pt x="513" y="12"/>
                  </a:cubicBezTo>
                  <a:cubicBezTo>
                    <a:pt x="489" y="24"/>
                    <a:pt x="465" y="36"/>
                    <a:pt x="465" y="48"/>
                  </a:cubicBezTo>
                  <a:cubicBezTo>
                    <a:pt x="441" y="143"/>
                    <a:pt x="417" y="238"/>
                    <a:pt x="405" y="333"/>
                  </a:cubicBezTo>
                  <a:cubicBezTo>
                    <a:pt x="382" y="452"/>
                    <a:pt x="310" y="572"/>
                    <a:pt x="203" y="643"/>
                  </a:cubicBezTo>
                  <a:cubicBezTo>
                    <a:pt x="96" y="726"/>
                    <a:pt x="1" y="810"/>
                    <a:pt x="72" y="893"/>
                  </a:cubicBezTo>
                  <a:cubicBezTo>
                    <a:pt x="227" y="1072"/>
                    <a:pt x="60" y="1238"/>
                    <a:pt x="144" y="1405"/>
                  </a:cubicBezTo>
                  <a:cubicBezTo>
                    <a:pt x="155" y="1429"/>
                    <a:pt x="132" y="1441"/>
                    <a:pt x="108" y="1453"/>
                  </a:cubicBezTo>
                  <a:cubicBezTo>
                    <a:pt x="72" y="1500"/>
                    <a:pt x="60" y="1560"/>
                    <a:pt x="108" y="1607"/>
                  </a:cubicBezTo>
                  <a:cubicBezTo>
                    <a:pt x="132" y="1643"/>
                    <a:pt x="155" y="1691"/>
                    <a:pt x="155" y="1726"/>
                  </a:cubicBezTo>
                  <a:cubicBezTo>
                    <a:pt x="167" y="1965"/>
                    <a:pt x="179" y="2191"/>
                    <a:pt x="191" y="2417"/>
                  </a:cubicBezTo>
                  <a:cubicBezTo>
                    <a:pt x="191" y="2477"/>
                    <a:pt x="215" y="2524"/>
                    <a:pt x="215" y="2596"/>
                  </a:cubicBezTo>
                  <a:cubicBezTo>
                    <a:pt x="215" y="2667"/>
                    <a:pt x="203" y="2738"/>
                    <a:pt x="215" y="2798"/>
                  </a:cubicBezTo>
                  <a:cubicBezTo>
                    <a:pt x="227" y="2881"/>
                    <a:pt x="251" y="2965"/>
                    <a:pt x="263" y="3048"/>
                  </a:cubicBezTo>
                  <a:cubicBezTo>
                    <a:pt x="263" y="3131"/>
                    <a:pt x="239" y="3215"/>
                    <a:pt x="203" y="3298"/>
                  </a:cubicBezTo>
                  <a:cubicBezTo>
                    <a:pt x="179" y="3393"/>
                    <a:pt x="275" y="3489"/>
                    <a:pt x="155" y="3572"/>
                  </a:cubicBezTo>
                  <a:cubicBezTo>
                    <a:pt x="48" y="3643"/>
                    <a:pt x="36" y="3715"/>
                    <a:pt x="120" y="3774"/>
                  </a:cubicBezTo>
                  <a:cubicBezTo>
                    <a:pt x="155" y="3810"/>
                    <a:pt x="144" y="3846"/>
                    <a:pt x="120" y="3870"/>
                  </a:cubicBezTo>
                  <a:cubicBezTo>
                    <a:pt x="60" y="3953"/>
                    <a:pt x="60" y="4048"/>
                    <a:pt x="132" y="4120"/>
                  </a:cubicBezTo>
                  <a:cubicBezTo>
                    <a:pt x="167" y="4167"/>
                    <a:pt x="179" y="4227"/>
                    <a:pt x="155" y="4286"/>
                  </a:cubicBezTo>
                  <a:cubicBezTo>
                    <a:pt x="144" y="4358"/>
                    <a:pt x="96" y="4429"/>
                    <a:pt x="96" y="4501"/>
                  </a:cubicBezTo>
                  <a:lnTo>
                    <a:pt x="96" y="4929"/>
                  </a:lnTo>
                  <a:lnTo>
                    <a:pt x="36" y="4953"/>
                  </a:lnTo>
                  <a:cubicBezTo>
                    <a:pt x="72" y="5132"/>
                    <a:pt x="120" y="5322"/>
                    <a:pt x="144" y="5501"/>
                  </a:cubicBezTo>
                  <a:cubicBezTo>
                    <a:pt x="179" y="5596"/>
                    <a:pt x="179" y="5691"/>
                    <a:pt x="144" y="5786"/>
                  </a:cubicBezTo>
                  <a:cubicBezTo>
                    <a:pt x="72" y="5917"/>
                    <a:pt x="48" y="6072"/>
                    <a:pt x="84" y="6215"/>
                  </a:cubicBezTo>
                  <a:cubicBezTo>
                    <a:pt x="96" y="6263"/>
                    <a:pt x="155" y="6310"/>
                    <a:pt x="191" y="6370"/>
                  </a:cubicBezTo>
                  <a:cubicBezTo>
                    <a:pt x="215" y="6394"/>
                    <a:pt x="251" y="6417"/>
                    <a:pt x="251" y="6453"/>
                  </a:cubicBezTo>
                  <a:cubicBezTo>
                    <a:pt x="227" y="6572"/>
                    <a:pt x="179" y="6691"/>
                    <a:pt x="120" y="6798"/>
                  </a:cubicBezTo>
                  <a:cubicBezTo>
                    <a:pt x="72" y="6894"/>
                    <a:pt x="84" y="7013"/>
                    <a:pt x="167" y="7084"/>
                  </a:cubicBezTo>
                  <a:cubicBezTo>
                    <a:pt x="191" y="7108"/>
                    <a:pt x="215" y="7120"/>
                    <a:pt x="251" y="7132"/>
                  </a:cubicBezTo>
                  <a:cubicBezTo>
                    <a:pt x="286" y="7138"/>
                    <a:pt x="322" y="7141"/>
                    <a:pt x="358" y="7141"/>
                  </a:cubicBezTo>
                  <a:cubicBezTo>
                    <a:pt x="394" y="7141"/>
                    <a:pt x="429" y="7138"/>
                    <a:pt x="465" y="7132"/>
                  </a:cubicBezTo>
                  <a:cubicBezTo>
                    <a:pt x="620" y="7096"/>
                    <a:pt x="644" y="7060"/>
                    <a:pt x="656" y="7013"/>
                  </a:cubicBezTo>
                  <a:cubicBezTo>
                    <a:pt x="703" y="6894"/>
                    <a:pt x="739" y="6763"/>
                    <a:pt x="798" y="6644"/>
                  </a:cubicBezTo>
                  <a:cubicBezTo>
                    <a:pt x="858" y="6513"/>
                    <a:pt x="917" y="6382"/>
                    <a:pt x="965" y="6239"/>
                  </a:cubicBezTo>
                  <a:cubicBezTo>
                    <a:pt x="1013" y="6013"/>
                    <a:pt x="977" y="5786"/>
                    <a:pt x="1060" y="5560"/>
                  </a:cubicBezTo>
                  <a:cubicBezTo>
                    <a:pt x="1084" y="5417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3"/>
                  </a:cubicBezTo>
                  <a:cubicBezTo>
                    <a:pt x="1263" y="4012"/>
                    <a:pt x="1346" y="3620"/>
                    <a:pt x="1382" y="3239"/>
                  </a:cubicBezTo>
                  <a:cubicBezTo>
                    <a:pt x="1394" y="2953"/>
                    <a:pt x="1394" y="2655"/>
                    <a:pt x="1382" y="2369"/>
                  </a:cubicBezTo>
                  <a:cubicBezTo>
                    <a:pt x="1346" y="2250"/>
                    <a:pt x="1334" y="2119"/>
                    <a:pt x="1310" y="1988"/>
                  </a:cubicBezTo>
                  <a:cubicBezTo>
                    <a:pt x="1334" y="1762"/>
                    <a:pt x="1215" y="1548"/>
                    <a:pt x="1156" y="1322"/>
                  </a:cubicBezTo>
                  <a:cubicBezTo>
                    <a:pt x="1120" y="1238"/>
                    <a:pt x="1096" y="1143"/>
                    <a:pt x="1072" y="1048"/>
                  </a:cubicBezTo>
                  <a:cubicBezTo>
                    <a:pt x="1060" y="845"/>
                    <a:pt x="1072" y="643"/>
                    <a:pt x="1060" y="441"/>
                  </a:cubicBezTo>
                  <a:cubicBezTo>
                    <a:pt x="1037" y="333"/>
                    <a:pt x="1001" y="226"/>
                    <a:pt x="965" y="119"/>
                  </a:cubicBezTo>
                  <a:cubicBezTo>
                    <a:pt x="953" y="71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6417750" y="1620875"/>
              <a:ext cx="34850" cy="178150"/>
            </a:xfrm>
            <a:custGeom>
              <a:avLst/>
              <a:gdLst/>
              <a:ahLst/>
              <a:cxnLst/>
              <a:rect l="l" t="t" r="r" b="b"/>
              <a:pathLst>
                <a:path w="1394" h="7126" extrusionOk="0">
                  <a:moveTo>
                    <a:pt x="596" y="0"/>
                  </a:moveTo>
                  <a:cubicBezTo>
                    <a:pt x="560" y="0"/>
                    <a:pt x="536" y="0"/>
                    <a:pt x="513" y="12"/>
                  </a:cubicBezTo>
                  <a:cubicBezTo>
                    <a:pt x="489" y="12"/>
                    <a:pt x="477" y="36"/>
                    <a:pt x="465" y="48"/>
                  </a:cubicBezTo>
                  <a:cubicBezTo>
                    <a:pt x="441" y="143"/>
                    <a:pt x="417" y="238"/>
                    <a:pt x="405" y="333"/>
                  </a:cubicBezTo>
                  <a:cubicBezTo>
                    <a:pt x="382" y="453"/>
                    <a:pt x="310" y="572"/>
                    <a:pt x="203" y="643"/>
                  </a:cubicBezTo>
                  <a:cubicBezTo>
                    <a:pt x="96" y="726"/>
                    <a:pt x="1" y="810"/>
                    <a:pt x="72" y="893"/>
                  </a:cubicBezTo>
                  <a:cubicBezTo>
                    <a:pt x="227" y="1072"/>
                    <a:pt x="60" y="1238"/>
                    <a:pt x="144" y="1405"/>
                  </a:cubicBezTo>
                  <a:cubicBezTo>
                    <a:pt x="155" y="1429"/>
                    <a:pt x="132" y="1441"/>
                    <a:pt x="108" y="1453"/>
                  </a:cubicBezTo>
                  <a:cubicBezTo>
                    <a:pt x="72" y="1500"/>
                    <a:pt x="60" y="1560"/>
                    <a:pt x="108" y="1607"/>
                  </a:cubicBezTo>
                  <a:cubicBezTo>
                    <a:pt x="132" y="1643"/>
                    <a:pt x="155" y="1691"/>
                    <a:pt x="155" y="1726"/>
                  </a:cubicBezTo>
                  <a:cubicBezTo>
                    <a:pt x="167" y="1965"/>
                    <a:pt x="179" y="2191"/>
                    <a:pt x="191" y="2417"/>
                  </a:cubicBezTo>
                  <a:cubicBezTo>
                    <a:pt x="191" y="2477"/>
                    <a:pt x="215" y="2524"/>
                    <a:pt x="215" y="2596"/>
                  </a:cubicBezTo>
                  <a:cubicBezTo>
                    <a:pt x="215" y="2667"/>
                    <a:pt x="203" y="2739"/>
                    <a:pt x="215" y="2810"/>
                  </a:cubicBezTo>
                  <a:cubicBezTo>
                    <a:pt x="227" y="2881"/>
                    <a:pt x="251" y="2965"/>
                    <a:pt x="263" y="3048"/>
                  </a:cubicBezTo>
                  <a:cubicBezTo>
                    <a:pt x="263" y="3131"/>
                    <a:pt x="239" y="3215"/>
                    <a:pt x="203" y="3298"/>
                  </a:cubicBezTo>
                  <a:cubicBezTo>
                    <a:pt x="179" y="3393"/>
                    <a:pt x="275" y="3489"/>
                    <a:pt x="155" y="3572"/>
                  </a:cubicBezTo>
                  <a:cubicBezTo>
                    <a:pt x="48" y="3643"/>
                    <a:pt x="36" y="3715"/>
                    <a:pt x="120" y="3774"/>
                  </a:cubicBezTo>
                  <a:cubicBezTo>
                    <a:pt x="155" y="3810"/>
                    <a:pt x="144" y="3846"/>
                    <a:pt x="120" y="3870"/>
                  </a:cubicBezTo>
                  <a:cubicBezTo>
                    <a:pt x="60" y="3953"/>
                    <a:pt x="60" y="4048"/>
                    <a:pt x="132" y="4120"/>
                  </a:cubicBezTo>
                  <a:cubicBezTo>
                    <a:pt x="167" y="4167"/>
                    <a:pt x="179" y="4227"/>
                    <a:pt x="155" y="4286"/>
                  </a:cubicBezTo>
                  <a:cubicBezTo>
                    <a:pt x="144" y="4358"/>
                    <a:pt x="96" y="4429"/>
                    <a:pt x="96" y="4513"/>
                  </a:cubicBezTo>
                  <a:lnTo>
                    <a:pt x="96" y="4929"/>
                  </a:lnTo>
                  <a:lnTo>
                    <a:pt x="36" y="4929"/>
                  </a:lnTo>
                  <a:cubicBezTo>
                    <a:pt x="72" y="5120"/>
                    <a:pt x="120" y="5298"/>
                    <a:pt x="144" y="5489"/>
                  </a:cubicBezTo>
                  <a:cubicBezTo>
                    <a:pt x="179" y="5572"/>
                    <a:pt x="179" y="5667"/>
                    <a:pt x="144" y="5763"/>
                  </a:cubicBezTo>
                  <a:cubicBezTo>
                    <a:pt x="72" y="5894"/>
                    <a:pt x="48" y="6048"/>
                    <a:pt x="84" y="6203"/>
                  </a:cubicBezTo>
                  <a:cubicBezTo>
                    <a:pt x="96" y="6251"/>
                    <a:pt x="155" y="6298"/>
                    <a:pt x="191" y="6346"/>
                  </a:cubicBezTo>
                  <a:cubicBezTo>
                    <a:pt x="215" y="6382"/>
                    <a:pt x="251" y="6406"/>
                    <a:pt x="251" y="6429"/>
                  </a:cubicBezTo>
                  <a:cubicBezTo>
                    <a:pt x="227" y="6549"/>
                    <a:pt x="179" y="6668"/>
                    <a:pt x="120" y="6787"/>
                  </a:cubicBezTo>
                  <a:cubicBezTo>
                    <a:pt x="72" y="6882"/>
                    <a:pt x="84" y="7001"/>
                    <a:pt x="167" y="7060"/>
                  </a:cubicBezTo>
                  <a:cubicBezTo>
                    <a:pt x="191" y="7084"/>
                    <a:pt x="215" y="7096"/>
                    <a:pt x="251" y="7108"/>
                  </a:cubicBezTo>
                  <a:cubicBezTo>
                    <a:pt x="286" y="7120"/>
                    <a:pt x="322" y="7126"/>
                    <a:pt x="358" y="7126"/>
                  </a:cubicBezTo>
                  <a:cubicBezTo>
                    <a:pt x="394" y="7126"/>
                    <a:pt x="429" y="7120"/>
                    <a:pt x="465" y="7108"/>
                  </a:cubicBezTo>
                  <a:cubicBezTo>
                    <a:pt x="620" y="7084"/>
                    <a:pt x="644" y="7037"/>
                    <a:pt x="656" y="7001"/>
                  </a:cubicBezTo>
                  <a:cubicBezTo>
                    <a:pt x="703" y="6870"/>
                    <a:pt x="739" y="6751"/>
                    <a:pt x="798" y="6620"/>
                  </a:cubicBezTo>
                  <a:cubicBezTo>
                    <a:pt x="858" y="6489"/>
                    <a:pt x="917" y="6358"/>
                    <a:pt x="965" y="6227"/>
                  </a:cubicBezTo>
                  <a:cubicBezTo>
                    <a:pt x="1013" y="6001"/>
                    <a:pt x="977" y="5775"/>
                    <a:pt x="1060" y="5536"/>
                  </a:cubicBezTo>
                  <a:cubicBezTo>
                    <a:pt x="1084" y="5394"/>
                    <a:pt x="1096" y="5251"/>
                    <a:pt x="1108" y="5108"/>
                  </a:cubicBezTo>
                  <a:cubicBezTo>
                    <a:pt x="1156" y="4858"/>
                    <a:pt x="1251" y="4620"/>
                    <a:pt x="1251" y="4382"/>
                  </a:cubicBezTo>
                  <a:cubicBezTo>
                    <a:pt x="1263" y="4001"/>
                    <a:pt x="1346" y="3608"/>
                    <a:pt x="1382" y="3227"/>
                  </a:cubicBezTo>
                  <a:cubicBezTo>
                    <a:pt x="1394" y="2941"/>
                    <a:pt x="1394" y="2643"/>
                    <a:pt x="1382" y="2358"/>
                  </a:cubicBezTo>
                  <a:cubicBezTo>
                    <a:pt x="1346" y="2238"/>
                    <a:pt x="1334" y="2107"/>
                    <a:pt x="1310" y="1977"/>
                  </a:cubicBezTo>
                  <a:cubicBezTo>
                    <a:pt x="1334" y="1762"/>
                    <a:pt x="1215" y="1536"/>
                    <a:pt x="1156" y="1310"/>
                  </a:cubicBezTo>
                  <a:cubicBezTo>
                    <a:pt x="1120" y="1226"/>
                    <a:pt x="1096" y="1131"/>
                    <a:pt x="1072" y="1036"/>
                  </a:cubicBezTo>
                  <a:cubicBezTo>
                    <a:pt x="1060" y="834"/>
                    <a:pt x="1072" y="643"/>
                    <a:pt x="1060" y="441"/>
                  </a:cubicBezTo>
                  <a:cubicBezTo>
                    <a:pt x="1037" y="333"/>
                    <a:pt x="1001" y="226"/>
                    <a:pt x="965" y="119"/>
                  </a:cubicBezTo>
                  <a:cubicBezTo>
                    <a:pt x="953" y="72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6417750" y="1906025"/>
              <a:ext cx="34850" cy="178250"/>
            </a:xfrm>
            <a:custGeom>
              <a:avLst/>
              <a:gdLst/>
              <a:ahLst/>
              <a:cxnLst/>
              <a:rect l="l" t="t" r="r" b="b"/>
              <a:pathLst>
                <a:path w="1394" h="7130" extrusionOk="0">
                  <a:moveTo>
                    <a:pt x="596" y="0"/>
                  </a:moveTo>
                  <a:cubicBezTo>
                    <a:pt x="560" y="0"/>
                    <a:pt x="536" y="12"/>
                    <a:pt x="513" y="12"/>
                  </a:cubicBezTo>
                  <a:cubicBezTo>
                    <a:pt x="489" y="24"/>
                    <a:pt x="477" y="36"/>
                    <a:pt x="465" y="60"/>
                  </a:cubicBezTo>
                  <a:cubicBezTo>
                    <a:pt x="441" y="143"/>
                    <a:pt x="417" y="238"/>
                    <a:pt x="405" y="334"/>
                  </a:cubicBezTo>
                  <a:cubicBezTo>
                    <a:pt x="382" y="465"/>
                    <a:pt x="310" y="572"/>
                    <a:pt x="203" y="643"/>
                  </a:cubicBezTo>
                  <a:cubicBezTo>
                    <a:pt x="96" y="727"/>
                    <a:pt x="1" y="822"/>
                    <a:pt x="72" y="905"/>
                  </a:cubicBezTo>
                  <a:cubicBezTo>
                    <a:pt x="227" y="1072"/>
                    <a:pt x="60" y="1239"/>
                    <a:pt x="144" y="1417"/>
                  </a:cubicBezTo>
                  <a:cubicBezTo>
                    <a:pt x="155" y="1429"/>
                    <a:pt x="132" y="1441"/>
                    <a:pt x="108" y="1465"/>
                  </a:cubicBezTo>
                  <a:cubicBezTo>
                    <a:pt x="60" y="1500"/>
                    <a:pt x="60" y="1572"/>
                    <a:pt x="108" y="1620"/>
                  </a:cubicBezTo>
                  <a:cubicBezTo>
                    <a:pt x="132" y="1655"/>
                    <a:pt x="155" y="1703"/>
                    <a:pt x="155" y="1739"/>
                  </a:cubicBezTo>
                  <a:cubicBezTo>
                    <a:pt x="167" y="1977"/>
                    <a:pt x="179" y="2203"/>
                    <a:pt x="191" y="2429"/>
                  </a:cubicBezTo>
                  <a:cubicBezTo>
                    <a:pt x="191" y="2489"/>
                    <a:pt x="215" y="2536"/>
                    <a:pt x="215" y="2608"/>
                  </a:cubicBezTo>
                  <a:cubicBezTo>
                    <a:pt x="215" y="2679"/>
                    <a:pt x="203" y="2751"/>
                    <a:pt x="215" y="2810"/>
                  </a:cubicBezTo>
                  <a:cubicBezTo>
                    <a:pt x="227" y="2893"/>
                    <a:pt x="251" y="2977"/>
                    <a:pt x="263" y="3060"/>
                  </a:cubicBezTo>
                  <a:cubicBezTo>
                    <a:pt x="263" y="3144"/>
                    <a:pt x="239" y="3227"/>
                    <a:pt x="203" y="3310"/>
                  </a:cubicBezTo>
                  <a:cubicBezTo>
                    <a:pt x="179" y="3405"/>
                    <a:pt x="275" y="3489"/>
                    <a:pt x="155" y="3584"/>
                  </a:cubicBezTo>
                  <a:cubicBezTo>
                    <a:pt x="48" y="3655"/>
                    <a:pt x="36" y="3715"/>
                    <a:pt x="120" y="3786"/>
                  </a:cubicBezTo>
                  <a:cubicBezTo>
                    <a:pt x="155" y="3822"/>
                    <a:pt x="144" y="3858"/>
                    <a:pt x="120" y="3882"/>
                  </a:cubicBezTo>
                  <a:cubicBezTo>
                    <a:pt x="60" y="3965"/>
                    <a:pt x="60" y="4060"/>
                    <a:pt x="132" y="4132"/>
                  </a:cubicBezTo>
                  <a:cubicBezTo>
                    <a:pt x="167" y="4179"/>
                    <a:pt x="179" y="4239"/>
                    <a:pt x="155" y="4298"/>
                  </a:cubicBezTo>
                  <a:cubicBezTo>
                    <a:pt x="144" y="4370"/>
                    <a:pt x="96" y="4441"/>
                    <a:pt x="96" y="4525"/>
                  </a:cubicBezTo>
                  <a:lnTo>
                    <a:pt x="96" y="4941"/>
                  </a:lnTo>
                  <a:lnTo>
                    <a:pt x="36" y="4941"/>
                  </a:lnTo>
                  <a:cubicBezTo>
                    <a:pt x="72" y="5120"/>
                    <a:pt x="120" y="5310"/>
                    <a:pt x="144" y="5489"/>
                  </a:cubicBezTo>
                  <a:cubicBezTo>
                    <a:pt x="179" y="5584"/>
                    <a:pt x="179" y="5680"/>
                    <a:pt x="144" y="5775"/>
                  </a:cubicBezTo>
                  <a:cubicBezTo>
                    <a:pt x="72" y="5906"/>
                    <a:pt x="48" y="6061"/>
                    <a:pt x="84" y="6203"/>
                  </a:cubicBezTo>
                  <a:cubicBezTo>
                    <a:pt x="96" y="6251"/>
                    <a:pt x="155" y="6311"/>
                    <a:pt x="191" y="6358"/>
                  </a:cubicBezTo>
                  <a:cubicBezTo>
                    <a:pt x="215" y="6382"/>
                    <a:pt x="251" y="6418"/>
                    <a:pt x="251" y="6442"/>
                  </a:cubicBezTo>
                  <a:cubicBezTo>
                    <a:pt x="227" y="6561"/>
                    <a:pt x="179" y="6680"/>
                    <a:pt x="120" y="6787"/>
                  </a:cubicBezTo>
                  <a:cubicBezTo>
                    <a:pt x="72" y="6882"/>
                    <a:pt x="84" y="7001"/>
                    <a:pt x="167" y="7073"/>
                  </a:cubicBezTo>
                  <a:cubicBezTo>
                    <a:pt x="191" y="7096"/>
                    <a:pt x="227" y="7108"/>
                    <a:pt x="251" y="7120"/>
                  </a:cubicBezTo>
                  <a:cubicBezTo>
                    <a:pt x="286" y="7126"/>
                    <a:pt x="322" y="7129"/>
                    <a:pt x="358" y="7129"/>
                  </a:cubicBezTo>
                  <a:cubicBezTo>
                    <a:pt x="394" y="7129"/>
                    <a:pt x="429" y="7126"/>
                    <a:pt x="465" y="7120"/>
                  </a:cubicBezTo>
                  <a:cubicBezTo>
                    <a:pt x="620" y="7084"/>
                    <a:pt x="644" y="7049"/>
                    <a:pt x="656" y="7001"/>
                  </a:cubicBezTo>
                  <a:cubicBezTo>
                    <a:pt x="703" y="6882"/>
                    <a:pt x="739" y="6751"/>
                    <a:pt x="798" y="6632"/>
                  </a:cubicBezTo>
                  <a:cubicBezTo>
                    <a:pt x="858" y="6501"/>
                    <a:pt x="917" y="6370"/>
                    <a:pt x="965" y="6239"/>
                  </a:cubicBezTo>
                  <a:cubicBezTo>
                    <a:pt x="1013" y="6013"/>
                    <a:pt x="977" y="5775"/>
                    <a:pt x="1060" y="5549"/>
                  </a:cubicBezTo>
                  <a:cubicBezTo>
                    <a:pt x="1084" y="5406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4"/>
                  </a:cubicBezTo>
                  <a:cubicBezTo>
                    <a:pt x="1263" y="4013"/>
                    <a:pt x="1346" y="3620"/>
                    <a:pt x="1382" y="3239"/>
                  </a:cubicBezTo>
                  <a:cubicBezTo>
                    <a:pt x="1394" y="2953"/>
                    <a:pt x="1394" y="2655"/>
                    <a:pt x="1382" y="2370"/>
                  </a:cubicBezTo>
                  <a:cubicBezTo>
                    <a:pt x="1370" y="2239"/>
                    <a:pt x="1310" y="2120"/>
                    <a:pt x="1310" y="1989"/>
                  </a:cubicBezTo>
                  <a:cubicBezTo>
                    <a:pt x="1334" y="1762"/>
                    <a:pt x="1215" y="1536"/>
                    <a:pt x="1156" y="1322"/>
                  </a:cubicBezTo>
                  <a:cubicBezTo>
                    <a:pt x="1120" y="1227"/>
                    <a:pt x="1096" y="1143"/>
                    <a:pt x="1072" y="1048"/>
                  </a:cubicBezTo>
                  <a:cubicBezTo>
                    <a:pt x="1060" y="846"/>
                    <a:pt x="1072" y="643"/>
                    <a:pt x="1060" y="441"/>
                  </a:cubicBezTo>
                  <a:cubicBezTo>
                    <a:pt x="1037" y="334"/>
                    <a:pt x="1001" y="226"/>
                    <a:pt x="965" y="119"/>
                  </a:cubicBezTo>
                  <a:cubicBezTo>
                    <a:pt x="953" y="72"/>
                    <a:pt x="786" y="36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6417750" y="21915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0"/>
                  </a:moveTo>
                  <a:cubicBezTo>
                    <a:pt x="623" y="0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21"/>
                    <a:pt x="477" y="45"/>
                    <a:pt x="465" y="57"/>
                  </a:cubicBezTo>
                  <a:cubicBezTo>
                    <a:pt x="441" y="152"/>
                    <a:pt x="417" y="247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7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09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3"/>
                    <a:pt x="215" y="2605"/>
                  </a:cubicBezTo>
                  <a:cubicBezTo>
                    <a:pt x="215" y="2676"/>
                    <a:pt x="203" y="2748"/>
                    <a:pt x="215" y="2807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24"/>
                    <a:pt x="203" y="3307"/>
                  </a:cubicBezTo>
                  <a:cubicBezTo>
                    <a:pt x="179" y="3403"/>
                    <a:pt x="275" y="3486"/>
                    <a:pt x="155" y="3581"/>
                  </a:cubicBezTo>
                  <a:cubicBezTo>
                    <a:pt x="48" y="3653"/>
                    <a:pt x="36" y="3712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7"/>
                    <a:pt x="132" y="4129"/>
                  </a:cubicBezTo>
                  <a:cubicBezTo>
                    <a:pt x="167" y="4176"/>
                    <a:pt x="179" y="4236"/>
                    <a:pt x="155" y="4295"/>
                  </a:cubicBezTo>
                  <a:cubicBezTo>
                    <a:pt x="144" y="4367"/>
                    <a:pt x="96" y="4438"/>
                    <a:pt x="96" y="4522"/>
                  </a:cubicBezTo>
                  <a:lnTo>
                    <a:pt x="96" y="4938"/>
                  </a:lnTo>
                  <a:lnTo>
                    <a:pt x="36" y="4938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1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2"/>
                  </a:cubicBezTo>
                  <a:cubicBezTo>
                    <a:pt x="96" y="6260"/>
                    <a:pt x="155" y="6308"/>
                    <a:pt x="191" y="6367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3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3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4"/>
                    <a:pt x="1382" y="2379"/>
                  </a:cubicBezTo>
                  <a:cubicBezTo>
                    <a:pt x="1370" y="2248"/>
                    <a:pt x="1310" y="2117"/>
                    <a:pt x="1310" y="1986"/>
                  </a:cubicBezTo>
                  <a:cubicBezTo>
                    <a:pt x="1334" y="1771"/>
                    <a:pt x="1215" y="1545"/>
                    <a:pt x="1156" y="1319"/>
                  </a:cubicBezTo>
                  <a:cubicBezTo>
                    <a:pt x="1120" y="1236"/>
                    <a:pt x="1096" y="1140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37" y="343"/>
                    <a:pt x="1001" y="235"/>
                    <a:pt x="965" y="128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0"/>
                    <a:pt x="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6417750" y="24770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0"/>
                  </a:moveTo>
                  <a:cubicBezTo>
                    <a:pt x="623" y="0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7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26"/>
                    <a:pt x="132" y="1450"/>
                    <a:pt x="108" y="1474"/>
                  </a:cubicBezTo>
                  <a:cubicBezTo>
                    <a:pt x="48" y="1509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36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3"/>
                    <a:pt x="215" y="2605"/>
                  </a:cubicBezTo>
                  <a:cubicBezTo>
                    <a:pt x="215" y="2676"/>
                    <a:pt x="203" y="2748"/>
                    <a:pt x="215" y="2807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24"/>
                    <a:pt x="203" y="3307"/>
                  </a:cubicBezTo>
                  <a:cubicBezTo>
                    <a:pt x="179" y="3403"/>
                    <a:pt x="275" y="3486"/>
                    <a:pt x="155" y="3581"/>
                  </a:cubicBezTo>
                  <a:cubicBezTo>
                    <a:pt x="48" y="3653"/>
                    <a:pt x="36" y="3712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7"/>
                    <a:pt x="132" y="4129"/>
                  </a:cubicBezTo>
                  <a:cubicBezTo>
                    <a:pt x="167" y="4176"/>
                    <a:pt x="179" y="4236"/>
                    <a:pt x="155" y="4296"/>
                  </a:cubicBezTo>
                  <a:cubicBezTo>
                    <a:pt x="144" y="4367"/>
                    <a:pt x="96" y="4438"/>
                    <a:pt x="96" y="4522"/>
                  </a:cubicBezTo>
                  <a:lnTo>
                    <a:pt x="96" y="4938"/>
                  </a:lnTo>
                  <a:lnTo>
                    <a:pt x="36" y="4938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1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2"/>
                  </a:cubicBezTo>
                  <a:cubicBezTo>
                    <a:pt x="96" y="6260"/>
                    <a:pt x="155" y="6308"/>
                    <a:pt x="191" y="6355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29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4"/>
                    <a:pt x="1382" y="2379"/>
                  </a:cubicBezTo>
                  <a:cubicBezTo>
                    <a:pt x="1370" y="2248"/>
                    <a:pt x="1310" y="2117"/>
                    <a:pt x="1310" y="1986"/>
                  </a:cubicBezTo>
                  <a:cubicBezTo>
                    <a:pt x="1334" y="1771"/>
                    <a:pt x="1215" y="1545"/>
                    <a:pt x="1156" y="1319"/>
                  </a:cubicBezTo>
                  <a:cubicBezTo>
                    <a:pt x="1120" y="1236"/>
                    <a:pt x="1096" y="1140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37" y="343"/>
                    <a:pt x="1001" y="236"/>
                    <a:pt x="965" y="128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0"/>
                    <a:pt x="6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6417750" y="2762375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596" y="0"/>
                  </a:moveTo>
                  <a:cubicBezTo>
                    <a:pt x="560" y="0"/>
                    <a:pt x="536" y="12"/>
                    <a:pt x="513" y="12"/>
                  </a:cubicBezTo>
                  <a:cubicBezTo>
                    <a:pt x="489" y="24"/>
                    <a:pt x="465" y="48"/>
                    <a:pt x="465" y="60"/>
                  </a:cubicBezTo>
                  <a:cubicBezTo>
                    <a:pt x="441" y="143"/>
                    <a:pt x="417" y="239"/>
                    <a:pt x="405" y="334"/>
                  </a:cubicBezTo>
                  <a:cubicBezTo>
                    <a:pt x="382" y="465"/>
                    <a:pt x="310" y="572"/>
                    <a:pt x="203" y="643"/>
                  </a:cubicBezTo>
                  <a:cubicBezTo>
                    <a:pt x="96" y="727"/>
                    <a:pt x="1" y="822"/>
                    <a:pt x="72" y="905"/>
                  </a:cubicBezTo>
                  <a:cubicBezTo>
                    <a:pt x="227" y="1072"/>
                    <a:pt x="60" y="1239"/>
                    <a:pt x="144" y="1417"/>
                  </a:cubicBezTo>
                  <a:cubicBezTo>
                    <a:pt x="155" y="1429"/>
                    <a:pt x="132" y="1453"/>
                    <a:pt x="108" y="1465"/>
                  </a:cubicBezTo>
                  <a:cubicBezTo>
                    <a:pt x="48" y="1513"/>
                    <a:pt x="60" y="1560"/>
                    <a:pt x="108" y="1620"/>
                  </a:cubicBezTo>
                  <a:cubicBezTo>
                    <a:pt x="132" y="1644"/>
                    <a:pt x="155" y="1691"/>
                    <a:pt x="155" y="1739"/>
                  </a:cubicBezTo>
                  <a:cubicBezTo>
                    <a:pt x="167" y="1965"/>
                    <a:pt x="179" y="2203"/>
                    <a:pt x="191" y="2429"/>
                  </a:cubicBezTo>
                  <a:cubicBezTo>
                    <a:pt x="191" y="2489"/>
                    <a:pt x="215" y="2536"/>
                    <a:pt x="215" y="2608"/>
                  </a:cubicBezTo>
                  <a:cubicBezTo>
                    <a:pt x="215" y="2667"/>
                    <a:pt x="203" y="2739"/>
                    <a:pt x="215" y="2810"/>
                  </a:cubicBezTo>
                  <a:cubicBezTo>
                    <a:pt x="227" y="2894"/>
                    <a:pt x="251" y="2965"/>
                    <a:pt x="263" y="3048"/>
                  </a:cubicBezTo>
                  <a:cubicBezTo>
                    <a:pt x="263" y="3144"/>
                    <a:pt x="239" y="3227"/>
                    <a:pt x="203" y="3310"/>
                  </a:cubicBezTo>
                  <a:cubicBezTo>
                    <a:pt x="179" y="3406"/>
                    <a:pt x="275" y="3489"/>
                    <a:pt x="155" y="3584"/>
                  </a:cubicBezTo>
                  <a:cubicBezTo>
                    <a:pt x="48" y="3644"/>
                    <a:pt x="36" y="3715"/>
                    <a:pt x="120" y="3787"/>
                  </a:cubicBezTo>
                  <a:cubicBezTo>
                    <a:pt x="155" y="3810"/>
                    <a:pt x="144" y="3846"/>
                    <a:pt x="120" y="3882"/>
                  </a:cubicBezTo>
                  <a:cubicBezTo>
                    <a:pt x="60" y="3953"/>
                    <a:pt x="60" y="4060"/>
                    <a:pt x="132" y="4132"/>
                  </a:cubicBezTo>
                  <a:cubicBezTo>
                    <a:pt x="167" y="4180"/>
                    <a:pt x="179" y="4239"/>
                    <a:pt x="155" y="4299"/>
                  </a:cubicBezTo>
                  <a:cubicBezTo>
                    <a:pt x="144" y="4370"/>
                    <a:pt x="96" y="4441"/>
                    <a:pt x="96" y="4513"/>
                  </a:cubicBezTo>
                  <a:lnTo>
                    <a:pt x="96" y="4930"/>
                  </a:lnTo>
                  <a:lnTo>
                    <a:pt x="36" y="4942"/>
                  </a:lnTo>
                  <a:cubicBezTo>
                    <a:pt x="72" y="5120"/>
                    <a:pt x="120" y="5311"/>
                    <a:pt x="144" y="5489"/>
                  </a:cubicBezTo>
                  <a:cubicBezTo>
                    <a:pt x="179" y="5584"/>
                    <a:pt x="179" y="5680"/>
                    <a:pt x="144" y="5775"/>
                  </a:cubicBezTo>
                  <a:cubicBezTo>
                    <a:pt x="72" y="5906"/>
                    <a:pt x="48" y="6061"/>
                    <a:pt x="84" y="6204"/>
                  </a:cubicBezTo>
                  <a:cubicBezTo>
                    <a:pt x="96" y="6251"/>
                    <a:pt x="155" y="6311"/>
                    <a:pt x="191" y="6358"/>
                  </a:cubicBezTo>
                  <a:cubicBezTo>
                    <a:pt x="215" y="6382"/>
                    <a:pt x="251" y="6418"/>
                    <a:pt x="251" y="6442"/>
                  </a:cubicBezTo>
                  <a:cubicBezTo>
                    <a:pt x="227" y="6561"/>
                    <a:pt x="179" y="6680"/>
                    <a:pt x="120" y="6787"/>
                  </a:cubicBezTo>
                  <a:cubicBezTo>
                    <a:pt x="72" y="6882"/>
                    <a:pt x="84" y="7001"/>
                    <a:pt x="167" y="7073"/>
                  </a:cubicBezTo>
                  <a:cubicBezTo>
                    <a:pt x="191" y="7097"/>
                    <a:pt x="227" y="7108"/>
                    <a:pt x="251" y="7120"/>
                  </a:cubicBezTo>
                  <a:cubicBezTo>
                    <a:pt x="286" y="7132"/>
                    <a:pt x="322" y="7138"/>
                    <a:pt x="358" y="7138"/>
                  </a:cubicBezTo>
                  <a:cubicBezTo>
                    <a:pt x="394" y="7138"/>
                    <a:pt x="429" y="7132"/>
                    <a:pt x="465" y="7120"/>
                  </a:cubicBezTo>
                  <a:cubicBezTo>
                    <a:pt x="620" y="7085"/>
                    <a:pt x="644" y="7049"/>
                    <a:pt x="656" y="7001"/>
                  </a:cubicBezTo>
                  <a:cubicBezTo>
                    <a:pt x="703" y="6882"/>
                    <a:pt x="739" y="6751"/>
                    <a:pt x="798" y="6632"/>
                  </a:cubicBezTo>
                  <a:cubicBezTo>
                    <a:pt x="858" y="6501"/>
                    <a:pt x="917" y="6370"/>
                    <a:pt x="965" y="6239"/>
                  </a:cubicBezTo>
                  <a:cubicBezTo>
                    <a:pt x="1013" y="6013"/>
                    <a:pt x="977" y="5775"/>
                    <a:pt x="1060" y="5549"/>
                  </a:cubicBezTo>
                  <a:cubicBezTo>
                    <a:pt x="1084" y="5406"/>
                    <a:pt x="1096" y="5263"/>
                    <a:pt x="1108" y="5108"/>
                  </a:cubicBezTo>
                  <a:cubicBezTo>
                    <a:pt x="1156" y="4870"/>
                    <a:pt x="1251" y="4632"/>
                    <a:pt x="1251" y="4394"/>
                  </a:cubicBezTo>
                  <a:cubicBezTo>
                    <a:pt x="1263" y="4013"/>
                    <a:pt x="1346" y="3620"/>
                    <a:pt x="1382" y="3239"/>
                  </a:cubicBezTo>
                  <a:cubicBezTo>
                    <a:pt x="1394" y="2953"/>
                    <a:pt x="1394" y="2656"/>
                    <a:pt x="1382" y="2370"/>
                  </a:cubicBezTo>
                  <a:cubicBezTo>
                    <a:pt x="1370" y="2239"/>
                    <a:pt x="1310" y="2120"/>
                    <a:pt x="1310" y="1989"/>
                  </a:cubicBezTo>
                  <a:cubicBezTo>
                    <a:pt x="1334" y="1763"/>
                    <a:pt x="1215" y="1536"/>
                    <a:pt x="1156" y="1322"/>
                  </a:cubicBezTo>
                  <a:cubicBezTo>
                    <a:pt x="1120" y="1239"/>
                    <a:pt x="1096" y="1143"/>
                    <a:pt x="1072" y="1048"/>
                  </a:cubicBezTo>
                  <a:cubicBezTo>
                    <a:pt x="1060" y="846"/>
                    <a:pt x="1072" y="643"/>
                    <a:pt x="1060" y="441"/>
                  </a:cubicBezTo>
                  <a:cubicBezTo>
                    <a:pt x="1037" y="334"/>
                    <a:pt x="1001" y="227"/>
                    <a:pt x="965" y="120"/>
                  </a:cubicBezTo>
                  <a:cubicBezTo>
                    <a:pt x="953" y="72"/>
                    <a:pt x="786" y="48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6417750" y="30479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3"/>
                    <a:pt x="596" y="9"/>
                  </a:cubicBezTo>
                  <a:cubicBezTo>
                    <a:pt x="560" y="9"/>
                    <a:pt x="536" y="9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2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6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7"/>
                  </a:cubicBezTo>
                  <a:cubicBezTo>
                    <a:pt x="263" y="3141"/>
                    <a:pt x="239" y="3236"/>
                    <a:pt x="203" y="3319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84"/>
                  </a:cubicBezTo>
                  <a:cubicBezTo>
                    <a:pt x="155" y="3819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55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7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29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391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19"/>
                  </a:cubicBezTo>
                  <a:cubicBezTo>
                    <a:pt x="1120" y="1236"/>
                    <a:pt x="1096" y="1141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48" y="343"/>
                    <a:pt x="989" y="236"/>
                    <a:pt x="965" y="129"/>
                  </a:cubicBezTo>
                  <a:cubicBezTo>
                    <a:pt x="953" y="81"/>
                    <a:pt x="786" y="45"/>
                    <a:pt x="679" y="9"/>
                  </a:cubicBezTo>
                  <a:cubicBezTo>
                    <a:pt x="667" y="3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6417750" y="33333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2"/>
                  </a:cubicBezTo>
                  <a:cubicBezTo>
                    <a:pt x="96" y="736"/>
                    <a:pt x="1" y="819"/>
                    <a:pt x="72" y="902"/>
                  </a:cubicBezTo>
                  <a:cubicBezTo>
                    <a:pt x="227" y="1081"/>
                    <a:pt x="60" y="1248"/>
                    <a:pt x="144" y="1414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6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19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67" y="6332"/>
                    <a:pt x="191" y="6367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8"/>
                    <a:pt x="251" y="7129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29"/>
                  </a:cubicBezTo>
                  <a:cubicBezTo>
                    <a:pt x="620" y="7094"/>
                    <a:pt x="644" y="7046"/>
                    <a:pt x="656" y="7010"/>
                  </a:cubicBezTo>
                  <a:cubicBezTo>
                    <a:pt x="703" y="6879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6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391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19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2"/>
                    <a:pt x="1060" y="450"/>
                  </a:cubicBezTo>
                  <a:cubicBezTo>
                    <a:pt x="1048" y="343"/>
                    <a:pt x="989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6417750" y="36188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1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2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19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1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2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67" y="6332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0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5"/>
                    <a:pt x="322" y="7138"/>
                    <a:pt x="358" y="7138"/>
                  </a:cubicBezTo>
                  <a:cubicBezTo>
                    <a:pt x="394" y="7138"/>
                    <a:pt x="429" y="7135"/>
                    <a:pt x="465" y="7130"/>
                  </a:cubicBezTo>
                  <a:cubicBezTo>
                    <a:pt x="620" y="7094"/>
                    <a:pt x="644" y="7058"/>
                    <a:pt x="656" y="7010"/>
                  </a:cubicBezTo>
                  <a:cubicBezTo>
                    <a:pt x="703" y="6891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5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6417750" y="390425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2"/>
                  </a:cubicBezTo>
                  <a:cubicBezTo>
                    <a:pt x="489" y="33"/>
                    <a:pt x="465" y="45"/>
                    <a:pt x="465" y="57"/>
                  </a:cubicBezTo>
                  <a:cubicBezTo>
                    <a:pt x="441" y="153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20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2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3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1"/>
                    <a:pt x="84" y="7011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6"/>
                    <a:pt x="322" y="7139"/>
                    <a:pt x="358" y="7139"/>
                  </a:cubicBezTo>
                  <a:cubicBezTo>
                    <a:pt x="394" y="7139"/>
                    <a:pt x="429" y="7136"/>
                    <a:pt x="465" y="7130"/>
                  </a:cubicBezTo>
                  <a:cubicBezTo>
                    <a:pt x="620" y="7094"/>
                    <a:pt x="644" y="7058"/>
                    <a:pt x="656" y="7011"/>
                  </a:cubicBezTo>
                  <a:cubicBezTo>
                    <a:pt x="703" y="6891"/>
                    <a:pt x="739" y="6760"/>
                    <a:pt x="798" y="6641"/>
                  </a:cubicBezTo>
                  <a:cubicBezTo>
                    <a:pt x="858" y="6510"/>
                    <a:pt x="917" y="6379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36"/>
                  </a:cubicBezTo>
                  <a:cubicBezTo>
                    <a:pt x="1394" y="2950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6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6417750" y="4189700"/>
              <a:ext cx="34850" cy="178475"/>
            </a:xfrm>
            <a:custGeom>
              <a:avLst/>
              <a:gdLst/>
              <a:ahLst/>
              <a:cxnLst/>
              <a:rect l="l" t="t" r="r" b="b"/>
              <a:pathLst>
                <a:path w="1394" h="7139" extrusionOk="0">
                  <a:moveTo>
                    <a:pt x="638" y="1"/>
                  </a:moveTo>
                  <a:cubicBezTo>
                    <a:pt x="623" y="1"/>
                    <a:pt x="608" y="4"/>
                    <a:pt x="596" y="10"/>
                  </a:cubicBezTo>
                  <a:cubicBezTo>
                    <a:pt x="560" y="10"/>
                    <a:pt x="536" y="10"/>
                    <a:pt x="513" y="22"/>
                  </a:cubicBezTo>
                  <a:cubicBezTo>
                    <a:pt x="489" y="34"/>
                    <a:pt x="465" y="45"/>
                    <a:pt x="465" y="57"/>
                  </a:cubicBezTo>
                  <a:cubicBezTo>
                    <a:pt x="441" y="153"/>
                    <a:pt x="417" y="248"/>
                    <a:pt x="405" y="343"/>
                  </a:cubicBezTo>
                  <a:cubicBezTo>
                    <a:pt x="382" y="462"/>
                    <a:pt x="310" y="581"/>
                    <a:pt x="203" y="653"/>
                  </a:cubicBezTo>
                  <a:cubicBezTo>
                    <a:pt x="96" y="736"/>
                    <a:pt x="1" y="819"/>
                    <a:pt x="72" y="903"/>
                  </a:cubicBezTo>
                  <a:cubicBezTo>
                    <a:pt x="227" y="1081"/>
                    <a:pt x="60" y="1248"/>
                    <a:pt x="144" y="1415"/>
                  </a:cubicBezTo>
                  <a:cubicBezTo>
                    <a:pt x="155" y="1438"/>
                    <a:pt x="132" y="1450"/>
                    <a:pt x="108" y="1474"/>
                  </a:cubicBezTo>
                  <a:cubicBezTo>
                    <a:pt x="48" y="1510"/>
                    <a:pt x="60" y="1569"/>
                    <a:pt x="108" y="1617"/>
                  </a:cubicBezTo>
                  <a:cubicBezTo>
                    <a:pt x="132" y="1653"/>
                    <a:pt x="155" y="1700"/>
                    <a:pt x="155" y="1748"/>
                  </a:cubicBezTo>
                  <a:cubicBezTo>
                    <a:pt x="167" y="1974"/>
                    <a:pt x="179" y="2200"/>
                    <a:pt x="191" y="2427"/>
                  </a:cubicBezTo>
                  <a:cubicBezTo>
                    <a:pt x="191" y="2486"/>
                    <a:pt x="215" y="2534"/>
                    <a:pt x="215" y="2605"/>
                  </a:cubicBezTo>
                  <a:cubicBezTo>
                    <a:pt x="215" y="2677"/>
                    <a:pt x="203" y="2748"/>
                    <a:pt x="215" y="2820"/>
                  </a:cubicBezTo>
                  <a:cubicBezTo>
                    <a:pt x="227" y="2891"/>
                    <a:pt x="251" y="2974"/>
                    <a:pt x="263" y="3058"/>
                  </a:cubicBezTo>
                  <a:cubicBezTo>
                    <a:pt x="263" y="3141"/>
                    <a:pt x="239" y="3236"/>
                    <a:pt x="203" y="3320"/>
                  </a:cubicBezTo>
                  <a:cubicBezTo>
                    <a:pt x="179" y="3403"/>
                    <a:pt x="275" y="3498"/>
                    <a:pt x="155" y="3582"/>
                  </a:cubicBezTo>
                  <a:cubicBezTo>
                    <a:pt x="48" y="3653"/>
                    <a:pt x="36" y="3724"/>
                    <a:pt x="120" y="3796"/>
                  </a:cubicBezTo>
                  <a:cubicBezTo>
                    <a:pt x="155" y="3820"/>
                    <a:pt x="144" y="3855"/>
                    <a:pt x="120" y="3879"/>
                  </a:cubicBezTo>
                  <a:cubicBezTo>
                    <a:pt x="60" y="3963"/>
                    <a:pt x="60" y="4058"/>
                    <a:pt x="132" y="4129"/>
                  </a:cubicBezTo>
                  <a:cubicBezTo>
                    <a:pt x="167" y="4177"/>
                    <a:pt x="179" y="4236"/>
                    <a:pt x="155" y="4296"/>
                  </a:cubicBezTo>
                  <a:cubicBezTo>
                    <a:pt x="144" y="4367"/>
                    <a:pt x="96" y="4439"/>
                    <a:pt x="96" y="4522"/>
                  </a:cubicBezTo>
                  <a:lnTo>
                    <a:pt x="96" y="4939"/>
                  </a:lnTo>
                  <a:lnTo>
                    <a:pt x="36" y="4939"/>
                  </a:lnTo>
                  <a:cubicBezTo>
                    <a:pt x="72" y="5129"/>
                    <a:pt x="120" y="5308"/>
                    <a:pt x="144" y="5498"/>
                  </a:cubicBezTo>
                  <a:cubicBezTo>
                    <a:pt x="179" y="5582"/>
                    <a:pt x="179" y="5689"/>
                    <a:pt x="144" y="5772"/>
                  </a:cubicBezTo>
                  <a:cubicBezTo>
                    <a:pt x="72" y="5915"/>
                    <a:pt x="48" y="6070"/>
                    <a:pt x="84" y="6213"/>
                  </a:cubicBezTo>
                  <a:cubicBezTo>
                    <a:pt x="96" y="6260"/>
                    <a:pt x="155" y="6308"/>
                    <a:pt x="191" y="6368"/>
                  </a:cubicBezTo>
                  <a:cubicBezTo>
                    <a:pt x="215" y="6391"/>
                    <a:pt x="251" y="6415"/>
                    <a:pt x="251" y="6439"/>
                  </a:cubicBezTo>
                  <a:cubicBezTo>
                    <a:pt x="227" y="6570"/>
                    <a:pt x="179" y="6689"/>
                    <a:pt x="120" y="6796"/>
                  </a:cubicBezTo>
                  <a:cubicBezTo>
                    <a:pt x="72" y="6892"/>
                    <a:pt x="84" y="7011"/>
                    <a:pt x="167" y="7082"/>
                  </a:cubicBezTo>
                  <a:cubicBezTo>
                    <a:pt x="191" y="7094"/>
                    <a:pt x="227" y="7118"/>
                    <a:pt x="251" y="7130"/>
                  </a:cubicBezTo>
                  <a:cubicBezTo>
                    <a:pt x="286" y="7136"/>
                    <a:pt x="322" y="7139"/>
                    <a:pt x="358" y="7139"/>
                  </a:cubicBezTo>
                  <a:cubicBezTo>
                    <a:pt x="394" y="7139"/>
                    <a:pt x="429" y="7136"/>
                    <a:pt x="465" y="7130"/>
                  </a:cubicBezTo>
                  <a:cubicBezTo>
                    <a:pt x="620" y="7094"/>
                    <a:pt x="644" y="7058"/>
                    <a:pt x="656" y="7011"/>
                  </a:cubicBezTo>
                  <a:cubicBezTo>
                    <a:pt x="703" y="6892"/>
                    <a:pt x="739" y="6761"/>
                    <a:pt x="798" y="6641"/>
                  </a:cubicBezTo>
                  <a:cubicBezTo>
                    <a:pt x="858" y="6511"/>
                    <a:pt x="917" y="6380"/>
                    <a:pt x="965" y="6237"/>
                  </a:cubicBezTo>
                  <a:cubicBezTo>
                    <a:pt x="1013" y="6010"/>
                    <a:pt x="977" y="5784"/>
                    <a:pt x="1060" y="5558"/>
                  </a:cubicBezTo>
                  <a:cubicBezTo>
                    <a:pt x="1084" y="5415"/>
                    <a:pt x="1096" y="5260"/>
                    <a:pt x="1108" y="5117"/>
                  </a:cubicBezTo>
                  <a:cubicBezTo>
                    <a:pt x="1156" y="4879"/>
                    <a:pt x="1251" y="4641"/>
                    <a:pt x="1251" y="4403"/>
                  </a:cubicBezTo>
                  <a:cubicBezTo>
                    <a:pt x="1263" y="4010"/>
                    <a:pt x="1346" y="3629"/>
                    <a:pt x="1382" y="3248"/>
                  </a:cubicBezTo>
                  <a:cubicBezTo>
                    <a:pt x="1394" y="2951"/>
                    <a:pt x="1394" y="2665"/>
                    <a:pt x="1382" y="2379"/>
                  </a:cubicBezTo>
                  <a:cubicBezTo>
                    <a:pt x="1346" y="2248"/>
                    <a:pt x="1334" y="2117"/>
                    <a:pt x="1310" y="1986"/>
                  </a:cubicBezTo>
                  <a:cubicBezTo>
                    <a:pt x="1334" y="1772"/>
                    <a:pt x="1215" y="1546"/>
                    <a:pt x="1156" y="1331"/>
                  </a:cubicBezTo>
                  <a:cubicBezTo>
                    <a:pt x="1120" y="1236"/>
                    <a:pt x="1096" y="1153"/>
                    <a:pt x="1072" y="1057"/>
                  </a:cubicBezTo>
                  <a:cubicBezTo>
                    <a:pt x="1060" y="855"/>
                    <a:pt x="1072" y="653"/>
                    <a:pt x="1060" y="450"/>
                  </a:cubicBezTo>
                  <a:cubicBezTo>
                    <a:pt x="1037" y="343"/>
                    <a:pt x="1001" y="236"/>
                    <a:pt x="965" y="129"/>
                  </a:cubicBezTo>
                  <a:cubicBezTo>
                    <a:pt x="953" y="81"/>
                    <a:pt x="786" y="45"/>
                    <a:pt x="679" y="10"/>
                  </a:cubicBezTo>
                  <a:cubicBezTo>
                    <a:pt x="667" y="4"/>
                    <a:pt x="653" y="1"/>
                    <a:pt x="6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6417750" y="4475150"/>
              <a:ext cx="34850" cy="93050"/>
            </a:xfrm>
            <a:custGeom>
              <a:avLst/>
              <a:gdLst/>
              <a:ahLst/>
              <a:cxnLst/>
              <a:rect l="l" t="t" r="r" b="b"/>
              <a:pathLst>
                <a:path w="1394" h="3722" extrusionOk="0">
                  <a:moveTo>
                    <a:pt x="550" y="1"/>
                  </a:moveTo>
                  <a:cubicBezTo>
                    <a:pt x="536" y="1"/>
                    <a:pt x="525" y="4"/>
                    <a:pt x="513" y="10"/>
                  </a:cubicBezTo>
                  <a:cubicBezTo>
                    <a:pt x="501" y="10"/>
                    <a:pt x="477" y="10"/>
                    <a:pt x="465" y="22"/>
                  </a:cubicBezTo>
                  <a:cubicBezTo>
                    <a:pt x="441" y="69"/>
                    <a:pt x="417" y="129"/>
                    <a:pt x="405" y="176"/>
                  </a:cubicBezTo>
                  <a:cubicBezTo>
                    <a:pt x="382" y="224"/>
                    <a:pt x="310" y="296"/>
                    <a:pt x="203" y="331"/>
                  </a:cubicBezTo>
                  <a:cubicBezTo>
                    <a:pt x="96" y="379"/>
                    <a:pt x="1" y="427"/>
                    <a:pt x="72" y="474"/>
                  </a:cubicBezTo>
                  <a:cubicBezTo>
                    <a:pt x="227" y="557"/>
                    <a:pt x="60" y="653"/>
                    <a:pt x="144" y="736"/>
                  </a:cubicBezTo>
                  <a:cubicBezTo>
                    <a:pt x="155" y="748"/>
                    <a:pt x="132" y="760"/>
                    <a:pt x="108" y="760"/>
                  </a:cubicBezTo>
                  <a:cubicBezTo>
                    <a:pt x="48" y="784"/>
                    <a:pt x="72" y="819"/>
                    <a:pt x="108" y="843"/>
                  </a:cubicBezTo>
                  <a:cubicBezTo>
                    <a:pt x="132" y="867"/>
                    <a:pt x="155" y="891"/>
                    <a:pt x="155" y="903"/>
                  </a:cubicBezTo>
                  <a:cubicBezTo>
                    <a:pt x="167" y="1022"/>
                    <a:pt x="179" y="1153"/>
                    <a:pt x="191" y="1272"/>
                  </a:cubicBezTo>
                  <a:cubicBezTo>
                    <a:pt x="191" y="1296"/>
                    <a:pt x="215" y="1331"/>
                    <a:pt x="215" y="1355"/>
                  </a:cubicBezTo>
                  <a:cubicBezTo>
                    <a:pt x="203" y="1391"/>
                    <a:pt x="203" y="1427"/>
                    <a:pt x="215" y="1462"/>
                  </a:cubicBezTo>
                  <a:cubicBezTo>
                    <a:pt x="215" y="1510"/>
                    <a:pt x="263" y="1546"/>
                    <a:pt x="263" y="1593"/>
                  </a:cubicBezTo>
                  <a:cubicBezTo>
                    <a:pt x="263" y="1641"/>
                    <a:pt x="239" y="1689"/>
                    <a:pt x="203" y="1724"/>
                  </a:cubicBezTo>
                  <a:cubicBezTo>
                    <a:pt x="179" y="1772"/>
                    <a:pt x="275" y="1820"/>
                    <a:pt x="155" y="1867"/>
                  </a:cubicBezTo>
                  <a:cubicBezTo>
                    <a:pt x="48" y="1903"/>
                    <a:pt x="36" y="1939"/>
                    <a:pt x="120" y="1974"/>
                  </a:cubicBezTo>
                  <a:cubicBezTo>
                    <a:pt x="155" y="1986"/>
                    <a:pt x="144" y="2010"/>
                    <a:pt x="120" y="2022"/>
                  </a:cubicBezTo>
                  <a:cubicBezTo>
                    <a:pt x="60" y="2070"/>
                    <a:pt x="72" y="2117"/>
                    <a:pt x="132" y="2153"/>
                  </a:cubicBezTo>
                  <a:cubicBezTo>
                    <a:pt x="167" y="2177"/>
                    <a:pt x="179" y="2212"/>
                    <a:pt x="155" y="2248"/>
                  </a:cubicBezTo>
                  <a:cubicBezTo>
                    <a:pt x="144" y="2284"/>
                    <a:pt x="96" y="2320"/>
                    <a:pt x="96" y="2355"/>
                  </a:cubicBezTo>
                  <a:cubicBezTo>
                    <a:pt x="84" y="2427"/>
                    <a:pt x="84" y="2498"/>
                    <a:pt x="96" y="2570"/>
                  </a:cubicBezTo>
                  <a:lnTo>
                    <a:pt x="36" y="2570"/>
                  </a:lnTo>
                  <a:cubicBezTo>
                    <a:pt x="72" y="2665"/>
                    <a:pt x="120" y="2760"/>
                    <a:pt x="144" y="2855"/>
                  </a:cubicBezTo>
                  <a:cubicBezTo>
                    <a:pt x="155" y="2903"/>
                    <a:pt x="191" y="2951"/>
                    <a:pt x="144" y="3010"/>
                  </a:cubicBezTo>
                  <a:cubicBezTo>
                    <a:pt x="72" y="3058"/>
                    <a:pt x="48" y="3153"/>
                    <a:pt x="84" y="3236"/>
                  </a:cubicBezTo>
                  <a:cubicBezTo>
                    <a:pt x="96" y="3260"/>
                    <a:pt x="167" y="3296"/>
                    <a:pt x="191" y="3308"/>
                  </a:cubicBezTo>
                  <a:cubicBezTo>
                    <a:pt x="215" y="3332"/>
                    <a:pt x="251" y="3344"/>
                    <a:pt x="251" y="3355"/>
                  </a:cubicBezTo>
                  <a:cubicBezTo>
                    <a:pt x="215" y="3427"/>
                    <a:pt x="179" y="3486"/>
                    <a:pt x="120" y="3534"/>
                  </a:cubicBezTo>
                  <a:cubicBezTo>
                    <a:pt x="72" y="3594"/>
                    <a:pt x="84" y="3641"/>
                    <a:pt x="167" y="3689"/>
                  </a:cubicBezTo>
                  <a:cubicBezTo>
                    <a:pt x="191" y="3701"/>
                    <a:pt x="227" y="3713"/>
                    <a:pt x="251" y="3713"/>
                  </a:cubicBezTo>
                  <a:cubicBezTo>
                    <a:pt x="286" y="3719"/>
                    <a:pt x="322" y="3722"/>
                    <a:pt x="358" y="3722"/>
                  </a:cubicBezTo>
                  <a:cubicBezTo>
                    <a:pt x="394" y="3722"/>
                    <a:pt x="429" y="3719"/>
                    <a:pt x="465" y="3713"/>
                  </a:cubicBezTo>
                  <a:cubicBezTo>
                    <a:pt x="620" y="3701"/>
                    <a:pt x="644" y="3677"/>
                    <a:pt x="656" y="3653"/>
                  </a:cubicBezTo>
                  <a:cubicBezTo>
                    <a:pt x="703" y="3594"/>
                    <a:pt x="739" y="3522"/>
                    <a:pt x="798" y="3463"/>
                  </a:cubicBezTo>
                  <a:cubicBezTo>
                    <a:pt x="858" y="3391"/>
                    <a:pt x="906" y="3320"/>
                    <a:pt x="965" y="3248"/>
                  </a:cubicBezTo>
                  <a:cubicBezTo>
                    <a:pt x="1013" y="3129"/>
                    <a:pt x="977" y="3010"/>
                    <a:pt x="1060" y="2891"/>
                  </a:cubicBezTo>
                  <a:cubicBezTo>
                    <a:pt x="1108" y="2820"/>
                    <a:pt x="1084" y="2736"/>
                    <a:pt x="1108" y="2665"/>
                  </a:cubicBezTo>
                  <a:cubicBezTo>
                    <a:pt x="1156" y="2546"/>
                    <a:pt x="1251" y="2415"/>
                    <a:pt x="1251" y="2296"/>
                  </a:cubicBezTo>
                  <a:cubicBezTo>
                    <a:pt x="1287" y="2093"/>
                    <a:pt x="1322" y="1891"/>
                    <a:pt x="1382" y="1700"/>
                  </a:cubicBezTo>
                  <a:cubicBezTo>
                    <a:pt x="1394" y="1546"/>
                    <a:pt x="1394" y="1391"/>
                    <a:pt x="1382" y="1248"/>
                  </a:cubicBezTo>
                  <a:cubicBezTo>
                    <a:pt x="1370" y="1177"/>
                    <a:pt x="1310" y="1117"/>
                    <a:pt x="1310" y="1046"/>
                  </a:cubicBezTo>
                  <a:cubicBezTo>
                    <a:pt x="1334" y="927"/>
                    <a:pt x="1215" y="819"/>
                    <a:pt x="1156" y="700"/>
                  </a:cubicBezTo>
                  <a:cubicBezTo>
                    <a:pt x="1132" y="641"/>
                    <a:pt x="1072" y="605"/>
                    <a:pt x="1072" y="557"/>
                  </a:cubicBezTo>
                  <a:cubicBezTo>
                    <a:pt x="1060" y="450"/>
                    <a:pt x="1072" y="343"/>
                    <a:pt x="1060" y="236"/>
                  </a:cubicBezTo>
                  <a:cubicBezTo>
                    <a:pt x="1048" y="176"/>
                    <a:pt x="989" y="129"/>
                    <a:pt x="965" y="69"/>
                  </a:cubicBezTo>
                  <a:cubicBezTo>
                    <a:pt x="882" y="34"/>
                    <a:pt x="786" y="10"/>
                    <a:pt x="679" y="10"/>
                  </a:cubicBezTo>
                  <a:lnTo>
                    <a:pt x="596" y="10"/>
                  </a:lnTo>
                  <a:cubicBezTo>
                    <a:pt x="578" y="4"/>
                    <a:pt x="563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19"/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Introdução à Aplicação</a:t>
            </a:r>
            <a:endParaRPr dirty="0"/>
          </a:p>
        </p:txBody>
      </p:sp>
      <p:grpSp>
        <p:nvGrpSpPr>
          <p:cNvPr id="1719" name="Google Shape;1719;p19"/>
          <p:cNvGrpSpPr/>
          <p:nvPr/>
        </p:nvGrpSpPr>
        <p:grpSpPr>
          <a:xfrm>
            <a:off x="4457950" y="1064750"/>
            <a:ext cx="4228850" cy="3582025"/>
            <a:chOff x="4457950" y="1064750"/>
            <a:chExt cx="4228850" cy="3582025"/>
          </a:xfrm>
        </p:grpSpPr>
        <p:grpSp>
          <p:nvGrpSpPr>
            <p:cNvPr id="1720" name="Google Shape;1720;p19"/>
            <p:cNvGrpSpPr/>
            <p:nvPr/>
          </p:nvGrpSpPr>
          <p:grpSpPr>
            <a:xfrm>
              <a:off x="4480000" y="1080575"/>
              <a:ext cx="4183875" cy="3550425"/>
              <a:chOff x="4480000" y="1080575"/>
              <a:chExt cx="4183875" cy="3550425"/>
            </a:xfrm>
          </p:grpSpPr>
          <p:sp>
            <p:nvSpPr>
              <p:cNvPr id="1721" name="Google Shape;1721;p19"/>
              <p:cNvSpPr/>
              <p:nvPr/>
            </p:nvSpPr>
            <p:spPr>
              <a:xfrm>
                <a:off x="4480000" y="1092425"/>
                <a:ext cx="4183875" cy="3538575"/>
              </a:xfrm>
              <a:custGeom>
                <a:avLst/>
                <a:gdLst/>
                <a:ahLst/>
                <a:cxnLst/>
                <a:rect l="l" t="t" r="r" b="b"/>
                <a:pathLst>
                  <a:path w="167355" h="141543" extrusionOk="0">
                    <a:moveTo>
                      <a:pt x="38630" y="21450"/>
                    </a:moveTo>
                    <a:cubicBezTo>
                      <a:pt x="38770" y="21450"/>
                      <a:pt x="38910" y="21492"/>
                      <a:pt x="39029" y="21575"/>
                    </a:cubicBezTo>
                    <a:cubicBezTo>
                      <a:pt x="39279" y="21777"/>
                      <a:pt x="39291" y="22063"/>
                      <a:pt x="39255" y="22349"/>
                    </a:cubicBezTo>
                    <a:cubicBezTo>
                      <a:pt x="39195" y="22789"/>
                      <a:pt x="38993" y="23182"/>
                      <a:pt x="38683" y="23492"/>
                    </a:cubicBezTo>
                    <a:cubicBezTo>
                      <a:pt x="38469" y="23694"/>
                      <a:pt x="38231" y="23897"/>
                      <a:pt x="38041" y="24123"/>
                    </a:cubicBezTo>
                    <a:cubicBezTo>
                      <a:pt x="37875" y="24305"/>
                      <a:pt x="37668" y="24413"/>
                      <a:pt x="37474" y="24413"/>
                    </a:cubicBezTo>
                    <a:cubicBezTo>
                      <a:pt x="37389" y="24413"/>
                      <a:pt x="37307" y="24393"/>
                      <a:pt x="37231" y="24349"/>
                    </a:cubicBezTo>
                    <a:cubicBezTo>
                      <a:pt x="37005" y="24218"/>
                      <a:pt x="36909" y="23873"/>
                      <a:pt x="36814" y="23718"/>
                    </a:cubicBezTo>
                    <a:cubicBezTo>
                      <a:pt x="36814" y="23659"/>
                      <a:pt x="36826" y="23587"/>
                      <a:pt x="36838" y="23528"/>
                    </a:cubicBezTo>
                    <a:cubicBezTo>
                      <a:pt x="37159" y="22789"/>
                      <a:pt x="37493" y="22027"/>
                      <a:pt x="38231" y="21575"/>
                    </a:cubicBezTo>
                    <a:cubicBezTo>
                      <a:pt x="38350" y="21492"/>
                      <a:pt x="38490" y="21450"/>
                      <a:pt x="38630" y="21450"/>
                    </a:cubicBezTo>
                    <a:close/>
                    <a:moveTo>
                      <a:pt x="27557" y="15599"/>
                    </a:moveTo>
                    <a:cubicBezTo>
                      <a:pt x="28065" y="15599"/>
                      <a:pt x="28555" y="15805"/>
                      <a:pt x="29016" y="16193"/>
                    </a:cubicBezTo>
                    <a:cubicBezTo>
                      <a:pt x="29303" y="16438"/>
                      <a:pt x="29515" y="16557"/>
                      <a:pt x="29733" y="16557"/>
                    </a:cubicBezTo>
                    <a:cubicBezTo>
                      <a:pt x="29941" y="16557"/>
                      <a:pt x="30155" y="16450"/>
                      <a:pt x="30444" y="16241"/>
                    </a:cubicBezTo>
                    <a:cubicBezTo>
                      <a:pt x="30528" y="16182"/>
                      <a:pt x="30611" y="16110"/>
                      <a:pt x="30694" y="16051"/>
                    </a:cubicBezTo>
                    <a:cubicBezTo>
                      <a:pt x="30876" y="15937"/>
                      <a:pt x="31030" y="15880"/>
                      <a:pt x="31183" y="15880"/>
                    </a:cubicBezTo>
                    <a:cubicBezTo>
                      <a:pt x="31352" y="15880"/>
                      <a:pt x="31519" y="15949"/>
                      <a:pt x="31718" y="16086"/>
                    </a:cubicBezTo>
                    <a:cubicBezTo>
                      <a:pt x="32409" y="16586"/>
                      <a:pt x="32718" y="17325"/>
                      <a:pt x="33004" y="18075"/>
                    </a:cubicBezTo>
                    <a:cubicBezTo>
                      <a:pt x="33088" y="18301"/>
                      <a:pt x="33111" y="18539"/>
                      <a:pt x="33171" y="18765"/>
                    </a:cubicBezTo>
                    <a:cubicBezTo>
                      <a:pt x="33326" y="19337"/>
                      <a:pt x="33504" y="19884"/>
                      <a:pt x="33921" y="20337"/>
                    </a:cubicBezTo>
                    <a:cubicBezTo>
                      <a:pt x="34409" y="20884"/>
                      <a:pt x="34576" y="21504"/>
                      <a:pt x="34266" y="22206"/>
                    </a:cubicBezTo>
                    <a:cubicBezTo>
                      <a:pt x="34100" y="22587"/>
                      <a:pt x="34040" y="23040"/>
                      <a:pt x="33790" y="23325"/>
                    </a:cubicBezTo>
                    <a:cubicBezTo>
                      <a:pt x="33457" y="23671"/>
                      <a:pt x="33052" y="23932"/>
                      <a:pt x="32611" y="24099"/>
                    </a:cubicBezTo>
                    <a:cubicBezTo>
                      <a:pt x="32206" y="24266"/>
                      <a:pt x="31873" y="24552"/>
                      <a:pt x="31647" y="24933"/>
                    </a:cubicBezTo>
                    <a:cubicBezTo>
                      <a:pt x="31480" y="25195"/>
                      <a:pt x="31385" y="25480"/>
                      <a:pt x="31504" y="25790"/>
                    </a:cubicBezTo>
                    <a:cubicBezTo>
                      <a:pt x="31790" y="26611"/>
                      <a:pt x="32099" y="27421"/>
                      <a:pt x="32385" y="28231"/>
                    </a:cubicBezTo>
                    <a:cubicBezTo>
                      <a:pt x="32564" y="28695"/>
                      <a:pt x="32730" y="29171"/>
                      <a:pt x="32861" y="29647"/>
                    </a:cubicBezTo>
                    <a:cubicBezTo>
                      <a:pt x="33028" y="30219"/>
                      <a:pt x="32968" y="30826"/>
                      <a:pt x="32695" y="31362"/>
                    </a:cubicBezTo>
                    <a:cubicBezTo>
                      <a:pt x="32206" y="32267"/>
                      <a:pt x="32064" y="33279"/>
                      <a:pt x="31945" y="34303"/>
                    </a:cubicBezTo>
                    <a:cubicBezTo>
                      <a:pt x="31897" y="34815"/>
                      <a:pt x="31754" y="35315"/>
                      <a:pt x="31504" y="35779"/>
                    </a:cubicBezTo>
                    <a:cubicBezTo>
                      <a:pt x="31123" y="36410"/>
                      <a:pt x="30444" y="36636"/>
                      <a:pt x="29730" y="36732"/>
                    </a:cubicBezTo>
                    <a:cubicBezTo>
                      <a:pt x="28766" y="36851"/>
                      <a:pt x="27801" y="37029"/>
                      <a:pt x="26837" y="37148"/>
                    </a:cubicBezTo>
                    <a:cubicBezTo>
                      <a:pt x="25944" y="37267"/>
                      <a:pt x="25337" y="37875"/>
                      <a:pt x="24646" y="38351"/>
                    </a:cubicBezTo>
                    <a:cubicBezTo>
                      <a:pt x="24229" y="38649"/>
                      <a:pt x="23848" y="39030"/>
                      <a:pt x="23408" y="39280"/>
                    </a:cubicBezTo>
                    <a:cubicBezTo>
                      <a:pt x="21979" y="40065"/>
                      <a:pt x="20574" y="40875"/>
                      <a:pt x="19026" y="41387"/>
                    </a:cubicBezTo>
                    <a:cubicBezTo>
                      <a:pt x="18562" y="41530"/>
                      <a:pt x="18050" y="41566"/>
                      <a:pt x="17562" y="41625"/>
                    </a:cubicBezTo>
                    <a:cubicBezTo>
                      <a:pt x="17503" y="41637"/>
                      <a:pt x="17445" y="41643"/>
                      <a:pt x="17388" y="41643"/>
                    </a:cubicBezTo>
                    <a:cubicBezTo>
                      <a:pt x="16992" y="41643"/>
                      <a:pt x="16643" y="41366"/>
                      <a:pt x="16550" y="40970"/>
                    </a:cubicBezTo>
                    <a:cubicBezTo>
                      <a:pt x="16431" y="40542"/>
                      <a:pt x="16204" y="40327"/>
                      <a:pt x="15764" y="40232"/>
                    </a:cubicBezTo>
                    <a:cubicBezTo>
                      <a:pt x="15002" y="40077"/>
                      <a:pt x="14597" y="39196"/>
                      <a:pt x="14883" y="38458"/>
                    </a:cubicBezTo>
                    <a:cubicBezTo>
                      <a:pt x="14942" y="38279"/>
                      <a:pt x="15050" y="38113"/>
                      <a:pt x="15133" y="37934"/>
                    </a:cubicBezTo>
                    <a:cubicBezTo>
                      <a:pt x="14942" y="37744"/>
                      <a:pt x="14776" y="37541"/>
                      <a:pt x="14609" y="37327"/>
                    </a:cubicBezTo>
                    <a:cubicBezTo>
                      <a:pt x="14335" y="36886"/>
                      <a:pt x="14383" y="36720"/>
                      <a:pt x="14823" y="36422"/>
                    </a:cubicBezTo>
                    <a:cubicBezTo>
                      <a:pt x="15133" y="36220"/>
                      <a:pt x="15442" y="36005"/>
                      <a:pt x="15740" y="35791"/>
                    </a:cubicBezTo>
                    <a:cubicBezTo>
                      <a:pt x="15859" y="35708"/>
                      <a:pt x="15978" y="35612"/>
                      <a:pt x="16109" y="35493"/>
                    </a:cubicBezTo>
                    <a:cubicBezTo>
                      <a:pt x="15752" y="34970"/>
                      <a:pt x="15943" y="34553"/>
                      <a:pt x="16252" y="34172"/>
                    </a:cubicBezTo>
                    <a:cubicBezTo>
                      <a:pt x="16490" y="33862"/>
                      <a:pt x="16764" y="33577"/>
                      <a:pt x="17038" y="33303"/>
                    </a:cubicBezTo>
                    <a:cubicBezTo>
                      <a:pt x="17431" y="32981"/>
                      <a:pt x="17645" y="32493"/>
                      <a:pt x="17609" y="31981"/>
                    </a:cubicBezTo>
                    <a:cubicBezTo>
                      <a:pt x="17562" y="31386"/>
                      <a:pt x="17776" y="30802"/>
                      <a:pt x="18181" y="30374"/>
                    </a:cubicBezTo>
                    <a:cubicBezTo>
                      <a:pt x="18264" y="30279"/>
                      <a:pt x="18336" y="30171"/>
                      <a:pt x="18407" y="30064"/>
                    </a:cubicBezTo>
                    <a:cubicBezTo>
                      <a:pt x="18086" y="29909"/>
                      <a:pt x="17788" y="29778"/>
                      <a:pt x="17502" y="29624"/>
                    </a:cubicBezTo>
                    <a:cubicBezTo>
                      <a:pt x="17121" y="29433"/>
                      <a:pt x="16752" y="29207"/>
                      <a:pt x="16407" y="28957"/>
                    </a:cubicBezTo>
                    <a:cubicBezTo>
                      <a:pt x="16026" y="28671"/>
                      <a:pt x="15966" y="28397"/>
                      <a:pt x="16228" y="27993"/>
                    </a:cubicBezTo>
                    <a:cubicBezTo>
                      <a:pt x="16478" y="27623"/>
                      <a:pt x="16776" y="27266"/>
                      <a:pt x="17097" y="26957"/>
                    </a:cubicBezTo>
                    <a:cubicBezTo>
                      <a:pt x="17467" y="26564"/>
                      <a:pt x="17467" y="26373"/>
                      <a:pt x="17050" y="26064"/>
                    </a:cubicBezTo>
                    <a:cubicBezTo>
                      <a:pt x="16907" y="25968"/>
                      <a:pt x="16764" y="25873"/>
                      <a:pt x="16609" y="25802"/>
                    </a:cubicBezTo>
                    <a:cubicBezTo>
                      <a:pt x="16085" y="25516"/>
                      <a:pt x="15716" y="25004"/>
                      <a:pt x="15621" y="24409"/>
                    </a:cubicBezTo>
                    <a:cubicBezTo>
                      <a:pt x="15490" y="23730"/>
                      <a:pt x="15835" y="23135"/>
                      <a:pt x="16466" y="22837"/>
                    </a:cubicBezTo>
                    <a:cubicBezTo>
                      <a:pt x="16814" y="22660"/>
                      <a:pt x="17199" y="22569"/>
                      <a:pt x="17586" y="22569"/>
                    </a:cubicBezTo>
                    <a:cubicBezTo>
                      <a:pt x="17821" y="22569"/>
                      <a:pt x="18058" y="22603"/>
                      <a:pt x="18288" y="22670"/>
                    </a:cubicBezTo>
                    <a:cubicBezTo>
                      <a:pt x="18604" y="22768"/>
                      <a:pt x="18930" y="22816"/>
                      <a:pt x="19255" y="22816"/>
                    </a:cubicBezTo>
                    <a:cubicBezTo>
                      <a:pt x="19923" y="22816"/>
                      <a:pt x="20589" y="22614"/>
                      <a:pt x="21157" y="22230"/>
                    </a:cubicBezTo>
                    <a:cubicBezTo>
                      <a:pt x="21479" y="22016"/>
                      <a:pt x="21824" y="21813"/>
                      <a:pt x="22122" y="21575"/>
                    </a:cubicBezTo>
                    <a:cubicBezTo>
                      <a:pt x="22265" y="21468"/>
                      <a:pt x="22408" y="21254"/>
                      <a:pt x="22384" y="21111"/>
                    </a:cubicBezTo>
                    <a:cubicBezTo>
                      <a:pt x="22360" y="20980"/>
                      <a:pt x="22134" y="20861"/>
                      <a:pt x="21991" y="20742"/>
                    </a:cubicBezTo>
                    <a:cubicBezTo>
                      <a:pt x="21943" y="20706"/>
                      <a:pt x="21860" y="20718"/>
                      <a:pt x="21800" y="20694"/>
                    </a:cubicBezTo>
                    <a:cubicBezTo>
                      <a:pt x="21253" y="20527"/>
                      <a:pt x="21098" y="20337"/>
                      <a:pt x="21098" y="19837"/>
                    </a:cubicBezTo>
                    <a:cubicBezTo>
                      <a:pt x="21086" y="19325"/>
                      <a:pt x="21205" y="19110"/>
                      <a:pt x="21753" y="18944"/>
                    </a:cubicBezTo>
                    <a:cubicBezTo>
                      <a:pt x="22289" y="18765"/>
                      <a:pt x="22610" y="18444"/>
                      <a:pt x="22646" y="17872"/>
                    </a:cubicBezTo>
                    <a:cubicBezTo>
                      <a:pt x="22693" y="17277"/>
                      <a:pt x="23074" y="17003"/>
                      <a:pt x="23563" y="16824"/>
                    </a:cubicBezTo>
                    <a:cubicBezTo>
                      <a:pt x="23717" y="16777"/>
                      <a:pt x="23860" y="16741"/>
                      <a:pt x="24015" y="16705"/>
                    </a:cubicBezTo>
                    <a:cubicBezTo>
                      <a:pt x="24884" y="16515"/>
                      <a:pt x="25729" y="16301"/>
                      <a:pt x="26539" y="15872"/>
                    </a:cubicBezTo>
                    <a:cubicBezTo>
                      <a:pt x="26883" y="15688"/>
                      <a:pt x="27224" y="15599"/>
                      <a:pt x="27557" y="15599"/>
                    </a:cubicBezTo>
                    <a:close/>
                    <a:moveTo>
                      <a:pt x="94346" y="91161"/>
                    </a:moveTo>
                    <a:cubicBezTo>
                      <a:pt x="94478" y="91161"/>
                      <a:pt x="94614" y="91211"/>
                      <a:pt x="94774" y="91310"/>
                    </a:cubicBezTo>
                    <a:cubicBezTo>
                      <a:pt x="95107" y="91536"/>
                      <a:pt x="94964" y="91846"/>
                      <a:pt x="94881" y="92155"/>
                    </a:cubicBezTo>
                    <a:cubicBezTo>
                      <a:pt x="94988" y="92548"/>
                      <a:pt x="95083" y="92941"/>
                      <a:pt x="95226" y="93310"/>
                    </a:cubicBezTo>
                    <a:cubicBezTo>
                      <a:pt x="95417" y="93774"/>
                      <a:pt x="95500" y="94203"/>
                      <a:pt x="95226" y="94679"/>
                    </a:cubicBezTo>
                    <a:cubicBezTo>
                      <a:pt x="94679" y="95644"/>
                      <a:pt x="94488" y="96691"/>
                      <a:pt x="94393" y="97787"/>
                    </a:cubicBezTo>
                    <a:cubicBezTo>
                      <a:pt x="94357" y="98334"/>
                      <a:pt x="94250" y="98906"/>
                      <a:pt x="93881" y="99370"/>
                    </a:cubicBezTo>
                    <a:cubicBezTo>
                      <a:pt x="93705" y="99591"/>
                      <a:pt x="93411" y="99702"/>
                      <a:pt x="93113" y="99702"/>
                    </a:cubicBezTo>
                    <a:cubicBezTo>
                      <a:pt x="92784" y="99702"/>
                      <a:pt x="92449" y="99567"/>
                      <a:pt x="92262" y="99299"/>
                    </a:cubicBezTo>
                    <a:cubicBezTo>
                      <a:pt x="92131" y="99132"/>
                      <a:pt x="92035" y="98930"/>
                      <a:pt x="91964" y="98727"/>
                    </a:cubicBezTo>
                    <a:cubicBezTo>
                      <a:pt x="91738" y="97799"/>
                      <a:pt x="91226" y="97013"/>
                      <a:pt x="90785" y="96191"/>
                    </a:cubicBezTo>
                    <a:cubicBezTo>
                      <a:pt x="90511" y="95727"/>
                      <a:pt x="90476" y="95144"/>
                      <a:pt x="90702" y="94644"/>
                    </a:cubicBezTo>
                    <a:cubicBezTo>
                      <a:pt x="91000" y="93965"/>
                      <a:pt x="91333" y="93382"/>
                      <a:pt x="92035" y="92977"/>
                    </a:cubicBezTo>
                    <a:cubicBezTo>
                      <a:pt x="92666" y="92620"/>
                      <a:pt x="93166" y="92036"/>
                      <a:pt x="93690" y="91524"/>
                    </a:cubicBezTo>
                    <a:cubicBezTo>
                      <a:pt x="93950" y="91279"/>
                      <a:pt x="94144" y="91161"/>
                      <a:pt x="94346" y="91161"/>
                    </a:cubicBezTo>
                    <a:close/>
                    <a:moveTo>
                      <a:pt x="72735" y="106109"/>
                    </a:moveTo>
                    <a:cubicBezTo>
                      <a:pt x="73093" y="106193"/>
                      <a:pt x="73521" y="106252"/>
                      <a:pt x="73914" y="106407"/>
                    </a:cubicBezTo>
                    <a:cubicBezTo>
                      <a:pt x="74545" y="106669"/>
                      <a:pt x="74640" y="107395"/>
                      <a:pt x="74128" y="107836"/>
                    </a:cubicBezTo>
                    <a:cubicBezTo>
                      <a:pt x="74009" y="107919"/>
                      <a:pt x="73866" y="107979"/>
                      <a:pt x="73724" y="107979"/>
                    </a:cubicBezTo>
                    <a:cubicBezTo>
                      <a:pt x="73164" y="107931"/>
                      <a:pt x="72616" y="107871"/>
                      <a:pt x="72057" y="107776"/>
                    </a:cubicBezTo>
                    <a:cubicBezTo>
                      <a:pt x="71628" y="107693"/>
                      <a:pt x="71497" y="107455"/>
                      <a:pt x="71509" y="106967"/>
                    </a:cubicBezTo>
                    <a:cubicBezTo>
                      <a:pt x="71533" y="106431"/>
                      <a:pt x="71640" y="106264"/>
                      <a:pt x="72080" y="106181"/>
                    </a:cubicBezTo>
                    <a:cubicBezTo>
                      <a:pt x="72271" y="106145"/>
                      <a:pt x="72473" y="106133"/>
                      <a:pt x="72735" y="106109"/>
                    </a:cubicBezTo>
                    <a:close/>
                    <a:moveTo>
                      <a:pt x="69045" y="107098"/>
                    </a:moveTo>
                    <a:cubicBezTo>
                      <a:pt x="69105" y="107098"/>
                      <a:pt x="69165" y="107109"/>
                      <a:pt x="69223" y="107133"/>
                    </a:cubicBezTo>
                    <a:cubicBezTo>
                      <a:pt x="69699" y="107288"/>
                      <a:pt x="70175" y="107467"/>
                      <a:pt x="70461" y="107907"/>
                    </a:cubicBezTo>
                    <a:cubicBezTo>
                      <a:pt x="70616" y="108133"/>
                      <a:pt x="70640" y="108431"/>
                      <a:pt x="70735" y="108705"/>
                    </a:cubicBezTo>
                    <a:cubicBezTo>
                      <a:pt x="70687" y="108895"/>
                      <a:pt x="70628" y="109074"/>
                      <a:pt x="70533" y="109252"/>
                    </a:cubicBezTo>
                    <a:cubicBezTo>
                      <a:pt x="70259" y="109693"/>
                      <a:pt x="69937" y="110110"/>
                      <a:pt x="69652" y="110538"/>
                    </a:cubicBezTo>
                    <a:cubicBezTo>
                      <a:pt x="69576" y="110680"/>
                      <a:pt x="69431" y="110764"/>
                      <a:pt x="69281" y="110764"/>
                    </a:cubicBezTo>
                    <a:cubicBezTo>
                      <a:pt x="69217" y="110764"/>
                      <a:pt x="69152" y="110749"/>
                      <a:pt x="69092" y="110717"/>
                    </a:cubicBezTo>
                    <a:cubicBezTo>
                      <a:pt x="68759" y="110574"/>
                      <a:pt x="68354" y="110479"/>
                      <a:pt x="68116" y="110241"/>
                    </a:cubicBezTo>
                    <a:cubicBezTo>
                      <a:pt x="67834" y="109950"/>
                      <a:pt x="67558" y="109831"/>
                      <a:pt x="67236" y="109831"/>
                    </a:cubicBezTo>
                    <a:cubicBezTo>
                      <a:pt x="67109" y="109831"/>
                      <a:pt x="66974" y="109850"/>
                      <a:pt x="66830" y="109884"/>
                    </a:cubicBezTo>
                    <a:cubicBezTo>
                      <a:pt x="66773" y="109897"/>
                      <a:pt x="66718" y="109904"/>
                      <a:pt x="66666" y="109904"/>
                    </a:cubicBezTo>
                    <a:cubicBezTo>
                      <a:pt x="66308" y="109904"/>
                      <a:pt x="66058" y="109604"/>
                      <a:pt x="66151" y="109241"/>
                    </a:cubicBezTo>
                    <a:cubicBezTo>
                      <a:pt x="66235" y="109038"/>
                      <a:pt x="66377" y="108883"/>
                      <a:pt x="66556" y="108776"/>
                    </a:cubicBezTo>
                    <a:cubicBezTo>
                      <a:pt x="66973" y="108514"/>
                      <a:pt x="67425" y="108300"/>
                      <a:pt x="67830" y="108026"/>
                    </a:cubicBezTo>
                    <a:cubicBezTo>
                      <a:pt x="68128" y="107812"/>
                      <a:pt x="68401" y="107562"/>
                      <a:pt x="68651" y="107288"/>
                    </a:cubicBezTo>
                    <a:cubicBezTo>
                      <a:pt x="68745" y="107169"/>
                      <a:pt x="68894" y="107098"/>
                      <a:pt x="69045" y="107098"/>
                    </a:cubicBezTo>
                    <a:close/>
                    <a:moveTo>
                      <a:pt x="94141" y="100674"/>
                    </a:moveTo>
                    <a:cubicBezTo>
                      <a:pt x="94640" y="100674"/>
                      <a:pt x="95002" y="101093"/>
                      <a:pt x="95310" y="101716"/>
                    </a:cubicBezTo>
                    <a:cubicBezTo>
                      <a:pt x="95464" y="102049"/>
                      <a:pt x="95583" y="102383"/>
                      <a:pt x="95750" y="102716"/>
                    </a:cubicBezTo>
                    <a:cubicBezTo>
                      <a:pt x="95917" y="103037"/>
                      <a:pt x="96095" y="103359"/>
                      <a:pt x="96298" y="103668"/>
                    </a:cubicBezTo>
                    <a:cubicBezTo>
                      <a:pt x="96595" y="104157"/>
                      <a:pt x="96512" y="104633"/>
                      <a:pt x="96203" y="105062"/>
                    </a:cubicBezTo>
                    <a:cubicBezTo>
                      <a:pt x="96000" y="105323"/>
                      <a:pt x="95798" y="105573"/>
                      <a:pt x="95572" y="105812"/>
                    </a:cubicBezTo>
                    <a:cubicBezTo>
                      <a:pt x="95179" y="106216"/>
                      <a:pt x="95095" y="106466"/>
                      <a:pt x="95381" y="106907"/>
                    </a:cubicBezTo>
                    <a:cubicBezTo>
                      <a:pt x="95893" y="107681"/>
                      <a:pt x="95905" y="108467"/>
                      <a:pt x="95572" y="109312"/>
                    </a:cubicBezTo>
                    <a:cubicBezTo>
                      <a:pt x="95393" y="109764"/>
                      <a:pt x="95298" y="110229"/>
                      <a:pt x="95167" y="110681"/>
                    </a:cubicBezTo>
                    <a:cubicBezTo>
                      <a:pt x="95060" y="111061"/>
                      <a:pt x="94992" y="111201"/>
                      <a:pt x="94718" y="111201"/>
                    </a:cubicBezTo>
                    <a:cubicBezTo>
                      <a:pt x="94657" y="111201"/>
                      <a:pt x="94585" y="111194"/>
                      <a:pt x="94500" y="111181"/>
                    </a:cubicBezTo>
                    <a:cubicBezTo>
                      <a:pt x="94426" y="111170"/>
                      <a:pt x="94355" y="111165"/>
                      <a:pt x="94289" y="111165"/>
                    </a:cubicBezTo>
                    <a:cubicBezTo>
                      <a:pt x="93780" y="111165"/>
                      <a:pt x="93491" y="111473"/>
                      <a:pt x="93238" y="111884"/>
                    </a:cubicBezTo>
                    <a:cubicBezTo>
                      <a:pt x="93074" y="112130"/>
                      <a:pt x="92968" y="112479"/>
                      <a:pt x="92624" y="112479"/>
                    </a:cubicBezTo>
                    <a:cubicBezTo>
                      <a:pt x="92618" y="112479"/>
                      <a:pt x="92613" y="112479"/>
                      <a:pt x="92607" y="112479"/>
                    </a:cubicBezTo>
                    <a:cubicBezTo>
                      <a:pt x="92178" y="112455"/>
                      <a:pt x="91762" y="112384"/>
                      <a:pt x="91345" y="112277"/>
                    </a:cubicBezTo>
                    <a:cubicBezTo>
                      <a:pt x="91226" y="112217"/>
                      <a:pt x="91130" y="112122"/>
                      <a:pt x="91095" y="112003"/>
                    </a:cubicBezTo>
                    <a:cubicBezTo>
                      <a:pt x="90857" y="111360"/>
                      <a:pt x="90630" y="110693"/>
                      <a:pt x="90940" y="110050"/>
                    </a:cubicBezTo>
                    <a:cubicBezTo>
                      <a:pt x="91309" y="109288"/>
                      <a:pt x="91250" y="108598"/>
                      <a:pt x="90964" y="107859"/>
                    </a:cubicBezTo>
                    <a:cubicBezTo>
                      <a:pt x="90690" y="107217"/>
                      <a:pt x="90607" y="106514"/>
                      <a:pt x="90690" y="105824"/>
                    </a:cubicBezTo>
                    <a:cubicBezTo>
                      <a:pt x="90761" y="105300"/>
                      <a:pt x="90595" y="104764"/>
                      <a:pt x="90226" y="104383"/>
                    </a:cubicBezTo>
                    <a:cubicBezTo>
                      <a:pt x="89999" y="104121"/>
                      <a:pt x="89797" y="103847"/>
                      <a:pt x="89618" y="103549"/>
                    </a:cubicBezTo>
                    <a:cubicBezTo>
                      <a:pt x="89142" y="102740"/>
                      <a:pt x="89416" y="102049"/>
                      <a:pt x="90333" y="101799"/>
                    </a:cubicBezTo>
                    <a:cubicBezTo>
                      <a:pt x="90595" y="101752"/>
                      <a:pt x="90857" y="101716"/>
                      <a:pt x="91119" y="101704"/>
                    </a:cubicBezTo>
                    <a:cubicBezTo>
                      <a:pt x="91219" y="101718"/>
                      <a:pt x="91316" y="101725"/>
                      <a:pt x="91410" y="101725"/>
                    </a:cubicBezTo>
                    <a:cubicBezTo>
                      <a:pt x="92089" y="101725"/>
                      <a:pt x="92624" y="101377"/>
                      <a:pt x="93178" y="101085"/>
                    </a:cubicBezTo>
                    <a:cubicBezTo>
                      <a:pt x="93226" y="101049"/>
                      <a:pt x="93286" y="101013"/>
                      <a:pt x="93333" y="100978"/>
                    </a:cubicBezTo>
                    <a:cubicBezTo>
                      <a:pt x="93639" y="100768"/>
                      <a:pt x="93905" y="100674"/>
                      <a:pt x="94141" y="100674"/>
                    </a:cubicBezTo>
                    <a:close/>
                    <a:moveTo>
                      <a:pt x="62627" y="111157"/>
                    </a:moveTo>
                    <a:cubicBezTo>
                      <a:pt x="62627" y="111157"/>
                      <a:pt x="62686" y="111193"/>
                      <a:pt x="62746" y="111229"/>
                    </a:cubicBezTo>
                    <a:cubicBezTo>
                      <a:pt x="63151" y="111419"/>
                      <a:pt x="63460" y="111693"/>
                      <a:pt x="63389" y="112205"/>
                    </a:cubicBezTo>
                    <a:cubicBezTo>
                      <a:pt x="63317" y="112753"/>
                      <a:pt x="63127" y="113205"/>
                      <a:pt x="62579" y="113432"/>
                    </a:cubicBezTo>
                    <a:cubicBezTo>
                      <a:pt x="62365" y="113515"/>
                      <a:pt x="62151" y="113610"/>
                      <a:pt x="61948" y="113682"/>
                    </a:cubicBezTo>
                    <a:cubicBezTo>
                      <a:pt x="61341" y="112943"/>
                      <a:pt x="61353" y="112646"/>
                      <a:pt x="61948" y="112050"/>
                    </a:cubicBezTo>
                    <a:cubicBezTo>
                      <a:pt x="62198" y="111777"/>
                      <a:pt x="62413" y="111479"/>
                      <a:pt x="62627" y="111157"/>
                    </a:cubicBezTo>
                    <a:close/>
                    <a:moveTo>
                      <a:pt x="155329" y="117382"/>
                    </a:moveTo>
                    <a:cubicBezTo>
                      <a:pt x="155408" y="117382"/>
                      <a:pt x="155488" y="117403"/>
                      <a:pt x="155555" y="117444"/>
                    </a:cubicBezTo>
                    <a:cubicBezTo>
                      <a:pt x="155984" y="117754"/>
                      <a:pt x="156377" y="118087"/>
                      <a:pt x="156746" y="118444"/>
                    </a:cubicBezTo>
                    <a:cubicBezTo>
                      <a:pt x="157091" y="118801"/>
                      <a:pt x="157067" y="119206"/>
                      <a:pt x="156770" y="119623"/>
                    </a:cubicBezTo>
                    <a:lnTo>
                      <a:pt x="155972" y="119432"/>
                    </a:lnTo>
                    <a:cubicBezTo>
                      <a:pt x="155341" y="119289"/>
                      <a:pt x="154984" y="118837"/>
                      <a:pt x="154793" y="118254"/>
                    </a:cubicBezTo>
                    <a:cubicBezTo>
                      <a:pt x="154698" y="117992"/>
                      <a:pt x="154900" y="117527"/>
                      <a:pt x="155150" y="117420"/>
                    </a:cubicBezTo>
                    <a:cubicBezTo>
                      <a:pt x="155207" y="117394"/>
                      <a:pt x="155268" y="117382"/>
                      <a:pt x="155329" y="117382"/>
                    </a:cubicBezTo>
                    <a:close/>
                    <a:moveTo>
                      <a:pt x="159165" y="120473"/>
                    </a:moveTo>
                    <a:cubicBezTo>
                      <a:pt x="159196" y="120473"/>
                      <a:pt x="159227" y="120476"/>
                      <a:pt x="159258" y="120480"/>
                    </a:cubicBezTo>
                    <a:cubicBezTo>
                      <a:pt x="159639" y="120480"/>
                      <a:pt x="159758" y="120778"/>
                      <a:pt x="159889" y="121052"/>
                    </a:cubicBezTo>
                    <a:cubicBezTo>
                      <a:pt x="159925" y="121159"/>
                      <a:pt x="159949" y="121278"/>
                      <a:pt x="159949" y="121385"/>
                    </a:cubicBezTo>
                    <a:cubicBezTo>
                      <a:pt x="159961" y="122218"/>
                      <a:pt x="159449" y="122659"/>
                      <a:pt x="159056" y="123171"/>
                    </a:cubicBezTo>
                    <a:cubicBezTo>
                      <a:pt x="158993" y="123224"/>
                      <a:pt x="158917" y="123251"/>
                      <a:pt x="158838" y="123251"/>
                    </a:cubicBezTo>
                    <a:cubicBezTo>
                      <a:pt x="158812" y="123251"/>
                      <a:pt x="158785" y="123248"/>
                      <a:pt x="158758" y="123242"/>
                    </a:cubicBezTo>
                    <a:cubicBezTo>
                      <a:pt x="158282" y="123195"/>
                      <a:pt x="157841" y="122468"/>
                      <a:pt x="158020" y="122016"/>
                    </a:cubicBezTo>
                    <a:cubicBezTo>
                      <a:pt x="158163" y="121659"/>
                      <a:pt x="158389" y="121337"/>
                      <a:pt x="158520" y="120968"/>
                    </a:cubicBezTo>
                    <a:cubicBezTo>
                      <a:pt x="158595" y="120677"/>
                      <a:pt x="158867" y="120473"/>
                      <a:pt x="159165" y="120473"/>
                    </a:cubicBezTo>
                    <a:close/>
                    <a:moveTo>
                      <a:pt x="118620" y="115793"/>
                    </a:moveTo>
                    <a:cubicBezTo>
                      <a:pt x="118987" y="115793"/>
                      <a:pt x="119182" y="116066"/>
                      <a:pt x="119182" y="116575"/>
                    </a:cubicBezTo>
                    <a:cubicBezTo>
                      <a:pt x="119205" y="117063"/>
                      <a:pt x="118991" y="117539"/>
                      <a:pt x="118598" y="117837"/>
                    </a:cubicBezTo>
                    <a:lnTo>
                      <a:pt x="118598" y="117825"/>
                    </a:lnTo>
                    <a:cubicBezTo>
                      <a:pt x="118348" y="118027"/>
                      <a:pt x="118003" y="118230"/>
                      <a:pt x="117943" y="118504"/>
                    </a:cubicBezTo>
                    <a:cubicBezTo>
                      <a:pt x="117789" y="119075"/>
                      <a:pt x="117705" y="119694"/>
                      <a:pt x="117943" y="120290"/>
                    </a:cubicBezTo>
                    <a:cubicBezTo>
                      <a:pt x="118074" y="120611"/>
                      <a:pt x="118205" y="120933"/>
                      <a:pt x="118301" y="121266"/>
                    </a:cubicBezTo>
                    <a:cubicBezTo>
                      <a:pt x="118651" y="122373"/>
                      <a:pt x="117555" y="123587"/>
                      <a:pt x="116628" y="123587"/>
                    </a:cubicBezTo>
                    <a:cubicBezTo>
                      <a:pt x="116578" y="123587"/>
                      <a:pt x="116528" y="123583"/>
                      <a:pt x="116479" y="123576"/>
                    </a:cubicBezTo>
                    <a:cubicBezTo>
                      <a:pt x="116432" y="123582"/>
                      <a:pt x="116384" y="123585"/>
                      <a:pt x="116337" y="123585"/>
                    </a:cubicBezTo>
                    <a:cubicBezTo>
                      <a:pt x="116017" y="123585"/>
                      <a:pt x="115709" y="123447"/>
                      <a:pt x="115491" y="123218"/>
                    </a:cubicBezTo>
                    <a:cubicBezTo>
                      <a:pt x="114514" y="122230"/>
                      <a:pt x="113193" y="121837"/>
                      <a:pt x="112014" y="121206"/>
                    </a:cubicBezTo>
                    <a:cubicBezTo>
                      <a:pt x="111859" y="121135"/>
                      <a:pt x="111693" y="121087"/>
                      <a:pt x="111514" y="121063"/>
                    </a:cubicBezTo>
                    <a:cubicBezTo>
                      <a:pt x="110359" y="120849"/>
                      <a:pt x="109359" y="120313"/>
                      <a:pt x="108430" y="119623"/>
                    </a:cubicBezTo>
                    <a:cubicBezTo>
                      <a:pt x="108299" y="119504"/>
                      <a:pt x="108156" y="119409"/>
                      <a:pt x="108002" y="119325"/>
                    </a:cubicBezTo>
                    <a:cubicBezTo>
                      <a:pt x="107156" y="118992"/>
                      <a:pt x="107049" y="118242"/>
                      <a:pt x="107025" y="117515"/>
                    </a:cubicBezTo>
                    <a:cubicBezTo>
                      <a:pt x="107049" y="117194"/>
                      <a:pt x="107192" y="116884"/>
                      <a:pt x="107430" y="116670"/>
                    </a:cubicBezTo>
                    <a:cubicBezTo>
                      <a:pt x="107820" y="116289"/>
                      <a:pt x="108261" y="116068"/>
                      <a:pt x="108792" y="116068"/>
                    </a:cubicBezTo>
                    <a:cubicBezTo>
                      <a:pt x="108941" y="116068"/>
                      <a:pt x="109099" y="116086"/>
                      <a:pt x="109264" y="116122"/>
                    </a:cubicBezTo>
                    <a:cubicBezTo>
                      <a:pt x="110014" y="116301"/>
                      <a:pt x="110788" y="116420"/>
                      <a:pt x="111514" y="116753"/>
                    </a:cubicBezTo>
                    <a:cubicBezTo>
                      <a:pt x="112276" y="117111"/>
                      <a:pt x="113121" y="117039"/>
                      <a:pt x="113943" y="117075"/>
                    </a:cubicBezTo>
                    <a:cubicBezTo>
                      <a:pt x="114151" y="117093"/>
                      <a:pt x="114357" y="117102"/>
                      <a:pt x="114562" y="117102"/>
                    </a:cubicBezTo>
                    <a:cubicBezTo>
                      <a:pt x="114767" y="117102"/>
                      <a:pt x="114973" y="117093"/>
                      <a:pt x="115181" y="117075"/>
                    </a:cubicBezTo>
                    <a:cubicBezTo>
                      <a:pt x="115788" y="117027"/>
                      <a:pt x="116372" y="116825"/>
                      <a:pt x="116872" y="116491"/>
                    </a:cubicBezTo>
                    <a:cubicBezTo>
                      <a:pt x="117277" y="116206"/>
                      <a:pt x="117765" y="116039"/>
                      <a:pt x="118229" y="115872"/>
                    </a:cubicBezTo>
                    <a:cubicBezTo>
                      <a:pt x="118376" y="115819"/>
                      <a:pt x="118506" y="115793"/>
                      <a:pt x="118620" y="115793"/>
                    </a:cubicBezTo>
                    <a:close/>
                    <a:moveTo>
                      <a:pt x="143628" y="116501"/>
                    </a:moveTo>
                    <a:cubicBezTo>
                      <a:pt x="143651" y="116501"/>
                      <a:pt x="143673" y="116502"/>
                      <a:pt x="143697" y="116503"/>
                    </a:cubicBezTo>
                    <a:cubicBezTo>
                      <a:pt x="144089" y="116551"/>
                      <a:pt x="144482" y="116599"/>
                      <a:pt x="144863" y="116622"/>
                    </a:cubicBezTo>
                    <a:cubicBezTo>
                      <a:pt x="145116" y="116640"/>
                      <a:pt x="145369" y="116651"/>
                      <a:pt x="145622" y="116651"/>
                    </a:cubicBezTo>
                    <a:cubicBezTo>
                      <a:pt x="145714" y="116651"/>
                      <a:pt x="145807" y="116649"/>
                      <a:pt x="145899" y="116646"/>
                    </a:cubicBezTo>
                    <a:cubicBezTo>
                      <a:pt x="146000" y="116640"/>
                      <a:pt x="146099" y="116636"/>
                      <a:pt x="146197" y="116636"/>
                    </a:cubicBezTo>
                    <a:cubicBezTo>
                      <a:pt x="146634" y="116636"/>
                      <a:pt x="147050" y="116711"/>
                      <a:pt x="147459" y="116944"/>
                    </a:cubicBezTo>
                    <a:cubicBezTo>
                      <a:pt x="147828" y="117146"/>
                      <a:pt x="148280" y="117206"/>
                      <a:pt x="148673" y="117349"/>
                    </a:cubicBezTo>
                    <a:cubicBezTo>
                      <a:pt x="148864" y="117420"/>
                      <a:pt x="149102" y="117504"/>
                      <a:pt x="149209" y="117646"/>
                    </a:cubicBezTo>
                    <a:cubicBezTo>
                      <a:pt x="149507" y="118099"/>
                      <a:pt x="149757" y="118575"/>
                      <a:pt x="150019" y="119051"/>
                    </a:cubicBezTo>
                    <a:cubicBezTo>
                      <a:pt x="150174" y="119337"/>
                      <a:pt x="150316" y="119623"/>
                      <a:pt x="150436" y="119920"/>
                    </a:cubicBezTo>
                    <a:cubicBezTo>
                      <a:pt x="150686" y="120540"/>
                      <a:pt x="150602" y="120742"/>
                      <a:pt x="150055" y="121028"/>
                    </a:cubicBezTo>
                    <a:lnTo>
                      <a:pt x="150043" y="121028"/>
                    </a:lnTo>
                    <a:cubicBezTo>
                      <a:pt x="149126" y="121516"/>
                      <a:pt x="149114" y="121516"/>
                      <a:pt x="149543" y="122492"/>
                    </a:cubicBezTo>
                    <a:cubicBezTo>
                      <a:pt x="149626" y="122707"/>
                      <a:pt x="149745" y="122921"/>
                      <a:pt x="149828" y="123147"/>
                    </a:cubicBezTo>
                    <a:cubicBezTo>
                      <a:pt x="149947" y="123492"/>
                      <a:pt x="149864" y="123683"/>
                      <a:pt x="149531" y="123826"/>
                    </a:cubicBezTo>
                    <a:cubicBezTo>
                      <a:pt x="149354" y="123905"/>
                      <a:pt x="149169" y="123944"/>
                      <a:pt x="148986" y="123944"/>
                    </a:cubicBezTo>
                    <a:cubicBezTo>
                      <a:pt x="148699" y="123944"/>
                      <a:pt x="148418" y="123848"/>
                      <a:pt x="148185" y="123659"/>
                    </a:cubicBezTo>
                    <a:cubicBezTo>
                      <a:pt x="147792" y="123349"/>
                      <a:pt x="147423" y="123016"/>
                      <a:pt x="147042" y="122695"/>
                    </a:cubicBezTo>
                    <a:cubicBezTo>
                      <a:pt x="146911" y="122576"/>
                      <a:pt x="146768" y="122492"/>
                      <a:pt x="146614" y="122421"/>
                    </a:cubicBezTo>
                    <a:cubicBezTo>
                      <a:pt x="146551" y="122393"/>
                      <a:pt x="146486" y="122379"/>
                      <a:pt x="146422" y="122379"/>
                    </a:cubicBezTo>
                    <a:cubicBezTo>
                      <a:pt x="146244" y="122379"/>
                      <a:pt x="146080" y="122484"/>
                      <a:pt x="146018" y="122659"/>
                    </a:cubicBezTo>
                    <a:cubicBezTo>
                      <a:pt x="145935" y="122814"/>
                      <a:pt x="145864" y="122968"/>
                      <a:pt x="145792" y="123123"/>
                    </a:cubicBezTo>
                    <a:cubicBezTo>
                      <a:pt x="145663" y="123368"/>
                      <a:pt x="145552" y="123484"/>
                      <a:pt x="145416" y="123484"/>
                    </a:cubicBezTo>
                    <a:cubicBezTo>
                      <a:pt x="145301" y="123484"/>
                      <a:pt x="145169" y="123401"/>
                      <a:pt x="144994" y="123242"/>
                    </a:cubicBezTo>
                    <a:cubicBezTo>
                      <a:pt x="144542" y="122873"/>
                      <a:pt x="144280" y="122326"/>
                      <a:pt x="144280" y="121754"/>
                    </a:cubicBezTo>
                    <a:cubicBezTo>
                      <a:pt x="144292" y="120599"/>
                      <a:pt x="143756" y="119670"/>
                      <a:pt x="143113" y="118789"/>
                    </a:cubicBezTo>
                    <a:cubicBezTo>
                      <a:pt x="142911" y="118527"/>
                      <a:pt x="142744" y="118254"/>
                      <a:pt x="142625" y="117944"/>
                    </a:cubicBezTo>
                    <a:cubicBezTo>
                      <a:pt x="142359" y="117239"/>
                      <a:pt x="142889" y="116501"/>
                      <a:pt x="143628" y="116501"/>
                    </a:cubicBezTo>
                    <a:close/>
                    <a:moveTo>
                      <a:pt x="153604" y="129138"/>
                    </a:moveTo>
                    <a:cubicBezTo>
                      <a:pt x="154149" y="129138"/>
                      <a:pt x="154640" y="129348"/>
                      <a:pt x="155115" y="129600"/>
                    </a:cubicBezTo>
                    <a:cubicBezTo>
                      <a:pt x="155621" y="129877"/>
                      <a:pt x="156133" y="130033"/>
                      <a:pt x="156668" y="130033"/>
                    </a:cubicBezTo>
                    <a:cubicBezTo>
                      <a:pt x="156937" y="130033"/>
                      <a:pt x="157213" y="129994"/>
                      <a:pt x="157496" y="129910"/>
                    </a:cubicBezTo>
                    <a:cubicBezTo>
                      <a:pt x="157532" y="129898"/>
                      <a:pt x="157579" y="129898"/>
                      <a:pt x="157627" y="129886"/>
                    </a:cubicBezTo>
                    <a:cubicBezTo>
                      <a:pt x="157641" y="129884"/>
                      <a:pt x="157659" y="129883"/>
                      <a:pt x="157680" y="129883"/>
                    </a:cubicBezTo>
                    <a:cubicBezTo>
                      <a:pt x="158093" y="129883"/>
                      <a:pt x="159639" y="130215"/>
                      <a:pt x="159889" y="130362"/>
                    </a:cubicBezTo>
                    <a:cubicBezTo>
                      <a:pt x="160330" y="130636"/>
                      <a:pt x="160401" y="131029"/>
                      <a:pt x="160318" y="131481"/>
                    </a:cubicBezTo>
                    <a:cubicBezTo>
                      <a:pt x="160258" y="131898"/>
                      <a:pt x="159949" y="132243"/>
                      <a:pt x="159532" y="132339"/>
                    </a:cubicBezTo>
                    <a:cubicBezTo>
                      <a:pt x="159222" y="132413"/>
                      <a:pt x="158905" y="132452"/>
                      <a:pt x="158589" y="132452"/>
                    </a:cubicBezTo>
                    <a:cubicBezTo>
                      <a:pt x="158298" y="132452"/>
                      <a:pt x="158007" y="132419"/>
                      <a:pt x="157722" y="132351"/>
                    </a:cubicBezTo>
                    <a:cubicBezTo>
                      <a:pt x="157198" y="132232"/>
                      <a:pt x="156662" y="132172"/>
                      <a:pt x="156139" y="132041"/>
                    </a:cubicBezTo>
                    <a:cubicBezTo>
                      <a:pt x="155781" y="131958"/>
                      <a:pt x="155436" y="131827"/>
                      <a:pt x="155115" y="131648"/>
                    </a:cubicBezTo>
                    <a:cubicBezTo>
                      <a:pt x="154579" y="131374"/>
                      <a:pt x="154103" y="131029"/>
                      <a:pt x="153472" y="130934"/>
                    </a:cubicBezTo>
                    <a:cubicBezTo>
                      <a:pt x="152888" y="130850"/>
                      <a:pt x="152519" y="130350"/>
                      <a:pt x="152198" y="129874"/>
                    </a:cubicBezTo>
                    <a:cubicBezTo>
                      <a:pt x="152031" y="129660"/>
                      <a:pt x="152150" y="129350"/>
                      <a:pt x="152424" y="129303"/>
                    </a:cubicBezTo>
                    <a:cubicBezTo>
                      <a:pt x="152710" y="129243"/>
                      <a:pt x="153007" y="129184"/>
                      <a:pt x="153305" y="129160"/>
                    </a:cubicBezTo>
                    <a:cubicBezTo>
                      <a:pt x="153407" y="129145"/>
                      <a:pt x="153506" y="129138"/>
                      <a:pt x="153604" y="129138"/>
                    </a:cubicBezTo>
                    <a:close/>
                    <a:moveTo>
                      <a:pt x="89857" y="1"/>
                    </a:moveTo>
                    <a:cubicBezTo>
                      <a:pt x="88059" y="1"/>
                      <a:pt x="86249" y="1"/>
                      <a:pt x="84451" y="13"/>
                    </a:cubicBezTo>
                    <a:cubicBezTo>
                      <a:pt x="81891" y="37"/>
                      <a:pt x="79331" y="96"/>
                      <a:pt x="76772" y="120"/>
                    </a:cubicBezTo>
                    <a:cubicBezTo>
                      <a:pt x="73855" y="144"/>
                      <a:pt x="70949" y="144"/>
                      <a:pt x="68044" y="168"/>
                    </a:cubicBezTo>
                    <a:cubicBezTo>
                      <a:pt x="64520" y="191"/>
                      <a:pt x="61008" y="227"/>
                      <a:pt x="57495" y="263"/>
                    </a:cubicBezTo>
                    <a:cubicBezTo>
                      <a:pt x="55149" y="284"/>
                      <a:pt x="52812" y="324"/>
                      <a:pt x="50459" y="324"/>
                    </a:cubicBezTo>
                    <a:cubicBezTo>
                      <a:pt x="50173" y="324"/>
                      <a:pt x="49887" y="324"/>
                      <a:pt x="49601" y="322"/>
                    </a:cubicBezTo>
                    <a:cubicBezTo>
                      <a:pt x="48982" y="322"/>
                      <a:pt x="48566" y="442"/>
                      <a:pt x="48411" y="1096"/>
                    </a:cubicBezTo>
                    <a:cubicBezTo>
                      <a:pt x="48387" y="1192"/>
                      <a:pt x="48280" y="1275"/>
                      <a:pt x="48232" y="1370"/>
                    </a:cubicBezTo>
                    <a:cubicBezTo>
                      <a:pt x="47935" y="1942"/>
                      <a:pt x="47696" y="2549"/>
                      <a:pt x="47685" y="3216"/>
                    </a:cubicBezTo>
                    <a:cubicBezTo>
                      <a:pt x="47661" y="3954"/>
                      <a:pt x="47423" y="4573"/>
                      <a:pt x="46720" y="4942"/>
                    </a:cubicBezTo>
                    <a:cubicBezTo>
                      <a:pt x="46506" y="5061"/>
                      <a:pt x="46303" y="5192"/>
                      <a:pt x="46125" y="5347"/>
                    </a:cubicBezTo>
                    <a:cubicBezTo>
                      <a:pt x="45649" y="5692"/>
                      <a:pt x="45649" y="5692"/>
                      <a:pt x="45851" y="6240"/>
                    </a:cubicBezTo>
                    <a:cubicBezTo>
                      <a:pt x="46101" y="6895"/>
                      <a:pt x="46006" y="7276"/>
                      <a:pt x="45410" y="7704"/>
                    </a:cubicBezTo>
                    <a:cubicBezTo>
                      <a:pt x="45077" y="7942"/>
                      <a:pt x="44696" y="8121"/>
                      <a:pt x="44351" y="8347"/>
                    </a:cubicBezTo>
                    <a:cubicBezTo>
                      <a:pt x="43541" y="8859"/>
                      <a:pt x="43184" y="9669"/>
                      <a:pt x="43017" y="10562"/>
                    </a:cubicBezTo>
                    <a:cubicBezTo>
                      <a:pt x="42961" y="10900"/>
                      <a:pt x="43105" y="11075"/>
                      <a:pt x="43373" y="11075"/>
                    </a:cubicBezTo>
                    <a:cubicBezTo>
                      <a:pt x="43445" y="11075"/>
                      <a:pt x="43525" y="11063"/>
                      <a:pt x="43613" y="11038"/>
                    </a:cubicBezTo>
                    <a:cubicBezTo>
                      <a:pt x="44434" y="10836"/>
                      <a:pt x="45256" y="10621"/>
                      <a:pt x="46065" y="10443"/>
                    </a:cubicBezTo>
                    <a:cubicBezTo>
                      <a:pt x="46236" y="10404"/>
                      <a:pt x="46405" y="10382"/>
                      <a:pt x="46569" y="10382"/>
                    </a:cubicBezTo>
                    <a:cubicBezTo>
                      <a:pt x="46964" y="10382"/>
                      <a:pt x="47330" y="10511"/>
                      <a:pt x="47625" y="10848"/>
                    </a:cubicBezTo>
                    <a:cubicBezTo>
                      <a:pt x="48006" y="11264"/>
                      <a:pt x="48363" y="11705"/>
                      <a:pt x="48720" y="12133"/>
                    </a:cubicBezTo>
                    <a:cubicBezTo>
                      <a:pt x="49530" y="13134"/>
                      <a:pt x="50209" y="14217"/>
                      <a:pt x="50447" y="15515"/>
                    </a:cubicBezTo>
                    <a:cubicBezTo>
                      <a:pt x="50506" y="15812"/>
                      <a:pt x="50602" y="16110"/>
                      <a:pt x="50673" y="16396"/>
                    </a:cubicBezTo>
                    <a:cubicBezTo>
                      <a:pt x="50887" y="17205"/>
                      <a:pt x="51352" y="17920"/>
                      <a:pt x="51995" y="18444"/>
                    </a:cubicBezTo>
                    <a:cubicBezTo>
                      <a:pt x="52399" y="18765"/>
                      <a:pt x="52828" y="19051"/>
                      <a:pt x="53281" y="19313"/>
                    </a:cubicBezTo>
                    <a:cubicBezTo>
                      <a:pt x="54197" y="19884"/>
                      <a:pt x="54983" y="20539"/>
                      <a:pt x="55257" y="21682"/>
                    </a:cubicBezTo>
                    <a:cubicBezTo>
                      <a:pt x="55602" y="22980"/>
                      <a:pt x="56138" y="24230"/>
                      <a:pt x="56852" y="25373"/>
                    </a:cubicBezTo>
                    <a:cubicBezTo>
                      <a:pt x="57186" y="25933"/>
                      <a:pt x="57329" y="26540"/>
                      <a:pt x="56983" y="27159"/>
                    </a:cubicBezTo>
                    <a:cubicBezTo>
                      <a:pt x="56555" y="27945"/>
                      <a:pt x="56769" y="28612"/>
                      <a:pt x="57364" y="29207"/>
                    </a:cubicBezTo>
                    <a:cubicBezTo>
                      <a:pt x="57424" y="29266"/>
                      <a:pt x="57472" y="29338"/>
                      <a:pt x="57531" y="29397"/>
                    </a:cubicBezTo>
                    <a:cubicBezTo>
                      <a:pt x="57912" y="29814"/>
                      <a:pt x="57972" y="30433"/>
                      <a:pt x="57674" y="30910"/>
                    </a:cubicBezTo>
                    <a:cubicBezTo>
                      <a:pt x="57591" y="31052"/>
                      <a:pt x="57519" y="31219"/>
                      <a:pt x="57472" y="31386"/>
                    </a:cubicBezTo>
                    <a:cubicBezTo>
                      <a:pt x="57364" y="31719"/>
                      <a:pt x="57448" y="31874"/>
                      <a:pt x="57805" y="31933"/>
                    </a:cubicBezTo>
                    <a:cubicBezTo>
                      <a:pt x="57919" y="31953"/>
                      <a:pt x="58036" y="31963"/>
                      <a:pt x="58152" y="31963"/>
                    </a:cubicBezTo>
                    <a:cubicBezTo>
                      <a:pt x="58315" y="31963"/>
                      <a:pt x="58479" y="31944"/>
                      <a:pt x="58638" y="31910"/>
                    </a:cubicBezTo>
                    <a:cubicBezTo>
                      <a:pt x="59317" y="31767"/>
                      <a:pt x="59972" y="31541"/>
                      <a:pt x="60650" y="31410"/>
                    </a:cubicBezTo>
                    <a:cubicBezTo>
                      <a:pt x="60835" y="31374"/>
                      <a:pt x="61019" y="31354"/>
                      <a:pt x="61197" y="31354"/>
                    </a:cubicBezTo>
                    <a:cubicBezTo>
                      <a:pt x="61791" y="31354"/>
                      <a:pt x="62328" y="31574"/>
                      <a:pt x="62639" y="32160"/>
                    </a:cubicBezTo>
                    <a:cubicBezTo>
                      <a:pt x="62936" y="32719"/>
                      <a:pt x="63067" y="33386"/>
                      <a:pt x="63163" y="34017"/>
                    </a:cubicBezTo>
                    <a:cubicBezTo>
                      <a:pt x="63258" y="34684"/>
                      <a:pt x="63175" y="35362"/>
                      <a:pt x="63222" y="36029"/>
                    </a:cubicBezTo>
                    <a:cubicBezTo>
                      <a:pt x="63294" y="36708"/>
                      <a:pt x="63044" y="37387"/>
                      <a:pt x="62532" y="37839"/>
                    </a:cubicBezTo>
                    <a:cubicBezTo>
                      <a:pt x="62246" y="38113"/>
                      <a:pt x="61984" y="38399"/>
                      <a:pt x="61746" y="38708"/>
                    </a:cubicBezTo>
                    <a:cubicBezTo>
                      <a:pt x="61591" y="38887"/>
                      <a:pt x="61484" y="39101"/>
                      <a:pt x="61424" y="39327"/>
                    </a:cubicBezTo>
                    <a:cubicBezTo>
                      <a:pt x="61341" y="39863"/>
                      <a:pt x="61079" y="40173"/>
                      <a:pt x="60543" y="40327"/>
                    </a:cubicBezTo>
                    <a:cubicBezTo>
                      <a:pt x="60115" y="40435"/>
                      <a:pt x="59769" y="40780"/>
                      <a:pt x="59650" y="41220"/>
                    </a:cubicBezTo>
                    <a:cubicBezTo>
                      <a:pt x="59984" y="41327"/>
                      <a:pt x="60281" y="41423"/>
                      <a:pt x="60591" y="41506"/>
                    </a:cubicBezTo>
                    <a:cubicBezTo>
                      <a:pt x="60984" y="41625"/>
                      <a:pt x="61401" y="41685"/>
                      <a:pt x="61770" y="41863"/>
                    </a:cubicBezTo>
                    <a:cubicBezTo>
                      <a:pt x="62532" y="42220"/>
                      <a:pt x="62675" y="43078"/>
                      <a:pt x="62020" y="43613"/>
                    </a:cubicBezTo>
                    <a:cubicBezTo>
                      <a:pt x="60889" y="44518"/>
                      <a:pt x="59734" y="45399"/>
                      <a:pt x="58174" y="45447"/>
                    </a:cubicBezTo>
                    <a:cubicBezTo>
                      <a:pt x="57710" y="45459"/>
                      <a:pt x="57245" y="45649"/>
                      <a:pt x="56781" y="45745"/>
                    </a:cubicBezTo>
                    <a:cubicBezTo>
                      <a:pt x="56075" y="45895"/>
                      <a:pt x="55379" y="46064"/>
                      <a:pt x="54669" y="46064"/>
                    </a:cubicBezTo>
                    <a:cubicBezTo>
                      <a:pt x="54252" y="46064"/>
                      <a:pt x="53831" y="46006"/>
                      <a:pt x="53400" y="45852"/>
                    </a:cubicBezTo>
                    <a:cubicBezTo>
                      <a:pt x="53100" y="45742"/>
                      <a:pt x="52790" y="45693"/>
                      <a:pt x="52479" y="45693"/>
                    </a:cubicBezTo>
                    <a:cubicBezTo>
                      <a:pt x="51950" y="45693"/>
                      <a:pt x="51418" y="45832"/>
                      <a:pt x="50923" y="46042"/>
                    </a:cubicBezTo>
                    <a:cubicBezTo>
                      <a:pt x="50663" y="46154"/>
                      <a:pt x="50435" y="46233"/>
                      <a:pt x="50199" y="46233"/>
                    </a:cubicBezTo>
                    <a:cubicBezTo>
                      <a:pt x="50057" y="46233"/>
                      <a:pt x="49913" y="46205"/>
                      <a:pt x="49756" y="46138"/>
                    </a:cubicBezTo>
                    <a:cubicBezTo>
                      <a:pt x="49615" y="46069"/>
                      <a:pt x="49466" y="46036"/>
                      <a:pt x="49320" y="46036"/>
                    </a:cubicBezTo>
                    <a:cubicBezTo>
                      <a:pt x="49033" y="46036"/>
                      <a:pt x="48755" y="46163"/>
                      <a:pt x="48566" y="46400"/>
                    </a:cubicBezTo>
                    <a:cubicBezTo>
                      <a:pt x="48447" y="46531"/>
                      <a:pt x="48292" y="46614"/>
                      <a:pt x="48125" y="46638"/>
                    </a:cubicBezTo>
                    <a:cubicBezTo>
                      <a:pt x="47765" y="46660"/>
                      <a:pt x="47406" y="46672"/>
                      <a:pt x="47047" y="46672"/>
                    </a:cubicBezTo>
                    <a:cubicBezTo>
                      <a:pt x="46646" y="46672"/>
                      <a:pt x="46247" y="46657"/>
                      <a:pt x="45851" y="46626"/>
                    </a:cubicBezTo>
                    <a:cubicBezTo>
                      <a:pt x="45671" y="46605"/>
                      <a:pt x="45499" y="46591"/>
                      <a:pt x="45331" y="46591"/>
                    </a:cubicBezTo>
                    <a:cubicBezTo>
                      <a:pt x="44922" y="46591"/>
                      <a:pt x="44544" y="46673"/>
                      <a:pt x="44172" y="46935"/>
                    </a:cubicBezTo>
                    <a:cubicBezTo>
                      <a:pt x="44029" y="47042"/>
                      <a:pt x="43815" y="47066"/>
                      <a:pt x="43636" y="47126"/>
                    </a:cubicBezTo>
                    <a:cubicBezTo>
                      <a:pt x="43065" y="47352"/>
                      <a:pt x="42541" y="47578"/>
                      <a:pt x="42267" y="48221"/>
                    </a:cubicBezTo>
                    <a:cubicBezTo>
                      <a:pt x="42044" y="48757"/>
                      <a:pt x="41627" y="49005"/>
                      <a:pt x="41115" y="49005"/>
                    </a:cubicBezTo>
                    <a:cubicBezTo>
                      <a:pt x="40945" y="49005"/>
                      <a:pt x="40764" y="48977"/>
                      <a:pt x="40577" y="48924"/>
                    </a:cubicBezTo>
                    <a:cubicBezTo>
                      <a:pt x="40374" y="48876"/>
                      <a:pt x="40160" y="48805"/>
                      <a:pt x="39969" y="48709"/>
                    </a:cubicBezTo>
                    <a:cubicBezTo>
                      <a:pt x="39702" y="48578"/>
                      <a:pt x="39442" y="48524"/>
                      <a:pt x="39187" y="48524"/>
                    </a:cubicBezTo>
                    <a:cubicBezTo>
                      <a:pt x="38771" y="48524"/>
                      <a:pt x="38368" y="48668"/>
                      <a:pt x="37969" y="48852"/>
                    </a:cubicBezTo>
                    <a:cubicBezTo>
                      <a:pt x="37755" y="48959"/>
                      <a:pt x="37552" y="49090"/>
                      <a:pt x="37362" y="49221"/>
                    </a:cubicBezTo>
                    <a:cubicBezTo>
                      <a:pt x="36683" y="49662"/>
                      <a:pt x="36016" y="50114"/>
                      <a:pt x="35350" y="50543"/>
                    </a:cubicBezTo>
                    <a:cubicBezTo>
                      <a:pt x="35154" y="50667"/>
                      <a:pt x="34954" y="50741"/>
                      <a:pt x="34750" y="50741"/>
                    </a:cubicBezTo>
                    <a:cubicBezTo>
                      <a:pt x="34583" y="50741"/>
                      <a:pt x="34414" y="50691"/>
                      <a:pt x="34242" y="50579"/>
                    </a:cubicBezTo>
                    <a:cubicBezTo>
                      <a:pt x="33933" y="50388"/>
                      <a:pt x="33552" y="50233"/>
                      <a:pt x="33540" y="49805"/>
                    </a:cubicBezTo>
                    <a:cubicBezTo>
                      <a:pt x="33528" y="49376"/>
                      <a:pt x="33909" y="49221"/>
                      <a:pt x="34254" y="49067"/>
                    </a:cubicBezTo>
                    <a:cubicBezTo>
                      <a:pt x="34695" y="48840"/>
                      <a:pt x="35123" y="48626"/>
                      <a:pt x="35409" y="48162"/>
                    </a:cubicBezTo>
                    <a:cubicBezTo>
                      <a:pt x="35743" y="47650"/>
                      <a:pt x="36112" y="47173"/>
                      <a:pt x="36528" y="46733"/>
                    </a:cubicBezTo>
                    <a:cubicBezTo>
                      <a:pt x="36909" y="46304"/>
                      <a:pt x="37255" y="45911"/>
                      <a:pt x="37195" y="45257"/>
                    </a:cubicBezTo>
                    <a:cubicBezTo>
                      <a:pt x="37159" y="44768"/>
                      <a:pt x="37540" y="44340"/>
                      <a:pt x="38029" y="44245"/>
                    </a:cubicBezTo>
                    <a:cubicBezTo>
                      <a:pt x="38600" y="44114"/>
                      <a:pt x="39184" y="44030"/>
                      <a:pt x="39767" y="43994"/>
                    </a:cubicBezTo>
                    <a:cubicBezTo>
                      <a:pt x="39802" y="43996"/>
                      <a:pt x="39837" y="43997"/>
                      <a:pt x="39872" y="43997"/>
                    </a:cubicBezTo>
                    <a:cubicBezTo>
                      <a:pt x="40287" y="43997"/>
                      <a:pt x="40689" y="43868"/>
                      <a:pt x="41041" y="43637"/>
                    </a:cubicBezTo>
                    <a:cubicBezTo>
                      <a:pt x="41571" y="43251"/>
                      <a:pt x="42204" y="43038"/>
                      <a:pt x="42854" y="43038"/>
                    </a:cubicBezTo>
                    <a:cubicBezTo>
                      <a:pt x="42904" y="43038"/>
                      <a:pt x="42955" y="43039"/>
                      <a:pt x="43005" y="43042"/>
                    </a:cubicBezTo>
                    <a:cubicBezTo>
                      <a:pt x="43040" y="43044"/>
                      <a:pt x="43074" y="43046"/>
                      <a:pt x="43107" y="43046"/>
                    </a:cubicBezTo>
                    <a:cubicBezTo>
                      <a:pt x="43705" y="43046"/>
                      <a:pt x="44110" y="42650"/>
                      <a:pt x="44494" y="42232"/>
                    </a:cubicBezTo>
                    <a:cubicBezTo>
                      <a:pt x="44648" y="42054"/>
                      <a:pt x="44601" y="41875"/>
                      <a:pt x="44351" y="41732"/>
                    </a:cubicBezTo>
                    <a:lnTo>
                      <a:pt x="43934" y="41970"/>
                    </a:lnTo>
                    <a:cubicBezTo>
                      <a:pt x="43632" y="42139"/>
                      <a:pt x="43381" y="42229"/>
                      <a:pt x="43148" y="42229"/>
                    </a:cubicBezTo>
                    <a:cubicBezTo>
                      <a:pt x="42839" y="42229"/>
                      <a:pt x="42562" y="42072"/>
                      <a:pt x="42243" y="41732"/>
                    </a:cubicBezTo>
                    <a:cubicBezTo>
                      <a:pt x="41974" y="41429"/>
                      <a:pt x="41577" y="41242"/>
                      <a:pt x="41173" y="41242"/>
                    </a:cubicBezTo>
                    <a:cubicBezTo>
                      <a:pt x="41149" y="41242"/>
                      <a:pt x="41124" y="41243"/>
                      <a:pt x="41100" y="41244"/>
                    </a:cubicBezTo>
                    <a:cubicBezTo>
                      <a:pt x="41084" y="41244"/>
                      <a:pt x="41068" y="41245"/>
                      <a:pt x="41052" y="41245"/>
                    </a:cubicBezTo>
                    <a:cubicBezTo>
                      <a:pt x="40491" y="41245"/>
                      <a:pt x="40033" y="41039"/>
                      <a:pt x="39743" y="40506"/>
                    </a:cubicBezTo>
                    <a:cubicBezTo>
                      <a:pt x="39648" y="40363"/>
                      <a:pt x="39541" y="40232"/>
                      <a:pt x="39422" y="40101"/>
                    </a:cubicBezTo>
                    <a:cubicBezTo>
                      <a:pt x="39255" y="39899"/>
                      <a:pt x="39068" y="39781"/>
                      <a:pt x="38834" y="39781"/>
                    </a:cubicBezTo>
                    <a:cubicBezTo>
                      <a:pt x="38750" y="39781"/>
                      <a:pt x="38661" y="39796"/>
                      <a:pt x="38564" y="39827"/>
                    </a:cubicBezTo>
                    <a:cubicBezTo>
                      <a:pt x="37993" y="40030"/>
                      <a:pt x="37409" y="40196"/>
                      <a:pt x="36826" y="40363"/>
                    </a:cubicBezTo>
                    <a:cubicBezTo>
                      <a:pt x="36737" y="40386"/>
                      <a:pt x="36649" y="40397"/>
                      <a:pt x="36562" y="40397"/>
                    </a:cubicBezTo>
                    <a:cubicBezTo>
                      <a:pt x="36152" y="40397"/>
                      <a:pt x="35778" y="40144"/>
                      <a:pt x="35493" y="39673"/>
                    </a:cubicBezTo>
                    <a:cubicBezTo>
                      <a:pt x="35278" y="39339"/>
                      <a:pt x="35314" y="38934"/>
                      <a:pt x="35683" y="38553"/>
                    </a:cubicBezTo>
                    <a:cubicBezTo>
                      <a:pt x="36183" y="38029"/>
                      <a:pt x="36755" y="37589"/>
                      <a:pt x="37457" y="37387"/>
                    </a:cubicBezTo>
                    <a:cubicBezTo>
                      <a:pt x="37981" y="37232"/>
                      <a:pt x="38505" y="37101"/>
                      <a:pt x="39041" y="36994"/>
                    </a:cubicBezTo>
                    <a:cubicBezTo>
                      <a:pt x="39719" y="36839"/>
                      <a:pt x="40029" y="36541"/>
                      <a:pt x="40029" y="35851"/>
                    </a:cubicBezTo>
                    <a:cubicBezTo>
                      <a:pt x="40041" y="35089"/>
                      <a:pt x="39969" y="34339"/>
                      <a:pt x="39826" y="33588"/>
                    </a:cubicBezTo>
                    <a:cubicBezTo>
                      <a:pt x="39684" y="32850"/>
                      <a:pt x="39243" y="32279"/>
                      <a:pt x="38374" y="32255"/>
                    </a:cubicBezTo>
                    <a:cubicBezTo>
                      <a:pt x="38267" y="32243"/>
                      <a:pt x="38160" y="32219"/>
                      <a:pt x="38052" y="32195"/>
                    </a:cubicBezTo>
                    <a:cubicBezTo>
                      <a:pt x="37600" y="32112"/>
                      <a:pt x="37326" y="31731"/>
                      <a:pt x="37790" y="31302"/>
                    </a:cubicBezTo>
                    <a:cubicBezTo>
                      <a:pt x="38124" y="31005"/>
                      <a:pt x="38445" y="30660"/>
                      <a:pt x="38767" y="30338"/>
                    </a:cubicBezTo>
                    <a:cubicBezTo>
                      <a:pt x="39112" y="29993"/>
                      <a:pt x="39148" y="29576"/>
                      <a:pt x="39005" y="29136"/>
                    </a:cubicBezTo>
                    <a:cubicBezTo>
                      <a:pt x="38945" y="28981"/>
                      <a:pt x="38874" y="28814"/>
                      <a:pt x="38779" y="28671"/>
                    </a:cubicBezTo>
                    <a:cubicBezTo>
                      <a:pt x="38552" y="28243"/>
                      <a:pt x="38552" y="27719"/>
                      <a:pt x="38791" y="27290"/>
                    </a:cubicBezTo>
                    <a:cubicBezTo>
                      <a:pt x="38959" y="26966"/>
                      <a:pt x="39241" y="26797"/>
                      <a:pt x="39532" y="26797"/>
                    </a:cubicBezTo>
                    <a:cubicBezTo>
                      <a:pt x="39775" y="26797"/>
                      <a:pt x="40024" y="26915"/>
                      <a:pt x="40219" y="27159"/>
                    </a:cubicBezTo>
                    <a:cubicBezTo>
                      <a:pt x="40315" y="27278"/>
                      <a:pt x="40386" y="27421"/>
                      <a:pt x="40469" y="27540"/>
                    </a:cubicBezTo>
                    <a:cubicBezTo>
                      <a:pt x="40970" y="28201"/>
                      <a:pt x="41553" y="28615"/>
                      <a:pt x="42314" y="28615"/>
                    </a:cubicBezTo>
                    <a:cubicBezTo>
                      <a:pt x="42512" y="28615"/>
                      <a:pt x="42722" y="28587"/>
                      <a:pt x="42946" y="28528"/>
                    </a:cubicBezTo>
                    <a:cubicBezTo>
                      <a:pt x="43803" y="28302"/>
                      <a:pt x="44148" y="27850"/>
                      <a:pt x="44006" y="26969"/>
                    </a:cubicBezTo>
                    <a:cubicBezTo>
                      <a:pt x="43946" y="26647"/>
                      <a:pt x="43827" y="26349"/>
                      <a:pt x="43767" y="26028"/>
                    </a:cubicBezTo>
                    <a:cubicBezTo>
                      <a:pt x="43672" y="25516"/>
                      <a:pt x="43613" y="24980"/>
                      <a:pt x="43910" y="24516"/>
                    </a:cubicBezTo>
                    <a:cubicBezTo>
                      <a:pt x="44041" y="24302"/>
                      <a:pt x="44339" y="24147"/>
                      <a:pt x="44184" y="23837"/>
                    </a:cubicBezTo>
                    <a:cubicBezTo>
                      <a:pt x="44101" y="23665"/>
                      <a:pt x="43979" y="23623"/>
                      <a:pt x="43845" y="23623"/>
                    </a:cubicBezTo>
                    <a:cubicBezTo>
                      <a:pt x="43720" y="23623"/>
                      <a:pt x="43584" y="23659"/>
                      <a:pt x="43460" y="23659"/>
                    </a:cubicBezTo>
                    <a:cubicBezTo>
                      <a:pt x="43452" y="23659"/>
                      <a:pt x="43443" y="23659"/>
                      <a:pt x="43434" y="23659"/>
                    </a:cubicBezTo>
                    <a:cubicBezTo>
                      <a:pt x="43005" y="23635"/>
                      <a:pt x="42851" y="23623"/>
                      <a:pt x="42743" y="23147"/>
                    </a:cubicBezTo>
                    <a:cubicBezTo>
                      <a:pt x="42541" y="22325"/>
                      <a:pt x="42291" y="21527"/>
                      <a:pt x="42077" y="20706"/>
                    </a:cubicBezTo>
                    <a:cubicBezTo>
                      <a:pt x="41970" y="20242"/>
                      <a:pt x="42077" y="19741"/>
                      <a:pt x="42374" y="19360"/>
                    </a:cubicBezTo>
                    <a:cubicBezTo>
                      <a:pt x="42541" y="19122"/>
                      <a:pt x="42720" y="18860"/>
                      <a:pt x="42601" y="18491"/>
                    </a:cubicBezTo>
                    <a:cubicBezTo>
                      <a:pt x="42421" y="18470"/>
                      <a:pt x="42244" y="18457"/>
                      <a:pt x="42071" y="18457"/>
                    </a:cubicBezTo>
                    <a:cubicBezTo>
                      <a:pt x="41466" y="18457"/>
                      <a:pt x="40914" y="18616"/>
                      <a:pt x="40469" y="19134"/>
                    </a:cubicBezTo>
                    <a:cubicBezTo>
                      <a:pt x="40294" y="19334"/>
                      <a:pt x="40114" y="19453"/>
                      <a:pt x="39882" y="19453"/>
                    </a:cubicBezTo>
                    <a:cubicBezTo>
                      <a:pt x="39783" y="19453"/>
                      <a:pt x="39674" y="19431"/>
                      <a:pt x="39553" y="19384"/>
                    </a:cubicBezTo>
                    <a:cubicBezTo>
                      <a:pt x="39255" y="19277"/>
                      <a:pt x="38922" y="19289"/>
                      <a:pt x="38600" y="19253"/>
                    </a:cubicBezTo>
                    <a:lnTo>
                      <a:pt x="38100" y="20146"/>
                    </a:lnTo>
                    <a:cubicBezTo>
                      <a:pt x="37695" y="20003"/>
                      <a:pt x="37255" y="19956"/>
                      <a:pt x="36945" y="19730"/>
                    </a:cubicBezTo>
                    <a:cubicBezTo>
                      <a:pt x="35909" y="18968"/>
                      <a:pt x="35766" y="17479"/>
                      <a:pt x="36433" y="16527"/>
                    </a:cubicBezTo>
                    <a:cubicBezTo>
                      <a:pt x="36707" y="16146"/>
                      <a:pt x="37005" y="15765"/>
                      <a:pt x="37255" y="15360"/>
                    </a:cubicBezTo>
                    <a:cubicBezTo>
                      <a:pt x="37588" y="14789"/>
                      <a:pt x="37517" y="14550"/>
                      <a:pt x="36981" y="14181"/>
                    </a:cubicBezTo>
                    <a:cubicBezTo>
                      <a:pt x="36445" y="13812"/>
                      <a:pt x="35957" y="13467"/>
                      <a:pt x="35445" y="13086"/>
                    </a:cubicBezTo>
                    <a:cubicBezTo>
                      <a:pt x="35286" y="12964"/>
                      <a:pt x="35167" y="12898"/>
                      <a:pt x="35060" y="12898"/>
                    </a:cubicBezTo>
                    <a:cubicBezTo>
                      <a:pt x="34928" y="12898"/>
                      <a:pt x="34816" y="12999"/>
                      <a:pt x="34671" y="13217"/>
                    </a:cubicBezTo>
                    <a:cubicBezTo>
                      <a:pt x="34564" y="13384"/>
                      <a:pt x="34492" y="13562"/>
                      <a:pt x="34373" y="13717"/>
                    </a:cubicBezTo>
                    <a:cubicBezTo>
                      <a:pt x="34183" y="13991"/>
                      <a:pt x="33969" y="14217"/>
                      <a:pt x="33552" y="14217"/>
                    </a:cubicBezTo>
                    <a:cubicBezTo>
                      <a:pt x="33492" y="14050"/>
                      <a:pt x="33457" y="13884"/>
                      <a:pt x="33445" y="13705"/>
                    </a:cubicBezTo>
                    <a:cubicBezTo>
                      <a:pt x="33457" y="13300"/>
                      <a:pt x="33504" y="12884"/>
                      <a:pt x="33540" y="12479"/>
                    </a:cubicBezTo>
                    <a:cubicBezTo>
                      <a:pt x="33588" y="12110"/>
                      <a:pt x="33659" y="11741"/>
                      <a:pt x="33195" y="11538"/>
                    </a:cubicBezTo>
                    <a:cubicBezTo>
                      <a:pt x="32802" y="11836"/>
                      <a:pt x="32445" y="12145"/>
                      <a:pt x="32064" y="12419"/>
                    </a:cubicBezTo>
                    <a:cubicBezTo>
                      <a:pt x="31932" y="12511"/>
                      <a:pt x="31801" y="12547"/>
                      <a:pt x="31671" y="12547"/>
                    </a:cubicBezTo>
                    <a:cubicBezTo>
                      <a:pt x="31447" y="12547"/>
                      <a:pt x="31227" y="12441"/>
                      <a:pt x="31016" y="12336"/>
                    </a:cubicBezTo>
                    <a:cubicBezTo>
                      <a:pt x="30682" y="12157"/>
                      <a:pt x="30647" y="11883"/>
                      <a:pt x="30671" y="11562"/>
                    </a:cubicBezTo>
                    <a:cubicBezTo>
                      <a:pt x="30694" y="11074"/>
                      <a:pt x="30968" y="10705"/>
                      <a:pt x="31242" y="10336"/>
                    </a:cubicBezTo>
                    <a:cubicBezTo>
                      <a:pt x="31516" y="9978"/>
                      <a:pt x="31825" y="9585"/>
                      <a:pt x="32099" y="9193"/>
                    </a:cubicBezTo>
                    <a:cubicBezTo>
                      <a:pt x="32397" y="8764"/>
                      <a:pt x="32218" y="7883"/>
                      <a:pt x="31790" y="7597"/>
                    </a:cubicBezTo>
                    <a:cubicBezTo>
                      <a:pt x="31361" y="7311"/>
                      <a:pt x="31218" y="6514"/>
                      <a:pt x="31492" y="6097"/>
                    </a:cubicBezTo>
                    <a:cubicBezTo>
                      <a:pt x="31825" y="5585"/>
                      <a:pt x="31825" y="5585"/>
                      <a:pt x="31433" y="5144"/>
                    </a:cubicBezTo>
                    <a:cubicBezTo>
                      <a:pt x="31052" y="4716"/>
                      <a:pt x="31040" y="4406"/>
                      <a:pt x="31337" y="3906"/>
                    </a:cubicBezTo>
                    <a:cubicBezTo>
                      <a:pt x="31456" y="3728"/>
                      <a:pt x="31564" y="3537"/>
                      <a:pt x="31647" y="3347"/>
                    </a:cubicBezTo>
                    <a:cubicBezTo>
                      <a:pt x="31861" y="2799"/>
                      <a:pt x="31659" y="2394"/>
                      <a:pt x="31087" y="2370"/>
                    </a:cubicBezTo>
                    <a:cubicBezTo>
                      <a:pt x="30385" y="2347"/>
                      <a:pt x="29968" y="1977"/>
                      <a:pt x="29659" y="1406"/>
                    </a:cubicBezTo>
                    <a:cubicBezTo>
                      <a:pt x="29587" y="1251"/>
                      <a:pt x="29504" y="1096"/>
                      <a:pt x="29397" y="965"/>
                    </a:cubicBezTo>
                    <a:cubicBezTo>
                      <a:pt x="29301" y="870"/>
                      <a:pt x="29182" y="823"/>
                      <a:pt x="29063" y="823"/>
                    </a:cubicBezTo>
                    <a:cubicBezTo>
                      <a:pt x="28646" y="930"/>
                      <a:pt x="28206" y="1037"/>
                      <a:pt x="28027" y="1513"/>
                    </a:cubicBezTo>
                    <a:cubicBezTo>
                      <a:pt x="27896" y="1835"/>
                      <a:pt x="27754" y="2144"/>
                      <a:pt x="27646" y="2477"/>
                    </a:cubicBezTo>
                    <a:cubicBezTo>
                      <a:pt x="27527" y="2799"/>
                      <a:pt x="27468" y="3109"/>
                      <a:pt x="27349" y="3406"/>
                    </a:cubicBezTo>
                    <a:cubicBezTo>
                      <a:pt x="27170" y="3799"/>
                      <a:pt x="26944" y="4168"/>
                      <a:pt x="26408" y="4299"/>
                    </a:cubicBezTo>
                    <a:cubicBezTo>
                      <a:pt x="26301" y="4085"/>
                      <a:pt x="26206" y="3870"/>
                      <a:pt x="26122" y="3644"/>
                    </a:cubicBezTo>
                    <a:cubicBezTo>
                      <a:pt x="25932" y="2942"/>
                      <a:pt x="26027" y="2227"/>
                      <a:pt x="26218" y="1537"/>
                    </a:cubicBezTo>
                    <a:cubicBezTo>
                      <a:pt x="26301" y="1251"/>
                      <a:pt x="26349" y="953"/>
                      <a:pt x="26420" y="561"/>
                    </a:cubicBezTo>
                    <a:lnTo>
                      <a:pt x="24717" y="561"/>
                    </a:lnTo>
                    <a:cubicBezTo>
                      <a:pt x="21908" y="561"/>
                      <a:pt x="19110" y="561"/>
                      <a:pt x="16312" y="584"/>
                    </a:cubicBezTo>
                    <a:cubicBezTo>
                      <a:pt x="14252" y="584"/>
                      <a:pt x="12192" y="620"/>
                      <a:pt x="10120" y="632"/>
                    </a:cubicBezTo>
                    <a:cubicBezTo>
                      <a:pt x="7406" y="656"/>
                      <a:pt x="4691" y="656"/>
                      <a:pt x="1988" y="680"/>
                    </a:cubicBezTo>
                    <a:cubicBezTo>
                      <a:pt x="1393" y="680"/>
                      <a:pt x="786" y="751"/>
                      <a:pt x="167" y="787"/>
                    </a:cubicBezTo>
                    <a:cubicBezTo>
                      <a:pt x="143" y="1001"/>
                      <a:pt x="119" y="1156"/>
                      <a:pt x="119" y="1299"/>
                    </a:cubicBezTo>
                    <a:cubicBezTo>
                      <a:pt x="107" y="2620"/>
                      <a:pt x="83" y="3954"/>
                      <a:pt x="83" y="5275"/>
                    </a:cubicBezTo>
                    <a:cubicBezTo>
                      <a:pt x="60" y="11419"/>
                      <a:pt x="36" y="17551"/>
                      <a:pt x="12" y="23694"/>
                    </a:cubicBezTo>
                    <a:cubicBezTo>
                      <a:pt x="0" y="27171"/>
                      <a:pt x="24" y="30636"/>
                      <a:pt x="24" y="34112"/>
                    </a:cubicBezTo>
                    <a:cubicBezTo>
                      <a:pt x="24" y="36482"/>
                      <a:pt x="12" y="38839"/>
                      <a:pt x="12" y="41197"/>
                    </a:cubicBezTo>
                    <a:cubicBezTo>
                      <a:pt x="12" y="44221"/>
                      <a:pt x="48" y="47233"/>
                      <a:pt x="60" y="50245"/>
                    </a:cubicBezTo>
                    <a:cubicBezTo>
                      <a:pt x="71" y="52531"/>
                      <a:pt x="83" y="54805"/>
                      <a:pt x="95" y="57079"/>
                    </a:cubicBezTo>
                    <a:cubicBezTo>
                      <a:pt x="107" y="58258"/>
                      <a:pt x="143" y="59425"/>
                      <a:pt x="155" y="60604"/>
                    </a:cubicBezTo>
                    <a:lnTo>
                      <a:pt x="155" y="70569"/>
                    </a:lnTo>
                    <a:cubicBezTo>
                      <a:pt x="155" y="73498"/>
                      <a:pt x="191" y="76427"/>
                      <a:pt x="191" y="79368"/>
                    </a:cubicBezTo>
                    <a:cubicBezTo>
                      <a:pt x="202" y="83380"/>
                      <a:pt x="191" y="87405"/>
                      <a:pt x="214" y="91417"/>
                    </a:cubicBezTo>
                    <a:cubicBezTo>
                      <a:pt x="214" y="93786"/>
                      <a:pt x="274" y="96156"/>
                      <a:pt x="298" y="98513"/>
                    </a:cubicBezTo>
                    <a:cubicBezTo>
                      <a:pt x="333" y="103383"/>
                      <a:pt x="369" y="108240"/>
                      <a:pt x="405" y="113098"/>
                    </a:cubicBezTo>
                    <a:cubicBezTo>
                      <a:pt x="429" y="117837"/>
                      <a:pt x="405" y="122576"/>
                      <a:pt x="441" y="127302"/>
                    </a:cubicBezTo>
                    <a:cubicBezTo>
                      <a:pt x="476" y="131577"/>
                      <a:pt x="548" y="135863"/>
                      <a:pt x="607" y="140137"/>
                    </a:cubicBezTo>
                    <a:cubicBezTo>
                      <a:pt x="607" y="140566"/>
                      <a:pt x="679" y="140994"/>
                      <a:pt x="714" y="141471"/>
                    </a:cubicBezTo>
                    <a:cubicBezTo>
                      <a:pt x="988" y="141495"/>
                      <a:pt x="1214" y="141518"/>
                      <a:pt x="1453" y="141518"/>
                    </a:cubicBezTo>
                    <a:cubicBezTo>
                      <a:pt x="2143" y="141530"/>
                      <a:pt x="2846" y="141542"/>
                      <a:pt x="3536" y="141542"/>
                    </a:cubicBezTo>
                    <a:lnTo>
                      <a:pt x="13311" y="141542"/>
                    </a:lnTo>
                    <a:cubicBezTo>
                      <a:pt x="15017" y="141542"/>
                      <a:pt x="16723" y="141492"/>
                      <a:pt x="18424" y="141492"/>
                    </a:cubicBezTo>
                    <a:cubicBezTo>
                      <a:pt x="19062" y="141492"/>
                      <a:pt x="19699" y="141499"/>
                      <a:pt x="20336" y="141518"/>
                    </a:cubicBezTo>
                    <a:cubicBezTo>
                      <a:pt x="20378" y="141519"/>
                      <a:pt x="20420" y="141520"/>
                      <a:pt x="20462" y="141520"/>
                    </a:cubicBezTo>
                    <a:cubicBezTo>
                      <a:pt x="21471" y="141520"/>
                      <a:pt x="22246" y="141239"/>
                      <a:pt x="22943" y="140530"/>
                    </a:cubicBezTo>
                    <a:cubicBezTo>
                      <a:pt x="23372" y="140090"/>
                      <a:pt x="23944" y="139816"/>
                      <a:pt x="24551" y="139732"/>
                    </a:cubicBezTo>
                    <a:cubicBezTo>
                      <a:pt x="24872" y="139685"/>
                      <a:pt x="25182" y="139578"/>
                      <a:pt x="25468" y="139435"/>
                    </a:cubicBezTo>
                    <a:cubicBezTo>
                      <a:pt x="26027" y="139137"/>
                      <a:pt x="26563" y="138816"/>
                      <a:pt x="27111" y="138482"/>
                    </a:cubicBezTo>
                    <a:cubicBezTo>
                      <a:pt x="28087" y="137875"/>
                      <a:pt x="29051" y="137244"/>
                      <a:pt x="29789" y="136339"/>
                    </a:cubicBezTo>
                    <a:cubicBezTo>
                      <a:pt x="30051" y="136006"/>
                      <a:pt x="30278" y="135637"/>
                      <a:pt x="30444" y="135232"/>
                    </a:cubicBezTo>
                    <a:cubicBezTo>
                      <a:pt x="30885" y="134172"/>
                      <a:pt x="31230" y="133077"/>
                      <a:pt x="31706" y="132029"/>
                    </a:cubicBezTo>
                    <a:cubicBezTo>
                      <a:pt x="32040" y="131374"/>
                      <a:pt x="32266" y="130672"/>
                      <a:pt x="32385" y="129946"/>
                    </a:cubicBezTo>
                    <a:cubicBezTo>
                      <a:pt x="32409" y="129755"/>
                      <a:pt x="32421" y="129565"/>
                      <a:pt x="32445" y="129362"/>
                    </a:cubicBezTo>
                    <a:cubicBezTo>
                      <a:pt x="32528" y="128838"/>
                      <a:pt x="32671" y="128660"/>
                      <a:pt x="33195" y="128624"/>
                    </a:cubicBezTo>
                    <a:cubicBezTo>
                      <a:pt x="33754" y="128576"/>
                      <a:pt x="34290" y="128410"/>
                      <a:pt x="34790" y="128160"/>
                    </a:cubicBezTo>
                    <a:cubicBezTo>
                      <a:pt x="34937" y="128081"/>
                      <a:pt x="35079" y="128042"/>
                      <a:pt x="35217" y="128042"/>
                    </a:cubicBezTo>
                    <a:cubicBezTo>
                      <a:pt x="35436" y="128042"/>
                      <a:pt x="35645" y="128141"/>
                      <a:pt x="35850" y="128338"/>
                    </a:cubicBezTo>
                    <a:cubicBezTo>
                      <a:pt x="36195" y="128648"/>
                      <a:pt x="36433" y="129041"/>
                      <a:pt x="36552" y="129481"/>
                    </a:cubicBezTo>
                    <a:cubicBezTo>
                      <a:pt x="36636" y="129803"/>
                      <a:pt x="36743" y="130112"/>
                      <a:pt x="36838" y="130422"/>
                    </a:cubicBezTo>
                    <a:cubicBezTo>
                      <a:pt x="36981" y="130922"/>
                      <a:pt x="37338" y="131196"/>
                      <a:pt x="37826" y="131374"/>
                    </a:cubicBezTo>
                    <a:cubicBezTo>
                      <a:pt x="38457" y="131589"/>
                      <a:pt x="39053" y="131886"/>
                      <a:pt x="39672" y="132136"/>
                    </a:cubicBezTo>
                    <a:cubicBezTo>
                      <a:pt x="40058" y="132294"/>
                      <a:pt x="40452" y="132498"/>
                      <a:pt x="40861" y="132498"/>
                    </a:cubicBezTo>
                    <a:cubicBezTo>
                      <a:pt x="41006" y="132498"/>
                      <a:pt x="41153" y="132472"/>
                      <a:pt x="41303" y="132410"/>
                    </a:cubicBezTo>
                    <a:cubicBezTo>
                      <a:pt x="42089" y="132101"/>
                      <a:pt x="42851" y="131743"/>
                      <a:pt x="43589" y="131339"/>
                    </a:cubicBezTo>
                    <a:cubicBezTo>
                      <a:pt x="43952" y="131136"/>
                      <a:pt x="44303" y="131038"/>
                      <a:pt x="44648" y="131038"/>
                    </a:cubicBezTo>
                    <a:cubicBezTo>
                      <a:pt x="44994" y="131038"/>
                      <a:pt x="45333" y="131136"/>
                      <a:pt x="45672" y="131327"/>
                    </a:cubicBezTo>
                    <a:cubicBezTo>
                      <a:pt x="46004" y="131502"/>
                      <a:pt x="46375" y="131590"/>
                      <a:pt x="46746" y="131590"/>
                    </a:cubicBezTo>
                    <a:cubicBezTo>
                      <a:pt x="46829" y="131590"/>
                      <a:pt x="46912" y="131585"/>
                      <a:pt x="46994" y="131577"/>
                    </a:cubicBezTo>
                    <a:cubicBezTo>
                      <a:pt x="47300" y="131561"/>
                      <a:pt x="47606" y="131557"/>
                      <a:pt x="47912" y="131557"/>
                    </a:cubicBezTo>
                    <a:cubicBezTo>
                      <a:pt x="48321" y="131557"/>
                      <a:pt x="48729" y="131565"/>
                      <a:pt x="49137" y="131565"/>
                    </a:cubicBezTo>
                    <a:cubicBezTo>
                      <a:pt x="49206" y="131570"/>
                      <a:pt x="49277" y="131573"/>
                      <a:pt x="49349" y="131573"/>
                    </a:cubicBezTo>
                    <a:cubicBezTo>
                      <a:pt x="49450" y="131573"/>
                      <a:pt x="49551" y="131567"/>
                      <a:pt x="49649" y="131553"/>
                    </a:cubicBezTo>
                    <a:cubicBezTo>
                      <a:pt x="50923" y="131243"/>
                      <a:pt x="52078" y="130588"/>
                      <a:pt x="52995" y="129660"/>
                    </a:cubicBezTo>
                    <a:cubicBezTo>
                      <a:pt x="53781" y="128826"/>
                      <a:pt x="54674" y="128231"/>
                      <a:pt x="55840" y="128088"/>
                    </a:cubicBezTo>
                    <a:cubicBezTo>
                      <a:pt x="56305" y="128017"/>
                      <a:pt x="56769" y="127910"/>
                      <a:pt x="57233" y="127767"/>
                    </a:cubicBezTo>
                    <a:cubicBezTo>
                      <a:pt x="57579" y="127683"/>
                      <a:pt x="57805" y="127433"/>
                      <a:pt x="58055" y="127171"/>
                    </a:cubicBezTo>
                    <a:cubicBezTo>
                      <a:pt x="58591" y="126600"/>
                      <a:pt x="59126" y="125957"/>
                      <a:pt x="59793" y="125540"/>
                    </a:cubicBezTo>
                    <a:cubicBezTo>
                      <a:pt x="60794" y="124913"/>
                      <a:pt x="61907" y="124520"/>
                      <a:pt x="63131" y="124520"/>
                    </a:cubicBezTo>
                    <a:cubicBezTo>
                      <a:pt x="63232" y="124520"/>
                      <a:pt x="63334" y="124523"/>
                      <a:pt x="63437" y="124528"/>
                    </a:cubicBezTo>
                    <a:cubicBezTo>
                      <a:pt x="63516" y="124533"/>
                      <a:pt x="63596" y="124535"/>
                      <a:pt x="63675" y="124535"/>
                    </a:cubicBezTo>
                    <a:cubicBezTo>
                      <a:pt x="64672" y="124535"/>
                      <a:pt x="65635" y="124207"/>
                      <a:pt x="66627" y="124064"/>
                    </a:cubicBezTo>
                    <a:cubicBezTo>
                      <a:pt x="66758" y="124028"/>
                      <a:pt x="66877" y="123980"/>
                      <a:pt x="66985" y="123909"/>
                    </a:cubicBezTo>
                    <a:cubicBezTo>
                      <a:pt x="67556" y="123635"/>
                      <a:pt x="68128" y="123373"/>
                      <a:pt x="68675" y="123064"/>
                    </a:cubicBezTo>
                    <a:cubicBezTo>
                      <a:pt x="69209" y="122758"/>
                      <a:pt x="69753" y="122590"/>
                      <a:pt x="70323" y="122590"/>
                    </a:cubicBezTo>
                    <a:cubicBezTo>
                      <a:pt x="70642" y="122590"/>
                      <a:pt x="70969" y="122643"/>
                      <a:pt x="71307" y="122754"/>
                    </a:cubicBezTo>
                    <a:cubicBezTo>
                      <a:pt x="72172" y="123037"/>
                      <a:pt x="73052" y="123263"/>
                      <a:pt x="73962" y="123263"/>
                    </a:cubicBezTo>
                    <a:cubicBezTo>
                      <a:pt x="74241" y="123263"/>
                      <a:pt x="74522" y="123242"/>
                      <a:pt x="74807" y="123195"/>
                    </a:cubicBezTo>
                    <a:cubicBezTo>
                      <a:pt x="75057" y="123159"/>
                      <a:pt x="75343" y="123195"/>
                      <a:pt x="75581" y="123123"/>
                    </a:cubicBezTo>
                    <a:cubicBezTo>
                      <a:pt x="76510" y="122778"/>
                      <a:pt x="77474" y="122718"/>
                      <a:pt x="78462" y="122671"/>
                    </a:cubicBezTo>
                    <a:cubicBezTo>
                      <a:pt x="78915" y="122647"/>
                      <a:pt x="79367" y="122587"/>
                      <a:pt x="79808" y="122492"/>
                    </a:cubicBezTo>
                    <a:cubicBezTo>
                      <a:pt x="80523" y="122343"/>
                      <a:pt x="81232" y="122224"/>
                      <a:pt x="81962" y="122224"/>
                    </a:cubicBezTo>
                    <a:cubicBezTo>
                      <a:pt x="82166" y="122224"/>
                      <a:pt x="82373" y="122233"/>
                      <a:pt x="82582" y="122254"/>
                    </a:cubicBezTo>
                    <a:cubicBezTo>
                      <a:pt x="83000" y="122291"/>
                      <a:pt x="83429" y="122340"/>
                      <a:pt x="83859" y="122340"/>
                    </a:cubicBezTo>
                    <a:cubicBezTo>
                      <a:pt x="84397" y="122340"/>
                      <a:pt x="84935" y="122264"/>
                      <a:pt x="85451" y="121992"/>
                    </a:cubicBezTo>
                    <a:cubicBezTo>
                      <a:pt x="85985" y="121705"/>
                      <a:pt x="86542" y="121583"/>
                      <a:pt x="87105" y="121583"/>
                    </a:cubicBezTo>
                    <a:cubicBezTo>
                      <a:pt x="87522" y="121583"/>
                      <a:pt x="87941" y="121649"/>
                      <a:pt x="88356" y="121766"/>
                    </a:cubicBezTo>
                    <a:cubicBezTo>
                      <a:pt x="88813" y="121895"/>
                      <a:pt x="89282" y="121962"/>
                      <a:pt x="89755" y="121962"/>
                    </a:cubicBezTo>
                    <a:cubicBezTo>
                      <a:pt x="89935" y="121962"/>
                      <a:pt x="90116" y="121952"/>
                      <a:pt x="90297" y="121933"/>
                    </a:cubicBezTo>
                    <a:cubicBezTo>
                      <a:pt x="90940" y="121861"/>
                      <a:pt x="91595" y="121814"/>
                      <a:pt x="92238" y="121754"/>
                    </a:cubicBezTo>
                    <a:cubicBezTo>
                      <a:pt x="93190" y="121659"/>
                      <a:pt x="94083" y="121456"/>
                      <a:pt x="94821" y="120790"/>
                    </a:cubicBezTo>
                    <a:cubicBezTo>
                      <a:pt x="95000" y="120635"/>
                      <a:pt x="95202" y="120504"/>
                      <a:pt x="95417" y="120397"/>
                    </a:cubicBezTo>
                    <a:cubicBezTo>
                      <a:pt x="95608" y="120288"/>
                      <a:pt x="95744" y="120229"/>
                      <a:pt x="95868" y="120229"/>
                    </a:cubicBezTo>
                    <a:cubicBezTo>
                      <a:pt x="96015" y="120229"/>
                      <a:pt x="96146" y="120311"/>
                      <a:pt x="96334" y="120492"/>
                    </a:cubicBezTo>
                    <a:cubicBezTo>
                      <a:pt x="96929" y="121063"/>
                      <a:pt x="97584" y="121564"/>
                      <a:pt x="97953" y="122337"/>
                    </a:cubicBezTo>
                    <a:cubicBezTo>
                      <a:pt x="98083" y="122607"/>
                      <a:pt x="98234" y="122727"/>
                      <a:pt x="98437" y="122727"/>
                    </a:cubicBezTo>
                    <a:cubicBezTo>
                      <a:pt x="98548" y="122727"/>
                      <a:pt x="98674" y="122691"/>
                      <a:pt x="98822" y="122623"/>
                    </a:cubicBezTo>
                    <a:cubicBezTo>
                      <a:pt x="99001" y="122552"/>
                      <a:pt x="99143" y="122409"/>
                      <a:pt x="99322" y="122326"/>
                    </a:cubicBezTo>
                    <a:cubicBezTo>
                      <a:pt x="99798" y="122135"/>
                      <a:pt x="100274" y="121897"/>
                      <a:pt x="100775" y="121802"/>
                    </a:cubicBezTo>
                    <a:cubicBezTo>
                      <a:pt x="100874" y="121783"/>
                      <a:pt x="100967" y="121774"/>
                      <a:pt x="101052" y="121774"/>
                    </a:cubicBezTo>
                    <a:cubicBezTo>
                      <a:pt x="101627" y="121774"/>
                      <a:pt x="101860" y="122184"/>
                      <a:pt x="101632" y="122838"/>
                    </a:cubicBezTo>
                    <a:cubicBezTo>
                      <a:pt x="101537" y="123052"/>
                      <a:pt x="101406" y="123254"/>
                      <a:pt x="101239" y="123433"/>
                    </a:cubicBezTo>
                    <a:cubicBezTo>
                      <a:pt x="100727" y="124052"/>
                      <a:pt x="100215" y="124659"/>
                      <a:pt x="99691" y="125266"/>
                    </a:cubicBezTo>
                    <a:cubicBezTo>
                      <a:pt x="99441" y="125552"/>
                      <a:pt x="99393" y="125850"/>
                      <a:pt x="99584" y="126159"/>
                    </a:cubicBezTo>
                    <a:cubicBezTo>
                      <a:pt x="99929" y="126731"/>
                      <a:pt x="100239" y="127338"/>
                      <a:pt x="100667" y="127850"/>
                    </a:cubicBezTo>
                    <a:cubicBezTo>
                      <a:pt x="101513" y="128838"/>
                      <a:pt x="102179" y="129826"/>
                      <a:pt x="101965" y="131231"/>
                    </a:cubicBezTo>
                    <a:cubicBezTo>
                      <a:pt x="101858" y="131946"/>
                      <a:pt x="101703" y="132589"/>
                      <a:pt x="101144" y="133077"/>
                    </a:cubicBezTo>
                    <a:cubicBezTo>
                      <a:pt x="100465" y="133672"/>
                      <a:pt x="99786" y="134291"/>
                      <a:pt x="99131" y="134910"/>
                    </a:cubicBezTo>
                    <a:cubicBezTo>
                      <a:pt x="98846" y="135184"/>
                      <a:pt x="98584" y="135470"/>
                      <a:pt x="98346" y="135780"/>
                    </a:cubicBezTo>
                    <a:cubicBezTo>
                      <a:pt x="97988" y="136220"/>
                      <a:pt x="98239" y="136661"/>
                      <a:pt x="98441" y="137054"/>
                    </a:cubicBezTo>
                    <a:cubicBezTo>
                      <a:pt x="98517" y="137217"/>
                      <a:pt x="98627" y="137264"/>
                      <a:pt x="98749" y="137264"/>
                    </a:cubicBezTo>
                    <a:cubicBezTo>
                      <a:pt x="98912" y="137264"/>
                      <a:pt x="99099" y="137179"/>
                      <a:pt x="99262" y="137173"/>
                    </a:cubicBezTo>
                    <a:cubicBezTo>
                      <a:pt x="99346" y="137173"/>
                      <a:pt x="99429" y="137113"/>
                      <a:pt x="99512" y="137113"/>
                    </a:cubicBezTo>
                    <a:cubicBezTo>
                      <a:pt x="99632" y="137109"/>
                      <a:pt x="99752" y="137106"/>
                      <a:pt x="99873" y="137106"/>
                    </a:cubicBezTo>
                    <a:cubicBezTo>
                      <a:pt x="100114" y="137106"/>
                      <a:pt x="100358" y="137117"/>
                      <a:pt x="100596" y="137149"/>
                    </a:cubicBezTo>
                    <a:cubicBezTo>
                      <a:pt x="100989" y="137208"/>
                      <a:pt x="101096" y="137435"/>
                      <a:pt x="100989" y="137816"/>
                    </a:cubicBezTo>
                    <a:cubicBezTo>
                      <a:pt x="100953" y="137994"/>
                      <a:pt x="100870" y="138173"/>
                      <a:pt x="100810" y="138351"/>
                    </a:cubicBezTo>
                    <a:cubicBezTo>
                      <a:pt x="100882" y="138387"/>
                      <a:pt x="100965" y="138423"/>
                      <a:pt x="101036" y="138447"/>
                    </a:cubicBezTo>
                    <a:cubicBezTo>
                      <a:pt x="101656" y="138578"/>
                      <a:pt x="101775" y="138828"/>
                      <a:pt x="101513" y="139399"/>
                    </a:cubicBezTo>
                    <a:cubicBezTo>
                      <a:pt x="101429" y="139554"/>
                      <a:pt x="101358" y="139709"/>
                      <a:pt x="101298" y="139875"/>
                    </a:cubicBezTo>
                    <a:cubicBezTo>
                      <a:pt x="101167" y="140221"/>
                      <a:pt x="101227" y="140340"/>
                      <a:pt x="101596" y="140447"/>
                    </a:cubicBezTo>
                    <a:cubicBezTo>
                      <a:pt x="101858" y="140530"/>
                      <a:pt x="102191" y="140518"/>
                      <a:pt x="102394" y="140685"/>
                    </a:cubicBezTo>
                    <a:cubicBezTo>
                      <a:pt x="102689" y="140914"/>
                      <a:pt x="103000" y="140952"/>
                      <a:pt x="103319" y="140952"/>
                    </a:cubicBezTo>
                    <a:cubicBezTo>
                      <a:pt x="103399" y="140952"/>
                      <a:pt x="103480" y="140949"/>
                      <a:pt x="103561" y="140947"/>
                    </a:cubicBezTo>
                    <a:cubicBezTo>
                      <a:pt x="107799" y="140935"/>
                      <a:pt x="112026" y="140923"/>
                      <a:pt x="116265" y="140899"/>
                    </a:cubicBezTo>
                    <a:cubicBezTo>
                      <a:pt x="119134" y="140887"/>
                      <a:pt x="122003" y="140852"/>
                      <a:pt x="124861" y="140840"/>
                    </a:cubicBezTo>
                    <a:cubicBezTo>
                      <a:pt x="127754" y="140816"/>
                      <a:pt x="130635" y="140816"/>
                      <a:pt x="133529" y="140792"/>
                    </a:cubicBezTo>
                    <a:cubicBezTo>
                      <a:pt x="135612" y="140792"/>
                      <a:pt x="137696" y="140756"/>
                      <a:pt x="139779" y="140756"/>
                    </a:cubicBezTo>
                    <a:lnTo>
                      <a:pt x="149745" y="140756"/>
                    </a:lnTo>
                    <a:cubicBezTo>
                      <a:pt x="152341" y="140744"/>
                      <a:pt x="154948" y="140733"/>
                      <a:pt x="157555" y="140697"/>
                    </a:cubicBezTo>
                    <a:cubicBezTo>
                      <a:pt x="157997" y="140691"/>
                      <a:pt x="158439" y="140690"/>
                      <a:pt x="158881" y="140690"/>
                    </a:cubicBezTo>
                    <a:cubicBezTo>
                      <a:pt x="159371" y="140690"/>
                      <a:pt x="159862" y="140692"/>
                      <a:pt x="160353" y="140692"/>
                    </a:cubicBezTo>
                    <a:cubicBezTo>
                      <a:pt x="162216" y="140692"/>
                      <a:pt x="164076" y="140665"/>
                      <a:pt x="165926" y="140411"/>
                    </a:cubicBezTo>
                    <a:cubicBezTo>
                      <a:pt x="166652" y="140316"/>
                      <a:pt x="166973" y="140078"/>
                      <a:pt x="167080" y="139411"/>
                    </a:cubicBezTo>
                    <a:cubicBezTo>
                      <a:pt x="167104" y="139232"/>
                      <a:pt x="167116" y="139066"/>
                      <a:pt x="167104" y="138887"/>
                    </a:cubicBezTo>
                    <a:cubicBezTo>
                      <a:pt x="167164" y="135934"/>
                      <a:pt x="167235" y="132982"/>
                      <a:pt x="167271" y="130041"/>
                    </a:cubicBezTo>
                    <a:cubicBezTo>
                      <a:pt x="167307" y="126826"/>
                      <a:pt x="167319" y="123611"/>
                      <a:pt x="167342" y="120397"/>
                    </a:cubicBezTo>
                    <a:cubicBezTo>
                      <a:pt x="167354" y="120135"/>
                      <a:pt x="167211" y="119885"/>
                      <a:pt x="166961" y="119778"/>
                    </a:cubicBezTo>
                    <a:cubicBezTo>
                      <a:pt x="166616" y="119587"/>
                      <a:pt x="166223" y="119349"/>
                      <a:pt x="166009" y="119028"/>
                    </a:cubicBezTo>
                    <a:cubicBezTo>
                      <a:pt x="165604" y="118396"/>
                      <a:pt x="165021" y="117956"/>
                      <a:pt x="164533" y="117420"/>
                    </a:cubicBezTo>
                    <a:cubicBezTo>
                      <a:pt x="163985" y="116837"/>
                      <a:pt x="163532" y="116170"/>
                      <a:pt x="163175" y="115456"/>
                    </a:cubicBezTo>
                    <a:cubicBezTo>
                      <a:pt x="162901" y="114860"/>
                      <a:pt x="162878" y="114325"/>
                      <a:pt x="163282" y="113813"/>
                    </a:cubicBezTo>
                    <a:cubicBezTo>
                      <a:pt x="163794" y="113182"/>
                      <a:pt x="163711" y="112503"/>
                      <a:pt x="163366" y="111860"/>
                    </a:cubicBezTo>
                    <a:cubicBezTo>
                      <a:pt x="162949" y="111086"/>
                      <a:pt x="162735" y="110300"/>
                      <a:pt x="162866" y="109431"/>
                    </a:cubicBezTo>
                    <a:cubicBezTo>
                      <a:pt x="162878" y="109324"/>
                      <a:pt x="162866" y="109205"/>
                      <a:pt x="162866" y="109098"/>
                    </a:cubicBezTo>
                    <a:cubicBezTo>
                      <a:pt x="162913" y="108860"/>
                      <a:pt x="162818" y="108610"/>
                      <a:pt x="162628" y="108467"/>
                    </a:cubicBezTo>
                    <a:cubicBezTo>
                      <a:pt x="162056" y="108014"/>
                      <a:pt x="162104" y="107490"/>
                      <a:pt x="162354" y="106883"/>
                    </a:cubicBezTo>
                    <a:cubicBezTo>
                      <a:pt x="162497" y="106514"/>
                      <a:pt x="162628" y="106062"/>
                      <a:pt x="162544" y="105693"/>
                    </a:cubicBezTo>
                    <a:cubicBezTo>
                      <a:pt x="162425" y="105121"/>
                      <a:pt x="162592" y="104692"/>
                      <a:pt x="162901" y="104252"/>
                    </a:cubicBezTo>
                    <a:cubicBezTo>
                      <a:pt x="163009" y="104061"/>
                      <a:pt x="163104" y="103859"/>
                      <a:pt x="163163" y="103657"/>
                    </a:cubicBezTo>
                    <a:cubicBezTo>
                      <a:pt x="162675" y="103466"/>
                      <a:pt x="162258" y="103359"/>
                      <a:pt x="161889" y="103145"/>
                    </a:cubicBezTo>
                    <a:cubicBezTo>
                      <a:pt x="161401" y="102859"/>
                      <a:pt x="160949" y="102525"/>
                      <a:pt x="160520" y="102168"/>
                    </a:cubicBezTo>
                    <a:cubicBezTo>
                      <a:pt x="159961" y="101692"/>
                      <a:pt x="159294" y="101525"/>
                      <a:pt x="158603" y="101418"/>
                    </a:cubicBezTo>
                    <a:cubicBezTo>
                      <a:pt x="158496" y="101401"/>
                      <a:pt x="158393" y="101393"/>
                      <a:pt x="158293" y="101393"/>
                    </a:cubicBezTo>
                    <a:cubicBezTo>
                      <a:pt x="157827" y="101393"/>
                      <a:pt x="157441" y="101582"/>
                      <a:pt x="157127" y="102014"/>
                    </a:cubicBezTo>
                    <a:cubicBezTo>
                      <a:pt x="156880" y="102355"/>
                      <a:pt x="156775" y="102483"/>
                      <a:pt x="156582" y="102483"/>
                    </a:cubicBezTo>
                    <a:cubicBezTo>
                      <a:pt x="156459" y="102483"/>
                      <a:pt x="156299" y="102431"/>
                      <a:pt x="156043" y="102347"/>
                    </a:cubicBezTo>
                    <a:cubicBezTo>
                      <a:pt x="155835" y="102281"/>
                      <a:pt x="155659" y="102244"/>
                      <a:pt x="155505" y="102244"/>
                    </a:cubicBezTo>
                    <a:cubicBezTo>
                      <a:pt x="155182" y="102244"/>
                      <a:pt x="154951" y="102405"/>
                      <a:pt x="154710" y="102799"/>
                    </a:cubicBezTo>
                    <a:cubicBezTo>
                      <a:pt x="154433" y="103264"/>
                      <a:pt x="154073" y="103425"/>
                      <a:pt x="153625" y="103425"/>
                    </a:cubicBezTo>
                    <a:cubicBezTo>
                      <a:pt x="153534" y="103425"/>
                      <a:pt x="153439" y="103419"/>
                      <a:pt x="153341" y="103407"/>
                    </a:cubicBezTo>
                    <a:cubicBezTo>
                      <a:pt x="153103" y="103407"/>
                      <a:pt x="152876" y="103418"/>
                      <a:pt x="152650" y="103466"/>
                    </a:cubicBezTo>
                    <a:cubicBezTo>
                      <a:pt x="152722" y="104073"/>
                      <a:pt x="153067" y="104442"/>
                      <a:pt x="153317" y="104871"/>
                    </a:cubicBezTo>
                    <a:cubicBezTo>
                      <a:pt x="153817" y="105704"/>
                      <a:pt x="154067" y="106193"/>
                      <a:pt x="152841" y="106728"/>
                    </a:cubicBezTo>
                    <a:cubicBezTo>
                      <a:pt x="152769" y="106978"/>
                      <a:pt x="152686" y="107228"/>
                      <a:pt x="152591" y="107467"/>
                    </a:cubicBezTo>
                    <a:cubicBezTo>
                      <a:pt x="152476" y="107703"/>
                      <a:pt x="152391" y="107792"/>
                      <a:pt x="152245" y="107792"/>
                    </a:cubicBezTo>
                    <a:cubicBezTo>
                      <a:pt x="152163" y="107792"/>
                      <a:pt x="152061" y="107764"/>
                      <a:pt x="151924" y="107717"/>
                    </a:cubicBezTo>
                    <a:cubicBezTo>
                      <a:pt x="151483" y="107574"/>
                      <a:pt x="151126" y="107252"/>
                      <a:pt x="150936" y="106824"/>
                    </a:cubicBezTo>
                    <a:cubicBezTo>
                      <a:pt x="150602" y="106097"/>
                      <a:pt x="149995" y="105645"/>
                      <a:pt x="149281" y="105335"/>
                    </a:cubicBezTo>
                    <a:cubicBezTo>
                      <a:pt x="149076" y="105245"/>
                      <a:pt x="148904" y="105200"/>
                      <a:pt x="148766" y="105200"/>
                    </a:cubicBezTo>
                    <a:cubicBezTo>
                      <a:pt x="148429" y="105200"/>
                      <a:pt x="148286" y="105464"/>
                      <a:pt x="148328" y="105978"/>
                    </a:cubicBezTo>
                    <a:cubicBezTo>
                      <a:pt x="148388" y="106550"/>
                      <a:pt x="148471" y="107097"/>
                      <a:pt x="148590" y="107657"/>
                    </a:cubicBezTo>
                    <a:cubicBezTo>
                      <a:pt x="148721" y="108300"/>
                      <a:pt x="149031" y="108824"/>
                      <a:pt x="149662" y="109122"/>
                    </a:cubicBezTo>
                    <a:cubicBezTo>
                      <a:pt x="149876" y="109241"/>
                      <a:pt x="150066" y="109372"/>
                      <a:pt x="150245" y="109538"/>
                    </a:cubicBezTo>
                    <a:cubicBezTo>
                      <a:pt x="150471" y="109764"/>
                      <a:pt x="150697" y="110014"/>
                      <a:pt x="150662" y="110384"/>
                    </a:cubicBezTo>
                    <a:cubicBezTo>
                      <a:pt x="150602" y="111015"/>
                      <a:pt x="150924" y="111455"/>
                      <a:pt x="151424" y="111789"/>
                    </a:cubicBezTo>
                    <a:cubicBezTo>
                      <a:pt x="151602" y="111908"/>
                      <a:pt x="151757" y="112074"/>
                      <a:pt x="151924" y="112205"/>
                    </a:cubicBezTo>
                    <a:cubicBezTo>
                      <a:pt x="152305" y="112467"/>
                      <a:pt x="152507" y="112932"/>
                      <a:pt x="152460" y="113396"/>
                    </a:cubicBezTo>
                    <a:cubicBezTo>
                      <a:pt x="152412" y="113860"/>
                      <a:pt x="152638" y="114110"/>
                      <a:pt x="152972" y="114360"/>
                    </a:cubicBezTo>
                    <a:cubicBezTo>
                      <a:pt x="153269" y="114575"/>
                      <a:pt x="153519" y="114837"/>
                      <a:pt x="153734" y="115146"/>
                    </a:cubicBezTo>
                    <a:cubicBezTo>
                      <a:pt x="154091" y="115718"/>
                      <a:pt x="153948" y="116265"/>
                      <a:pt x="153376" y="116634"/>
                    </a:cubicBezTo>
                    <a:cubicBezTo>
                      <a:pt x="153079" y="116825"/>
                      <a:pt x="153019" y="117015"/>
                      <a:pt x="153162" y="117337"/>
                    </a:cubicBezTo>
                    <a:cubicBezTo>
                      <a:pt x="153341" y="117718"/>
                      <a:pt x="153329" y="118135"/>
                      <a:pt x="153281" y="118551"/>
                    </a:cubicBezTo>
                    <a:cubicBezTo>
                      <a:pt x="153195" y="118569"/>
                      <a:pt x="153114" y="118577"/>
                      <a:pt x="153037" y="118577"/>
                    </a:cubicBezTo>
                    <a:cubicBezTo>
                      <a:pt x="152549" y="118577"/>
                      <a:pt x="152224" y="118250"/>
                      <a:pt x="151864" y="118004"/>
                    </a:cubicBezTo>
                    <a:cubicBezTo>
                      <a:pt x="151519" y="117754"/>
                      <a:pt x="151174" y="117444"/>
                      <a:pt x="150781" y="117313"/>
                    </a:cubicBezTo>
                    <a:cubicBezTo>
                      <a:pt x="150174" y="117123"/>
                      <a:pt x="149626" y="116801"/>
                      <a:pt x="149173" y="116361"/>
                    </a:cubicBezTo>
                    <a:cubicBezTo>
                      <a:pt x="148876" y="116041"/>
                      <a:pt x="148464" y="115865"/>
                      <a:pt x="148031" y="115865"/>
                    </a:cubicBezTo>
                    <a:cubicBezTo>
                      <a:pt x="147979" y="115865"/>
                      <a:pt x="147928" y="115867"/>
                      <a:pt x="147876" y="115872"/>
                    </a:cubicBezTo>
                    <a:cubicBezTo>
                      <a:pt x="147776" y="115882"/>
                      <a:pt x="147678" y="115887"/>
                      <a:pt x="147581" y="115887"/>
                    </a:cubicBezTo>
                    <a:cubicBezTo>
                      <a:pt x="147093" y="115887"/>
                      <a:pt x="146626" y="115771"/>
                      <a:pt x="146149" y="115622"/>
                    </a:cubicBezTo>
                    <a:cubicBezTo>
                      <a:pt x="145817" y="115516"/>
                      <a:pt x="145481" y="115440"/>
                      <a:pt x="145140" y="115440"/>
                    </a:cubicBezTo>
                    <a:cubicBezTo>
                      <a:pt x="144907" y="115440"/>
                      <a:pt x="144672" y="115476"/>
                      <a:pt x="144435" y="115563"/>
                    </a:cubicBezTo>
                    <a:cubicBezTo>
                      <a:pt x="144306" y="115606"/>
                      <a:pt x="144173" y="115627"/>
                      <a:pt x="144042" y="115627"/>
                    </a:cubicBezTo>
                    <a:cubicBezTo>
                      <a:pt x="143811" y="115627"/>
                      <a:pt x="143585" y="115561"/>
                      <a:pt x="143387" y="115432"/>
                    </a:cubicBezTo>
                    <a:cubicBezTo>
                      <a:pt x="143077" y="115241"/>
                      <a:pt x="142696" y="115194"/>
                      <a:pt x="142363" y="115063"/>
                    </a:cubicBezTo>
                    <a:cubicBezTo>
                      <a:pt x="142173" y="114991"/>
                      <a:pt x="141934" y="114944"/>
                      <a:pt x="141815" y="114801"/>
                    </a:cubicBezTo>
                    <a:cubicBezTo>
                      <a:pt x="141621" y="114576"/>
                      <a:pt x="141421" y="114450"/>
                      <a:pt x="141202" y="114450"/>
                    </a:cubicBezTo>
                    <a:cubicBezTo>
                      <a:pt x="141073" y="114450"/>
                      <a:pt x="140937" y="114494"/>
                      <a:pt x="140791" y="114586"/>
                    </a:cubicBezTo>
                    <a:cubicBezTo>
                      <a:pt x="140651" y="114678"/>
                      <a:pt x="140515" y="114719"/>
                      <a:pt x="140392" y="114719"/>
                    </a:cubicBezTo>
                    <a:cubicBezTo>
                      <a:pt x="140065" y="114719"/>
                      <a:pt x="139824" y="114430"/>
                      <a:pt x="139815" y="114015"/>
                    </a:cubicBezTo>
                    <a:cubicBezTo>
                      <a:pt x="139815" y="113586"/>
                      <a:pt x="139839" y="113158"/>
                      <a:pt x="139887" y="112729"/>
                    </a:cubicBezTo>
                    <a:cubicBezTo>
                      <a:pt x="139958" y="112158"/>
                      <a:pt x="139827" y="111848"/>
                      <a:pt x="139291" y="111634"/>
                    </a:cubicBezTo>
                    <a:cubicBezTo>
                      <a:pt x="138803" y="111443"/>
                      <a:pt x="138434" y="111027"/>
                      <a:pt x="138315" y="110515"/>
                    </a:cubicBezTo>
                    <a:cubicBezTo>
                      <a:pt x="138029" y="109550"/>
                      <a:pt x="137458" y="108705"/>
                      <a:pt x="136672" y="108074"/>
                    </a:cubicBezTo>
                    <a:cubicBezTo>
                      <a:pt x="136315" y="107788"/>
                      <a:pt x="136065" y="107395"/>
                      <a:pt x="135934" y="106967"/>
                    </a:cubicBezTo>
                    <a:cubicBezTo>
                      <a:pt x="135779" y="106443"/>
                      <a:pt x="135541" y="105954"/>
                      <a:pt x="135231" y="105526"/>
                    </a:cubicBezTo>
                    <a:cubicBezTo>
                      <a:pt x="134850" y="104966"/>
                      <a:pt x="134517" y="104383"/>
                      <a:pt x="134660" y="103657"/>
                    </a:cubicBezTo>
                    <a:cubicBezTo>
                      <a:pt x="134684" y="103538"/>
                      <a:pt x="134612" y="103395"/>
                      <a:pt x="134612" y="103276"/>
                    </a:cubicBezTo>
                    <a:cubicBezTo>
                      <a:pt x="134588" y="103097"/>
                      <a:pt x="134600" y="102930"/>
                      <a:pt x="134648" y="102764"/>
                    </a:cubicBezTo>
                    <a:cubicBezTo>
                      <a:pt x="134934" y="102144"/>
                      <a:pt x="134993" y="101442"/>
                      <a:pt x="134815" y="100787"/>
                    </a:cubicBezTo>
                    <a:cubicBezTo>
                      <a:pt x="134588" y="99894"/>
                      <a:pt x="134767" y="99085"/>
                      <a:pt x="135136" y="98263"/>
                    </a:cubicBezTo>
                    <a:cubicBezTo>
                      <a:pt x="135648" y="97215"/>
                      <a:pt x="135041" y="95977"/>
                      <a:pt x="133910" y="95727"/>
                    </a:cubicBezTo>
                    <a:cubicBezTo>
                      <a:pt x="133433" y="95644"/>
                      <a:pt x="133017" y="95334"/>
                      <a:pt x="132588" y="95072"/>
                    </a:cubicBezTo>
                    <a:cubicBezTo>
                      <a:pt x="131993" y="94703"/>
                      <a:pt x="131421" y="94310"/>
                      <a:pt x="130862" y="93905"/>
                    </a:cubicBezTo>
                    <a:cubicBezTo>
                      <a:pt x="130576" y="93691"/>
                      <a:pt x="130302" y="93441"/>
                      <a:pt x="130076" y="93167"/>
                    </a:cubicBezTo>
                    <a:cubicBezTo>
                      <a:pt x="129826" y="92810"/>
                      <a:pt x="129445" y="92560"/>
                      <a:pt x="129016" y="92477"/>
                    </a:cubicBezTo>
                    <a:cubicBezTo>
                      <a:pt x="128659" y="92405"/>
                      <a:pt x="128314" y="92274"/>
                      <a:pt x="128004" y="92084"/>
                    </a:cubicBezTo>
                    <a:cubicBezTo>
                      <a:pt x="127587" y="91822"/>
                      <a:pt x="127206" y="91488"/>
                      <a:pt x="126814" y="91191"/>
                    </a:cubicBezTo>
                    <a:cubicBezTo>
                      <a:pt x="125956" y="90560"/>
                      <a:pt x="125087" y="89941"/>
                      <a:pt x="124230" y="89333"/>
                    </a:cubicBezTo>
                    <a:cubicBezTo>
                      <a:pt x="123896" y="89095"/>
                      <a:pt x="123551" y="88869"/>
                      <a:pt x="123206" y="88655"/>
                    </a:cubicBezTo>
                    <a:cubicBezTo>
                      <a:pt x="122813" y="88417"/>
                      <a:pt x="122456" y="88107"/>
                      <a:pt x="122027" y="87988"/>
                    </a:cubicBezTo>
                    <a:cubicBezTo>
                      <a:pt x="121360" y="87809"/>
                      <a:pt x="120884" y="87405"/>
                      <a:pt x="120456" y="86905"/>
                    </a:cubicBezTo>
                    <a:cubicBezTo>
                      <a:pt x="120241" y="86654"/>
                      <a:pt x="120015" y="86428"/>
                      <a:pt x="119765" y="86214"/>
                    </a:cubicBezTo>
                    <a:cubicBezTo>
                      <a:pt x="119598" y="86035"/>
                      <a:pt x="119396" y="85904"/>
                      <a:pt x="119170" y="85821"/>
                    </a:cubicBezTo>
                    <a:cubicBezTo>
                      <a:pt x="117717" y="85369"/>
                      <a:pt x="116919" y="84297"/>
                      <a:pt x="116372" y="82940"/>
                    </a:cubicBezTo>
                    <a:cubicBezTo>
                      <a:pt x="116122" y="82333"/>
                      <a:pt x="115895" y="81678"/>
                      <a:pt x="115276" y="81297"/>
                    </a:cubicBezTo>
                    <a:cubicBezTo>
                      <a:pt x="114752" y="80975"/>
                      <a:pt x="114348" y="80511"/>
                      <a:pt x="114086" y="79951"/>
                    </a:cubicBezTo>
                    <a:cubicBezTo>
                      <a:pt x="113856" y="79460"/>
                      <a:pt x="113479" y="79198"/>
                      <a:pt x="112987" y="79198"/>
                    </a:cubicBezTo>
                    <a:cubicBezTo>
                      <a:pt x="112919" y="79198"/>
                      <a:pt x="112848" y="79203"/>
                      <a:pt x="112776" y="79213"/>
                    </a:cubicBezTo>
                    <a:cubicBezTo>
                      <a:pt x="112684" y="79226"/>
                      <a:pt x="112596" y="79232"/>
                      <a:pt x="112511" y="79232"/>
                    </a:cubicBezTo>
                    <a:cubicBezTo>
                      <a:pt x="111795" y="79232"/>
                      <a:pt x="111328" y="78797"/>
                      <a:pt x="110966" y="78201"/>
                    </a:cubicBezTo>
                    <a:cubicBezTo>
                      <a:pt x="110728" y="77820"/>
                      <a:pt x="110538" y="77403"/>
                      <a:pt x="110335" y="76987"/>
                    </a:cubicBezTo>
                    <a:cubicBezTo>
                      <a:pt x="110108" y="76533"/>
                      <a:pt x="109881" y="76316"/>
                      <a:pt x="109537" y="76316"/>
                    </a:cubicBezTo>
                    <a:cubicBezTo>
                      <a:pt x="109394" y="76316"/>
                      <a:pt x="109230" y="76354"/>
                      <a:pt x="109037" y="76427"/>
                    </a:cubicBezTo>
                    <a:cubicBezTo>
                      <a:pt x="108478" y="76641"/>
                      <a:pt x="107942" y="76927"/>
                      <a:pt x="107406" y="77189"/>
                    </a:cubicBezTo>
                    <a:cubicBezTo>
                      <a:pt x="106728" y="77534"/>
                      <a:pt x="106656" y="77713"/>
                      <a:pt x="106942" y="78415"/>
                    </a:cubicBezTo>
                    <a:cubicBezTo>
                      <a:pt x="107049" y="78653"/>
                      <a:pt x="107180" y="78880"/>
                      <a:pt x="107335" y="79082"/>
                    </a:cubicBezTo>
                    <a:cubicBezTo>
                      <a:pt x="107502" y="79320"/>
                      <a:pt x="107692" y="79523"/>
                      <a:pt x="107835" y="79773"/>
                    </a:cubicBezTo>
                    <a:cubicBezTo>
                      <a:pt x="108216" y="80416"/>
                      <a:pt x="108156" y="80856"/>
                      <a:pt x="107633" y="81380"/>
                    </a:cubicBezTo>
                    <a:cubicBezTo>
                      <a:pt x="107561" y="81440"/>
                      <a:pt x="107502" y="81499"/>
                      <a:pt x="107442" y="81559"/>
                    </a:cubicBezTo>
                    <a:cubicBezTo>
                      <a:pt x="106918" y="82118"/>
                      <a:pt x="106823" y="82833"/>
                      <a:pt x="107263" y="83464"/>
                    </a:cubicBezTo>
                    <a:cubicBezTo>
                      <a:pt x="107573" y="83880"/>
                      <a:pt x="107930" y="84261"/>
                      <a:pt x="108335" y="84595"/>
                    </a:cubicBezTo>
                    <a:cubicBezTo>
                      <a:pt x="108954" y="85130"/>
                      <a:pt x="109645" y="85595"/>
                      <a:pt x="110240" y="86154"/>
                    </a:cubicBezTo>
                    <a:cubicBezTo>
                      <a:pt x="111323" y="87190"/>
                      <a:pt x="112216" y="88345"/>
                      <a:pt x="112455" y="89893"/>
                    </a:cubicBezTo>
                    <a:cubicBezTo>
                      <a:pt x="112538" y="90369"/>
                      <a:pt x="112669" y="90822"/>
                      <a:pt x="112859" y="91262"/>
                    </a:cubicBezTo>
                    <a:cubicBezTo>
                      <a:pt x="113074" y="91810"/>
                      <a:pt x="113228" y="92358"/>
                      <a:pt x="113586" y="92858"/>
                    </a:cubicBezTo>
                    <a:cubicBezTo>
                      <a:pt x="114264" y="93751"/>
                      <a:pt x="115050" y="94560"/>
                      <a:pt x="115919" y="95263"/>
                    </a:cubicBezTo>
                    <a:cubicBezTo>
                      <a:pt x="116646" y="95894"/>
                      <a:pt x="117443" y="96287"/>
                      <a:pt x="118372" y="96322"/>
                    </a:cubicBezTo>
                    <a:cubicBezTo>
                      <a:pt x="119218" y="96350"/>
                      <a:pt x="120050" y="96509"/>
                      <a:pt x="120896" y="96509"/>
                    </a:cubicBezTo>
                    <a:cubicBezTo>
                      <a:pt x="121133" y="96509"/>
                      <a:pt x="121371" y="96496"/>
                      <a:pt x="121610" y="96465"/>
                    </a:cubicBezTo>
                    <a:cubicBezTo>
                      <a:pt x="121669" y="96458"/>
                      <a:pt x="121726" y="96454"/>
                      <a:pt x="121780" y="96454"/>
                    </a:cubicBezTo>
                    <a:cubicBezTo>
                      <a:pt x="122351" y="96454"/>
                      <a:pt x="122660" y="96847"/>
                      <a:pt x="122682" y="97477"/>
                    </a:cubicBezTo>
                    <a:cubicBezTo>
                      <a:pt x="122694" y="97811"/>
                      <a:pt x="122587" y="98132"/>
                      <a:pt x="122384" y="98382"/>
                    </a:cubicBezTo>
                    <a:cubicBezTo>
                      <a:pt x="122194" y="98620"/>
                      <a:pt x="122182" y="98870"/>
                      <a:pt x="122456" y="99061"/>
                    </a:cubicBezTo>
                    <a:cubicBezTo>
                      <a:pt x="123206" y="99573"/>
                      <a:pt x="123932" y="100120"/>
                      <a:pt x="124730" y="100561"/>
                    </a:cubicBezTo>
                    <a:cubicBezTo>
                      <a:pt x="126063" y="101311"/>
                      <a:pt x="127468" y="101966"/>
                      <a:pt x="128814" y="102704"/>
                    </a:cubicBezTo>
                    <a:cubicBezTo>
                      <a:pt x="130195" y="103454"/>
                      <a:pt x="130850" y="104657"/>
                      <a:pt x="130874" y="106228"/>
                    </a:cubicBezTo>
                    <a:cubicBezTo>
                      <a:pt x="130874" y="106645"/>
                      <a:pt x="130695" y="107050"/>
                      <a:pt x="130373" y="107312"/>
                    </a:cubicBezTo>
                    <a:cubicBezTo>
                      <a:pt x="130174" y="107496"/>
                      <a:pt x="129990" y="107585"/>
                      <a:pt x="129822" y="107585"/>
                    </a:cubicBezTo>
                    <a:cubicBezTo>
                      <a:pt x="129597" y="107585"/>
                      <a:pt x="129400" y="107427"/>
                      <a:pt x="129230" y="107121"/>
                    </a:cubicBezTo>
                    <a:cubicBezTo>
                      <a:pt x="129076" y="106824"/>
                      <a:pt x="128897" y="106550"/>
                      <a:pt x="128695" y="106312"/>
                    </a:cubicBezTo>
                    <a:cubicBezTo>
                      <a:pt x="128361" y="105943"/>
                      <a:pt x="127968" y="105621"/>
                      <a:pt x="127611" y="105288"/>
                    </a:cubicBezTo>
                    <a:cubicBezTo>
                      <a:pt x="127267" y="104975"/>
                      <a:pt x="126834" y="104806"/>
                      <a:pt x="126414" y="104806"/>
                    </a:cubicBezTo>
                    <a:cubicBezTo>
                      <a:pt x="126051" y="104806"/>
                      <a:pt x="125697" y="104933"/>
                      <a:pt x="125420" y="105204"/>
                    </a:cubicBezTo>
                    <a:cubicBezTo>
                      <a:pt x="124670" y="105931"/>
                      <a:pt x="124147" y="106800"/>
                      <a:pt x="124230" y="107907"/>
                    </a:cubicBezTo>
                    <a:cubicBezTo>
                      <a:pt x="124266" y="108431"/>
                      <a:pt x="124432" y="108871"/>
                      <a:pt x="124861" y="109205"/>
                    </a:cubicBezTo>
                    <a:cubicBezTo>
                      <a:pt x="125135" y="109431"/>
                      <a:pt x="125385" y="109657"/>
                      <a:pt x="125635" y="109907"/>
                    </a:cubicBezTo>
                    <a:cubicBezTo>
                      <a:pt x="125885" y="110145"/>
                      <a:pt x="126028" y="110491"/>
                      <a:pt x="126016" y="110836"/>
                    </a:cubicBezTo>
                    <a:cubicBezTo>
                      <a:pt x="126016" y="111538"/>
                      <a:pt x="125861" y="112229"/>
                      <a:pt x="125540" y="112848"/>
                    </a:cubicBezTo>
                    <a:cubicBezTo>
                      <a:pt x="125468" y="113027"/>
                      <a:pt x="125349" y="113182"/>
                      <a:pt x="125206" y="113313"/>
                    </a:cubicBezTo>
                    <a:cubicBezTo>
                      <a:pt x="124444" y="113860"/>
                      <a:pt x="124051" y="114646"/>
                      <a:pt x="123742" y="115491"/>
                    </a:cubicBezTo>
                    <a:cubicBezTo>
                      <a:pt x="123426" y="116292"/>
                      <a:pt x="122662" y="116804"/>
                      <a:pt x="121831" y="116804"/>
                    </a:cubicBezTo>
                    <a:cubicBezTo>
                      <a:pt x="121722" y="116804"/>
                      <a:pt x="121613" y="116795"/>
                      <a:pt x="121503" y="116777"/>
                    </a:cubicBezTo>
                    <a:cubicBezTo>
                      <a:pt x="121063" y="116706"/>
                      <a:pt x="120515" y="116134"/>
                      <a:pt x="120515" y="115706"/>
                    </a:cubicBezTo>
                    <a:cubicBezTo>
                      <a:pt x="120539" y="114896"/>
                      <a:pt x="120598" y="114098"/>
                      <a:pt x="121015" y="113372"/>
                    </a:cubicBezTo>
                    <a:cubicBezTo>
                      <a:pt x="121229" y="112991"/>
                      <a:pt x="121408" y="112598"/>
                      <a:pt x="121575" y="112193"/>
                    </a:cubicBezTo>
                    <a:cubicBezTo>
                      <a:pt x="121932" y="111348"/>
                      <a:pt x="121634" y="110372"/>
                      <a:pt x="120979" y="109729"/>
                    </a:cubicBezTo>
                    <a:cubicBezTo>
                      <a:pt x="120158" y="108943"/>
                      <a:pt x="119313" y="108133"/>
                      <a:pt x="118646" y="107217"/>
                    </a:cubicBezTo>
                    <a:cubicBezTo>
                      <a:pt x="117967" y="106300"/>
                      <a:pt x="117122" y="105633"/>
                      <a:pt x="116265" y="104942"/>
                    </a:cubicBezTo>
                    <a:cubicBezTo>
                      <a:pt x="115193" y="104097"/>
                      <a:pt x="114050" y="103347"/>
                      <a:pt x="113205" y="102228"/>
                    </a:cubicBezTo>
                    <a:cubicBezTo>
                      <a:pt x="112407" y="101180"/>
                      <a:pt x="111300" y="100418"/>
                      <a:pt x="110050" y="100037"/>
                    </a:cubicBezTo>
                    <a:cubicBezTo>
                      <a:pt x="109621" y="99918"/>
                      <a:pt x="109228" y="99728"/>
                      <a:pt x="108883" y="99477"/>
                    </a:cubicBezTo>
                    <a:cubicBezTo>
                      <a:pt x="107787" y="98585"/>
                      <a:pt x="106668" y="97715"/>
                      <a:pt x="105704" y="96691"/>
                    </a:cubicBezTo>
                    <a:cubicBezTo>
                      <a:pt x="104894" y="95846"/>
                      <a:pt x="104061" y="95096"/>
                      <a:pt x="103025" y="94584"/>
                    </a:cubicBezTo>
                    <a:cubicBezTo>
                      <a:pt x="102120" y="94143"/>
                      <a:pt x="101382" y="93393"/>
                      <a:pt x="100965" y="92489"/>
                    </a:cubicBezTo>
                    <a:cubicBezTo>
                      <a:pt x="100739" y="92060"/>
                      <a:pt x="100441" y="91679"/>
                      <a:pt x="100072" y="91381"/>
                    </a:cubicBezTo>
                    <a:cubicBezTo>
                      <a:pt x="99703" y="91072"/>
                      <a:pt x="99370" y="90726"/>
                      <a:pt x="99084" y="90357"/>
                    </a:cubicBezTo>
                    <a:cubicBezTo>
                      <a:pt x="98477" y="89512"/>
                      <a:pt x="98203" y="88488"/>
                      <a:pt x="98286" y="87464"/>
                    </a:cubicBezTo>
                    <a:cubicBezTo>
                      <a:pt x="98322" y="87178"/>
                      <a:pt x="98286" y="86893"/>
                      <a:pt x="98203" y="86631"/>
                    </a:cubicBezTo>
                    <a:cubicBezTo>
                      <a:pt x="97572" y="85071"/>
                      <a:pt x="96572" y="83940"/>
                      <a:pt x="94738" y="83821"/>
                    </a:cubicBezTo>
                    <a:cubicBezTo>
                      <a:pt x="94516" y="83812"/>
                      <a:pt x="94295" y="83808"/>
                      <a:pt x="94073" y="83808"/>
                    </a:cubicBezTo>
                    <a:cubicBezTo>
                      <a:pt x="93391" y="83808"/>
                      <a:pt x="92710" y="83850"/>
                      <a:pt x="92035" y="83940"/>
                    </a:cubicBezTo>
                    <a:cubicBezTo>
                      <a:pt x="91250" y="84023"/>
                      <a:pt x="90690" y="84357"/>
                      <a:pt x="90321" y="85047"/>
                    </a:cubicBezTo>
                    <a:cubicBezTo>
                      <a:pt x="90023" y="85595"/>
                      <a:pt x="89666" y="86119"/>
                      <a:pt x="89333" y="86654"/>
                    </a:cubicBezTo>
                    <a:cubicBezTo>
                      <a:pt x="89154" y="86964"/>
                      <a:pt x="88856" y="87178"/>
                      <a:pt x="88511" y="87250"/>
                    </a:cubicBezTo>
                    <a:cubicBezTo>
                      <a:pt x="88023" y="87357"/>
                      <a:pt x="87535" y="87476"/>
                      <a:pt x="87059" y="87619"/>
                    </a:cubicBezTo>
                    <a:cubicBezTo>
                      <a:pt x="86547" y="87738"/>
                      <a:pt x="86058" y="87893"/>
                      <a:pt x="85582" y="88095"/>
                    </a:cubicBezTo>
                    <a:cubicBezTo>
                      <a:pt x="85070" y="88333"/>
                      <a:pt x="84630" y="88690"/>
                      <a:pt x="84142" y="88988"/>
                    </a:cubicBezTo>
                    <a:cubicBezTo>
                      <a:pt x="83570" y="89321"/>
                      <a:pt x="83094" y="89774"/>
                      <a:pt x="82748" y="90322"/>
                    </a:cubicBezTo>
                    <a:cubicBezTo>
                      <a:pt x="82582" y="90560"/>
                      <a:pt x="82379" y="90750"/>
                      <a:pt x="82141" y="90893"/>
                    </a:cubicBezTo>
                    <a:cubicBezTo>
                      <a:pt x="81667" y="91163"/>
                      <a:pt x="81189" y="91302"/>
                      <a:pt x="80713" y="91302"/>
                    </a:cubicBezTo>
                    <a:cubicBezTo>
                      <a:pt x="80221" y="91302"/>
                      <a:pt x="79732" y="91154"/>
                      <a:pt x="79248" y="90845"/>
                    </a:cubicBezTo>
                    <a:cubicBezTo>
                      <a:pt x="79058" y="90738"/>
                      <a:pt x="78867" y="90619"/>
                      <a:pt x="78688" y="90512"/>
                    </a:cubicBezTo>
                    <a:cubicBezTo>
                      <a:pt x="78390" y="90310"/>
                      <a:pt x="78046" y="90209"/>
                      <a:pt x="77698" y="90209"/>
                    </a:cubicBezTo>
                    <a:cubicBezTo>
                      <a:pt x="77615" y="90209"/>
                      <a:pt x="77533" y="90215"/>
                      <a:pt x="77450" y="90226"/>
                    </a:cubicBezTo>
                    <a:cubicBezTo>
                      <a:pt x="77386" y="90237"/>
                      <a:pt x="77322" y="90242"/>
                      <a:pt x="77258" y="90242"/>
                    </a:cubicBezTo>
                    <a:cubicBezTo>
                      <a:pt x="77108" y="90242"/>
                      <a:pt x="76961" y="90213"/>
                      <a:pt x="76819" y="90155"/>
                    </a:cubicBezTo>
                    <a:cubicBezTo>
                      <a:pt x="76283" y="89929"/>
                      <a:pt x="75760" y="89667"/>
                      <a:pt x="75259" y="89369"/>
                    </a:cubicBezTo>
                    <a:cubicBezTo>
                      <a:pt x="74551" y="88895"/>
                      <a:pt x="73935" y="88634"/>
                      <a:pt x="73302" y="88634"/>
                    </a:cubicBezTo>
                    <a:cubicBezTo>
                      <a:pt x="72647" y="88634"/>
                      <a:pt x="71975" y="88913"/>
                      <a:pt x="71164" y="89524"/>
                    </a:cubicBezTo>
                    <a:cubicBezTo>
                      <a:pt x="70961" y="89667"/>
                      <a:pt x="70735" y="89822"/>
                      <a:pt x="70545" y="89988"/>
                    </a:cubicBezTo>
                    <a:cubicBezTo>
                      <a:pt x="69616" y="90798"/>
                      <a:pt x="69247" y="91500"/>
                      <a:pt x="69866" y="92655"/>
                    </a:cubicBezTo>
                    <a:cubicBezTo>
                      <a:pt x="69949" y="92786"/>
                      <a:pt x="70009" y="92929"/>
                      <a:pt x="70045" y="93072"/>
                    </a:cubicBezTo>
                    <a:cubicBezTo>
                      <a:pt x="70092" y="93441"/>
                      <a:pt x="70187" y="93834"/>
                      <a:pt x="70104" y="94155"/>
                    </a:cubicBezTo>
                    <a:cubicBezTo>
                      <a:pt x="69914" y="94786"/>
                      <a:pt x="69902" y="95453"/>
                      <a:pt x="70080" y="96072"/>
                    </a:cubicBezTo>
                    <a:cubicBezTo>
                      <a:pt x="70116" y="96227"/>
                      <a:pt x="70140" y="96370"/>
                      <a:pt x="70140" y="96525"/>
                    </a:cubicBezTo>
                    <a:cubicBezTo>
                      <a:pt x="70235" y="97692"/>
                      <a:pt x="69937" y="98263"/>
                      <a:pt x="68878" y="98680"/>
                    </a:cubicBezTo>
                    <a:cubicBezTo>
                      <a:pt x="67949" y="99037"/>
                      <a:pt x="67068" y="99525"/>
                      <a:pt x="66294" y="100156"/>
                    </a:cubicBezTo>
                    <a:cubicBezTo>
                      <a:pt x="65342" y="100918"/>
                      <a:pt x="64234" y="101442"/>
                      <a:pt x="63056" y="101704"/>
                    </a:cubicBezTo>
                    <a:cubicBezTo>
                      <a:pt x="61555" y="102061"/>
                      <a:pt x="60436" y="102966"/>
                      <a:pt x="59722" y="104383"/>
                    </a:cubicBezTo>
                    <a:cubicBezTo>
                      <a:pt x="59198" y="105454"/>
                      <a:pt x="58591" y="106490"/>
                      <a:pt x="57900" y="107467"/>
                    </a:cubicBezTo>
                    <a:cubicBezTo>
                      <a:pt x="57388" y="108217"/>
                      <a:pt x="56971" y="109026"/>
                      <a:pt x="56674" y="109884"/>
                    </a:cubicBezTo>
                    <a:cubicBezTo>
                      <a:pt x="56400" y="110562"/>
                      <a:pt x="56400" y="111312"/>
                      <a:pt x="56650" y="111991"/>
                    </a:cubicBezTo>
                    <a:cubicBezTo>
                      <a:pt x="56805" y="112479"/>
                      <a:pt x="56924" y="112979"/>
                      <a:pt x="56995" y="113503"/>
                    </a:cubicBezTo>
                    <a:cubicBezTo>
                      <a:pt x="57138" y="114325"/>
                      <a:pt x="56650" y="114789"/>
                      <a:pt x="56007" y="115146"/>
                    </a:cubicBezTo>
                    <a:cubicBezTo>
                      <a:pt x="55674" y="115325"/>
                      <a:pt x="55328" y="115444"/>
                      <a:pt x="55007" y="115622"/>
                    </a:cubicBezTo>
                    <a:cubicBezTo>
                      <a:pt x="54031" y="116134"/>
                      <a:pt x="53364" y="116837"/>
                      <a:pt x="53578" y="118051"/>
                    </a:cubicBezTo>
                    <a:cubicBezTo>
                      <a:pt x="53590" y="118135"/>
                      <a:pt x="53602" y="118230"/>
                      <a:pt x="53590" y="118313"/>
                    </a:cubicBezTo>
                    <a:cubicBezTo>
                      <a:pt x="53554" y="119266"/>
                      <a:pt x="53078" y="119825"/>
                      <a:pt x="52138" y="120004"/>
                    </a:cubicBezTo>
                    <a:cubicBezTo>
                      <a:pt x="52030" y="120028"/>
                      <a:pt x="51923" y="120028"/>
                      <a:pt x="51816" y="120063"/>
                    </a:cubicBezTo>
                    <a:cubicBezTo>
                      <a:pt x="50899" y="120349"/>
                      <a:pt x="50125" y="120825"/>
                      <a:pt x="49637" y="121683"/>
                    </a:cubicBezTo>
                    <a:cubicBezTo>
                      <a:pt x="49387" y="122123"/>
                      <a:pt x="49185" y="122576"/>
                      <a:pt x="48935" y="123016"/>
                    </a:cubicBezTo>
                    <a:cubicBezTo>
                      <a:pt x="48591" y="123633"/>
                      <a:pt x="48187" y="123898"/>
                      <a:pt x="47569" y="123898"/>
                    </a:cubicBezTo>
                    <a:cubicBezTo>
                      <a:pt x="47460" y="123898"/>
                      <a:pt x="47344" y="123889"/>
                      <a:pt x="47220" y="123873"/>
                    </a:cubicBezTo>
                    <a:cubicBezTo>
                      <a:pt x="46899" y="123827"/>
                      <a:pt x="46578" y="123790"/>
                      <a:pt x="46256" y="123790"/>
                    </a:cubicBezTo>
                    <a:cubicBezTo>
                      <a:pt x="45911" y="123790"/>
                      <a:pt x="45565" y="123833"/>
                      <a:pt x="45220" y="123957"/>
                    </a:cubicBezTo>
                    <a:cubicBezTo>
                      <a:pt x="45017" y="124028"/>
                      <a:pt x="44811" y="124054"/>
                      <a:pt x="44604" y="124054"/>
                    </a:cubicBezTo>
                    <a:cubicBezTo>
                      <a:pt x="44364" y="124054"/>
                      <a:pt x="44124" y="124019"/>
                      <a:pt x="43886" y="123980"/>
                    </a:cubicBezTo>
                    <a:cubicBezTo>
                      <a:pt x="43422" y="123914"/>
                      <a:pt x="42958" y="123878"/>
                      <a:pt x="42494" y="123878"/>
                    </a:cubicBezTo>
                    <a:cubicBezTo>
                      <a:pt x="42374" y="123878"/>
                      <a:pt x="42255" y="123880"/>
                      <a:pt x="42136" y="123885"/>
                    </a:cubicBezTo>
                    <a:cubicBezTo>
                      <a:pt x="41565" y="123909"/>
                      <a:pt x="40981" y="124052"/>
                      <a:pt x="40398" y="124111"/>
                    </a:cubicBezTo>
                    <a:cubicBezTo>
                      <a:pt x="39826" y="124171"/>
                      <a:pt x="39243" y="124302"/>
                      <a:pt x="38803" y="124742"/>
                    </a:cubicBezTo>
                    <a:cubicBezTo>
                      <a:pt x="38398" y="125135"/>
                      <a:pt x="37874" y="125397"/>
                      <a:pt x="37314" y="125493"/>
                    </a:cubicBezTo>
                    <a:cubicBezTo>
                      <a:pt x="36695" y="125600"/>
                      <a:pt x="36112" y="125874"/>
                      <a:pt x="35624" y="126266"/>
                    </a:cubicBezTo>
                    <a:cubicBezTo>
                      <a:pt x="35374" y="126481"/>
                      <a:pt x="35100" y="126659"/>
                      <a:pt x="34814" y="126814"/>
                    </a:cubicBezTo>
                    <a:cubicBezTo>
                      <a:pt x="34657" y="126904"/>
                      <a:pt x="34484" y="126949"/>
                      <a:pt x="34313" y="126949"/>
                    </a:cubicBezTo>
                    <a:cubicBezTo>
                      <a:pt x="34121" y="126949"/>
                      <a:pt x="33930" y="126892"/>
                      <a:pt x="33766" y="126778"/>
                    </a:cubicBezTo>
                    <a:cubicBezTo>
                      <a:pt x="33302" y="126469"/>
                      <a:pt x="32778" y="126243"/>
                      <a:pt x="32302" y="125945"/>
                    </a:cubicBezTo>
                    <a:cubicBezTo>
                      <a:pt x="32064" y="125802"/>
                      <a:pt x="31790" y="125624"/>
                      <a:pt x="31683" y="125397"/>
                    </a:cubicBezTo>
                    <a:cubicBezTo>
                      <a:pt x="31254" y="124409"/>
                      <a:pt x="30540" y="123588"/>
                      <a:pt x="29647" y="123016"/>
                    </a:cubicBezTo>
                    <a:cubicBezTo>
                      <a:pt x="29551" y="122945"/>
                      <a:pt x="29480" y="122861"/>
                      <a:pt x="29408" y="122790"/>
                    </a:cubicBezTo>
                    <a:cubicBezTo>
                      <a:pt x="28944" y="122385"/>
                      <a:pt x="28396" y="122099"/>
                      <a:pt x="27801" y="121980"/>
                    </a:cubicBezTo>
                    <a:cubicBezTo>
                      <a:pt x="27452" y="121899"/>
                      <a:pt x="27106" y="121865"/>
                      <a:pt x="26761" y="121865"/>
                    </a:cubicBezTo>
                    <a:cubicBezTo>
                      <a:pt x="26202" y="121865"/>
                      <a:pt x="25647" y="121953"/>
                      <a:pt x="25087" y="122064"/>
                    </a:cubicBezTo>
                    <a:cubicBezTo>
                      <a:pt x="24408" y="122218"/>
                      <a:pt x="23729" y="122326"/>
                      <a:pt x="23051" y="122480"/>
                    </a:cubicBezTo>
                    <a:cubicBezTo>
                      <a:pt x="22909" y="122511"/>
                      <a:pt x="22772" y="122526"/>
                      <a:pt x="22640" y="122526"/>
                    </a:cubicBezTo>
                    <a:cubicBezTo>
                      <a:pt x="22065" y="122526"/>
                      <a:pt x="21582" y="122249"/>
                      <a:pt x="21146" y="121861"/>
                    </a:cubicBezTo>
                    <a:cubicBezTo>
                      <a:pt x="21015" y="121706"/>
                      <a:pt x="20943" y="121504"/>
                      <a:pt x="20955" y="121290"/>
                    </a:cubicBezTo>
                    <a:cubicBezTo>
                      <a:pt x="20967" y="121075"/>
                      <a:pt x="21026" y="120861"/>
                      <a:pt x="21134" y="120671"/>
                    </a:cubicBezTo>
                    <a:cubicBezTo>
                      <a:pt x="21396" y="120135"/>
                      <a:pt x="21431" y="119516"/>
                      <a:pt x="21229" y="118956"/>
                    </a:cubicBezTo>
                    <a:cubicBezTo>
                      <a:pt x="20991" y="118289"/>
                      <a:pt x="20979" y="117599"/>
                      <a:pt x="20967" y="116908"/>
                    </a:cubicBezTo>
                    <a:cubicBezTo>
                      <a:pt x="20967" y="116730"/>
                      <a:pt x="20943" y="116563"/>
                      <a:pt x="20943" y="116384"/>
                    </a:cubicBezTo>
                    <a:cubicBezTo>
                      <a:pt x="20943" y="115813"/>
                      <a:pt x="20705" y="115468"/>
                      <a:pt x="20134" y="115289"/>
                    </a:cubicBezTo>
                    <a:cubicBezTo>
                      <a:pt x="19574" y="115110"/>
                      <a:pt x="19038" y="114860"/>
                      <a:pt x="18490" y="114670"/>
                    </a:cubicBezTo>
                    <a:cubicBezTo>
                      <a:pt x="18181" y="114563"/>
                      <a:pt x="18086" y="114372"/>
                      <a:pt x="18062" y="114039"/>
                    </a:cubicBezTo>
                    <a:cubicBezTo>
                      <a:pt x="18014" y="113360"/>
                      <a:pt x="18217" y="112693"/>
                      <a:pt x="18621" y="112158"/>
                    </a:cubicBezTo>
                    <a:cubicBezTo>
                      <a:pt x="19324" y="111205"/>
                      <a:pt x="19860" y="110145"/>
                      <a:pt x="20205" y="109026"/>
                    </a:cubicBezTo>
                    <a:cubicBezTo>
                      <a:pt x="20610" y="107752"/>
                      <a:pt x="20860" y="106419"/>
                      <a:pt x="21134" y="105109"/>
                    </a:cubicBezTo>
                    <a:cubicBezTo>
                      <a:pt x="21288" y="104395"/>
                      <a:pt x="21455" y="103657"/>
                      <a:pt x="21467" y="102930"/>
                    </a:cubicBezTo>
                    <a:cubicBezTo>
                      <a:pt x="21479" y="101847"/>
                      <a:pt x="21372" y="100763"/>
                      <a:pt x="21300" y="99680"/>
                    </a:cubicBezTo>
                    <a:cubicBezTo>
                      <a:pt x="21265" y="99382"/>
                      <a:pt x="21205" y="99085"/>
                      <a:pt x="21122" y="98787"/>
                    </a:cubicBezTo>
                    <a:cubicBezTo>
                      <a:pt x="20919" y="97882"/>
                      <a:pt x="20729" y="96965"/>
                      <a:pt x="20526" y="96060"/>
                    </a:cubicBezTo>
                    <a:cubicBezTo>
                      <a:pt x="20395" y="95489"/>
                      <a:pt x="20300" y="94905"/>
                      <a:pt x="20134" y="94346"/>
                    </a:cubicBezTo>
                    <a:cubicBezTo>
                      <a:pt x="19895" y="93608"/>
                      <a:pt x="19610" y="92881"/>
                      <a:pt x="19336" y="92119"/>
                    </a:cubicBezTo>
                    <a:cubicBezTo>
                      <a:pt x="19241" y="92108"/>
                      <a:pt x="19181" y="91834"/>
                      <a:pt x="19252" y="91798"/>
                    </a:cubicBezTo>
                    <a:cubicBezTo>
                      <a:pt x="19372" y="91381"/>
                      <a:pt x="19372" y="90976"/>
                      <a:pt x="19574" y="90750"/>
                    </a:cubicBezTo>
                    <a:cubicBezTo>
                      <a:pt x="19943" y="90298"/>
                      <a:pt x="20479" y="89988"/>
                      <a:pt x="21074" y="89917"/>
                    </a:cubicBezTo>
                    <a:cubicBezTo>
                      <a:pt x="22015" y="89822"/>
                      <a:pt x="22872" y="89357"/>
                      <a:pt x="23479" y="88643"/>
                    </a:cubicBezTo>
                    <a:cubicBezTo>
                      <a:pt x="23908" y="88131"/>
                      <a:pt x="24527" y="87845"/>
                      <a:pt x="25194" y="87845"/>
                    </a:cubicBezTo>
                    <a:cubicBezTo>
                      <a:pt x="25777" y="87845"/>
                      <a:pt x="26301" y="88000"/>
                      <a:pt x="26837" y="88167"/>
                    </a:cubicBezTo>
                    <a:cubicBezTo>
                      <a:pt x="27099" y="88250"/>
                      <a:pt x="27384" y="88298"/>
                      <a:pt x="27658" y="88309"/>
                    </a:cubicBezTo>
                    <a:cubicBezTo>
                      <a:pt x="27908" y="88323"/>
                      <a:pt x="28160" y="88330"/>
                      <a:pt x="28412" y="88330"/>
                    </a:cubicBezTo>
                    <a:cubicBezTo>
                      <a:pt x="28832" y="88330"/>
                      <a:pt x="29254" y="88311"/>
                      <a:pt x="29670" y="88274"/>
                    </a:cubicBezTo>
                    <a:cubicBezTo>
                      <a:pt x="30528" y="88190"/>
                      <a:pt x="31385" y="88024"/>
                      <a:pt x="32230" y="87869"/>
                    </a:cubicBezTo>
                    <a:cubicBezTo>
                      <a:pt x="32536" y="87809"/>
                      <a:pt x="32844" y="87779"/>
                      <a:pt x="33151" y="87779"/>
                    </a:cubicBezTo>
                    <a:cubicBezTo>
                      <a:pt x="33514" y="87779"/>
                      <a:pt x="33876" y="87821"/>
                      <a:pt x="34231" y="87905"/>
                    </a:cubicBezTo>
                    <a:cubicBezTo>
                      <a:pt x="34683" y="88024"/>
                      <a:pt x="35123" y="88131"/>
                      <a:pt x="35576" y="88202"/>
                    </a:cubicBezTo>
                    <a:cubicBezTo>
                      <a:pt x="36718" y="88411"/>
                      <a:pt x="37854" y="88620"/>
                      <a:pt x="39004" y="88620"/>
                    </a:cubicBezTo>
                    <a:cubicBezTo>
                      <a:pt x="39556" y="88620"/>
                      <a:pt x="40111" y="88572"/>
                      <a:pt x="40672" y="88452"/>
                    </a:cubicBezTo>
                    <a:cubicBezTo>
                      <a:pt x="40985" y="88391"/>
                      <a:pt x="41302" y="88361"/>
                      <a:pt x="41619" y="88361"/>
                    </a:cubicBezTo>
                    <a:cubicBezTo>
                      <a:pt x="42171" y="88361"/>
                      <a:pt x="42722" y="88454"/>
                      <a:pt x="43244" y="88643"/>
                    </a:cubicBezTo>
                    <a:cubicBezTo>
                      <a:pt x="43516" y="88740"/>
                      <a:pt x="43800" y="88787"/>
                      <a:pt x="44086" y="88787"/>
                    </a:cubicBezTo>
                    <a:cubicBezTo>
                      <a:pt x="44363" y="88787"/>
                      <a:pt x="44641" y="88743"/>
                      <a:pt x="44910" y="88655"/>
                    </a:cubicBezTo>
                    <a:cubicBezTo>
                      <a:pt x="45112" y="88588"/>
                      <a:pt x="45324" y="88555"/>
                      <a:pt x="45536" y="88555"/>
                    </a:cubicBezTo>
                    <a:cubicBezTo>
                      <a:pt x="45776" y="88555"/>
                      <a:pt x="46017" y="88597"/>
                      <a:pt x="46244" y="88679"/>
                    </a:cubicBezTo>
                    <a:cubicBezTo>
                      <a:pt x="46744" y="88845"/>
                      <a:pt x="47244" y="88952"/>
                      <a:pt x="47768" y="89012"/>
                    </a:cubicBezTo>
                    <a:cubicBezTo>
                      <a:pt x="47908" y="89029"/>
                      <a:pt x="48044" y="89037"/>
                      <a:pt x="48176" y="89037"/>
                    </a:cubicBezTo>
                    <a:cubicBezTo>
                      <a:pt x="49556" y="89037"/>
                      <a:pt x="50524" y="88146"/>
                      <a:pt x="50709" y="86690"/>
                    </a:cubicBezTo>
                    <a:cubicBezTo>
                      <a:pt x="50733" y="86428"/>
                      <a:pt x="50744" y="86166"/>
                      <a:pt x="50733" y="85916"/>
                    </a:cubicBezTo>
                    <a:cubicBezTo>
                      <a:pt x="50721" y="84773"/>
                      <a:pt x="50983" y="83654"/>
                      <a:pt x="51506" y="82654"/>
                    </a:cubicBezTo>
                    <a:cubicBezTo>
                      <a:pt x="51852" y="82023"/>
                      <a:pt x="52018" y="81320"/>
                      <a:pt x="51983" y="80606"/>
                    </a:cubicBezTo>
                    <a:cubicBezTo>
                      <a:pt x="51911" y="79499"/>
                      <a:pt x="52066" y="78380"/>
                      <a:pt x="52423" y="77332"/>
                    </a:cubicBezTo>
                    <a:cubicBezTo>
                      <a:pt x="52590" y="76939"/>
                      <a:pt x="52507" y="76487"/>
                      <a:pt x="52221" y="76177"/>
                    </a:cubicBezTo>
                    <a:cubicBezTo>
                      <a:pt x="51887" y="75784"/>
                      <a:pt x="51804" y="75332"/>
                      <a:pt x="51828" y="74832"/>
                    </a:cubicBezTo>
                    <a:cubicBezTo>
                      <a:pt x="51828" y="74641"/>
                      <a:pt x="51828" y="74439"/>
                      <a:pt x="51852" y="74248"/>
                    </a:cubicBezTo>
                    <a:cubicBezTo>
                      <a:pt x="51935" y="73689"/>
                      <a:pt x="51697" y="73272"/>
                      <a:pt x="51256" y="72974"/>
                    </a:cubicBezTo>
                    <a:cubicBezTo>
                      <a:pt x="50852" y="72700"/>
                      <a:pt x="50518" y="72355"/>
                      <a:pt x="50280" y="71938"/>
                    </a:cubicBezTo>
                    <a:cubicBezTo>
                      <a:pt x="50173" y="71784"/>
                      <a:pt x="50030" y="71641"/>
                      <a:pt x="49875" y="71522"/>
                    </a:cubicBezTo>
                    <a:cubicBezTo>
                      <a:pt x="48839" y="70700"/>
                      <a:pt x="48137" y="69712"/>
                      <a:pt x="48066" y="68355"/>
                    </a:cubicBezTo>
                    <a:cubicBezTo>
                      <a:pt x="48066" y="67986"/>
                      <a:pt x="47863" y="67664"/>
                      <a:pt x="47554" y="67497"/>
                    </a:cubicBezTo>
                    <a:cubicBezTo>
                      <a:pt x="46423" y="66926"/>
                      <a:pt x="45649" y="65914"/>
                      <a:pt x="44660" y="65188"/>
                    </a:cubicBezTo>
                    <a:cubicBezTo>
                      <a:pt x="44387" y="64961"/>
                      <a:pt x="44089" y="64795"/>
                      <a:pt x="43767" y="64676"/>
                    </a:cubicBezTo>
                    <a:cubicBezTo>
                      <a:pt x="43124" y="64497"/>
                      <a:pt x="42446" y="64402"/>
                      <a:pt x="41791" y="64247"/>
                    </a:cubicBezTo>
                    <a:cubicBezTo>
                      <a:pt x="41231" y="64104"/>
                      <a:pt x="40636" y="63997"/>
                      <a:pt x="40124" y="63735"/>
                    </a:cubicBezTo>
                    <a:cubicBezTo>
                      <a:pt x="39505" y="63414"/>
                      <a:pt x="38814" y="63021"/>
                      <a:pt x="38814" y="62175"/>
                    </a:cubicBezTo>
                    <a:cubicBezTo>
                      <a:pt x="38838" y="61675"/>
                      <a:pt x="38624" y="61199"/>
                      <a:pt x="38243" y="60878"/>
                    </a:cubicBezTo>
                    <a:cubicBezTo>
                      <a:pt x="37779" y="60437"/>
                      <a:pt x="37826" y="59865"/>
                      <a:pt x="38207" y="59365"/>
                    </a:cubicBezTo>
                    <a:cubicBezTo>
                      <a:pt x="38505" y="58961"/>
                      <a:pt x="38898" y="58794"/>
                      <a:pt x="39362" y="58722"/>
                    </a:cubicBezTo>
                    <a:cubicBezTo>
                      <a:pt x="40624" y="58532"/>
                      <a:pt x="41898" y="58449"/>
                      <a:pt x="43148" y="58115"/>
                    </a:cubicBezTo>
                    <a:cubicBezTo>
                      <a:pt x="43318" y="58061"/>
                      <a:pt x="43494" y="58034"/>
                      <a:pt x="43668" y="58034"/>
                    </a:cubicBezTo>
                    <a:cubicBezTo>
                      <a:pt x="44069" y="58034"/>
                      <a:pt x="44464" y="58175"/>
                      <a:pt x="44779" y="58449"/>
                    </a:cubicBezTo>
                    <a:cubicBezTo>
                      <a:pt x="45170" y="58758"/>
                      <a:pt x="45639" y="59012"/>
                      <a:pt x="46136" y="59012"/>
                    </a:cubicBezTo>
                    <a:cubicBezTo>
                      <a:pt x="46366" y="59012"/>
                      <a:pt x="46602" y="58958"/>
                      <a:pt x="46839" y="58830"/>
                    </a:cubicBezTo>
                    <a:cubicBezTo>
                      <a:pt x="47344" y="58541"/>
                      <a:pt x="47910" y="58389"/>
                      <a:pt x="48481" y="58389"/>
                    </a:cubicBezTo>
                    <a:cubicBezTo>
                      <a:pt x="48664" y="58389"/>
                      <a:pt x="48848" y="58405"/>
                      <a:pt x="49030" y="58437"/>
                    </a:cubicBezTo>
                    <a:cubicBezTo>
                      <a:pt x="49126" y="58450"/>
                      <a:pt x="49223" y="58460"/>
                      <a:pt x="49319" y="58460"/>
                    </a:cubicBezTo>
                    <a:cubicBezTo>
                      <a:pt x="49570" y="58460"/>
                      <a:pt x="49818" y="58395"/>
                      <a:pt x="50042" y="58163"/>
                    </a:cubicBezTo>
                    <a:cubicBezTo>
                      <a:pt x="49971" y="57865"/>
                      <a:pt x="49887" y="57556"/>
                      <a:pt x="49828" y="57234"/>
                    </a:cubicBezTo>
                    <a:cubicBezTo>
                      <a:pt x="49756" y="56948"/>
                      <a:pt x="49732" y="56639"/>
                      <a:pt x="49744" y="56341"/>
                    </a:cubicBezTo>
                    <a:cubicBezTo>
                      <a:pt x="49887" y="55591"/>
                      <a:pt x="49709" y="54805"/>
                      <a:pt x="49268" y="54174"/>
                    </a:cubicBezTo>
                    <a:cubicBezTo>
                      <a:pt x="48875" y="53615"/>
                      <a:pt x="48911" y="53007"/>
                      <a:pt x="48970" y="52341"/>
                    </a:cubicBezTo>
                    <a:cubicBezTo>
                      <a:pt x="49268" y="52281"/>
                      <a:pt x="49518" y="52222"/>
                      <a:pt x="49768" y="52174"/>
                    </a:cubicBezTo>
                    <a:cubicBezTo>
                      <a:pt x="49994" y="52130"/>
                      <a:pt x="50202" y="52108"/>
                      <a:pt x="50392" y="52108"/>
                    </a:cubicBezTo>
                    <a:cubicBezTo>
                      <a:pt x="51233" y="52108"/>
                      <a:pt x="51735" y="52546"/>
                      <a:pt x="52007" y="53508"/>
                    </a:cubicBezTo>
                    <a:cubicBezTo>
                      <a:pt x="52200" y="54158"/>
                      <a:pt x="52367" y="54384"/>
                      <a:pt x="52908" y="54384"/>
                    </a:cubicBezTo>
                    <a:cubicBezTo>
                      <a:pt x="53001" y="54384"/>
                      <a:pt x="53105" y="54377"/>
                      <a:pt x="53221" y="54365"/>
                    </a:cubicBezTo>
                    <a:cubicBezTo>
                      <a:pt x="54340" y="54246"/>
                      <a:pt x="55459" y="54079"/>
                      <a:pt x="56567" y="53900"/>
                    </a:cubicBezTo>
                    <a:cubicBezTo>
                      <a:pt x="57055" y="53841"/>
                      <a:pt x="57472" y="53531"/>
                      <a:pt x="57686" y="53091"/>
                    </a:cubicBezTo>
                    <a:cubicBezTo>
                      <a:pt x="57888" y="52710"/>
                      <a:pt x="58114" y="52353"/>
                      <a:pt x="58317" y="51960"/>
                    </a:cubicBezTo>
                    <a:cubicBezTo>
                      <a:pt x="58722" y="51126"/>
                      <a:pt x="59448" y="50745"/>
                      <a:pt x="60293" y="50495"/>
                    </a:cubicBezTo>
                    <a:cubicBezTo>
                      <a:pt x="60746" y="50364"/>
                      <a:pt x="61198" y="50186"/>
                      <a:pt x="61627" y="49983"/>
                    </a:cubicBezTo>
                    <a:cubicBezTo>
                      <a:pt x="61841" y="49876"/>
                      <a:pt x="62020" y="49721"/>
                      <a:pt x="62151" y="49507"/>
                    </a:cubicBezTo>
                    <a:cubicBezTo>
                      <a:pt x="62401" y="49055"/>
                      <a:pt x="62603" y="48578"/>
                      <a:pt x="62758" y="48090"/>
                    </a:cubicBezTo>
                    <a:cubicBezTo>
                      <a:pt x="62984" y="47316"/>
                      <a:pt x="63115" y="46519"/>
                      <a:pt x="63317" y="45745"/>
                    </a:cubicBezTo>
                    <a:cubicBezTo>
                      <a:pt x="63401" y="45423"/>
                      <a:pt x="63508" y="45042"/>
                      <a:pt x="63746" y="44828"/>
                    </a:cubicBezTo>
                    <a:cubicBezTo>
                      <a:pt x="64175" y="44435"/>
                      <a:pt x="64663" y="44114"/>
                      <a:pt x="65199" y="43875"/>
                    </a:cubicBezTo>
                    <a:cubicBezTo>
                      <a:pt x="66056" y="43518"/>
                      <a:pt x="66937" y="43209"/>
                      <a:pt x="67830" y="42959"/>
                    </a:cubicBezTo>
                    <a:cubicBezTo>
                      <a:pt x="68521" y="42768"/>
                      <a:pt x="69152" y="42387"/>
                      <a:pt x="69652" y="41875"/>
                    </a:cubicBezTo>
                    <a:cubicBezTo>
                      <a:pt x="70164" y="41316"/>
                      <a:pt x="70818" y="41161"/>
                      <a:pt x="71533" y="41161"/>
                    </a:cubicBezTo>
                    <a:cubicBezTo>
                      <a:pt x="71688" y="41161"/>
                      <a:pt x="71830" y="41149"/>
                      <a:pt x="71985" y="41137"/>
                    </a:cubicBezTo>
                    <a:cubicBezTo>
                      <a:pt x="72723" y="40958"/>
                      <a:pt x="72890" y="40577"/>
                      <a:pt x="72545" y="39911"/>
                    </a:cubicBezTo>
                    <a:cubicBezTo>
                      <a:pt x="72521" y="39875"/>
                      <a:pt x="72497" y="39839"/>
                      <a:pt x="72473" y="39803"/>
                    </a:cubicBezTo>
                    <a:cubicBezTo>
                      <a:pt x="72271" y="39506"/>
                      <a:pt x="72295" y="39208"/>
                      <a:pt x="72414" y="38875"/>
                    </a:cubicBezTo>
                    <a:cubicBezTo>
                      <a:pt x="72628" y="38303"/>
                      <a:pt x="73045" y="37887"/>
                      <a:pt x="73414" y="37446"/>
                    </a:cubicBezTo>
                    <a:cubicBezTo>
                      <a:pt x="74069" y="36684"/>
                      <a:pt x="74533" y="35779"/>
                      <a:pt x="74771" y="34815"/>
                    </a:cubicBezTo>
                    <a:cubicBezTo>
                      <a:pt x="74998" y="33791"/>
                      <a:pt x="75367" y="32815"/>
                      <a:pt x="75867" y="31898"/>
                    </a:cubicBezTo>
                    <a:cubicBezTo>
                      <a:pt x="76176" y="31362"/>
                      <a:pt x="76605" y="31160"/>
                      <a:pt x="77117" y="30957"/>
                    </a:cubicBezTo>
                    <a:cubicBezTo>
                      <a:pt x="77224" y="30910"/>
                      <a:pt x="77331" y="30898"/>
                      <a:pt x="77438" y="30886"/>
                    </a:cubicBezTo>
                    <a:cubicBezTo>
                      <a:pt x="77456" y="30887"/>
                      <a:pt x="77473" y="30887"/>
                      <a:pt x="77490" y="30887"/>
                    </a:cubicBezTo>
                    <a:cubicBezTo>
                      <a:pt x="77897" y="30887"/>
                      <a:pt x="78253" y="30619"/>
                      <a:pt x="78367" y="30231"/>
                    </a:cubicBezTo>
                    <a:cubicBezTo>
                      <a:pt x="78498" y="29933"/>
                      <a:pt x="78665" y="29647"/>
                      <a:pt x="78867" y="29397"/>
                    </a:cubicBezTo>
                    <a:cubicBezTo>
                      <a:pt x="79140" y="28993"/>
                      <a:pt x="79523" y="28700"/>
                      <a:pt x="79989" y="28700"/>
                    </a:cubicBezTo>
                    <a:cubicBezTo>
                      <a:pt x="80031" y="28700"/>
                      <a:pt x="80074" y="28702"/>
                      <a:pt x="80117" y="28707"/>
                    </a:cubicBezTo>
                    <a:cubicBezTo>
                      <a:pt x="80232" y="28717"/>
                      <a:pt x="80344" y="28722"/>
                      <a:pt x="80454" y="28722"/>
                    </a:cubicBezTo>
                    <a:cubicBezTo>
                      <a:pt x="81114" y="28722"/>
                      <a:pt x="81711" y="28549"/>
                      <a:pt x="82344" y="28314"/>
                    </a:cubicBezTo>
                    <a:cubicBezTo>
                      <a:pt x="82639" y="28203"/>
                      <a:pt x="82934" y="28137"/>
                      <a:pt x="83222" y="28137"/>
                    </a:cubicBezTo>
                    <a:cubicBezTo>
                      <a:pt x="83641" y="28137"/>
                      <a:pt x="84043" y="28277"/>
                      <a:pt x="84403" y="28624"/>
                    </a:cubicBezTo>
                    <a:cubicBezTo>
                      <a:pt x="84535" y="28746"/>
                      <a:pt x="84654" y="28908"/>
                      <a:pt x="84817" y="28908"/>
                    </a:cubicBezTo>
                    <a:cubicBezTo>
                      <a:pt x="84875" y="28908"/>
                      <a:pt x="84939" y="28888"/>
                      <a:pt x="85011" y="28838"/>
                    </a:cubicBezTo>
                    <a:cubicBezTo>
                      <a:pt x="85225" y="28707"/>
                      <a:pt x="85415" y="28528"/>
                      <a:pt x="85558" y="28314"/>
                    </a:cubicBezTo>
                    <a:cubicBezTo>
                      <a:pt x="85654" y="28123"/>
                      <a:pt x="85689" y="27909"/>
                      <a:pt x="85677" y="27683"/>
                    </a:cubicBezTo>
                    <a:cubicBezTo>
                      <a:pt x="85701" y="27040"/>
                      <a:pt x="86023" y="26635"/>
                      <a:pt x="86642" y="26457"/>
                    </a:cubicBezTo>
                    <a:cubicBezTo>
                      <a:pt x="87023" y="26349"/>
                      <a:pt x="87392" y="26207"/>
                      <a:pt x="87761" y="26099"/>
                    </a:cubicBezTo>
                    <a:cubicBezTo>
                      <a:pt x="87979" y="26031"/>
                      <a:pt x="88178" y="25992"/>
                      <a:pt x="88361" y="25992"/>
                    </a:cubicBezTo>
                    <a:cubicBezTo>
                      <a:pt x="88818" y="25992"/>
                      <a:pt x="89171" y="26241"/>
                      <a:pt x="89452" y="26921"/>
                    </a:cubicBezTo>
                    <a:cubicBezTo>
                      <a:pt x="89588" y="27285"/>
                      <a:pt x="89790" y="27410"/>
                      <a:pt x="90192" y="27410"/>
                    </a:cubicBezTo>
                    <a:cubicBezTo>
                      <a:pt x="90211" y="27410"/>
                      <a:pt x="90230" y="27410"/>
                      <a:pt x="90249" y="27409"/>
                    </a:cubicBezTo>
                    <a:cubicBezTo>
                      <a:pt x="90357" y="27040"/>
                      <a:pt x="90440" y="26671"/>
                      <a:pt x="90511" y="26290"/>
                    </a:cubicBezTo>
                    <a:cubicBezTo>
                      <a:pt x="90571" y="25754"/>
                      <a:pt x="90797" y="25361"/>
                      <a:pt x="91321" y="25159"/>
                    </a:cubicBezTo>
                    <a:cubicBezTo>
                      <a:pt x="91714" y="25004"/>
                      <a:pt x="91976" y="24718"/>
                      <a:pt x="91952" y="24266"/>
                    </a:cubicBezTo>
                    <a:cubicBezTo>
                      <a:pt x="91916" y="23754"/>
                      <a:pt x="92083" y="23266"/>
                      <a:pt x="92428" y="22897"/>
                    </a:cubicBezTo>
                    <a:cubicBezTo>
                      <a:pt x="92666" y="22647"/>
                      <a:pt x="92631" y="22385"/>
                      <a:pt x="92369" y="22158"/>
                    </a:cubicBezTo>
                    <a:cubicBezTo>
                      <a:pt x="92273" y="22075"/>
                      <a:pt x="92178" y="21980"/>
                      <a:pt x="92071" y="21908"/>
                    </a:cubicBezTo>
                    <a:cubicBezTo>
                      <a:pt x="91416" y="21432"/>
                      <a:pt x="91345" y="21254"/>
                      <a:pt x="91559" y="20480"/>
                    </a:cubicBezTo>
                    <a:cubicBezTo>
                      <a:pt x="91595" y="20361"/>
                      <a:pt x="91631" y="20230"/>
                      <a:pt x="91678" y="20111"/>
                    </a:cubicBezTo>
                    <a:cubicBezTo>
                      <a:pt x="91892" y="19634"/>
                      <a:pt x="91785" y="19087"/>
                      <a:pt x="91404" y="18718"/>
                    </a:cubicBezTo>
                    <a:cubicBezTo>
                      <a:pt x="90749" y="18039"/>
                      <a:pt x="90749" y="17313"/>
                      <a:pt x="91142" y="16515"/>
                    </a:cubicBezTo>
                    <a:cubicBezTo>
                      <a:pt x="91226" y="16336"/>
                      <a:pt x="91357" y="16110"/>
                      <a:pt x="91309" y="15967"/>
                    </a:cubicBezTo>
                    <a:cubicBezTo>
                      <a:pt x="91083" y="15360"/>
                      <a:pt x="90988" y="14634"/>
                      <a:pt x="90249" y="14348"/>
                    </a:cubicBezTo>
                    <a:cubicBezTo>
                      <a:pt x="89833" y="14193"/>
                      <a:pt x="89654" y="13872"/>
                      <a:pt x="89606" y="13455"/>
                    </a:cubicBezTo>
                    <a:cubicBezTo>
                      <a:pt x="89487" y="12526"/>
                      <a:pt x="89452" y="11598"/>
                      <a:pt x="89737" y="10681"/>
                    </a:cubicBezTo>
                    <a:cubicBezTo>
                      <a:pt x="89916" y="10086"/>
                      <a:pt x="89857" y="9490"/>
                      <a:pt x="89714" y="8883"/>
                    </a:cubicBezTo>
                    <a:cubicBezTo>
                      <a:pt x="89547" y="8240"/>
                      <a:pt x="89440" y="7573"/>
                      <a:pt x="89368" y="6907"/>
                    </a:cubicBezTo>
                    <a:cubicBezTo>
                      <a:pt x="89312" y="6231"/>
                      <a:pt x="89670" y="5829"/>
                      <a:pt x="90226" y="5829"/>
                    </a:cubicBezTo>
                    <a:cubicBezTo>
                      <a:pt x="90376" y="5829"/>
                      <a:pt x="90540" y="5858"/>
                      <a:pt x="90714" y="5918"/>
                    </a:cubicBezTo>
                    <a:cubicBezTo>
                      <a:pt x="90940" y="5990"/>
                      <a:pt x="91142" y="6109"/>
                      <a:pt x="91369" y="6216"/>
                    </a:cubicBezTo>
                    <a:cubicBezTo>
                      <a:pt x="91446" y="6253"/>
                      <a:pt x="91518" y="6271"/>
                      <a:pt x="91586" y="6271"/>
                    </a:cubicBezTo>
                    <a:cubicBezTo>
                      <a:pt x="91735" y="6271"/>
                      <a:pt x="91861" y="6185"/>
                      <a:pt x="91976" y="6037"/>
                    </a:cubicBezTo>
                    <a:cubicBezTo>
                      <a:pt x="92250" y="5692"/>
                      <a:pt x="92524" y="5371"/>
                      <a:pt x="92821" y="5049"/>
                    </a:cubicBezTo>
                    <a:cubicBezTo>
                      <a:pt x="93155" y="4680"/>
                      <a:pt x="93274" y="4049"/>
                      <a:pt x="93035" y="3811"/>
                    </a:cubicBezTo>
                    <a:cubicBezTo>
                      <a:pt x="92952" y="3724"/>
                      <a:pt x="92829" y="3682"/>
                      <a:pt x="92687" y="3682"/>
                    </a:cubicBezTo>
                    <a:cubicBezTo>
                      <a:pt x="92422" y="3682"/>
                      <a:pt x="92093" y="3829"/>
                      <a:pt x="91845" y="4109"/>
                    </a:cubicBezTo>
                    <a:cubicBezTo>
                      <a:pt x="91714" y="4251"/>
                      <a:pt x="91607" y="4418"/>
                      <a:pt x="91476" y="4561"/>
                    </a:cubicBezTo>
                    <a:cubicBezTo>
                      <a:pt x="91381" y="4656"/>
                      <a:pt x="91273" y="4752"/>
                      <a:pt x="91166" y="4847"/>
                    </a:cubicBezTo>
                    <a:cubicBezTo>
                      <a:pt x="90571" y="4430"/>
                      <a:pt x="90452" y="4192"/>
                      <a:pt x="90702" y="3847"/>
                    </a:cubicBezTo>
                    <a:cubicBezTo>
                      <a:pt x="91190" y="3192"/>
                      <a:pt x="91631" y="2489"/>
                      <a:pt x="92440" y="2144"/>
                    </a:cubicBezTo>
                    <a:cubicBezTo>
                      <a:pt x="93155" y="1846"/>
                      <a:pt x="93845" y="1465"/>
                      <a:pt x="94536" y="1108"/>
                    </a:cubicBezTo>
                    <a:cubicBezTo>
                      <a:pt x="95012" y="870"/>
                      <a:pt x="95417" y="501"/>
                      <a:pt x="95691" y="49"/>
                    </a:cubicBezTo>
                    <a:cubicBezTo>
                      <a:pt x="95405" y="25"/>
                      <a:pt x="95238" y="1"/>
                      <a:pt x="950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19"/>
              <p:cNvSpPr/>
              <p:nvPr/>
            </p:nvSpPr>
            <p:spPr>
              <a:xfrm>
                <a:off x="6859150" y="1082025"/>
                <a:ext cx="1195725" cy="631300"/>
              </a:xfrm>
              <a:custGeom>
                <a:avLst/>
                <a:gdLst/>
                <a:ahLst/>
                <a:cxnLst/>
                <a:rect l="l" t="t" r="r" b="b"/>
                <a:pathLst>
                  <a:path w="47829" h="25252" extrusionOk="0">
                    <a:moveTo>
                      <a:pt x="30220" y="562"/>
                    </a:moveTo>
                    <a:cubicBezTo>
                      <a:pt x="30639" y="562"/>
                      <a:pt x="30871" y="825"/>
                      <a:pt x="30909" y="1381"/>
                    </a:cubicBezTo>
                    <a:cubicBezTo>
                      <a:pt x="30945" y="2203"/>
                      <a:pt x="30624" y="2953"/>
                      <a:pt x="30362" y="3703"/>
                    </a:cubicBezTo>
                    <a:cubicBezTo>
                      <a:pt x="30135" y="4310"/>
                      <a:pt x="29862" y="4906"/>
                      <a:pt x="29552" y="5477"/>
                    </a:cubicBezTo>
                    <a:cubicBezTo>
                      <a:pt x="29278" y="5989"/>
                      <a:pt x="29016" y="6501"/>
                      <a:pt x="28957" y="7096"/>
                    </a:cubicBezTo>
                    <a:cubicBezTo>
                      <a:pt x="28909" y="7406"/>
                      <a:pt x="28814" y="7692"/>
                      <a:pt x="28671" y="7954"/>
                    </a:cubicBezTo>
                    <a:cubicBezTo>
                      <a:pt x="28577" y="8154"/>
                      <a:pt x="28465" y="8253"/>
                      <a:pt x="28336" y="8253"/>
                    </a:cubicBezTo>
                    <a:cubicBezTo>
                      <a:pt x="28235" y="8253"/>
                      <a:pt x="28124" y="8193"/>
                      <a:pt x="28004" y="8073"/>
                    </a:cubicBezTo>
                    <a:cubicBezTo>
                      <a:pt x="27885" y="7942"/>
                      <a:pt x="27718" y="7739"/>
                      <a:pt x="27742" y="7585"/>
                    </a:cubicBezTo>
                    <a:cubicBezTo>
                      <a:pt x="27849" y="6799"/>
                      <a:pt x="27635" y="5977"/>
                      <a:pt x="28016" y="5215"/>
                    </a:cubicBezTo>
                    <a:cubicBezTo>
                      <a:pt x="28111" y="5001"/>
                      <a:pt x="28230" y="4787"/>
                      <a:pt x="28349" y="4584"/>
                    </a:cubicBezTo>
                    <a:cubicBezTo>
                      <a:pt x="28719" y="4048"/>
                      <a:pt x="28969" y="3441"/>
                      <a:pt x="29111" y="2798"/>
                    </a:cubicBezTo>
                    <a:cubicBezTo>
                      <a:pt x="29207" y="2393"/>
                      <a:pt x="29433" y="2001"/>
                      <a:pt x="29588" y="1596"/>
                    </a:cubicBezTo>
                    <a:cubicBezTo>
                      <a:pt x="29695" y="1298"/>
                      <a:pt x="29766" y="1000"/>
                      <a:pt x="29885" y="607"/>
                    </a:cubicBezTo>
                    <a:cubicBezTo>
                      <a:pt x="30008" y="577"/>
                      <a:pt x="30120" y="562"/>
                      <a:pt x="30220" y="562"/>
                    </a:cubicBezTo>
                    <a:close/>
                    <a:moveTo>
                      <a:pt x="20933" y="15607"/>
                    </a:moveTo>
                    <a:cubicBezTo>
                      <a:pt x="21693" y="15607"/>
                      <a:pt x="22386" y="16086"/>
                      <a:pt x="22646" y="16812"/>
                    </a:cubicBezTo>
                    <a:cubicBezTo>
                      <a:pt x="22694" y="16919"/>
                      <a:pt x="22718" y="17038"/>
                      <a:pt x="22730" y="17145"/>
                    </a:cubicBezTo>
                    <a:lnTo>
                      <a:pt x="22730" y="17240"/>
                    </a:lnTo>
                    <a:cubicBezTo>
                      <a:pt x="22730" y="17276"/>
                      <a:pt x="22730" y="17300"/>
                      <a:pt x="22730" y="17324"/>
                    </a:cubicBezTo>
                    <a:cubicBezTo>
                      <a:pt x="22708" y="17601"/>
                      <a:pt x="22488" y="17755"/>
                      <a:pt x="22082" y="17755"/>
                    </a:cubicBezTo>
                    <a:cubicBezTo>
                      <a:pt x="22053" y="17755"/>
                      <a:pt x="22023" y="17754"/>
                      <a:pt x="21992" y="17752"/>
                    </a:cubicBezTo>
                    <a:cubicBezTo>
                      <a:pt x="21908" y="17752"/>
                      <a:pt x="21813" y="17752"/>
                      <a:pt x="21730" y="17741"/>
                    </a:cubicBezTo>
                    <a:cubicBezTo>
                      <a:pt x="20825" y="17657"/>
                      <a:pt x="20432" y="17324"/>
                      <a:pt x="20194" y="16443"/>
                    </a:cubicBezTo>
                    <a:cubicBezTo>
                      <a:pt x="20087" y="16074"/>
                      <a:pt x="20325" y="15693"/>
                      <a:pt x="20706" y="15621"/>
                    </a:cubicBezTo>
                    <a:cubicBezTo>
                      <a:pt x="20782" y="15612"/>
                      <a:pt x="20858" y="15607"/>
                      <a:pt x="20933" y="15607"/>
                    </a:cubicBezTo>
                    <a:close/>
                    <a:moveTo>
                      <a:pt x="3605" y="13408"/>
                    </a:moveTo>
                    <a:cubicBezTo>
                      <a:pt x="3994" y="13408"/>
                      <a:pt x="4286" y="13610"/>
                      <a:pt x="4430" y="14014"/>
                    </a:cubicBezTo>
                    <a:cubicBezTo>
                      <a:pt x="4823" y="15133"/>
                      <a:pt x="4739" y="16276"/>
                      <a:pt x="4692" y="17419"/>
                    </a:cubicBezTo>
                    <a:cubicBezTo>
                      <a:pt x="4704" y="17681"/>
                      <a:pt x="4525" y="17931"/>
                      <a:pt x="4275" y="18014"/>
                    </a:cubicBezTo>
                    <a:cubicBezTo>
                      <a:pt x="4177" y="18056"/>
                      <a:pt x="4073" y="18076"/>
                      <a:pt x="3970" y="18076"/>
                    </a:cubicBezTo>
                    <a:cubicBezTo>
                      <a:pt x="3747" y="18076"/>
                      <a:pt x="3529" y="17983"/>
                      <a:pt x="3382" y="17812"/>
                    </a:cubicBezTo>
                    <a:cubicBezTo>
                      <a:pt x="3108" y="17514"/>
                      <a:pt x="2906" y="17145"/>
                      <a:pt x="2656" y="16824"/>
                    </a:cubicBezTo>
                    <a:cubicBezTo>
                      <a:pt x="2394" y="16478"/>
                      <a:pt x="2120" y="16145"/>
                      <a:pt x="1822" y="15836"/>
                    </a:cubicBezTo>
                    <a:cubicBezTo>
                      <a:pt x="1525" y="15514"/>
                      <a:pt x="1334" y="15097"/>
                      <a:pt x="1298" y="14645"/>
                    </a:cubicBezTo>
                    <a:cubicBezTo>
                      <a:pt x="1333" y="13873"/>
                      <a:pt x="1713" y="13523"/>
                      <a:pt x="2378" y="13523"/>
                    </a:cubicBezTo>
                    <a:cubicBezTo>
                      <a:pt x="2410" y="13523"/>
                      <a:pt x="2443" y="13524"/>
                      <a:pt x="2477" y="13526"/>
                    </a:cubicBezTo>
                    <a:cubicBezTo>
                      <a:pt x="2514" y="13527"/>
                      <a:pt x="2551" y="13528"/>
                      <a:pt x="2587" y="13528"/>
                    </a:cubicBezTo>
                    <a:cubicBezTo>
                      <a:pt x="2834" y="13528"/>
                      <a:pt x="3072" y="13494"/>
                      <a:pt x="3311" y="13442"/>
                    </a:cubicBezTo>
                    <a:cubicBezTo>
                      <a:pt x="3414" y="13419"/>
                      <a:pt x="3512" y="13408"/>
                      <a:pt x="3605" y="13408"/>
                    </a:cubicBezTo>
                    <a:close/>
                    <a:moveTo>
                      <a:pt x="10599" y="9772"/>
                    </a:moveTo>
                    <a:cubicBezTo>
                      <a:pt x="10880" y="9772"/>
                      <a:pt x="11133" y="9901"/>
                      <a:pt x="11252" y="10180"/>
                    </a:cubicBezTo>
                    <a:cubicBezTo>
                      <a:pt x="11502" y="10775"/>
                      <a:pt x="11693" y="11395"/>
                      <a:pt x="11895" y="12002"/>
                    </a:cubicBezTo>
                    <a:cubicBezTo>
                      <a:pt x="12074" y="12561"/>
                      <a:pt x="11788" y="13014"/>
                      <a:pt x="11490" y="13454"/>
                    </a:cubicBezTo>
                    <a:cubicBezTo>
                      <a:pt x="11240" y="13823"/>
                      <a:pt x="11014" y="14216"/>
                      <a:pt x="10776" y="14597"/>
                    </a:cubicBezTo>
                    <a:cubicBezTo>
                      <a:pt x="11288" y="15181"/>
                      <a:pt x="11157" y="15728"/>
                      <a:pt x="10859" y="16324"/>
                    </a:cubicBezTo>
                    <a:cubicBezTo>
                      <a:pt x="10704" y="16621"/>
                      <a:pt x="10704" y="16979"/>
                      <a:pt x="10681" y="17324"/>
                    </a:cubicBezTo>
                    <a:cubicBezTo>
                      <a:pt x="10644" y="17829"/>
                      <a:pt x="10458" y="18080"/>
                      <a:pt x="10085" y="18080"/>
                    </a:cubicBezTo>
                    <a:cubicBezTo>
                      <a:pt x="9975" y="18080"/>
                      <a:pt x="9848" y="18058"/>
                      <a:pt x="9704" y="18014"/>
                    </a:cubicBezTo>
                    <a:cubicBezTo>
                      <a:pt x="9335" y="17919"/>
                      <a:pt x="9026" y="17669"/>
                      <a:pt x="8859" y="17348"/>
                    </a:cubicBezTo>
                    <a:cubicBezTo>
                      <a:pt x="8478" y="16598"/>
                      <a:pt x="7883" y="16086"/>
                      <a:pt x="7156" y="15705"/>
                    </a:cubicBezTo>
                    <a:cubicBezTo>
                      <a:pt x="6704" y="15466"/>
                      <a:pt x="6537" y="15062"/>
                      <a:pt x="6466" y="14597"/>
                    </a:cubicBezTo>
                    <a:cubicBezTo>
                      <a:pt x="6394" y="14133"/>
                      <a:pt x="6382" y="13645"/>
                      <a:pt x="6311" y="13180"/>
                    </a:cubicBezTo>
                    <a:cubicBezTo>
                      <a:pt x="6275" y="12907"/>
                      <a:pt x="6359" y="12645"/>
                      <a:pt x="6549" y="12454"/>
                    </a:cubicBezTo>
                    <a:cubicBezTo>
                      <a:pt x="6716" y="12287"/>
                      <a:pt x="6859" y="12097"/>
                      <a:pt x="7025" y="11930"/>
                    </a:cubicBezTo>
                    <a:cubicBezTo>
                      <a:pt x="7292" y="11641"/>
                      <a:pt x="7570" y="11430"/>
                      <a:pt x="8002" y="11430"/>
                    </a:cubicBezTo>
                    <a:cubicBezTo>
                      <a:pt x="8014" y="11430"/>
                      <a:pt x="8025" y="11430"/>
                      <a:pt x="8037" y="11430"/>
                    </a:cubicBezTo>
                    <a:cubicBezTo>
                      <a:pt x="8071" y="11433"/>
                      <a:pt x="8104" y="11435"/>
                      <a:pt x="8136" y="11435"/>
                    </a:cubicBezTo>
                    <a:cubicBezTo>
                      <a:pt x="8587" y="11435"/>
                      <a:pt x="9000" y="11136"/>
                      <a:pt x="9133" y="10692"/>
                    </a:cubicBezTo>
                    <a:cubicBezTo>
                      <a:pt x="9335" y="10049"/>
                      <a:pt x="9871" y="9882"/>
                      <a:pt x="10431" y="9787"/>
                    </a:cubicBezTo>
                    <a:cubicBezTo>
                      <a:pt x="10487" y="9777"/>
                      <a:pt x="10543" y="9772"/>
                      <a:pt x="10599" y="9772"/>
                    </a:cubicBezTo>
                    <a:close/>
                    <a:moveTo>
                      <a:pt x="10621" y="18248"/>
                    </a:moveTo>
                    <a:cubicBezTo>
                      <a:pt x="10695" y="18248"/>
                      <a:pt x="10770" y="18278"/>
                      <a:pt x="10847" y="18360"/>
                    </a:cubicBezTo>
                    <a:cubicBezTo>
                      <a:pt x="11085" y="18586"/>
                      <a:pt x="11288" y="18836"/>
                      <a:pt x="11216" y="19205"/>
                    </a:cubicBezTo>
                    <a:cubicBezTo>
                      <a:pt x="11110" y="19759"/>
                      <a:pt x="9930" y="20967"/>
                      <a:pt x="9363" y="20967"/>
                    </a:cubicBezTo>
                    <a:cubicBezTo>
                      <a:pt x="9358" y="20967"/>
                      <a:pt x="9352" y="20967"/>
                      <a:pt x="9347" y="20967"/>
                    </a:cubicBezTo>
                    <a:cubicBezTo>
                      <a:pt x="8407" y="20919"/>
                      <a:pt x="7442" y="20908"/>
                      <a:pt x="6597" y="20372"/>
                    </a:cubicBezTo>
                    <a:cubicBezTo>
                      <a:pt x="6061" y="20038"/>
                      <a:pt x="5787" y="19598"/>
                      <a:pt x="5823" y="19134"/>
                    </a:cubicBezTo>
                    <a:cubicBezTo>
                      <a:pt x="5795" y="18584"/>
                      <a:pt x="5859" y="18415"/>
                      <a:pt x="6145" y="18415"/>
                    </a:cubicBezTo>
                    <a:cubicBezTo>
                      <a:pt x="6231" y="18415"/>
                      <a:pt x="6337" y="18430"/>
                      <a:pt x="6466" y="18455"/>
                    </a:cubicBezTo>
                    <a:cubicBezTo>
                      <a:pt x="6775" y="18514"/>
                      <a:pt x="7097" y="18479"/>
                      <a:pt x="7406" y="18514"/>
                    </a:cubicBezTo>
                    <a:cubicBezTo>
                      <a:pt x="7645" y="18526"/>
                      <a:pt x="7871" y="18586"/>
                      <a:pt x="8073" y="18681"/>
                    </a:cubicBezTo>
                    <a:cubicBezTo>
                      <a:pt x="8295" y="18831"/>
                      <a:pt x="8552" y="18906"/>
                      <a:pt x="8810" y="18906"/>
                    </a:cubicBezTo>
                    <a:cubicBezTo>
                      <a:pt x="9023" y="18906"/>
                      <a:pt x="9237" y="18855"/>
                      <a:pt x="9430" y="18753"/>
                    </a:cubicBezTo>
                    <a:cubicBezTo>
                      <a:pt x="9680" y="18633"/>
                      <a:pt x="9954" y="18550"/>
                      <a:pt x="10204" y="18419"/>
                    </a:cubicBezTo>
                    <a:cubicBezTo>
                      <a:pt x="10345" y="18357"/>
                      <a:pt x="10481" y="18248"/>
                      <a:pt x="10621" y="18248"/>
                    </a:cubicBezTo>
                    <a:close/>
                    <a:moveTo>
                      <a:pt x="47269" y="0"/>
                    </a:moveTo>
                    <a:cubicBezTo>
                      <a:pt x="45852" y="12"/>
                      <a:pt x="44435" y="36"/>
                      <a:pt x="43030" y="48"/>
                    </a:cubicBezTo>
                    <a:cubicBezTo>
                      <a:pt x="41315" y="60"/>
                      <a:pt x="39601" y="60"/>
                      <a:pt x="37886" y="72"/>
                    </a:cubicBezTo>
                    <a:cubicBezTo>
                      <a:pt x="37684" y="72"/>
                      <a:pt x="37386" y="84"/>
                      <a:pt x="37279" y="215"/>
                    </a:cubicBezTo>
                    <a:cubicBezTo>
                      <a:pt x="36839" y="762"/>
                      <a:pt x="36362" y="1310"/>
                      <a:pt x="36029" y="1941"/>
                    </a:cubicBezTo>
                    <a:cubicBezTo>
                      <a:pt x="35767" y="2441"/>
                      <a:pt x="35362" y="2846"/>
                      <a:pt x="34862" y="3108"/>
                    </a:cubicBezTo>
                    <a:cubicBezTo>
                      <a:pt x="34752" y="3172"/>
                      <a:pt x="34650" y="3203"/>
                      <a:pt x="34562" y="3203"/>
                    </a:cubicBezTo>
                    <a:cubicBezTo>
                      <a:pt x="34356" y="3203"/>
                      <a:pt x="34226" y="3032"/>
                      <a:pt x="34243" y="2715"/>
                    </a:cubicBezTo>
                    <a:cubicBezTo>
                      <a:pt x="34279" y="2334"/>
                      <a:pt x="34350" y="1953"/>
                      <a:pt x="34457" y="1572"/>
                    </a:cubicBezTo>
                    <a:cubicBezTo>
                      <a:pt x="34553" y="1131"/>
                      <a:pt x="34684" y="691"/>
                      <a:pt x="34553" y="226"/>
                    </a:cubicBezTo>
                    <a:cubicBezTo>
                      <a:pt x="34493" y="203"/>
                      <a:pt x="34422" y="167"/>
                      <a:pt x="34362" y="155"/>
                    </a:cubicBezTo>
                    <a:cubicBezTo>
                      <a:pt x="32767" y="155"/>
                      <a:pt x="31183" y="155"/>
                      <a:pt x="29600" y="167"/>
                    </a:cubicBezTo>
                    <a:cubicBezTo>
                      <a:pt x="29587" y="166"/>
                      <a:pt x="29575" y="165"/>
                      <a:pt x="29563" y="165"/>
                    </a:cubicBezTo>
                    <a:cubicBezTo>
                      <a:pt x="29433" y="165"/>
                      <a:pt x="29305" y="223"/>
                      <a:pt x="29207" y="310"/>
                    </a:cubicBezTo>
                    <a:cubicBezTo>
                      <a:pt x="28933" y="703"/>
                      <a:pt x="28611" y="1036"/>
                      <a:pt x="28457" y="1524"/>
                    </a:cubicBezTo>
                    <a:cubicBezTo>
                      <a:pt x="28088" y="2596"/>
                      <a:pt x="27766" y="3703"/>
                      <a:pt x="27028" y="4620"/>
                    </a:cubicBezTo>
                    <a:cubicBezTo>
                      <a:pt x="26575" y="5179"/>
                      <a:pt x="26325" y="5870"/>
                      <a:pt x="26314" y="6596"/>
                    </a:cubicBezTo>
                    <a:cubicBezTo>
                      <a:pt x="26278" y="7073"/>
                      <a:pt x="26242" y="7549"/>
                      <a:pt x="26206" y="8025"/>
                    </a:cubicBezTo>
                    <a:cubicBezTo>
                      <a:pt x="26159" y="8954"/>
                      <a:pt x="25813" y="9299"/>
                      <a:pt x="24873" y="9347"/>
                    </a:cubicBezTo>
                    <a:cubicBezTo>
                      <a:pt x="24807" y="9353"/>
                      <a:pt x="24742" y="9356"/>
                      <a:pt x="24676" y="9356"/>
                    </a:cubicBezTo>
                    <a:cubicBezTo>
                      <a:pt x="24611" y="9356"/>
                      <a:pt x="24545" y="9353"/>
                      <a:pt x="24480" y="9347"/>
                    </a:cubicBezTo>
                    <a:cubicBezTo>
                      <a:pt x="24376" y="9322"/>
                      <a:pt x="24270" y="9310"/>
                      <a:pt x="24164" y="9310"/>
                    </a:cubicBezTo>
                    <a:cubicBezTo>
                      <a:pt x="23857" y="9310"/>
                      <a:pt x="23552" y="9411"/>
                      <a:pt x="23313" y="9597"/>
                    </a:cubicBezTo>
                    <a:cubicBezTo>
                      <a:pt x="23004" y="9819"/>
                      <a:pt x="22699" y="9909"/>
                      <a:pt x="22365" y="9909"/>
                    </a:cubicBezTo>
                    <a:cubicBezTo>
                      <a:pt x="22198" y="9909"/>
                      <a:pt x="22023" y="9886"/>
                      <a:pt x="21837" y="9847"/>
                    </a:cubicBezTo>
                    <a:cubicBezTo>
                      <a:pt x="21423" y="9751"/>
                      <a:pt x="21080" y="9699"/>
                      <a:pt x="20788" y="9699"/>
                    </a:cubicBezTo>
                    <a:cubicBezTo>
                      <a:pt x="19910" y="9699"/>
                      <a:pt x="19488" y="10168"/>
                      <a:pt x="18979" y="11347"/>
                    </a:cubicBezTo>
                    <a:cubicBezTo>
                      <a:pt x="18967" y="11371"/>
                      <a:pt x="18955" y="11383"/>
                      <a:pt x="18944" y="11406"/>
                    </a:cubicBezTo>
                    <a:cubicBezTo>
                      <a:pt x="18801" y="11680"/>
                      <a:pt x="18813" y="12002"/>
                      <a:pt x="18955" y="12264"/>
                    </a:cubicBezTo>
                    <a:cubicBezTo>
                      <a:pt x="19182" y="12740"/>
                      <a:pt x="19360" y="13228"/>
                      <a:pt x="19503" y="13728"/>
                    </a:cubicBezTo>
                    <a:cubicBezTo>
                      <a:pt x="19670" y="14359"/>
                      <a:pt x="19217" y="14907"/>
                      <a:pt x="18563" y="14919"/>
                    </a:cubicBezTo>
                    <a:cubicBezTo>
                      <a:pt x="18324" y="14919"/>
                      <a:pt x="18086" y="14895"/>
                      <a:pt x="17860" y="14847"/>
                    </a:cubicBezTo>
                    <a:cubicBezTo>
                      <a:pt x="17637" y="14796"/>
                      <a:pt x="17410" y="14771"/>
                      <a:pt x="17184" y="14771"/>
                    </a:cubicBezTo>
                    <a:cubicBezTo>
                      <a:pt x="16783" y="14771"/>
                      <a:pt x="16383" y="14850"/>
                      <a:pt x="16003" y="15002"/>
                    </a:cubicBezTo>
                    <a:cubicBezTo>
                      <a:pt x="15562" y="15169"/>
                      <a:pt x="15086" y="15264"/>
                      <a:pt x="14610" y="15288"/>
                    </a:cubicBezTo>
                    <a:cubicBezTo>
                      <a:pt x="14589" y="15289"/>
                      <a:pt x="14568" y="15290"/>
                      <a:pt x="14548" y="15290"/>
                    </a:cubicBezTo>
                    <a:cubicBezTo>
                      <a:pt x="13954" y="15290"/>
                      <a:pt x="13602" y="14791"/>
                      <a:pt x="13717" y="14192"/>
                    </a:cubicBezTo>
                    <a:cubicBezTo>
                      <a:pt x="13776" y="13895"/>
                      <a:pt x="13931" y="13538"/>
                      <a:pt x="13836" y="13300"/>
                    </a:cubicBezTo>
                    <a:cubicBezTo>
                      <a:pt x="13621" y="12788"/>
                      <a:pt x="13657" y="12240"/>
                      <a:pt x="13550" y="11716"/>
                    </a:cubicBezTo>
                    <a:cubicBezTo>
                      <a:pt x="13490" y="11264"/>
                      <a:pt x="13252" y="10847"/>
                      <a:pt x="12907" y="10537"/>
                    </a:cubicBezTo>
                    <a:cubicBezTo>
                      <a:pt x="12371" y="10085"/>
                      <a:pt x="12324" y="9478"/>
                      <a:pt x="12300" y="8858"/>
                    </a:cubicBezTo>
                    <a:cubicBezTo>
                      <a:pt x="13062" y="8525"/>
                      <a:pt x="13050" y="8525"/>
                      <a:pt x="13026" y="7644"/>
                    </a:cubicBezTo>
                    <a:cubicBezTo>
                      <a:pt x="13026" y="7442"/>
                      <a:pt x="13086" y="7263"/>
                      <a:pt x="13193" y="7108"/>
                    </a:cubicBezTo>
                    <a:cubicBezTo>
                      <a:pt x="13395" y="6823"/>
                      <a:pt x="13348" y="6584"/>
                      <a:pt x="13169" y="6334"/>
                    </a:cubicBezTo>
                    <a:cubicBezTo>
                      <a:pt x="13062" y="6168"/>
                      <a:pt x="12931" y="6013"/>
                      <a:pt x="12788" y="5882"/>
                    </a:cubicBezTo>
                    <a:cubicBezTo>
                      <a:pt x="12181" y="5441"/>
                      <a:pt x="11883" y="4787"/>
                      <a:pt x="11681" y="4096"/>
                    </a:cubicBezTo>
                    <a:cubicBezTo>
                      <a:pt x="11490" y="3405"/>
                      <a:pt x="11062" y="2798"/>
                      <a:pt x="10466" y="2382"/>
                    </a:cubicBezTo>
                    <a:cubicBezTo>
                      <a:pt x="10264" y="2227"/>
                      <a:pt x="10109" y="2012"/>
                      <a:pt x="10026" y="1774"/>
                    </a:cubicBezTo>
                    <a:cubicBezTo>
                      <a:pt x="9859" y="1334"/>
                      <a:pt x="9764" y="869"/>
                      <a:pt x="9621" y="346"/>
                    </a:cubicBezTo>
                    <a:cubicBezTo>
                      <a:pt x="8970" y="346"/>
                      <a:pt x="8330" y="330"/>
                      <a:pt x="7693" y="330"/>
                    </a:cubicBezTo>
                    <a:cubicBezTo>
                      <a:pt x="7375" y="330"/>
                      <a:pt x="7057" y="334"/>
                      <a:pt x="6740" y="346"/>
                    </a:cubicBezTo>
                    <a:cubicBezTo>
                      <a:pt x="6603" y="352"/>
                      <a:pt x="6465" y="355"/>
                      <a:pt x="6326" y="355"/>
                    </a:cubicBezTo>
                    <a:cubicBezTo>
                      <a:pt x="5885" y="355"/>
                      <a:pt x="5438" y="328"/>
                      <a:pt x="4990" y="328"/>
                    </a:cubicBezTo>
                    <a:cubicBezTo>
                      <a:pt x="4613" y="328"/>
                      <a:pt x="4235" y="347"/>
                      <a:pt x="3858" y="417"/>
                    </a:cubicBezTo>
                    <a:cubicBezTo>
                      <a:pt x="3965" y="1227"/>
                      <a:pt x="3894" y="1369"/>
                      <a:pt x="3692" y="2155"/>
                    </a:cubicBezTo>
                    <a:cubicBezTo>
                      <a:pt x="3442" y="3072"/>
                      <a:pt x="3263" y="4013"/>
                      <a:pt x="3120" y="4953"/>
                    </a:cubicBezTo>
                    <a:cubicBezTo>
                      <a:pt x="3037" y="5572"/>
                      <a:pt x="3311" y="5906"/>
                      <a:pt x="3894" y="6144"/>
                    </a:cubicBezTo>
                    <a:cubicBezTo>
                      <a:pt x="4132" y="6239"/>
                      <a:pt x="4370" y="6346"/>
                      <a:pt x="4597" y="6477"/>
                    </a:cubicBezTo>
                    <a:cubicBezTo>
                      <a:pt x="5156" y="6823"/>
                      <a:pt x="5382" y="7513"/>
                      <a:pt x="5192" y="8251"/>
                    </a:cubicBezTo>
                    <a:cubicBezTo>
                      <a:pt x="5013" y="8942"/>
                      <a:pt x="4632" y="9263"/>
                      <a:pt x="3906" y="9311"/>
                    </a:cubicBezTo>
                    <a:cubicBezTo>
                      <a:pt x="3180" y="9359"/>
                      <a:pt x="2894" y="9573"/>
                      <a:pt x="2727" y="10287"/>
                    </a:cubicBezTo>
                    <a:cubicBezTo>
                      <a:pt x="2644" y="10740"/>
                      <a:pt x="2596" y="11192"/>
                      <a:pt x="2584" y="11645"/>
                    </a:cubicBezTo>
                    <a:cubicBezTo>
                      <a:pt x="2537" y="12383"/>
                      <a:pt x="2322" y="12657"/>
                      <a:pt x="1572" y="12859"/>
                    </a:cubicBezTo>
                    <a:cubicBezTo>
                      <a:pt x="858" y="13049"/>
                      <a:pt x="560" y="13395"/>
                      <a:pt x="513" y="14145"/>
                    </a:cubicBezTo>
                    <a:cubicBezTo>
                      <a:pt x="513" y="14383"/>
                      <a:pt x="536" y="14621"/>
                      <a:pt x="596" y="14847"/>
                    </a:cubicBezTo>
                    <a:cubicBezTo>
                      <a:pt x="727" y="15371"/>
                      <a:pt x="691" y="15836"/>
                      <a:pt x="310" y="16240"/>
                    </a:cubicBezTo>
                    <a:cubicBezTo>
                      <a:pt x="191" y="16395"/>
                      <a:pt x="96" y="16550"/>
                      <a:pt x="1" y="16717"/>
                    </a:cubicBezTo>
                    <a:cubicBezTo>
                      <a:pt x="132" y="16824"/>
                      <a:pt x="191" y="16895"/>
                      <a:pt x="275" y="16919"/>
                    </a:cubicBezTo>
                    <a:cubicBezTo>
                      <a:pt x="667" y="17050"/>
                      <a:pt x="1001" y="17312"/>
                      <a:pt x="1227" y="17657"/>
                    </a:cubicBezTo>
                    <a:cubicBezTo>
                      <a:pt x="1525" y="18050"/>
                      <a:pt x="1346" y="18443"/>
                      <a:pt x="1215" y="18836"/>
                    </a:cubicBezTo>
                    <a:cubicBezTo>
                      <a:pt x="1132" y="19074"/>
                      <a:pt x="1144" y="19336"/>
                      <a:pt x="1406" y="19455"/>
                    </a:cubicBezTo>
                    <a:cubicBezTo>
                      <a:pt x="1906" y="19681"/>
                      <a:pt x="2060" y="20110"/>
                      <a:pt x="2180" y="20586"/>
                    </a:cubicBezTo>
                    <a:cubicBezTo>
                      <a:pt x="2358" y="21265"/>
                      <a:pt x="2513" y="21384"/>
                      <a:pt x="3192" y="21491"/>
                    </a:cubicBezTo>
                    <a:cubicBezTo>
                      <a:pt x="3811" y="21586"/>
                      <a:pt x="4430" y="21705"/>
                      <a:pt x="5037" y="21824"/>
                    </a:cubicBezTo>
                    <a:cubicBezTo>
                      <a:pt x="5139" y="21844"/>
                      <a:pt x="5242" y="21854"/>
                      <a:pt x="5344" y="21854"/>
                    </a:cubicBezTo>
                    <a:cubicBezTo>
                      <a:pt x="5612" y="21854"/>
                      <a:pt x="5876" y="21787"/>
                      <a:pt x="6109" y="21658"/>
                    </a:cubicBezTo>
                    <a:cubicBezTo>
                      <a:pt x="6263" y="21586"/>
                      <a:pt x="6406" y="21491"/>
                      <a:pt x="6573" y="21408"/>
                    </a:cubicBezTo>
                    <a:cubicBezTo>
                      <a:pt x="6644" y="21372"/>
                      <a:pt x="6709" y="21356"/>
                      <a:pt x="6770" y="21356"/>
                    </a:cubicBezTo>
                    <a:cubicBezTo>
                      <a:pt x="6912" y="21356"/>
                      <a:pt x="7025" y="21448"/>
                      <a:pt x="7109" y="21598"/>
                    </a:cubicBezTo>
                    <a:cubicBezTo>
                      <a:pt x="7335" y="22027"/>
                      <a:pt x="7323" y="22729"/>
                      <a:pt x="6763" y="22944"/>
                    </a:cubicBezTo>
                    <a:cubicBezTo>
                      <a:pt x="6406" y="23075"/>
                      <a:pt x="6121" y="23336"/>
                      <a:pt x="5954" y="23670"/>
                    </a:cubicBezTo>
                    <a:cubicBezTo>
                      <a:pt x="5787" y="24003"/>
                      <a:pt x="5823" y="24158"/>
                      <a:pt x="6168" y="24265"/>
                    </a:cubicBezTo>
                    <a:cubicBezTo>
                      <a:pt x="6528" y="24390"/>
                      <a:pt x="6886" y="24469"/>
                      <a:pt x="7235" y="24469"/>
                    </a:cubicBezTo>
                    <a:cubicBezTo>
                      <a:pt x="7716" y="24469"/>
                      <a:pt x="8181" y="24319"/>
                      <a:pt x="8609" y="23932"/>
                    </a:cubicBezTo>
                    <a:cubicBezTo>
                      <a:pt x="8969" y="23601"/>
                      <a:pt x="9378" y="23373"/>
                      <a:pt x="9867" y="23373"/>
                    </a:cubicBezTo>
                    <a:cubicBezTo>
                      <a:pt x="9975" y="23373"/>
                      <a:pt x="10088" y="23384"/>
                      <a:pt x="10204" y="23408"/>
                    </a:cubicBezTo>
                    <a:cubicBezTo>
                      <a:pt x="10240" y="23414"/>
                      <a:pt x="10275" y="23417"/>
                      <a:pt x="10311" y="23417"/>
                    </a:cubicBezTo>
                    <a:cubicBezTo>
                      <a:pt x="10481" y="23417"/>
                      <a:pt x="10658" y="23358"/>
                      <a:pt x="10835" y="23348"/>
                    </a:cubicBezTo>
                    <a:cubicBezTo>
                      <a:pt x="11526" y="23313"/>
                      <a:pt x="12109" y="22991"/>
                      <a:pt x="12740" y="22753"/>
                    </a:cubicBezTo>
                    <a:cubicBezTo>
                      <a:pt x="13431" y="22491"/>
                      <a:pt x="14026" y="22182"/>
                      <a:pt x="14479" y="21574"/>
                    </a:cubicBezTo>
                    <a:cubicBezTo>
                      <a:pt x="14694" y="21292"/>
                      <a:pt x="15073" y="21154"/>
                      <a:pt x="15452" y="21154"/>
                    </a:cubicBezTo>
                    <a:cubicBezTo>
                      <a:pt x="15744" y="21154"/>
                      <a:pt x="16035" y="21235"/>
                      <a:pt x="16253" y="21396"/>
                    </a:cubicBezTo>
                    <a:cubicBezTo>
                      <a:pt x="16860" y="21836"/>
                      <a:pt x="16908" y="22110"/>
                      <a:pt x="16431" y="22705"/>
                    </a:cubicBezTo>
                    <a:cubicBezTo>
                      <a:pt x="16408" y="22741"/>
                      <a:pt x="16384" y="22765"/>
                      <a:pt x="16360" y="22801"/>
                    </a:cubicBezTo>
                    <a:cubicBezTo>
                      <a:pt x="15991" y="23325"/>
                      <a:pt x="16038" y="23563"/>
                      <a:pt x="16634" y="23777"/>
                    </a:cubicBezTo>
                    <a:cubicBezTo>
                      <a:pt x="17372" y="24027"/>
                      <a:pt x="18051" y="24432"/>
                      <a:pt x="18610" y="24980"/>
                    </a:cubicBezTo>
                    <a:cubicBezTo>
                      <a:pt x="18755" y="25158"/>
                      <a:pt x="18966" y="25251"/>
                      <a:pt x="19183" y="25251"/>
                    </a:cubicBezTo>
                    <a:cubicBezTo>
                      <a:pt x="19270" y="25251"/>
                      <a:pt x="19358" y="25236"/>
                      <a:pt x="19444" y="25206"/>
                    </a:cubicBezTo>
                    <a:cubicBezTo>
                      <a:pt x="19860" y="25051"/>
                      <a:pt x="20277" y="24860"/>
                      <a:pt x="20670" y="24634"/>
                    </a:cubicBezTo>
                    <a:cubicBezTo>
                      <a:pt x="21384" y="24218"/>
                      <a:pt x="22158" y="23908"/>
                      <a:pt x="22968" y="23741"/>
                    </a:cubicBezTo>
                    <a:cubicBezTo>
                      <a:pt x="24480" y="23432"/>
                      <a:pt x="25885" y="22944"/>
                      <a:pt x="26945" y="21741"/>
                    </a:cubicBezTo>
                    <a:cubicBezTo>
                      <a:pt x="27099" y="21586"/>
                      <a:pt x="27278" y="21455"/>
                      <a:pt x="27480" y="21372"/>
                    </a:cubicBezTo>
                    <a:cubicBezTo>
                      <a:pt x="28457" y="20836"/>
                      <a:pt x="29457" y="20360"/>
                      <a:pt x="30552" y="20134"/>
                    </a:cubicBezTo>
                    <a:cubicBezTo>
                      <a:pt x="30671" y="20098"/>
                      <a:pt x="30790" y="20062"/>
                      <a:pt x="30909" y="20003"/>
                    </a:cubicBezTo>
                    <a:cubicBezTo>
                      <a:pt x="32005" y="19598"/>
                      <a:pt x="33100" y="19181"/>
                      <a:pt x="34184" y="18776"/>
                    </a:cubicBezTo>
                    <a:cubicBezTo>
                      <a:pt x="34256" y="18757"/>
                      <a:pt x="34328" y="18748"/>
                      <a:pt x="34400" y="18748"/>
                    </a:cubicBezTo>
                    <a:cubicBezTo>
                      <a:pt x="34459" y="18748"/>
                      <a:pt x="34518" y="18754"/>
                      <a:pt x="34576" y="18764"/>
                    </a:cubicBezTo>
                    <a:cubicBezTo>
                      <a:pt x="35267" y="18848"/>
                      <a:pt x="35803" y="19169"/>
                      <a:pt x="36065" y="19860"/>
                    </a:cubicBezTo>
                    <a:cubicBezTo>
                      <a:pt x="36160" y="20122"/>
                      <a:pt x="36267" y="20384"/>
                      <a:pt x="36362" y="20646"/>
                    </a:cubicBezTo>
                    <a:cubicBezTo>
                      <a:pt x="36641" y="21404"/>
                      <a:pt x="37368" y="21963"/>
                      <a:pt x="38173" y="21963"/>
                    </a:cubicBezTo>
                    <a:cubicBezTo>
                      <a:pt x="38228" y="21963"/>
                      <a:pt x="38283" y="21961"/>
                      <a:pt x="38339" y="21955"/>
                    </a:cubicBezTo>
                    <a:cubicBezTo>
                      <a:pt x="39637" y="21836"/>
                      <a:pt x="40875" y="21324"/>
                      <a:pt x="41887" y="20479"/>
                    </a:cubicBezTo>
                    <a:cubicBezTo>
                      <a:pt x="42018" y="20372"/>
                      <a:pt x="42125" y="20241"/>
                      <a:pt x="42220" y="20086"/>
                    </a:cubicBezTo>
                    <a:cubicBezTo>
                      <a:pt x="42470" y="19705"/>
                      <a:pt x="42458" y="19574"/>
                      <a:pt x="42137" y="19241"/>
                    </a:cubicBezTo>
                    <a:cubicBezTo>
                      <a:pt x="41923" y="19026"/>
                      <a:pt x="41708" y="18812"/>
                      <a:pt x="41518" y="18574"/>
                    </a:cubicBezTo>
                    <a:cubicBezTo>
                      <a:pt x="41411" y="18443"/>
                      <a:pt x="41375" y="18276"/>
                      <a:pt x="41399" y="18110"/>
                    </a:cubicBezTo>
                    <a:cubicBezTo>
                      <a:pt x="41585" y="17568"/>
                      <a:pt x="41931" y="17324"/>
                      <a:pt x="42405" y="17324"/>
                    </a:cubicBezTo>
                    <a:cubicBezTo>
                      <a:pt x="42567" y="17324"/>
                      <a:pt x="42744" y="17353"/>
                      <a:pt x="42935" y="17407"/>
                    </a:cubicBezTo>
                    <a:cubicBezTo>
                      <a:pt x="43816" y="17657"/>
                      <a:pt x="44697" y="17848"/>
                      <a:pt x="45602" y="17991"/>
                    </a:cubicBezTo>
                    <a:cubicBezTo>
                      <a:pt x="45697" y="18005"/>
                      <a:pt x="45789" y="18013"/>
                      <a:pt x="45877" y="18013"/>
                    </a:cubicBezTo>
                    <a:cubicBezTo>
                      <a:pt x="46496" y="18013"/>
                      <a:pt x="46910" y="17649"/>
                      <a:pt x="47149" y="17002"/>
                    </a:cubicBezTo>
                    <a:cubicBezTo>
                      <a:pt x="47471" y="16145"/>
                      <a:pt x="47376" y="15252"/>
                      <a:pt x="47340" y="14359"/>
                    </a:cubicBezTo>
                    <a:cubicBezTo>
                      <a:pt x="47328" y="13942"/>
                      <a:pt x="47161" y="13550"/>
                      <a:pt x="46876" y="13240"/>
                    </a:cubicBezTo>
                    <a:cubicBezTo>
                      <a:pt x="46340" y="12680"/>
                      <a:pt x="46185" y="12014"/>
                      <a:pt x="46209" y="11264"/>
                    </a:cubicBezTo>
                    <a:cubicBezTo>
                      <a:pt x="46233" y="10490"/>
                      <a:pt x="46292" y="9704"/>
                      <a:pt x="46268" y="8930"/>
                    </a:cubicBezTo>
                    <a:cubicBezTo>
                      <a:pt x="46233" y="7406"/>
                      <a:pt x="46161" y="5894"/>
                      <a:pt x="46078" y="4382"/>
                    </a:cubicBezTo>
                    <a:cubicBezTo>
                      <a:pt x="46054" y="3870"/>
                      <a:pt x="46126" y="3489"/>
                      <a:pt x="46626" y="3167"/>
                    </a:cubicBezTo>
                    <a:cubicBezTo>
                      <a:pt x="47114" y="2858"/>
                      <a:pt x="47578" y="2453"/>
                      <a:pt x="47673" y="1834"/>
                    </a:cubicBezTo>
                    <a:cubicBezTo>
                      <a:pt x="47757" y="1262"/>
                      <a:pt x="47780" y="679"/>
                      <a:pt x="47828" y="48"/>
                    </a:cubicBezTo>
                    <a:cubicBezTo>
                      <a:pt x="47602" y="24"/>
                      <a:pt x="47435" y="0"/>
                      <a:pt x="47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9"/>
              <p:cNvSpPr/>
              <p:nvPr/>
            </p:nvSpPr>
            <p:spPr>
              <a:xfrm>
                <a:off x="8218550" y="1080575"/>
                <a:ext cx="1277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2822" extrusionOk="0">
                    <a:moveTo>
                      <a:pt x="2435" y="0"/>
                    </a:moveTo>
                    <a:cubicBezTo>
                      <a:pt x="1632" y="0"/>
                      <a:pt x="824" y="14"/>
                      <a:pt x="1" y="70"/>
                    </a:cubicBezTo>
                    <a:cubicBezTo>
                      <a:pt x="286" y="1082"/>
                      <a:pt x="1024" y="2130"/>
                      <a:pt x="1596" y="2499"/>
                    </a:cubicBezTo>
                    <a:cubicBezTo>
                      <a:pt x="1849" y="2668"/>
                      <a:pt x="2102" y="2821"/>
                      <a:pt x="2384" y="2821"/>
                    </a:cubicBezTo>
                    <a:cubicBezTo>
                      <a:pt x="2460" y="2821"/>
                      <a:pt x="2539" y="2810"/>
                      <a:pt x="2620" y="2785"/>
                    </a:cubicBezTo>
                    <a:cubicBezTo>
                      <a:pt x="3025" y="2678"/>
                      <a:pt x="3406" y="2535"/>
                      <a:pt x="3775" y="2344"/>
                    </a:cubicBezTo>
                    <a:cubicBezTo>
                      <a:pt x="4215" y="2118"/>
                      <a:pt x="4561" y="1713"/>
                      <a:pt x="4715" y="1237"/>
                    </a:cubicBezTo>
                    <a:cubicBezTo>
                      <a:pt x="4834" y="856"/>
                      <a:pt x="4965" y="475"/>
                      <a:pt x="5108" y="11"/>
                    </a:cubicBezTo>
                    <a:lnTo>
                      <a:pt x="5108" y="11"/>
                    </a:lnTo>
                    <a:cubicBezTo>
                      <a:pt x="4968" y="12"/>
                      <a:pt x="4827" y="12"/>
                      <a:pt x="4687" y="12"/>
                    </a:cubicBezTo>
                    <a:cubicBezTo>
                      <a:pt x="3934" y="12"/>
                      <a:pt x="3187" y="0"/>
                      <a:pt x="24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" name="Google Shape;1724;p19"/>
            <p:cNvGrpSpPr/>
            <p:nvPr/>
          </p:nvGrpSpPr>
          <p:grpSpPr>
            <a:xfrm>
              <a:off x="4457950" y="1064750"/>
              <a:ext cx="4228850" cy="3582025"/>
              <a:chOff x="4457950" y="1064750"/>
              <a:chExt cx="4228850" cy="3582025"/>
            </a:xfrm>
          </p:grpSpPr>
          <p:sp>
            <p:nvSpPr>
              <p:cNvPr id="1725" name="Google Shape;1725;p19"/>
              <p:cNvSpPr/>
              <p:nvPr/>
            </p:nvSpPr>
            <p:spPr>
              <a:xfrm>
                <a:off x="4474025" y="3297000"/>
                <a:ext cx="3000" cy="530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1213" extrusionOk="0">
                    <a:moveTo>
                      <a:pt x="1" y="1"/>
                    </a:moveTo>
                    <a:cubicBezTo>
                      <a:pt x="1" y="2880"/>
                      <a:pt x="13" y="5760"/>
                      <a:pt x="37" y="8651"/>
                    </a:cubicBezTo>
                    <a:cubicBezTo>
                      <a:pt x="25" y="5760"/>
                      <a:pt x="1" y="2880"/>
                      <a:pt x="1" y="1"/>
                    </a:cubicBezTo>
                    <a:close/>
                    <a:moveTo>
                      <a:pt x="37" y="8659"/>
                    </a:moveTo>
                    <a:lnTo>
                      <a:pt x="37" y="8659"/>
                    </a:lnTo>
                    <a:cubicBezTo>
                      <a:pt x="60" y="12835"/>
                      <a:pt x="84" y="17024"/>
                      <a:pt x="120" y="21212"/>
                    </a:cubicBezTo>
                    <a:cubicBezTo>
                      <a:pt x="96" y="17024"/>
                      <a:pt x="60" y="12835"/>
                      <a:pt x="37" y="8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9"/>
              <p:cNvSpPr/>
              <p:nvPr/>
            </p:nvSpPr>
            <p:spPr>
              <a:xfrm>
                <a:off x="4474325" y="2798600"/>
                <a:ext cx="2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382" extrusionOk="0">
                    <a:moveTo>
                      <a:pt x="1" y="0"/>
                    </a:moveTo>
                    <a:lnTo>
                      <a:pt x="1" y="3382"/>
                    </a:lnTo>
                    <a:cubicBezTo>
                      <a:pt x="1" y="2251"/>
                      <a:pt x="1" y="113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9"/>
              <p:cNvSpPr/>
              <p:nvPr/>
            </p:nvSpPr>
            <p:spPr>
              <a:xfrm>
                <a:off x="7402375" y="1515100"/>
                <a:ext cx="250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42" extrusionOk="0">
                    <a:moveTo>
                      <a:pt x="263" y="429"/>
                    </a:moveTo>
                    <a:cubicBezTo>
                      <a:pt x="167" y="429"/>
                      <a:pt x="84" y="429"/>
                      <a:pt x="1" y="418"/>
                    </a:cubicBezTo>
                    <a:cubicBezTo>
                      <a:pt x="84" y="429"/>
                      <a:pt x="167" y="429"/>
                      <a:pt x="263" y="429"/>
                    </a:cubicBezTo>
                    <a:cubicBezTo>
                      <a:pt x="727" y="441"/>
                      <a:pt x="977" y="310"/>
                      <a:pt x="1001" y="1"/>
                    </a:cubicBezTo>
                    <a:cubicBezTo>
                      <a:pt x="977" y="310"/>
                      <a:pt x="727" y="441"/>
                      <a:pt x="263" y="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9"/>
              <p:cNvSpPr/>
              <p:nvPr/>
            </p:nvSpPr>
            <p:spPr>
              <a:xfrm>
                <a:off x="4466300" y="4635125"/>
                <a:ext cx="80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82" extrusionOk="0">
                    <a:moveTo>
                      <a:pt x="191" y="1"/>
                    </a:moveTo>
                    <a:lnTo>
                      <a:pt x="0" y="322"/>
                    </a:lnTo>
                    <a:cubicBezTo>
                      <a:pt x="119" y="334"/>
                      <a:pt x="227" y="358"/>
                      <a:pt x="322" y="382"/>
                    </a:cubicBezTo>
                    <a:cubicBezTo>
                      <a:pt x="227" y="358"/>
                      <a:pt x="119" y="334"/>
                      <a:pt x="0" y="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9"/>
              <p:cNvSpPr/>
              <p:nvPr/>
            </p:nvSpPr>
            <p:spPr>
              <a:xfrm>
                <a:off x="4457950" y="4609825"/>
                <a:ext cx="188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013" extrusionOk="0">
                    <a:moveTo>
                      <a:pt x="1" y="72"/>
                    </a:moveTo>
                    <a:cubicBezTo>
                      <a:pt x="25" y="48"/>
                      <a:pt x="37" y="25"/>
                      <a:pt x="49" y="1"/>
                    </a:cubicBezTo>
                    <a:cubicBezTo>
                      <a:pt x="37" y="25"/>
                      <a:pt x="25" y="48"/>
                      <a:pt x="1" y="72"/>
                    </a:cubicBezTo>
                    <a:lnTo>
                      <a:pt x="751" y="656"/>
                    </a:lnTo>
                    <a:lnTo>
                      <a:pt x="525" y="1013"/>
                    </a:lnTo>
                    <a:lnTo>
                      <a:pt x="751" y="6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9"/>
              <p:cNvSpPr/>
              <p:nvPr/>
            </p:nvSpPr>
            <p:spPr>
              <a:xfrm>
                <a:off x="4470475" y="1106425"/>
                <a:ext cx="1800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9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548"/>
                      <a:pt x="71" y="1060"/>
                      <a:pt x="60" y="1584"/>
                    </a:cubicBezTo>
                    <a:cubicBezTo>
                      <a:pt x="60" y="3584"/>
                      <a:pt x="48" y="5585"/>
                      <a:pt x="36" y="7597"/>
                    </a:cubicBezTo>
                    <a:cubicBezTo>
                      <a:pt x="48" y="5585"/>
                      <a:pt x="60" y="3584"/>
                      <a:pt x="60" y="1584"/>
                    </a:cubicBezTo>
                    <a:cubicBezTo>
                      <a:pt x="71" y="1060"/>
                      <a:pt x="24" y="5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9"/>
              <p:cNvSpPr/>
              <p:nvPr/>
            </p:nvSpPr>
            <p:spPr>
              <a:xfrm>
                <a:off x="4617800" y="1094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9"/>
              <p:cNvSpPr/>
              <p:nvPr/>
            </p:nvSpPr>
            <p:spPr>
              <a:xfrm>
                <a:off x="4814250" y="1092150"/>
                <a:ext cx="2771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84" extrusionOk="0">
                    <a:moveTo>
                      <a:pt x="11085" y="0"/>
                    </a:moveTo>
                    <a:cubicBezTo>
                      <a:pt x="8930" y="24"/>
                      <a:pt x="6775" y="60"/>
                      <a:pt x="4632" y="72"/>
                    </a:cubicBezTo>
                    <a:cubicBezTo>
                      <a:pt x="3084" y="83"/>
                      <a:pt x="1549" y="83"/>
                      <a:pt x="1" y="83"/>
                    </a:cubicBezTo>
                    <a:cubicBezTo>
                      <a:pt x="1549" y="83"/>
                      <a:pt x="3084" y="83"/>
                      <a:pt x="4632" y="72"/>
                    </a:cubicBezTo>
                    <a:cubicBezTo>
                      <a:pt x="6775" y="60"/>
                      <a:pt x="8930" y="24"/>
                      <a:pt x="110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9"/>
              <p:cNvSpPr/>
              <p:nvPr/>
            </p:nvSpPr>
            <p:spPr>
              <a:xfrm>
                <a:off x="4472250" y="1785075"/>
                <a:ext cx="25" cy="3497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991" extrusionOk="0">
                    <a:moveTo>
                      <a:pt x="0" y="1"/>
                    </a:moveTo>
                    <a:lnTo>
                      <a:pt x="0" y="7918"/>
                    </a:lnTo>
                    <a:lnTo>
                      <a:pt x="0" y="13991"/>
                    </a:lnTo>
                    <a:lnTo>
                      <a:pt x="0" y="7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9"/>
              <p:cNvSpPr/>
              <p:nvPr/>
            </p:nvSpPr>
            <p:spPr>
              <a:xfrm>
                <a:off x="4471350" y="1346325"/>
                <a:ext cx="62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7551" extrusionOk="0">
                    <a:moveTo>
                      <a:pt x="1" y="1"/>
                    </a:moveTo>
                    <a:cubicBezTo>
                      <a:pt x="1" y="3216"/>
                      <a:pt x="25" y="6430"/>
                      <a:pt x="25" y="9645"/>
                    </a:cubicBezTo>
                    <a:lnTo>
                      <a:pt x="25" y="17551"/>
                    </a:lnTo>
                    <a:lnTo>
                      <a:pt x="25" y="9645"/>
                    </a:lnTo>
                    <a:cubicBezTo>
                      <a:pt x="25" y="6430"/>
                      <a:pt x="1" y="32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9"/>
              <p:cNvSpPr/>
              <p:nvPr/>
            </p:nvSpPr>
            <p:spPr>
              <a:xfrm>
                <a:off x="4472550" y="2418625"/>
                <a:ext cx="325" cy="2073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8294" extrusionOk="0">
                    <a:moveTo>
                      <a:pt x="0" y="0"/>
                    </a:moveTo>
                    <a:cubicBezTo>
                      <a:pt x="0" y="2761"/>
                      <a:pt x="0" y="5533"/>
                      <a:pt x="12" y="8294"/>
                    </a:cubicBezTo>
                    <a:cubicBezTo>
                      <a:pt x="12" y="5533"/>
                      <a:pt x="0" y="276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9"/>
              <p:cNvSpPr/>
              <p:nvPr/>
            </p:nvSpPr>
            <p:spPr>
              <a:xfrm>
                <a:off x="8668000" y="4534825"/>
                <a:ext cx="39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870" extrusionOk="0">
                    <a:moveTo>
                      <a:pt x="1" y="2870"/>
                    </a:moveTo>
                    <a:cubicBezTo>
                      <a:pt x="72" y="2596"/>
                      <a:pt x="108" y="2310"/>
                      <a:pt x="120" y="2036"/>
                    </a:cubicBezTo>
                    <a:cubicBezTo>
                      <a:pt x="132" y="1358"/>
                      <a:pt x="144" y="679"/>
                      <a:pt x="156" y="0"/>
                    </a:cubicBezTo>
                    <a:cubicBezTo>
                      <a:pt x="144" y="679"/>
                      <a:pt x="132" y="1358"/>
                      <a:pt x="120" y="2036"/>
                    </a:cubicBezTo>
                    <a:cubicBezTo>
                      <a:pt x="108" y="2310"/>
                      <a:pt x="72" y="2596"/>
                      <a:pt x="1" y="28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9"/>
              <p:cNvSpPr/>
              <p:nvPr/>
            </p:nvSpPr>
            <p:spPr>
              <a:xfrm>
                <a:off x="8682900" y="3101500"/>
                <a:ext cx="325" cy="202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8102" extrusionOk="0">
                    <a:moveTo>
                      <a:pt x="12" y="0"/>
                    </a:moveTo>
                    <a:cubicBezTo>
                      <a:pt x="12" y="2701"/>
                      <a:pt x="0" y="5401"/>
                      <a:pt x="0" y="8101"/>
                    </a:cubicBezTo>
                    <a:cubicBezTo>
                      <a:pt x="12" y="5401"/>
                      <a:pt x="12" y="2701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9"/>
              <p:cNvSpPr/>
              <p:nvPr/>
            </p:nvSpPr>
            <p:spPr>
              <a:xfrm>
                <a:off x="8676950" y="3922850"/>
                <a:ext cx="150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60" h="5347" extrusionOk="0">
                    <a:moveTo>
                      <a:pt x="60" y="0"/>
                    </a:moveTo>
                    <a:cubicBezTo>
                      <a:pt x="36" y="1786"/>
                      <a:pt x="24" y="3560"/>
                      <a:pt x="0" y="5346"/>
                    </a:cubicBezTo>
                    <a:cubicBezTo>
                      <a:pt x="24" y="3572"/>
                      <a:pt x="48" y="1786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9"/>
              <p:cNvSpPr/>
              <p:nvPr/>
            </p:nvSpPr>
            <p:spPr>
              <a:xfrm>
                <a:off x="7427675" y="1513325"/>
                <a:ext cx="25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84" extrusionOk="0">
                    <a:moveTo>
                      <a:pt x="1" y="0"/>
                    </a:moveTo>
                    <a:cubicBezTo>
                      <a:pt x="1" y="24"/>
                      <a:pt x="1" y="48"/>
                      <a:pt x="1" y="84"/>
                    </a:cubicBezTo>
                    <a:cubicBezTo>
                      <a:pt x="1" y="48"/>
                      <a:pt x="1" y="2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9"/>
              <p:cNvSpPr/>
              <p:nvPr/>
            </p:nvSpPr>
            <p:spPr>
              <a:xfrm>
                <a:off x="6195675" y="4632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9"/>
              <p:cNvSpPr/>
              <p:nvPr/>
            </p:nvSpPr>
            <p:spPr>
              <a:xfrm>
                <a:off x="8328675" y="4622025"/>
                <a:ext cx="104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1" extrusionOk="0">
                    <a:moveTo>
                      <a:pt x="1" y="1"/>
                    </a:moveTo>
                    <a:lnTo>
                      <a:pt x="1965" y="1"/>
                    </a:lnTo>
                    <a:lnTo>
                      <a:pt x="4192" y="1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9"/>
              <p:cNvSpPr/>
              <p:nvPr/>
            </p:nvSpPr>
            <p:spPr>
              <a:xfrm>
                <a:off x="4796100" y="4638400"/>
                <a:ext cx="949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9" extrusionOk="0">
                    <a:moveTo>
                      <a:pt x="0" y="48"/>
                    </a:moveTo>
                    <a:cubicBezTo>
                      <a:pt x="882" y="37"/>
                      <a:pt x="1775" y="25"/>
                      <a:pt x="2656" y="13"/>
                    </a:cubicBezTo>
                    <a:lnTo>
                      <a:pt x="3799" y="1"/>
                    </a:lnTo>
                    <a:lnTo>
                      <a:pt x="2656" y="13"/>
                    </a:lnTo>
                    <a:cubicBezTo>
                      <a:pt x="1775" y="25"/>
                      <a:pt x="882" y="37"/>
                      <a:pt x="0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9"/>
              <p:cNvSpPr/>
              <p:nvPr/>
            </p:nvSpPr>
            <p:spPr>
              <a:xfrm>
                <a:off x="5085725" y="4637225"/>
                <a:ext cx="2789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36" extrusionOk="0">
                    <a:moveTo>
                      <a:pt x="11156" y="0"/>
                    </a:moveTo>
                    <a:lnTo>
                      <a:pt x="11156" y="0"/>
                    </a:lnTo>
                    <a:cubicBezTo>
                      <a:pt x="7430" y="12"/>
                      <a:pt x="3715" y="24"/>
                      <a:pt x="0" y="36"/>
                    </a:cubicBezTo>
                    <a:cubicBezTo>
                      <a:pt x="3715" y="24"/>
                      <a:pt x="7442" y="12"/>
                      <a:pt x="11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9"/>
              <p:cNvSpPr/>
              <p:nvPr/>
            </p:nvSpPr>
            <p:spPr>
              <a:xfrm>
                <a:off x="6993700" y="4625900"/>
                <a:ext cx="470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3" extrusionOk="0">
                    <a:moveTo>
                      <a:pt x="1882" y="1"/>
                    </a:moveTo>
                    <a:cubicBezTo>
                      <a:pt x="1250" y="1"/>
                      <a:pt x="631" y="13"/>
                      <a:pt x="0" y="13"/>
                    </a:cubicBezTo>
                    <a:cubicBezTo>
                      <a:pt x="631" y="13"/>
                      <a:pt x="1262" y="1"/>
                      <a:pt x="1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9"/>
              <p:cNvSpPr/>
              <p:nvPr/>
            </p:nvSpPr>
            <p:spPr>
              <a:xfrm>
                <a:off x="4479100" y="4409800"/>
                <a:ext cx="1800" cy="1652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66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2204"/>
                      <a:pt x="36" y="4406"/>
                      <a:pt x="72" y="6609"/>
                    </a:cubicBezTo>
                    <a:cubicBezTo>
                      <a:pt x="48" y="4406"/>
                      <a:pt x="24" y="220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9"/>
              <p:cNvSpPr/>
              <p:nvPr/>
            </p:nvSpPr>
            <p:spPr>
              <a:xfrm>
                <a:off x="4474025" y="4597325"/>
                <a:ext cx="21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8" extrusionOk="0">
                    <a:moveTo>
                      <a:pt x="1" y="108"/>
                    </a:moveTo>
                    <a:cubicBezTo>
                      <a:pt x="25" y="72"/>
                      <a:pt x="60" y="36"/>
                      <a:pt x="84" y="1"/>
                    </a:cubicBezTo>
                    <a:cubicBezTo>
                      <a:pt x="60" y="36"/>
                      <a:pt x="25" y="72"/>
                      <a:pt x="1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9"/>
              <p:cNvSpPr/>
              <p:nvPr/>
            </p:nvSpPr>
            <p:spPr>
              <a:xfrm>
                <a:off x="4479700" y="4584525"/>
                <a:ext cx="9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8" extrusionOk="0">
                    <a:moveTo>
                      <a:pt x="0" y="167"/>
                    </a:moveTo>
                    <a:cubicBezTo>
                      <a:pt x="12" y="120"/>
                      <a:pt x="24" y="60"/>
                      <a:pt x="36" y="1"/>
                    </a:cubicBezTo>
                    <a:cubicBezTo>
                      <a:pt x="24" y="60"/>
                      <a:pt x="12" y="120"/>
                      <a:pt x="0" y="1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9"/>
              <p:cNvSpPr/>
              <p:nvPr/>
            </p:nvSpPr>
            <p:spPr>
              <a:xfrm>
                <a:off x="4519875" y="4644350"/>
                <a:ext cx="533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73" extrusionOk="0">
                    <a:moveTo>
                      <a:pt x="2132" y="1"/>
                    </a:move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9"/>
              <p:cNvSpPr/>
              <p:nvPr/>
            </p:nvSpPr>
            <p:spPr>
              <a:xfrm>
                <a:off x="5450950" y="1089175"/>
                <a:ext cx="99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6" extrusionOk="0">
                    <a:moveTo>
                      <a:pt x="3989" y="0"/>
                    </a:moveTo>
                    <a:cubicBezTo>
                      <a:pt x="2667" y="12"/>
                      <a:pt x="1334" y="24"/>
                      <a:pt x="0" y="36"/>
                    </a:cubicBezTo>
                    <a:cubicBezTo>
                      <a:pt x="1334" y="24"/>
                      <a:pt x="2667" y="24"/>
                      <a:pt x="3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9"/>
              <p:cNvSpPr/>
              <p:nvPr/>
            </p:nvSpPr>
            <p:spPr>
              <a:xfrm>
                <a:off x="4473750" y="3067075"/>
                <a:ext cx="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h="4966" extrusionOk="0">
                    <a:moveTo>
                      <a:pt x="0" y="4966"/>
                    </a:moveTo>
                    <a:lnTo>
                      <a:pt x="0" y="1"/>
                    </a:lnTo>
                    <a:cubicBezTo>
                      <a:pt x="0" y="1656"/>
                      <a:pt x="0" y="3311"/>
                      <a:pt x="0" y="4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9"/>
              <p:cNvSpPr/>
              <p:nvPr/>
            </p:nvSpPr>
            <p:spPr>
              <a:xfrm>
                <a:off x="4471350" y="1296325"/>
                <a:ext cx="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001" extrusionOk="0">
                    <a:moveTo>
                      <a:pt x="1" y="2001"/>
                    </a:moveTo>
                    <a:lnTo>
                      <a:pt x="1" y="20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9"/>
              <p:cNvSpPr/>
              <p:nvPr/>
            </p:nvSpPr>
            <p:spPr>
              <a:xfrm>
                <a:off x="5481600" y="4635425"/>
                <a:ext cx="1131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9" extrusionOk="0">
                    <a:moveTo>
                      <a:pt x="4525" y="1"/>
                    </a:moveTo>
                    <a:cubicBezTo>
                      <a:pt x="3013" y="13"/>
                      <a:pt x="1501" y="36"/>
                      <a:pt x="1" y="48"/>
                    </a:cubicBezTo>
                    <a:cubicBezTo>
                      <a:pt x="1501" y="36"/>
                      <a:pt x="3013" y="13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9"/>
              <p:cNvSpPr/>
              <p:nvPr/>
            </p:nvSpPr>
            <p:spPr>
              <a:xfrm>
                <a:off x="8205150" y="4622325"/>
                <a:ext cx="7415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5" extrusionOk="0">
                    <a:moveTo>
                      <a:pt x="2965" y="1"/>
                    </a:moveTo>
                    <a:lnTo>
                      <a:pt x="1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9"/>
              <p:cNvSpPr/>
              <p:nvPr/>
            </p:nvSpPr>
            <p:spPr>
              <a:xfrm>
                <a:off x="8433450" y="4622025"/>
                <a:ext cx="1113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3" extrusionOk="0">
                    <a:moveTo>
                      <a:pt x="1" y="1"/>
                    </a:moveTo>
                    <a:cubicBezTo>
                      <a:pt x="1477" y="1"/>
                      <a:pt x="2966" y="13"/>
                      <a:pt x="4454" y="13"/>
                    </a:cubicBezTo>
                    <a:cubicBezTo>
                      <a:pt x="2966" y="1"/>
                      <a:pt x="1489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9"/>
              <p:cNvSpPr/>
              <p:nvPr/>
            </p:nvSpPr>
            <p:spPr>
              <a:xfrm>
                <a:off x="5700675" y="4634550"/>
                <a:ext cx="63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" extrusionOk="0">
                    <a:moveTo>
                      <a:pt x="2537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9"/>
              <p:cNvSpPr/>
              <p:nvPr/>
            </p:nvSpPr>
            <p:spPr>
              <a:xfrm>
                <a:off x="4477900" y="4010175"/>
                <a:ext cx="325" cy="182075"/>
              </a:xfrm>
              <a:custGeom>
                <a:avLst/>
                <a:gdLst/>
                <a:ahLst/>
                <a:cxnLst/>
                <a:rect l="l" t="t" r="r" b="b"/>
                <a:pathLst>
                  <a:path w="13" h="7283" extrusionOk="0">
                    <a:moveTo>
                      <a:pt x="1" y="0"/>
                    </a:moveTo>
                    <a:cubicBezTo>
                      <a:pt x="1" y="2428"/>
                      <a:pt x="1" y="4855"/>
                      <a:pt x="13" y="7282"/>
                    </a:cubicBezTo>
                    <a:cubicBezTo>
                      <a:pt x="13" y="4855"/>
                      <a:pt x="1" y="24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9"/>
              <p:cNvSpPr/>
              <p:nvPr/>
            </p:nvSpPr>
            <p:spPr>
              <a:xfrm>
                <a:off x="6945175" y="1077850"/>
                <a:ext cx="390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6" extrusionOk="0">
                    <a:moveTo>
                      <a:pt x="1" y="1"/>
                    </a:moveTo>
                    <a:cubicBezTo>
                      <a:pt x="263" y="7"/>
                      <a:pt x="522" y="10"/>
                      <a:pt x="780" y="11"/>
                    </a:cubicBezTo>
                    <a:lnTo>
                      <a:pt x="780" y="11"/>
                    </a:lnTo>
                    <a:cubicBezTo>
                      <a:pt x="522" y="7"/>
                      <a:pt x="263" y="1"/>
                      <a:pt x="1" y="1"/>
                    </a:cubicBezTo>
                    <a:close/>
                    <a:moveTo>
                      <a:pt x="780" y="11"/>
                    </a:moveTo>
                    <a:lnTo>
                      <a:pt x="780" y="11"/>
                    </a:lnTo>
                    <a:cubicBezTo>
                      <a:pt x="936" y="14"/>
                      <a:pt x="1091" y="16"/>
                      <a:pt x="1247" y="16"/>
                    </a:cubicBezTo>
                    <a:cubicBezTo>
                      <a:pt x="1351" y="16"/>
                      <a:pt x="1456" y="15"/>
                      <a:pt x="1560" y="12"/>
                    </a:cubicBezTo>
                    <a:cubicBezTo>
                      <a:pt x="1298" y="12"/>
                      <a:pt x="1039" y="12"/>
                      <a:pt x="780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9"/>
              <p:cNvSpPr/>
              <p:nvPr/>
            </p:nvSpPr>
            <p:spPr>
              <a:xfrm>
                <a:off x="7232425" y="1076650"/>
                <a:ext cx="1780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49" extrusionOk="0">
                    <a:moveTo>
                      <a:pt x="7120" y="1"/>
                    </a:moveTo>
                    <a:cubicBezTo>
                      <a:pt x="5834" y="13"/>
                      <a:pt x="4560" y="25"/>
                      <a:pt x="3286" y="25"/>
                    </a:cubicBezTo>
                    <a:cubicBezTo>
                      <a:pt x="4572" y="25"/>
                      <a:pt x="5846" y="13"/>
                      <a:pt x="7120" y="1"/>
                    </a:cubicBezTo>
                    <a:close/>
                    <a:moveTo>
                      <a:pt x="3286" y="25"/>
                    </a:moveTo>
                    <a:lnTo>
                      <a:pt x="3286" y="25"/>
                    </a:lnTo>
                    <a:cubicBezTo>
                      <a:pt x="2191" y="37"/>
                      <a:pt x="1095" y="37"/>
                      <a:pt x="0" y="49"/>
                    </a:cubicBezTo>
                    <a:cubicBezTo>
                      <a:pt x="1095" y="49"/>
                      <a:pt x="2191" y="37"/>
                      <a:pt x="3286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9"/>
              <p:cNvSpPr/>
              <p:nvPr/>
            </p:nvSpPr>
            <p:spPr>
              <a:xfrm>
                <a:off x="6841900" y="1077750"/>
                <a:ext cx="774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88" extrusionOk="0">
                    <a:moveTo>
                      <a:pt x="2710" y="0"/>
                    </a:moveTo>
                    <a:cubicBezTo>
                      <a:pt x="2323" y="0"/>
                      <a:pt x="1932" y="14"/>
                      <a:pt x="1548" y="40"/>
                    </a:cubicBezTo>
                    <a:cubicBezTo>
                      <a:pt x="2060" y="5"/>
                      <a:pt x="2584" y="5"/>
                      <a:pt x="3096" y="5"/>
                    </a:cubicBezTo>
                    <a:cubicBezTo>
                      <a:pt x="2968" y="2"/>
                      <a:pt x="2839" y="0"/>
                      <a:pt x="2710" y="0"/>
                    </a:cubicBezTo>
                    <a:close/>
                    <a:moveTo>
                      <a:pt x="1548" y="40"/>
                    </a:moveTo>
                    <a:cubicBezTo>
                      <a:pt x="1024" y="64"/>
                      <a:pt x="512" y="76"/>
                      <a:pt x="0" y="88"/>
                    </a:cubicBezTo>
                    <a:cubicBezTo>
                      <a:pt x="512" y="76"/>
                      <a:pt x="1036" y="64"/>
                      <a:pt x="1548" y="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9"/>
              <p:cNvSpPr/>
              <p:nvPr/>
            </p:nvSpPr>
            <p:spPr>
              <a:xfrm>
                <a:off x="7412200" y="1071600"/>
                <a:ext cx="540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1635" h="203" extrusionOk="0">
                    <a:moveTo>
                      <a:pt x="21634" y="1"/>
                    </a:moveTo>
                    <a:cubicBezTo>
                      <a:pt x="18265" y="36"/>
                      <a:pt x="14907" y="48"/>
                      <a:pt x="11538" y="84"/>
                    </a:cubicBezTo>
                    <a:cubicBezTo>
                      <a:pt x="7692" y="120"/>
                      <a:pt x="3846" y="167"/>
                      <a:pt x="1" y="203"/>
                    </a:cubicBezTo>
                    <a:cubicBezTo>
                      <a:pt x="3846" y="167"/>
                      <a:pt x="7692" y="120"/>
                      <a:pt x="11538" y="84"/>
                    </a:cubicBezTo>
                    <a:cubicBezTo>
                      <a:pt x="14907" y="48"/>
                      <a:pt x="18265" y="36"/>
                      <a:pt x="21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9"/>
              <p:cNvSpPr/>
              <p:nvPr/>
            </p:nvSpPr>
            <p:spPr>
              <a:xfrm>
                <a:off x="8263200" y="1068325"/>
                <a:ext cx="38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3" extrusionOk="0">
                    <a:moveTo>
                      <a:pt x="0" y="12"/>
                    </a:moveTo>
                    <a:lnTo>
                      <a:pt x="15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9"/>
              <p:cNvSpPr/>
              <p:nvPr/>
            </p:nvSpPr>
            <p:spPr>
              <a:xfrm>
                <a:off x="6919600" y="1077850"/>
                <a:ext cx="2590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5" y="1"/>
                      <a:pt x="679" y="1"/>
                      <a:pt x="1036" y="12"/>
                    </a:cubicBezTo>
                    <a:cubicBezTo>
                      <a:pt x="690" y="1"/>
                      <a:pt x="34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9"/>
              <p:cNvSpPr/>
              <p:nvPr/>
            </p:nvSpPr>
            <p:spPr>
              <a:xfrm>
                <a:off x="6269200" y="1082325"/>
                <a:ext cx="68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0" extrusionOk="0">
                    <a:moveTo>
                      <a:pt x="1" y="60"/>
                    </a:moveTo>
                    <a:cubicBezTo>
                      <a:pt x="917" y="36"/>
                      <a:pt x="1822" y="24"/>
                      <a:pt x="2727" y="0"/>
                    </a:cubicBezTo>
                    <a:cubicBezTo>
                      <a:pt x="1822" y="24"/>
                      <a:pt x="917" y="36"/>
                      <a:pt x="1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9"/>
              <p:cNvSpPr/>
              <p:nvPr/>
            </p:nvSpPr>
            <p:spPr>
              <a:xfrm>
                <a:off x="8675450" y="1065050"/>
                <a:ext cx="330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5" extrusionOk="0">
                    <a:moveTo>
                      <a:pt x="1" y="1"/>
                    </a:moveTo>
                    <a:cubicBezTo>
                      <a:pt x="36" y="1"/>
                      <a:pt x="84" y="13"/>
                      <a:pt x="132" y="24"/>
                    </a:cubicBezTo>
                    <a:cubicBezTo>
                      <a:pt x="84" y="13"/>
                      <a:pt x="36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9"/>
              <p:cNvSpPr/>
              <p:nvPr/>
            </p:nvSpPr>
            <p:spPr>
              <a:xfrm>
                <a:off x="4473150" y="1094500"/>
                <a:ext cx="238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83" extrusionOk="0">
                    <a:moveTo>
                      <a:pt x="911" y="1"/>
                    </a:moveTo>
                    <a:cubicBezTo>
                      <a:pt x="569" y="1"/>
                      <a:pt x="241" y="142"/>
                      <a:pt x="0" y="382"/>
                    </a:cubicBezTo>
                    <a:cubicBezTo>
                      <a:pt x="250" y="132"/>
                      <a:pt x="596" y="1"/>
                      <a:pt x="953" y="1"/>
                    </a:cubicBezTo>
                    <a:cubicBezTo>
                      <a:pt x="939" y="1"/>
                      <a:pt x="925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9"/>
              <p:cNvSpPr/>
              <p:nvPr/>
            </p:nvSpPr>
            <p:spPr>
              <a:xfrm>
                <a:off x="6769850" y="4628000"/>
                <a:ext cx="1057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36" extrusionOk="0">
                    <a:moveTo>
                      <a:pt x="1" y="36"/>
                    </a:moveTo>
                    <a:cubicBezTo>
                      <a:pt x="1096" y="36"/>
                      <a:pt x="2192" y="24"/>
                      <a:pt x="3287" y="12"/>
                    </a:cubicBezTo>
                    <a:lnTo>
                      <a:pt x="4228" y="0"/>
                    </a:lnTo>
                    <a:lnTo>
                      <a:pt x="3287" y="12"/>
                    </a:lnTo>
                    <a:cubicBezTo>
                      <a:pt x="2192" y="24"/>
                      <a:pt x="1096" y="36"/>
                      <a:pt x="1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9"/>
              <p:cNvSpPr/>
              <p:nvPr/>
            </p:nvSpPr>
            <p:spPr>
              <a:xfrm>
                <a:off x="6408800" y="1933600"/>
                <a:ext cx="95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347" extrusionOk="0">
                    <a:moveTo>
                      <a:pt x="120" y="1311"/>
                    </a:moveTo>
                    <a:cubicBezTo>
                      <a:pt x="1" y="775"/>
                      <a:pt x="96" y="299"/>
                      <a:pt x="382" y="1"/>
                    </a:cubicBezTo>
                    <a:cubicBezTo>
                      <a:pt x="96" y="299"/>
                      <a:pt x="1" y="775"/>
                      <a:pt x="120" y="1311"/>
                    </a:cubicBezTo>
                    <a:cubicBezTo>
                      <a:pt x="167" y="1323"/>
                      <a:pt x="215" y="1346"/>
                      <a:pt x="239" y="1334"/>
                    </a:cubicBezTo>
                    <a:cubicBezTo>
                      <a:pt x="215" y="1346"/>
                      <a:pt x="167" y="1323"/>
                      <a:pt x="120" y="13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9"/>
              <p:cNvSpPr/>
              <p:nvPr/>
            </p:nvSpPr>
            <p:spPr>
              <a:xfrm>
                <a:off x="8684675" y="1293650"/>
                <a:ext cx="2125" cy="14201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56806" extrusionOk="0">
                    <a:moveTo>
                      <a:pt x="60" y="1"/>
                    </a:moveTo>
                    <a:cubicBezTo>
                      <a:pt x="60" y="2679"/>
                      <a:pt x="72" y="5358"/>
                      <a:pt x="72" y="8037"/>
                    </a:cubicBezTo>
                    <a:cubicBezTo>
                      <a:pt x="72" y="5358"/>
                      <a:pt x="72" y="2679"/>
                      <a:pt x="60" y="1"/>
                    </a:cubicBezTo>
                    <a:close/>
                    <a:moveTo>
                      <a:pt x="72" y="8037"/>
                    </a:moveTo>
                    <a:lnTo>
                      <a:pt x="72" y="28373"/>
                    </a:lnTo>
                    <a:cubicBezTo>
                      <a:pt x="84" y="21598"/>
                      <a:pt x="84" y="14812"/>
                      <a:pt x="72" y="8037"/>
                    </a:cubicBezTo>
                    <a:close/>
                    <a:moveTo>
                      <a:pt x="48" y="44470"/>
                    </a:moveTo>
                    <a:lnTo>
                      <a:pt x="48" y="44470"/>
                    </a:lnTo>
                    <a:cubicBezTo>
                      <a:pt x="36" y="48585"/>
                      <a:pt x="13" y="52689"/>
                      <a:pt x="1" y="56805"/>
                    </a:cubicBezTo>
                    <a:cubicBezTo>
                      <a:pt x="25" y="52689"/>
                      <a:pt x="36" y="48585"/>
                      <a:pt x="48" y="444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9"/>
              <p:cNvSpPr/>
              <p:nvPr/>
            </p:nvSpPr>
            <p:spPr>
              <a:xfrm>
                <a:off x="5942675" y="1084400"/>
                <a:ext cx="275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84" extrusionOk="0">
                    <a:moveTo>
                      <a:pt x="11014" y="1"/>
                    </a:moveTo>
                    <a:lnTo>
                      <a:pt x="11014" y="1"/>
                    </a:lnTo>
                    <a:cubicBezTo>
                      <a:pt x="7335" y="36"/>
                      <a:pt x="3667" y="60"/>
                      <a:pt x="0" y="84"/>
                    </a:cubicBezTo>
                    <a:cubicBezTo>
                      <a:pt x="3667" y="60"/>
                      <a:pt x="7347" y="36"/>
                      <a:pt x="1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9"/>
              <p:cNvSpPr/>
              <p:nvPr/>
            </p:nvSpPr>
            <p:spPr>
              <a:xfrm>
                <a:off x="5123525" y="1090350"/>
                <a:ext cx="2729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0919" h="61" extrusionOk="0">
                    <a:moveTo>
                      <a:pt x="10918" y="1"/>
                    </a:moveTo>
                    <a:cubicBezTo>
                      <a:pt x="7287" y="13"/>
                      <a:pt x="3644" y="36"/>
                      <a:pt x="0" y="60"/>
                    </a:cubicBezTo>
                    <a:cubicBezTo>
                      <a:pt x="3644" y="36"/>
                      <a:pt x="7275" y="24"/>
                      <a:pt x="10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9"/>
              <p:cNvSpPr/>
              <p:nvPr/>
            </p:nvSpPr>
            <p:spPr>
              <a:xfrm>
                <a:off x="4617800" y="1094225"/>
                <a:ext cx="196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59" h="1" extrusionOk="0">
                    <a:moveTo>
                      <a:pt x="7859" y="0"/>
                    </a:moveTo>
                    <a:lnTo>
                      <a:pt x="3239" y="0"/>
                    </a:lnTo>
                    <a:lnTo>
                      <a:pt x="1" y="0"/>
                    </a:ln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9"/>
              <p:cNvSpPr/>
              <p:nvPr/>
            </p:nvSpPr>
            <p:spPr>
              <a:xfrm>
                <a:off x="6436775" y="1081425"/>
                <a:ext cx="821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13" extrusionOk="0">
                    <a:moveTo>
                      <a:pt x="3287" y="0"/>
                    </a:moveTo>
                    <a:cubicBezTo>
                      <a:pt x="2191" y="0"/>
                      <a:pt x="1096" y="12"/>
                      <a:pt x="1" y="12"/>
                    </a:cubicBezTo>
                    <a:cubicBezTo>
                      <a:pt x="1096" y="12"/>
                      <a:pt x="2191" y="12"/>
                      <a:pt x="3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9"/>
              <p:cNvSpPr/>
              <p:nvPr/>
            </p:nvSpPr>
            <p:spPr>
              <a:xfrm>
                <a:off x="6337650" y="1082025"/>
                <a:ext cx="580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3" extrusionOk="0">
                    <a:moveTo>
                      <a:pt x="2323" y="0"/>
                    </a:moveTo>
                    <a:cubicBezTo>
                      <a:pt x="1775" y="0"/>
                      <a:pt x="1227" y="0"/>
                      <a:pt x="692" y="12"/>
                    </a:cubicBezTo>
                    <a:cubicBezTo>
                      <a:pt x="453" y="12"/>
                      <a:pt x="227" y="12"/>
                      <a:pt x="1" y="12"/>
                    </a:cubicBezTo>
                    <a:cubicBezTo>
                      <a:pt x="227" y="12"/>
                      <a:pt x="453" y="12"/>
                      <a:pt x="692" y="12"/>
                    </a:cubicBezTo>
                    <a:cubicBezTo>
                      <a:pt x="1227" y="0"/>
                      <a:pt x="1775" y="0"/>
                      <a:pt x="2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9"/>
              <p:cNvSpPr/>
              <p:nvPr/>
            </p:nvSpPr>
            <p:spPr>
              <a:xfrm>
                <a:off x="6783850" y="1079925"/>
                <a:ext cx="387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0" extrusionOk="0">
                    <a:moveTo>
                      <a:pt x="0" y="1"/>
                    </a:moveTo>
                    <a:cubicBezTo>
                      <a:pt x="262" y="7"/>
                      <a:pt x="521" y="10"/>
                      <a:pt x="779" y="10"/>
                    </a:cubicBezTo>
                    <a:cubicBezTo>
                      <a:pt x="1036" y="10"/>
                      <a:pt x="1292" y="7"/>
                      <a:pt x="1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9"/>
              <p:cNvSpPr/>
              <p:nvPr/>
            </p:nvSpPr>
            <p:spPr>
              <a:xfrm>
                <a:off x="4496950" y="1094525"/>
                <a:ext cx="100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1" extrusionOk="0">
                    <a:moveTo>
                      <a:pt x="4037" y="0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1346" y="0"/>
                      <a:pt x="2692" y="0"/>
                      <a:pt x="4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9"/>
              <p:cNvSpPr/>
              <p:nvPr/>
            </p:nvSpPr>
            <p:spPr>
              <a:xfrm>
                <a:off x="4477600" y="3931825"/>
                <a:ext cx="325" cy="782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3130" extrusionOk="0">
                    <a:moveTo>
                      <a:pt x="1" y="0"/>
                    </a:moveTo>
                    <a:cubicBezTo>
                      <a:pt x="1" y="1047"/>
                      <a:pt x="1" y="2083"/>
                      <a:pt x="13" y="3130"/>
                    </a:cubicBezTo>
                    <a:cubicBezTo>
                      <a:pt x="13" y="2083"/>
                      <a:pt x="1" y="104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9"/>
              <p:cNvSpPr/>
              <p:nvPr/>
            </p:nvSpPr>
            <p:spPr>
              <a:xfrm>
                <a:off x="4478200" y="4192225"/>
                <a:ext cx="925" cy="2173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8692" extrusionOk="0">
                    <a:moveTo>
                      <a:pt x="1" y="0"/>
                    </a:moveTo>
                    <a:lnTo>
                      <a:pt x="1" y="2084"/>
                    </a:lnTo>
                    <a:cubicBezTo>
                      <a:pt x="13" y="4287"/>
                      <a:pt x="24" y="6489"/>
                      <a:pt x="36" y="8692"/>
                    </a:cubicBezTo>
                    <a:cubicBezTo>
                      <a:pt x="24" y="6489"/>
                      <a:pt x="13" y="4287"/>
                      <a:pt x="1" y="2084"/>
                    </a:cubicBezTo>
                    <a:cubicBezTo>
                      <a:pt x="1" y="1393"/>
                      <a:pt x="1" y="70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9"/>
              <p:cNvSpPr/>
              <p:nvPr/>
            </p:nvSpPr>
            <p:spPr>
              <a:xfrm>
                <a:off x="4473750" y="3191200"/>
                <a:ext cx="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h="4216" extrusionOk="0">
                    <a:moveTo>
                      <a:pt x="0" y="1"/>
                    </a:moveTo>
                    <a:lnTo>
                      <a:pt x="0" y="2977"/>
                    </a:lnTo>
                    <a:lnTo>
                      <a:pt x="0" y="4216"/>
                    </a:lnTo>
                    <a:lnTo>
                      <a:pt x="0" y="2977"/>
                    </a:lnTo>
                    <a:cubicBezTo>
                      <a:pt x="0" y="1989"/>
                      <a:pt x="0" y="100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9"/>
              <p:cNvSpPr/>
              <p:nvPr/>
            </p:nvSpPr>
            <p:spPr>
              <a:xfrm>
                <a:off x="4474025" y="2692050"/>
                <a:ext cx="25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1" h="4263" extrusionOk="0">
                    <a:moveTo>
                      <a:pt x="1" y="0"/>
                    </a:moveTo>
                    <a:cubicBezTo>
                      <a:pt x="1" y="286"/>
                      <a:pt x="1" y="583"/>
                      <a:pt x="1" y="869"/>
                    </a:cubicBezTo>
                    <a:lnTo>
                      <a:pt x="1" y="4262"/>
                    </a:lnTo>
                    <a:lnTo>
                      <a:pt x="1" y="869"/>
                    </a:lnTo>
                    <a:cubicBezTo>
                      <a:pt x="1" y="583"/>
                      <a:pt x="1" y="28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9"/>
              <p:cNvSpPr/>
              <p:nvPr/>
            </p:nvSpPr>
            <p:spPr>
              <a:xfrm>
                <a:off x="4459150" y="4608350"/>
                <a:ext cx="15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61" h="60" extrusionOk="0">
                    <a:moveTo>
                      <a:pt x="60" y="0"/>
                    </a:moveTo>
                    <a:cubicBezTo>
                      <a:pt x="36" y="0"/>
                      <a:pt x="24" y="24"/>
                      <a:pt x="1" y="60"/>
                    </a:cubicBezTo>
                    <a:cubicBezTo>
                      <a:pt x="24" y="24"/>
                      <a:pt x="48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9"/>
              <p:cNvSpPr/>
              <p:nvPr/>
            </p:nvSpPr>
            <p:spPr>
              <a:xfrm>
                <a:off x="4474325" y="2883125"/>
                <a:ext cx="25" cy="183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359" extrusionOk="0">
                    <a:moveTo>
                      <a:pt x="1" y="1"/>
                    </a:moveTo>
                    <a:lnTo>
                      <a:pt x="1" y="3394"/>
                    </a:lnTo>
                    <a:lnTo>
                      <a:pt x="1" y="7359"/>
                    </a:lnTo>
                    <a:lnTo>
                      <a:pt x="1" y="3394"/>
                    </a:lnTo>
                    <a:cubicBezTo>
                      <a:pt x="1" y="2263"/>
                      <a:pt x="1" y="113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9"/>
              <p:cNvSpPr/>
              <p:nvPr/>
            </p:nvSpPr>
            <p:spPr>
              <a:xfrm>
                <a:off x="4472250" y="2134825"/>
                <a:ext cx="325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1348" extrusionOk="0">
                    <a:moveTo>
                      <a:pt x="0" y="1"/>
                    </a:moveTo>
                    <a:lnTo>
                      <a:pt x="0" y="3049"/>
                    </a:lnTo>
                    <a:lnTo>
                      <a:pt x="12" y="11347"/>
                    </a:lnTo>
                    <a:lnTo>
                      <a:pt x="0" y="3049"/>
                    </a:lnTo>
                    <a:cubicBezTo>
                      <a:pt x="0" y="2037"/>
                      <a:pt x="0" y="102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9"/>
              <p:cNvSpPr/>
              <p:nvPr/>
            </p:nvSpPr>
            <p:spPr>
              <a:xfrm>
                <a:off x="4480575" y="4583925"/>
                <a:ext cx="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" h="25" extrusionOk="0">
                    <a:moveTo>
                      <a:pt x="1" y="25"/>
                    </a:moveTo>
                    <a:cubicBezTo>
                      <a:pt x="1" y="13"/>
                      <a:pt x="1" y="1"/>
                      <a:pt x="1" y="1"/>
                    </a:cubicBezTo>
                    <a:cubicBezTo>
                      <a:pt x="1" y="1"/>
                      <a:pt x="1" y="13"/>
                      <a:pt x="1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9"/>
              <p:cNvSpPr/>
              <p:nvPr/>
            </p:nvSpPr>
            <p:spPr>
              <a:xfrm>
                <a:off x="6919275" y="10778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9"/>
              <p:cNvSpPr/>
              <p:nvPr/>
            </p:nvSpPr>
            <p:spPr>
              <a:xfrm>
                <a:off x="6984175" y="1077850"/>
                <a:ext cx="248250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25" extrusionOk="0">
                    <a:moveTo>
                      <a:pt x="9930" y="1"/>
                    </a:moveTo>
                    <a:lnTo>
                      <a:pt x="9930" y="1"/>
                    </a:lnTo>
                    <a:cubicBezTo>
                      <a:pt x="6620" y="12"/>
                      <a:pt x="3310" y="1"/>
                      <a:pt x="0" y="24"/>
                    </a:cubicBezTo>
                    <a:cubicBezTo>
                      <a:pt x="3310" y="12"/>
                      <a:pt x="6620" y="12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9"/>
              <p:cNvSpPr/>
              <p:nvPr/>
            </p:nvSpPr>
            <p:spPr>
              <a:xfrm>
                <a:off x="8279275" y="4622025"/>
                <a:ext cx="49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3" extrusionOk="0">
                    <a:moveTo>
                      <a:pt x="1977" y="1"/>
                    </a:move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9"/>
              <p:cNvSpPr/>
              <p:nvPr/>
            </p:nvSpPr>
            <p:spPr>
              <a:xfrm>
                <a:off x="4476125" y="4589000"/>
                <a:ext cx="360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346" extrusionOk="0">
                    <a:moveTo>
                      <a:pt x="0" y="346"/>
                    </a:moveTo>
                    <a:cubicBezTo>
                      <a:pt x="60" y="239"/>
                      <a:pt x="119" y="119"/>
                      <a:pt x="143" y="0"/>
                    </a:cubicBezTo>
                    <a:cubicBezTo>
                      <a:pt x="119" y="119"/>
                      <a:pt x="60" y="239"/>
                      <a:pt x="0" y="3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9"/>
              <p:cNvSpPr/>
              <p:nvPr/>
            </p:nvSpPr>
            <p:spPr>
              <a:xfrm>
                <a:off x="4470475" y="1103750"/>
                <a:ext cx="2700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0" y="108"/>
                    </a:moveTo>
                    <a:lnTo>
                      <a:pt x="0" y="108"/>
                    </a:lnTo>
                    <a:cubicBezTo>
                      <a:pt x="36" y="72"/>
                      <a:pt x="71" y="36"/>
                      <a:pt x="107" y="0"/>
                    </a:cubicBezTo>
                    <a:cubicBezTo>
                      <a:pt x="71" y="36"/>
                      <a:pt x="36" y="72"/>
                      <a:pt x="0" y="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9"/>
              <p:cNvSpPr/>
              <p:nvPr/>
            </p:nvSpPr>
            <p:spPr>
              <a:xfrm>
                <a:off x="7410425" y="1076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9"/>
              <p:cNvSpPr/>
              <p:nvPr/>
            </p:nvSpPr>
            <p:spPr>
              <a:xfrm>
                <a:off x="7953050" y="1068625"/>
                <a:ext cx="3101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120" extrusionOk="0">
                    <a:moveTo>
                      <a:pt x="12406" y="0"/>
                    </a:moveTo>
                    <a:cubicBezTo>
                      <a:pt x="9358" y="24"/>
                      <a:pt x="6310" y="36"/>
                      <a:pt x="3251" y="84"/>
                    </a:cubicBezTo>
                    <a:cubicBezTo>
                      <a:pt x="2167" y="96"/>
                      <a:pt x="1084" y="108"/>
                      <a:pt x="0" y="120"/>
                    </a:cubicBezTo>
                    <a:cubicBezTo>
                      <a:pt x="1084" y="108"/>
                      <a:pt x="2167" y="96"/>
                      <a:pt x="3251" y="84"/>
                    </a:cubicBezTo>
                    <a:cubicBezTo>
                      <a:pt x="6310" y="36"/>
                      <a:pt x="9358" y="24"/>
                      <a:pt x="12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9"/>
              <p:cNvSpPr/>
              <p:nvPr/>
            </p:nvSpPr>
            <p:spPr>
              <a:xfrm>
                <a:off x="8340300" y="1064750"/>
                <a:ext cx="3173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32" extrusionOk="0">
                    <a:moveTo>
                      <a:pt x="12692" y="1"/>
                    </a:moveTo>
                    <a:cubicBezTo>
                      <a:pt x="8466" y="36"/>
                      <a:pt x="4227" y="84"/>
                      <a:pt x="0" y="132"/>
                    </a:cubicBezTo>
                    <a:cubicBezTo>
                      <a:pt x="4227" y="84"/>
                      <a:pt x="8466" y="48"/>
                      <a:pt x="126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9"/>
              <p:cNvSpPr/>
              <p:nvPr/>
            </p:nvSpPr>
            <p:spPr>
              <a:xfrm>
                <a:off x="8670700" y="1064750"/>
                <a:ext cx="477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" extrusionOk="0">
                    <a:moveTo>
                      <a:pt x="0" y="1"/>
                    </a:moveTo>
                    <a:cubicBezTo>
                      <a:pt x="72" y="1"/>
                      <a:pt x="131" y="1"/>
                      <a:pt x="191" y="13"/>
                    </a:cubicBezTo>
                    <a:cubicBezTo>
                      <a:pt x="131" y="1"/>
                      <a:pt x="72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9"/>
              <p:cNvSpPr/>
              <p:nvPr/>
            </p:nvSpPr>
            <p:spPr>
              <a:xfrm>
                <a:off x="8678750" y="1065650"/>
                <a:ext cx="775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109" extrusionOk="0">
                    <a:moveTo>
                      <a:pt x="0" y="1"/>
                    </a:moveTo>
                    <a:cubicBezTo>
                      <a:pt x="297" y="72"/>
                      <a:pt x="297" y="323"/>
                      <a:pt x="297" y="1072"/>
                    </a:cubicBezTo>
                    <a:cubicBezTo>
                      <a:pt x="309" y="323"/>
                      <a:pt x="297" y="72"/>
                      <a:pt x="0" y="1"/>
                    </a:cubicBezTo>
                    <a:close/>
                    <a:moveTo>
                      <a:pt x="297" y="1072"/>
                    </a:moveTo>
                    <a:lnTo>
                      <a:pt x="297" y="1072"/>
                    </a:lnTo>
                    <a:cubicBezTo>
                      <a:pt x="285" y="3751"/>
                      <a:pt x="285" y="6430"/>
                      <a:pt x="285" y="9109"/>
                    </a:cubicBezTo>
                    <a:cubicBezTo>
                      <a:pt x="285" y="6430"/>
                      <a:pt x="297" y="3751"/>
                      <a:pt x="297" y="1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9"/>
              <p:cNvSpPr/>
              <p:nvPr/>
            </p:nvSpPr>
            <p:spPr>
              <a:xfrm>
                <a:off x="6875825" y="4627100"/>
                <a:ext cx="7057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7" extrusionOk="0">
                    <a:moveTo>
                      <a:pt x="2822" y="0"/>
                    </a:move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9"/>
              <p:cNvSpPr/>
              <p:nvPr/>
            </p:nvSpPr>
            <p:spPr>
              <a:xfrm>
                <a:off x="5594700" y="4634825"/>
                <a:ext cx="44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5" extrusionOk="0">
                    <a:moveTo>
                      <a:pt x="1775" y="1"/>
                    </a:moveTo>
                    <a:cubicBezTo>
                      <a:pt x="1180" y="1"/>
                      <a:pt x="596" y="13"/>
                      <a:pt x="1" y="25"/>
                    </a:cubicBezTo>
                    <a:cubicBezTo>
                      <a:pt x="596" y="13"/>
                      <a:pt x="1192" y="1"/>
                      <a:pt x="17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9"/>
              <p:cNvSpPr/>
              <p:nvPr/>
            </p:nvSpPr>
            <p:spPr>
              <a:xfrm>
                <a:off x="8673075" y="4293275"/>
                <a:ext cx="1500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60" h="6293" extrusionOk="0">
                    <a:moveTo>
                      <a:pt x="60" y="0"/>
                    </a:moveTo>
                    <a:cubicBezTo>
                      <a:pt x="36" y="2094"/>
                      <a:pt x="12" y="4188"/>
                      <a:pt x="0" y="6293"/>
                    </a:cubicBezTo>
                    <a:cubicBezTo>
                      <a:pt x="24" y="4188"/>
                      <a:pt x="36" y="2094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9"/>
              <p:cNvSpPr/>
              <p:nvPr/>
            </p:nvSpPr>
            <p:spPr>
              <a:xfrm>
                <a:off x="4891050" y="4638225"/>
                <a:ext cx="1387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20" extrusionOk="0">
                    <a:moveTo>
                      <a:pt x="3251" y="0"/>
                    </a:moveTo>
                    <a:cubicBezTo>
                      <a:pt x="2167" y="0"/>
                      <a:pt x="1082" y="6"/>
                      <a:pt x="1" y="20"/>
                    </a:cubicBezTo>
                    <a:cubicBezTo>
                      <a:pt x="923" y="8"/>
                      <a:pt x="1849" y="5"/>
                      <a:pt x="2775" y="5"/>
                    </a:cubicBezTo>
                    <a:cubicBezTo>
                      <a:pt x="3700" y="5"/>
                      <a:pt x="4626" y="8"/>
                      <a:pt x="5549" y="8"/>
                    </a:cubicBezTo>
                    <a:cubicBezTo>
                      <a:pt x="4784" y="3"/>
                      <a:pt x="4018" y="0"/>
                      <a:pt x="3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9"/>
              <p:cNvSpPr/>
              <p:nvPr/>
            </p:nvSpPr>
            <p:spPr>
              <a:xfrm>
                <a:off x="5764075" y="4632150"/>
                <a:ext cx="431625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97" extrusionOk="0">
                    <a:moveTo>
                      <a:pt x="1" y="96"/>
                    </a:moveTo>
                    <a:cubicBezTo>
                      <a:pt x="1656" y="96"/>
                      <a:pt x="3311" y="84"/>
                      <a:pt x="4966" y="84"/>
                    </a:cubicBezTo>
                    <a:cubicBezTo>
                      <a:pt x="9061" y="60"/>
                      <a:pt x="13169" y="25"/>
                      <a:pt x="17265" y="1"/>
                    </a:cubicBezTo>
                    <a:cubicBezTo>
                      <a:pt x="13169" y="25"/>
                      <a:pt x="9061" y="60"/>
                      <a:pt x="4966" y="84"/>
                    </a:cubicBezTo>
                    <a:cubicBezTo>
                      <a:pt x="3311" y="84"/>
                      <a:pt x="1656" y="96"/>
                      <a:pt x="1" y="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9"/>
              <p:cNvSpPr/>
              <p:nvPr/>
            </p:nvSpPr>
            <p:spPr>
              <a:xfrm>
                <a:off x="6198650" y="4628875"/>
                <a:ext cx="5712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2849" h="132" extrusionOk="0">
                    <a:moveTo>
                      <a:pt x="9204" y="96"/>
                    </a:moveTo>
                    <a:cubicBezTo>
                      <a:pt x="6144" y="108"/>
                      <a:pt x="3073" y="120"/>
                      <a:pt x="1" y="132"/>
                    </a:cubicBezTo>
                    <a:cubicBezTo>
                      <a:pt x="3073" y="120"/>
                      <a:pt x="6144" y="108"/>
                      <a:pt x="9204" y="96"/>
                    </a:cubicBezTo>
                    <a:lnTo>
                      <a:pt x="19622" y="25"/>
                    </a:lnTo>
                    <a:lnTo>
                      <a:pt x="22849" y="1"/>
                    </a:lnTo>
                    <a:lnTo>
                      <a:pt x="19622" y="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9"/>
              <p:cNvSpPr/>
              <p:nvPr/>
            </p:nvSpPr>
            <p:spPr>
              <a:xfrm>
                <a:off x="5458375" y="4636625"/>
                <a:ext cx="232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3" extrusionOk="0">
                    <a:moveTo>
                      <a:pt x="930" y="0"/>
                    </a:moveTo>
                    <a:cubicBezTo>
                      <a:pt x="620" y="0"/>
                      <a:pt x="310" y="0"/>
                      <a:pt x="1" y="12"/>
                    </a:cubicBezTo>
                    <a:cubicBezTo>
                      <a:pt x="310" y="12"/>
                      <a:pt x="620" y="12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9"/>
              <p:cNvSpPr/>
              <p:nvPr/>
            </p:nvSpPr>
            <p:spPr>
              <a:xfrm>
                <a:off x="8683200" y="2898600"/>
                <a:ext cx="6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8110" extrusionOk="0">
                    <a:moveTo>
                      <a:pt x="24" y="1"/>
                    </a:moveTo>
                    <a:lnTo>
                      <a:pt x="24" y="1"/>
                    </a:lnTo>
                    <a:cubicBezTo>
                      <a:pt x="12" y="2704"/>
                      <a:pt x="0" y="5406"/>
                      <a:pt x="0" y="8109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9"/>
              <p:cNvSpPr/>
              <p:nvPr/>
            </p:nvSpPr>
            <p:spPr>
              <a:xfrm>
                <a:off x="8648075" y="4609525"/>
                <a:ext cx="190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8" extrusionOk="0">
                    <a:moveTo>
                      <a:pt x="762" y="1"/>
                    </a:moveTo>
                    <a:lnTo>
                      <a:pt x="762" y="1"/>
                    </a:lnTo>
                    <a:cubicBezTo>
                      <a:pt x="655" y="358"/>
                      <a:pt x="346" y="465"/>
                      <a:pt x="0" y="477"/>
                    </a:cubicBezTo>
                    <a:cubicBezTo>
                      <a:pt x="346" y="465"/>
                      <a:pt x="667" y="358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9"/>
              <p:cNvSpPr/>
              <p:nvPr/>
            </p:nvSpPr>
            <p:spPr>
              <a:xfrm>
                <a:off x="4474325" y="4644650"/>
                <a:ext cx="455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5" extrusionOk="0">
                    <a:moveTo>
                      <a:pt x="1" y="1"/>
                    </a:moveTo>
                    <a:cubicBezTo>
                      <a:pt x="203" y="48"/>
                      <a:pt x="418" y="72"/>
                      <a:pt x="632" y="84"/>
                    </a:cubicBezTo>
                    <a:cubicBezTo>
                      <a:pt x="1025" y="72"/>
                      <a:pt x="1430" y="60"/>
                      <a:pt x="1822" y="48"/>
                    </a:cubicBezTo>
                    <a:cubicBezTo>
                      <a:pt x="1430" y="60"/>
                      <a:pt x="1025" y="72"/>
                      <a:pt x="632" y="84"/>
                    </a:cubicBezTo>
                    <a:cubicBezTo>
                      <a:pt x="418" y="72"/>
                      <a:pt x="203" y="4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9"/>
              <p:cNvSpPr/>
              <p:nvPr/>
            </p:nvSpPr>
            <p:spPr>
              <a:xfrm>
                <a:off x="7170500" y="4624725"/>
                <a:ext cx="52330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20932" h="65" extrusionOk="0">
                    <a:moveTo>
                      <a:pt x="20932" y="0"/>
                    </a:moveTo>
                    <a:cubicBezTo>
                      <a:pt x="15669" y="12"/>
                      <a:pt x="10419" y="48"/>
                      <a:pt x="5168" y="60"/>
                    </a:cubicBezTo>
                    <a:cubicBezTo>
                      <a:pt x="10419" y="48"/>
                      <a:pt x="15681" y="12"/>
                      <a:pt x="20932" y="0"/>
                    </a:cubicBezTo>
                    <a:close/>
                    <a:moveTo>
                      <a:pt x="1" y="60"/>
                    </a:moveTo>
                    <a:cubicBezTo>
                      <a:pt x="1144" y="60"/>
                      <a:pt x="2292" y="65"/>
                      <a:pt x="3442" y="65"/>
                    </a:cubicBezTo>
                    <a:cubicBezTo>
                      <a:pt x="4017" y="65"/>
                      <a:pt x="4592" y="64"/>
                      <a:pt x="5168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9"/>
              <p:cNvSpPr/>
              <p:nvPr/>
            </p:nvSpPr>
            <p:spPr>
              <a:xfrm>
                <a:off x="4573150" y="4643475"/>
                <a:ext cx="288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6" extrusionOk="0">
                    <a:moveTo>
                      <a:pt x="1155" y="0"/>
                    </a:moveTo>
                    <a:cubicBezTo>
                      <a:pt x="774" y="12"/>
                      <a:pt x="381" y="24"/>
                      <a:pt x="1" y="36"/>
                    </a:cubicBezTo>
                    <a:cubicBezTo>
                      <a:pt x="393" y="24"/>
                      <a:pt x="774" y="12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9"/>
              <p:cNvSpPr/>
              <p:nvPr/>
            </p:nvSpPr>
            <p:spPr>
              <a:xfrm>
                <a:off x="4457950" y="1064750"/>
                <a:ext cx="4228550" cy="3581725"/>
              </a:xfrm>
              <a:custGeom>
                <a:avLst/>
                <a:gdLst/>
                <a:ahLst/>
                <a:cxnLst/>
                <a:rect l="l" t="t" r="r" b="b"/>
                <a:pathLst>
                  <a:path w="169142" h="143269" extrusionOk="0">
                    <a:moveTo>
                      <a:pt x="132446" y="894"/>
                    </a:moveTo>
                    <a:cubicBezTo>
                      <a:pt x="132458" y="965"/>
                      <a:pt x="132494" y="1013"/>
                      <a:pt x="132482" y="1048"/>
                    </a:cubicBezTo>
                    <a:cubicBezTo>
                      <a:pt x="132184" y="1537"/>
                      <a:pt x="131887" y="2037"/>
                      <a:pt x="131589" y="2537"/>
                    </a:cubicBezTo>
                    <a:cubicBezTo>
                      <a:pt x="131375" y="2906"/>
                      <a:pt x="131005" y="3168"/>
                      <a:pt x="130589" y="3275"/>
                    </a:cubicBezTo>
                    <a:cubicBezTo>
                      <a:pt x="130779" y="2441"/>
                      <a:pt x="130946" y="1703"/>
                      <a:pt x="131113" y="894"/>
                    </a:cubicBezTo>
                    <a:close/>
                    <a:moveTo>
                      <a:pt x="152828" y="642"/>
                    </a:moveTo>
                    <a:cubicBezTo>
                      <a:pt x="153453" y="642"/>
                      <a:pt x="154075" y="649"/>
                      <a:pt x="154700" y="649"/>
                    </a:cubicBezTo>
                    <a:cubicBezTo>
                      <a:pt x="154977" y="649"/>
                      <a:pt x="155254" y="648"/>
                      <a:pt x="155532" y="644"/>
                    </a:cubicBezTo>
                    <a:lnTo>
                      <a:pt x="155532" y="644"/>
                    </a:lnTo>
                    <a:cubicBezTo>
                      <a:pt x="155389" y="1108"/>
                      <a:pt x="155258" y="1489"/>
                      <a:pt x="155139" y="1870"/>
                    </a:cubicBezTo>
                    <a:cubicBezTo>
                      <a:pt x="154985" y="2358"/>
                      <a:pt x="154639" y="2763"/>
                      <a:pt x="154199" y="2989"/>
                    </a:cubicBezTo>
                    <a:cubicBezTo>
                      <a:pt x="153830" y="3168"/>
                      <a:pt x="153449" y="3323"/>
                      <a:pt x="153044" y="3430"/>
                    </a:cubicBezTo>
                    <a:cubicBezTo>
                      <a:pt x="152968" y="3451"/>
                      <a:pt x="152895" y="3461"/>
                      <a:pt x="152823" y="3461"/>
                    </a:cubicBezTo>
                    <a:cubicBezTo>
                      <a:pt x="152535" y="3461"/>
                      <a:pt x="152277" y="3306"/>
                      <a:pt x="152020" y="3144"/>
                    </a:cubicBezTo>
                    <a:cubicBezTo>
                      <a:pt x="151448" y="2763"/>
                      <a:pt x="150710" y="1715"/>
                      <a:pt x="150425" y="703"/>
                    </a:cubicBezTo>
                    <a:cubicBezTo>
                      <a:pt x="151238" y="653"/>
                      <a:pt x="152035" y="642"/>
                      <a:pt x="152828" y="642"/>
                    </a:cubicBezTo>
                    <a:close/>
                    <a:moveTo>
                      <a:pt x="28164" y="1680"/>
                    </a:moveTo>
                    <a:cubicBezTo>
                      <a:pt x="28291" y="1680"/>
                      <a:pt x="28448" y="1698"/>
                      <a:pt x="28647" y="1727"/>
                    </a:cubicBezTo>
                    <a:cubicBezTo>
                      <a:pt x="28659" y="2358"/>
                      <a:pt x="27909" y="4263"/>
                      <a:pt x="27409" y="4727"/>
                    </a:cubicBezTo>
                    <a:cubicBezTo>
                      <a:pt x="27373" y="4394"/>
                      <a:pt x="27302" y="4168"/>
                      <a:pt x="27326" y="3954"/>
                    </a:cubicBezTo>
                    <a:cubicBezTo>
                      <a:pt x="27385" y="3346"/>
                      <a:pt x="27493" y="2751"/>
                      <a:pt x="27623" y="2168"/>
                    </a:cubicBezTo>
                    <a:cubicBezTo>
                      <a:pt x="27710" y="1805"/>
                      <a:pt x="27828" y="1680"/>
                      <a:pt x="28164" y="1680"/>
                    </a:cubicBezTo>
                    <a:close/>
                    <a:moveTo>
                      <a:pt x="124088" y="882"/>
                    </a:moveTo>
                    <a:cubicBezTo>
                      <a:pt x="124231" y="894"/>
                      <a:pt x="124362" y="917"/>
                      <a:pt x="124505" y="941"/>
                    </a:cubicBezTo>
                    <a:cubicBezTo>
                      <a:pt x="124314" y="1501"/>
                      <a:pt x="124124" y="2025"/>
                      <a:pt x="123945" y="2561"/>
                    </a:cubicBezTo>
                    <a:cubicBezTo>
                      <a:pt x="123850" y="2834"/>
                      <a:pt x="123790" y="3144"/>
                      <a:pt x="123683" y="3418"/>
                    </a:cubicBezTo>
                    <a:cubicBezTo>
                      <a:pt x="123528" y="3751"/>
                      <a:pt x="123397" y="4120"/>
                      <a:pt x="123147" y="4358"/>
                    </a:cubicBezTo>
                    <a:cubicBezTo>
                      <a:pt x="122183" y="5299"/>
                      <a:pt x="121933" y="6478"/>
                      <a:pt x="121897" y="7740"/>
                    </a:cubicBezTo>
                    <a:cubicBezTo>
                      <a:pt x="121897" y="8133"/>
                      <a:pt x="121850" y="8514"/>
                      <a:pt x="121778" y="8895"/>
                    </a:cubicBezTo>
                    <a:cubicBezTo>
                      <a:pt x="121695" y="9311"/>
                      <a:pt x="121397" y="9514"/>
                      <a:pt x="120992" y="9549"/>
                    </a:cubicBezTo>
                    <a:cubicBezTo>
                      <a:pt x="120897" y="9561"/>
                      <a:pt x="120814" y="9573"/>
                      <a:pt x="120730" y="9573"/>
                    </a:cubicBezTo>
                    <a:cubicBezTo>
                      <a:pt x="120582" y="9549"/>
                      <a:pt x="120438" y="9537"/>
                      <a:pt x="120298" y="9537"/>
                    </a:cubicBezTo>
                    <a:cubicBezTo>
                      <a:pt x="119695" y="9537"/>
                      <a:pt x="119161" y="9758"/>
                      <a:pt x="118659" y="10145"/>
                    </a:cubicBezTo>
                    <a:cubicBezTo>
                      <a:pt x="118584" y="10201"/>
                      <a:pt x="118473" y="10218"/>
                      <a:pt x="118356" y="10218"/>
                    </a:cubicBezTo>
                    <a:cubicBezTo>
                      <a:pt x="118249" y="10218"/>
                      <a:pt x="118136" y="10204"/>
                      <a:pt x="118040" y="10192"/>
                    </a:cubicBezTo>
                    <a:cubicBezTo>
                      <a:pt x="117611" y="10145"/>
                      <a:pt x="117182" y="10061"/>
                      <a:pt x="116754" y="9990"/>
                    </a:cubicBezTo>
                    <a:cubicBezTo>
                      <a:pt x="116638" y="9969"/>
                      <a:pt x="116526" y="9958"/>
                      <a:pt x="116417" y="9958"/>
                    </a:cubicBezTo>
                    <a:cubicBezTo>
                      <a:pt x="115978" y="9958"/>
                      <a:pt x="115604" y="10137"/>
                      <a:pt x="115337" y="10538"/>
                    </a:cubicBezTo>
                    <a:cubicBezTo>
                      <a:pt x="114992" y="11050"/>
                      <a:pt x="114682" y="11597"/>
                      <a:pt x="114408" y="12157"/>
                    </a:cubicBezTo>
                    <a:cubicBezTo>
                      <a:pt x="114337" y="12300"/>
                      <a:pt x="114491" y="12562"/>
                      <a:pt x="114551" y="12752"/>
                    </a:cubicBezTo>
                    <a:cubicBezTo>
                      <a:pt x="114742" y="13240"/>
                      <a:pt x="114980" y="13705"/>
                      <a:pt x="115111" y="14205"/>
                    </a:cubicBezTo>
                    <a:cubicBezTo>
                      <a:pt x="115244" y="14719"/>
                      <a:pt x="114889" y="15233"/>
                      <a:pt x="114429" y="15233"/>
                    </a:cubicBezTo>
                    <a:cubicBezTo>
                      <a:pt x="114357" y="15233"/>
                      <a:pt x="114282" y="15221"/>
                      <a:pt x="114206" y="15193"/>
                    </a:cubicBezTo>
                    <a:cubicBezTo>
                      <a:pt x="113865" y="15083"/>
                      <a:pt x="113537" y="15038"/>
                      <a:pt x="113215" y="15038"/>
                    </a:cubicBezTo>
                    <a:cubicBezTo>
                      <a:pt x="112557" y="15038"/>
                      <a:pt x="111928" y="15227"/>
                      <a:pt x="111289" y="15443"/>
                    </a:cubicBezTo>
                    <a:cubicBezTo>
                      <a:pt x="111051" y="15526"/>
                      <a:pt x="110789" y="15574"/>
                      <a:pt x="110527" y="15574"/>
                    </a:cubicBezTo>
                    <a:cubicBezTo>
                      <a:pt x="110170" y="15574"/>
                      <a:pt x="110015" y="15395"/>
                      <a:pt x="110122" y="15074"/>
                    </a:cubicBezTo>
                    <a:cubicBezTo>
                      <a:pt x="110467" y="13943"/>
                      <a:pt x="109943" y="12907"/>
                      <a:pt x="109729" y="11847"/>
                    </a:cubicBezTo>
                    <a:cubicBezTo>
                      <a:pt x="109669" y="11562"/>
                      <a:pt x="109384" y="11312"/>
                      <a:pt x="109181" y="11062"/>
                    </a:cubicBezTo>
                    <a:cubicBezTo>
                      <a:pt x="109098" y="10943"/>
                      <a:pt x="108955" y="10847"/>
                      <a:pt x="108884" y="10716"/>
                    </a:cubicBezTo>
                    <a:cubicBezTo>
                      <a:pt x="108574" y="10216"/>
                      <a:pt x="108681" y="9895"/>
                      <a:pt x="109229" y="9657"/>
                    </a:cubicBezTo>
                    <a:lnTo>
                      <a:pt x="109527" y="9526"/>
                    </a:lnTo>
                    <a:cubicBezTo>
                      <a:pt x="109515" y="9347"/>
                      <a:pt x="109491" y="9168"/>
                      <a:pt x="109479" y="8978"/>
                    </a:cubicBezTo>
                    <a:cubicBezTo>
                      <a:pt x="109443" y="8633"/>
                      <a:pt x="109396" y="8299"/>
                      <a:pt x="109669" y="7990"/>
                    </a:cubicBezTo>
                    <a:cubicBezTo>
                      <a:pt x="109836" y="7775"/>
                      <a:pt x="109848" y="7478"/>
                      <a:pt x="109681" y="7263"/>
                    </a:cubicBezTo>
                    <a:cubicBezTo>
                      <a:pt x="109455" y="6871"/>
                      <a:pt x="109181" y="6501"/>
                      <a:pt x="108872" y="6168"/>
                    </a:cubicBezTo>
                    <a:cubicBezTo>
                      <a:pt x="108479" y="5823"/>
                      <a:pt x="108193" y="5370"/>
                      <a:pt x="108050" y="4870"/>
                    </a:cubicBezTo>
                    <a:cubicBezTo>
                      <a:pt x="107812" y="4001"/>
                      <a:pt x="107407" y="3263"/>
                      <a:pt x="106657" y="2739"/>
                    </a:cubicBezTo>
                    <a:cubicBezTo>
                      <a:pt x="106121" y="2358"/>
                      <a:pt x="106229" y="1739"/>
                      <a:pt x="106050" y="1132"/>
                    </a:cubicBezTo>
                    <a:cubicBezTo>
                      <a:pt x="106324" y="1084"/>
                      <a:pt x="106610" y="1048"/>
                      <a:pt x="106895" y="1025"/>
                    </a:cubicBezTo>
                    <a:cubicBezTo>
                      <a:pt x="108788" y="1001"/>
                      <a:pt x="110670" y="1001"/>
                      <a:pt x="112563" y="977"/>
                    </a:cubicBezTo>
                    <a:cubicBezTo>
                      <a:pt x="114194" y="965"/>
                      <a:pt x="115813" y="917"/>
                      <a:pt x="117444" y="906"/>
                    </a:cubicBezTo>
                    <a:cubicBezTo>
                      <a:pt x="119659" y="894"/>
                      <a:pt x="121873" y="894"/>
                      <a:pt x="124088" y="882"/>
                    </a:cubicBezTo>
                    <a:close/>
                    <a:moveTo>
                      <a:pt x="143328" y="703"/>
                    </a:moveTo>
                    <a:cubicBezTo>
                      <a:pt x="143495" y="703"/>
                      <a:pt x="143662" y="727"/>
                      <a:pt x="143888" y="739"/>
                    </a:cubicBezTo>
                    <a:cubicBezTo>
                      <a:pt x="143840" y="1370"/>
                      <a:pt x="143817" y="1953"/>
                      <a:pt x="143733" y="2525"/>
                    </a:cubicBezTo>
                    <a:cubicBezTo>
                      <a:pt x="143638" y="3156"/>
                      <a:pt x="143162" y="3573"/>
                      <a:pt x="142685" y="3870"/>
                    </a:cubicBezTo>
                    <a:cubicBezTo>
                      <a:pt x="142197" y="4168"/>
                      <a:pt x="142102" y="4561"/>
                      <a:pt x="142138" y="5073"/>
                    </a:cubicBezTo>
                    <a:cubicBezTo>
                      <a:pt x="142209" y="6585"/>
                      <a:pt x="142293" y="8109"/>
                      <a:pt x="142328" y="9621"/>
                    </a:cubicBezTo>
                    <a:cubicBezTo>
                      <a:pt x="142352" y="10407"/>
                      <a:pt x="142293" y="11181"/>
                      <a:pt x="142257" y="11966"/>
                    </a:cubicBezTo>
                    <a:cubicBezTo>
                      <a:pt x="142233" y="12705"/>
                      <a:pt x="142400" y="13383"/>
                      <a:pt x="142936" y="13943"/>
                    </a:cubicBezTo>
                    <a:cubicBezTo>
                      <a:pt x="143221" y="14241"/>
                      <a:pt x="143388" y="14645"/>
                      <a:pt x="143400" y="15062"/>
                    </a:cubicBezTo>
                    <a:cubicBezTo>
                      <a:pt x="143424" y="15955"/>
                      <a:pt x="143519" y="16848"/>
                      <a:pt x="143209" y="17705"/>
                    </a:cubicBezTo>
                    <a:cubicBezTo>
                      <a:pt x="142969" y="18352"/>
                      <a:pt x="142556" y="18715"/>
                      <a:pt x="141937" y="18715"/>
                    </a:cubicBezTo>
                    <a:cubicBezTo>
                      <a:pt x="141849" y="18715"/>
                      <a:pt x="141757" y="18708"/>
                      <a:pt x="141662" y="18693"/>
                    </a:cubicBezTo>
                    <a:cubicBezTo>
                      <a:pt x="140757" y="18551"/>
                      <a:pt x="139864" y="18348"/>
                      <a:pt x="138995" y="18098"/>
                    </a:cubicBezTo>
                    <a:cubicBezTo>
                      <a:pt x="138801" y="18044"/>
                      <a:pt x="138624" y="18016"/>
                      <a:pt x="138462" y="18016"/>
                    </a:cubicBezTo>
                    <a:cubicBezTo>
                      <a:pt x="137985" y="18016"/>
                      <a:pt x="137645" y="18261"/>
                      <a:pt x="137459" y="18813"/>
                    </a:cubicBezTo>
                    <a:cubicBezTo>
                      <a:pt x="137435" y="18967"/>
                      <a:pt x="137471" y="19134"/>
                      <a:pt x="137578" y="19265"/>
                    </a:cubicBezTo>
                    <a:cubicBezTo>
                      <a:pt x="137768" y="19503"/>
                      <a:pt x="137983" y="19729"/>
                      <a:pt x="138197" y="19932"/>
                    </a:cubicBezTo>
                    <a:cubicBezTo>
                      <a:pt x="138518" y="20277"/>
                      <a:pt x="138530" y="20396"/>
                      <a:pt x="138280" y="20777"/>
                    </a:cubicBezTo>
                    <a:cubicBezTo>
                      <a:pt x="138185" y="20932"/>
                      <a:pt x="138078" y="21063"/>
                      <a:pt x="137947" y="21182"/>
                    </a:cubicBezTo>
                    <a:cubicBezTo>
                      <a:pt x="136935" y="22015"/>
                      <a:pt x="135697" y="22527"/>
                      <a:pt x="134399" y="22646"/>
                    </a:cubicBezTo>
                    <a:cubicBezTo>
                      <a:pt x="134343" y="22652"/>
                      <a:pt x="134288" y="22654"/>
                      <a:pt x="134233" y="22654"/>
                    </a:cubicBezTo>
                    <a:cubicBezTo>
                      <a:pt x="133428" y="22654"/>
                      <a:pt x="132701" y="22095"/>
                      <a:pt x="132422" y="21349"/>
                    </a:cubicBezTo>
                    <a:cubicBezTo>
                      <a:pt x="132327" y="21075"/>
                      <a:pt x="132208" y="20825"/>
                      <a:pt x="132113" y="20551"/>
                    </a:cubicBezTo>
                    <a:cubicBezTo>
                      <a:pt x="131863" y="19860"/>
                      <a:pt x="131339" y="19551"/>
                      <a:pt x="130624" y="19467"/>
                    </a:cubicBezTo>
                    <a:cubicBezTo>
                      <a:pt x="130571" y="19451"/>
                      <a:pt x="130515" y="19445"/>
                      <a:pt x="130457" y="19445"/>
                    </a:cubicBezTo>
                    <a:cubicBezTo>
                      <a:pt x="130387" y="19445"/>
                      <a:pt x="130315" y="19454"/>
                      <a:pt x="130243" y="19467"/>
                    </a:cubicBezTo>
                    <a:cubicBezTo>
                      <a:pt x="129148" y="19872"/>
                      <a:pt x="128065" y="20289"/>
                      <a:pt x="126969" y="20706"/>
                    </a:cubicBezTo>
                    <a:cubicBezTo>
                      <a:pt x="126850" y="20753"/>
                      <a:pt x="126731" y="20801"/>
                      <a:pt x="126600" y="20825"/>
                    </a:cubicBezTo>
                    <a:cubicBezTo>
                      <a:pt x="125505" y="21051"/>
                      <a:pt x="124505" y="21527"/>
                      <a:pt x="123540" y="22063"/>
                    </a:cubicBezTo>
                    <a:cubicBezTo>
                      <a:pt x="123338" y="22158"/>
                      <a:pt x="123159" y="22277"/>
                      <a:pt x="123004" y="22432"/>
                    </a:cubicBezTo>
                    <a:cubicBezTo>
                      <a:pt x="121945" y="23635"/>
                      <a:pt x="120528" y="24135"/>
                      <a:pt x="119016" y="24444"/>
                    </a:cubicBezTo>
                    <a:cubicBezTo>
                      <a:pt x="118206" y="24611"/>
                      <a:pt x="117432" y="24909"/>
                      <a:pt x="116730" y="25337"/>
                    </a:cubicBezTo>
                    <a:cubicBezTo>
                      <a:pt x="116337" y="25563"/>
                      <a:pt x="115920" y="25742"/>
                      <a:pt x="115492" y="25897"/>
                    </a:cubicBezTo>
                    <a:cubicBezTo>
                      <a:pt x="115409" y="25928"/>
                      <a:pt x="115322" y="25943"/>
                      <a:pt x="115236" y="25943"/>
                    </a:cubicBezTo>
                    <a:cubicBezTo>
                      <a:pt x="115024" y="25943"/>
                      <a:pt x="114814" y="25852"/>
                      <a:pt x="114670" y="25682"/>
                    </a:cubicBezTo>
                    <a:cubicBezTo>
                      <a:pt x="114110" y="25135"/>
                      <a:pt x="113432" y="24718"/>
                      <a:pt x="112694" y="24468"/>
                    </a:cubicBezTo>
                    <a:cubicBezTo>
                      <a:pt x="112098" y="24266"/>
                      <a:pt x="112051" y="24027"/>
                      <a:pt x="112420" y="23504"/>
                    </a:cubicBezTo>
                    <a:cubicBezTo>
                      <a:pt x="112444" y="23468"/>
                      <a:pt x="112467" y="23432"/>
                      <a:pt x="112491" y="23396"/>
                    </a:cubicBezTo>
                    <a:cubicBezTo>
                      <a:pt x="112956" y="22801"/>
                      <a:pt x="112920" y="22539"/>
                      <a:pt x="112313" y="22087"/>
                    </a:cubicBezTo>
                    <a:cubicBezTo>
                      <a:pt x="112099" y="21929"/>
                      <a:pt x="111813" y="21849"/>
                      <a:pt x="111526" y="21849"/>
                    </a:cubicBezTo>
                    <a:cubicBezTo>
                      <a:pt x="111142" y="21849"/>
                      <a:pt x="110757" y="21991"/>
                      <a:pt x="110539" y="22277"/>
                    </a:cubicBezTo>
                    <a:cubicBezTo>
                      <a:pt x="110074" y="22884"/>
                      <a:pt x="109491" y="23182"/>
                      <a:pt x="108800" y="23456"/>
                    </a:cubicBezTo>
                    <a:cubicBezTo>
                      <a:pt x="108169" y="23694"/>
                      <a:pt x="107586" y="24016"/>
                      <a:pt x="106895" y="24051"/>
                    </a:cubicBezTo>
                    <a:cubicBezTo>
                      <a:pt x="106728" y="24061"/>
                      <a:pt x="106553" y="24113"/>
                      <a:pt x="106388" y="24113"/>
                    </a:cubicBezTo>
                    <a:cubicBezTo>
                      <a:pt x="106342" y="24113"/>
                      <a:pt x="106297" y="24109"/>
                      <a:pt x="106252" y="24099"/>
                    </a:cubicBezTo>
                    <a:cubicBezTo>
                      <a:pt x="106143" y="24079"/>
                      <a:pt x="106038" y="24069"/>
                      <a:pt x="105937" y="24069"/>
                    </a:cubicBezTo>
                    <a:cubicBezTo>
                      <a:pt x="105441" y="24069"/>
                      <a:pt x="105035" y="24299"/>
                      <a:pt x="104669" y="24635"/>
                    </a:cubicBezTo>
                    <a:cubicBezTo>
                      <a:pt x="104234" y="25021"/>
                      <a:pt x="103771" y="25172"/>
                      <a:pt x="103291" y="25172"/>
                    </a:cubicBezTo>
                    <a:cubicBezTo>
                      <a:pt x="102944" y="25172"/>
                      <a:pt x="102588" y="25093"/>
                      <a:pt x="102228" y="24968"/>
                    </a:cubicBezTo>
                    <a:cubicBezTo>
                      <a:pt x="101883" y="24849"/>
                      <a:pt x="101847" y="24694"/>
                      <a:pt x="102014" y="24373"/>
                    </a:cubicBezTo>
                    <a:cubicBezTo>
                      <a:pt x="102180" y="24027"/>
                      <a:pt x="102466" y="23777"/>
                      <a:pt x="102811" y="23635"/>
                    </a:cubicBezTo>
                    <a:cubicBezTo>
                      <a:pt x="103383" y="23420"/>
                      <a:pt x="103395" y="22718"/>
                      <a:pt x="103169" y="22301"/>
                    </a:cubicBezTo>
                    <a:cubicBezTo>
                      <a:pt x="103086" y="22145"/>
                      <a:pt x="102976" y="22051"/>
                      <a:pt x="102837" y="22051"/>
                    </a:cubicBezTo>
                    <a:cubicBezTo>
                      <a:pt x="102775" y="22051"/>
                      <a:pt x="102707" y="22070"/>
                      <a:pt x="102633" y="22111"/>
                    </a:cubicBezTo>
                    <a:cubicBezTo>
                      <a:pt x="102478" y="22194"/>
                      <a:pt x="102335" y="22277"/>
                      <a:pt x="102169" y="22361"/>
                    </a:cubicBezTo>
                    <a:cubicBezTo>
                      <a:pt x="101942" y="22486"/>
                      <a:pt x="101686" y="22547"/>
                      <a:pt x="101426" y="22547"/>
                    </a:cubicBezTo>
                    <a:cubicBezTo>
                      <a:pt x="101316" y="22547"/>
                      <a:pt x="101206" y="22536"/>
                      <a:pt x="101097" y="22515"/>
                    </a:cubicBezTo>
                    <a:cubicBezTo>
                      <a:pt x="100478" y="22396"/>
                      <a:pt x="99871" y="22277"/>
                      <a:pt x="99251" y="22182"/>
                    </a:cubicBezTo>
                    <a:cubicBezTo>
                      <a:pt x="98561" y="22087"/>
                      <a:pt x="98418" y="21968"/>
                      <a:pt x="98239" y="21277"/>
                    </a:cubicBezTo>
                    <a:cubicBezTo>
                      <a:pt x="98120" y="20813"/>
                      <a:pt x="97966" y="20372"/>
                      <a:pt x="97466" y="20146"/>
                    </a:cubicBezTo>
                    <a:cubicBezTo>
                      <a:pt x="97204" y="20039"/>
                      <a:pt x="97180" y="19777"/>
                      <a:pt x="97263" y="19527"/>
                    </a:cubicBezTo>
                    <a:cubicBezTo>
                      <a:pt x="97406" y="19134"/>
                      <a:pt x="97573" y="18753"/>
                      <a:pt x="97287" y="18360"/>
                    </a:cubicBezTo>
                    <a:cubicBezTo>
                      <a:pt x="97061" y="18015"/>
                      <a:pt x="96715" y="17753"/>
                      <a:pt x="96323" y="17610"/>
                    </a:cubicBezTo>
                    <a:cubicBezTo>
                      <a:pt x="96251" y="17586"/>
                      <a:pt x="96192" y="17515"/>
                      <a:pt x="96061" y="17408"/>
                    </a:cubicBezTo>
                    <a:cubicBezTo>
                      <a:pt x="96144" y="17253"/>
                      <a:pt x="96251" y="17086"/>
                      <a:pt x="96370" y="16943"/>
                    </a:cubicBezTo>
                    <a:cubicBezTo>
                      <a:pt x="96751" y="16527"/>
                      <a:pt x="96787" y="16062"/>
                      <a:pt x="96656" y="15538"/>
                    </a:cubicBezTo>
                    <a:cubicBezTo>
                      <a:pt x="96596" y="15312"/>
                      <a:pt x="96573" y="15074"/>
                      <a:pt x="96573" y="14836"/>
                    </a:cubicBezTo>
                    <a:cubicBezTo>
                      <a:pt x="96608" y="14098"/>
                      <a:pt x="96906" y="13752"/>
                      <a:pt x="97632" y="13562"/>
                    </a:cubicBezTo>
                    <a:cubicBezTo>
                      <a:pt x="98370" y="13359"/>
                      <a:pt x="98597" y="13086"/>
                      <a:pt x="98644" y="12336"/>
                    </a:cubicBezTo>
                    <a:cubicBezTo>
                      <a:pt x="98656" y="11883"/>
                      <a:pt x="98704" y="11431"/>
                      <a:pt x="98787" y="10990"/>
                    </a:cubicBezTo>
                    <a:cubicBezTo>
                      <a:pt x="98942" y="10276"/>
                      <a:pt x="99228" y="10061"/>
                      <a:pt x="99966" y="10002"/>
                    </a:cubicBezTo>
                    <a:cubicBezTo>
                      <a:pt x="100692" y="9954"/>
                      <a:pt x="101073" y="9645"/>
                      <a:pt x="101252" y="8954"/>
                    </a:cubicBezTo>
                    <a:cubicBezTo>
                      <a:pt x="101442" y="8204"/>
                      <a:pt x="101216" y="7514"/>
                      <a:pt x="100656" y="7180"/>
                    </a:cubicBezTo>
                    <a:cubicBezTo>
                      <a:pt x="100430" y="7049"/>
                      <a:pt x="100192" y="6930"/>
                      <a:pt x="99954" y="6835"/>
                    </a:cubicBezTo>
                    <a:cubicBezTo>
                      <a:pt x="99359" y="6597"/>
                      <a:pt x="99085" y="6263"/>
                      <a:pt x="99180" y="5644"/>
                    </a:cubicBezTo>
                    <a:cubicBezTo>
                      <a:pt x="99311" y="4704"/>
                      <a:pt x="99502" y="3763"/>
                      <a:pt x="99752" y="2846"/>
                    </a:cubicBezTo>
                    <a:cubicBezTo>
                      <a:pt x="99942" y="2060"/>
                      <a:pt x="100013" y="1906"/>
                      <a:pt x="99906" y="1108"/>
                    </a:cubicBezTo>
                    <a:cubicBezTo>
                      <a:pt x="100283" y="1038"/>
                      <a:pt x="100659" y="1019"/>
                      <a:pt x="101035" y="1019"/>
                    </a:cubicBezTo>
                    <a:cubicBezTo>
                      <a:pt x="101481" y="1019"/>
                      <a:pt x="101927" y="1046"/>
                      <a:pt x="102370" y="1046"/>
                    </a:cubicBezTo>
                    <a:cubicBezTo>
                      <a:pt x="102510" y="1046"/>
                      <a:pt x="102649" y="1043"/>
                      <a:pt x="102788" y="1037"/>
                    </a:cubicBezTo>
                    <a:cubicBezTo>
                      <a:pt x="103173" y="1017"/>
                      <a:pt x="103555" y="1012"/>
                      <a:pt x="103937" y="1012"/>
                    </a:cubicBezTo>
                    <a:cubicBezTo>
                      <a:pt x="104510" y="1012"/>
                      <a:pt x="105083" y="1025"/>
                      <a:pt x="105669" y="1025"/>
                    </a:cubicBezTo>
                    <a:cubicBezTo>
                      <a:pt x="105812" y="1549"/>
                      <a:pt x="105907" y="2025"/>
                      <a:pt x="106074" y="2465"/>
                    </a:cubicBezTo>
                    <a:cubicBezTo>
                      <a:pt x="106157" y="2703"/>
                      <a:pt x="106312" y="2918"/>
                      <a:pt x="106514" y="3073"/>
                    </a:cubicBezTo>
                    <a:cubicBezTo>
                      <a:pt x="107110" y="3477"/>
                      <a:pt x="107538" y="4085"/>
                      <a:pt x="107729" y="4787"/>
                    </a:cubicBezTo>
                    <a:cubicBezTo>
                      <a:pt x="107931" y="5489"/>
                      <a:pt x="108229" y="6132"/>
                      <a:pt x="108836" y="6573"/>
                    </a:cubicBezTo>
                    <a:cubicBezTo>
                      <a:pt x="108979" y="6704"/>
                      <a:pt x="109110" y="6847"/>
                      <a:pt x="109217" y="7025"/>
                    </a:cubicBezTo>
                    <a:cubicBezTo>
                      <a:pt x="109396" y="7263"/>
                      <a:pt x="109443" y="7514"/>
                      <a:pt x="109241" y="7787"/>
                    </a:cubicBezTo>
                    <a:cubicBezTo>
                      <a:pt x="109134" y="7954"/>
                      <a:pt x="109074" y="8133"/>
                      <a:pt x="109074" y="8323"/>
                    </a:cubicBezTo>
                    <a:cubicBezTo>
                      <a:pt x="109098" y="9204"/>
                      <a:pt x="109110" y="9204"/>
                      <a:pt x="108348" y="9549"/>
                    </a:cubicBezTo>
                    <a:cubicBezTo>
                      <a:pt x="108384" y="10157"/>
                      <a:pt x="108419" y="10776"/>
                      <a:pt x="108955" y="11228"/>
                    </a:cubicBezTo>
                    <a:cubicBezTo>
                      <a:pt x="109300" y="11538"/>
                      <a:pt x="109538" y="11955"/>
                      <a:pt x="109610" y="12407"/>
                    </a:cubicBezTo>
                    <a:cubicBezTo>
                      <a:pt x="109705" y="12931"/>
                      <a:pt x="109669" y="13467"/>
                      <a:pt x="109884" y="13991"/>
                    </a:cubicBezTo>
                    <a:cubicBezTo>
                      <a:pt x="109979" y="14229"/>
                      <a:pt x="109824" y="14586"/>
                      <a:pt x="109765" y="14872"/>
                    </a:cubicBezTo>
                    <a:cubicBezTo>
                      <a:pt x="109650" y="15482"/>
                      <a:pt x="110002" y="15981"/>
                      <a:pt x="110607" y="15981"/>
                    </a:cubicBezTo>
                    <a:cubicBezTo>
                      <a:pt x="110627" y="15981"/>
                      <a:pt x="110648" y="15980"/>
                      <a:pt x="110670" y="15979"/>
                    </a:cubicBezTo>
                    <a:cubicBezTo>
                      <a:pt x="111134" y="15955"/>
                      <a:pt x="111610" y="15860"/>
                      <a:pt x="112063" y="15693"/>
                    </a:cubicBezTo>
                    <a:cubicBezTo>
                      <a:pt x="112443" y="15538"/>
                      <a:pt x="112849" y="15458"/>
                      <a:pt x="113257" y="15458"/>
                    </a:cubicBezTo>
                    <a:cubicBezTo>
                      <a:pt x="113475" y="15458"/>
                      <a:pt x="113693" y="15481"/>
                      <a:pt x="113908" y="15526"/>
                    </a:cubicBezTo>
                    <a:cubicBezTo>
                      <a:pt x="114134" y="15586"/>
                      <a:pt x="114372" y="15610"/>
                      <a:pt x="114611" y="15610"/>
                    </a:cubicBezTo>
                    <a:cubicBezTo>
                      <a:pt x="115265" y="15598"/>
                      <a:pt x="115718" y="15050"/>
                      <a:pt x="115551" y="14419"/>
                    </a:cubicBezTo>
                    <a:cubicBezTo>
                      <a:pt x="115408" y="13919"/>
                      <a:pt x="115230" y="13431"/>
                      <a:pt x="115003" y="12955"/>
                    </a:cubicBezTo>
                    <a:cubicBezTo>
                      <a:pt x="114861" y="12693"/>
                      <a:pt x="114861" y="12359"/>
                      <a:pt x="115003" y="12097"/>
                    </a:cubicBezTo>
                    <a:cubicBezTo>
                      <a:pt x="115003" y="12074"/>
                      <a:pt x="115015" y="12050"/>
                      <a:pt x="115027" y="12038"/>
                    </a:cubicBezTo>
                    <a:cubicBezTo>
                      <a:pt x="115537" y="10847"/>
                      <a:pt x="115960" y="10384"/>
                      <a:pt x="116847" y="10384"/>
                    </a:cubicBezTo>
                    <a:cubicBezTo>
                      <a:pt x="117140" y="10384"/>
                      <a:pt x="117483" y="10434"/>
                      <a:pt x="117897" y="10526"/>
                    </a:cubicBezTo>
                    <a:cubicBezTo>
                      <a:pt x="118086" y="10571"/>
                      <a:pt x="118264" y="10596"/>
                      <a:pt x="118435" y="10596"/>
                    </a:cubicBezTo>
                    <a:cubicBezTo>
                      <a:pt x="118759" y="10596"/>
                      <a:pt x="119057" y="10506"/>
                      <a:pt x="119361" y="10288"/>
                    </a:cubicBezTo>
                    <a:cubicBezTo>
                      <a:pt x="119604" y="10097"/>
                      <a:pt x="119898" y="9994"/>
                      <a:pt x="120196" y="9994"/>
                    </a:cubicBezTo>
                    <a:cubicBezTo>
                      <a:pt x="120307" y="9994"/>
                      <a:pt x="120418" y="10009"/>
                      <a:pt x="120528" y="10038"/>
                    </a:cubicBezTo>
                    <a:cubicBezTo>
                      <a:pt x="120593" y="10044"/>
                      <a:pt x="120659" y="10047"/>
                      <a:pt x="120724" y="10047"/>
                    </a:cubicBezTo>
                    <a:cubicBezTo>
                      <a:pt x="120790" y="10047"/>
                      <a:pt x="120855" y="10044"/>
                      <a:pt x="120921" y="10038"/>
                    </a:cubicBezTo>
                    <a:cubicBezTo>
                      <a:pt x="121861" y="9990"/>
                      <a:pt x="122195" y="9645"/>
                      <a:pt x="122254" y="8716"/>
                    </a:cubicBezTo>
                    <a:cubicBezTo>
                      <a:pt x="122290" y="8240"/>
                      <a:pt x="122326" y="7764"/>
                      <a:pt x="122362" y="7287"/>
                    </a:cubicBezTo>
                    <a:cubicBezTo>
                      <a:pt x="122373" y="6561"/>
                      <a:pt x="122623" y="5870"/>
                      <a:pt x="123076" y="5299"/>
                    </a:cubicBezTo>
                    <a:cubicBezTo>
                      <a:pt x="123814" y="4394"/>
                      <a:pt x="124147" y="3287"/>
                      <a:pt x="124505" y="2203"/>
                    </a:cubicBezTo>
                    <a:cubicBezTo>
                      <a:pt x="124671" y="1727"/>
                      <a:pt x="124981" y="1382"/>
                      <a:pt x="125255" y="1001"/>
                    </a:cubicBezTo>
                    <a:cubicBezTo>
                      <a:pt x="125353" y="914"/>
                      <a:pt x="125481" y="856"/>
                      <a:pt x="125611" y="856"/>
                    </a:cubicBezTo>
                    <a:cubicBezTo>
                      <a:pt x="125623" y="856"/>
                      <a:pt x="125635" y="857"/>
                      <a:pt x="125648" y="858"/>
                    </a:cubicBezTo>
                    <a:cubicBezTo>
                      <a:pt x="127243" y="846"/>
                      <a:pt x="128815" y="846"/>
                      <a:pt x="130410" y="846"/>
                    </a:cubicBezTo>
                    <a:cubicBezTo>
                      <a:pt x="130482" y="858"/>
                      <a:pt x="130541" y="882"/>
                      <a:pt x="130601" y="917"/>
                    </a:cubicBezTo>
                    <a:cubicBezTo>
                      <a:pt x="130732" y="1382"/>
                      <a:pt x="130601" y="1810"/>
                      <a:pt x="130505" y="2263"/>
                    </a:cubicBezTo>
                    <a:cubicBezTo>
                      <a:pt x="130398" y="2632"/>
                      <a:pt x="130327" y="3013"/>
                      <a:pt x="130291" y="3406"/>
                    </a:cubicBezTo>
                    <a:cubicBezTo>
                      <a:pt x="130274" y="3724"/>
                      <a:pt x="130404" y="3889"/>
                      <a:pt x="130611" y="3889"/>
                    </a:cubicBezTo>
                    <a:cubicBezTo>
                      <a:pt x="130699" y="3889"/>
                      <a:pt x="130800" y="3859"/>
                      <a:pt x="130910" y="3799"/>
                    </a:cubicBezTo>
                    <a:cubicBezTo>
                      <a:pt x="131410" y="3537"/>
                      <a:pt x="131827" y="3132"/>
                      <a:pt x="132089" y="2632"/>
                    </a:cubicBezTo>
                    <a:cubicBezTo>
                      <a:pt x="132422" y="2013"/>
                      <a:pt x="132887" y="1453"/>
                      <a:pt x="133339" y="906"/>
                    </a:cubicBezTo>
                    <a:cubicBezTo>
                      <a:pt x="133446" y="775"/>
                      <a:pt x="133744" y="775"/>
                      <a:pt x="133946" y="763"/>
                    </a:cubicBezTo>
                    <a:cubicBezTo>
                      <a:pt x="135661" y="751"/>
                      <a:pt x="137375" y="751"/>
                      <a:pt x="139090" y="739"/>
                    </a:cubicBezTo>
                    <a:cubicBezTo>
                      <a:pt x="140507" y="739"/>
                      <a:pt x="141923" y="715"/>
                      <a:pt x="143328" y="703"/>
                    </a:cubicBezTo>
                    <a:close/>
                    <a:moveTo>
                      <a:pt x="47527" y="1484"/>
                    </a:moveTo>
                    <a:cubicBezTo>
                      <a:pt x="48134" y="1484"/>
                      <a:pt x="48743" y="1486"/>
                      <a:pt x="49352" y="1489"/>
                    </a:cubicBezTo>
                    <a:cubicBezTo>
                      <a:pt x="49162" y="1846"/>
                      <a:pt x="49055" y="2096"/>
                      <a:pt x="48900" y="2322"/>
                    </a:cubicBezTo>
                    <a:cubicBezTo>
                      <a:pt x="48567" y="2834"/>
                      <a:pt x="48388" y="3430"/>
                      <a:pt x="48400" y="4049"/>
                    </a:cubicBezTo>
                    <a:cubicBezTo>
                      <a:pt x="48412" y="4823"/>
                      <a:pt x="48078" y="5418"/>
                      <a:pt x="47328" y="5751"/>
                    </a:cubicBezTo>
                    <a:cubicBezTo>
                      <a:pt x="47066" y="5870"/>
                      <a:pt x="46828" y="6013"/>
                      <a:pt x="46590" y="6168"/>
                    </a:cubicBezTo>
                    <a:cubicBezTo>
                      <a:pt x="46138" y="6513"/>
                      <a:pt x="46066" y="6835"/>
                      <a:pt x="46304" y="7359"/>
                    </a:cubicBezTo>
                    <a:cubicBezTo>
                      <a:pt x="46602" y="8002"/>
                      <a:pt x="46566" y="8133"/>
                      <a:pt x="45971" y="8514"/>
                    </a:cubicBezTo>
                    <a:cubicBezTo>
                      <a:pt x="45864" y="8597"/>
                      <a:pt x="45745" y="8668"/>
                      <a:pt x="45626" y="8716"/>
                    </a:cubicBezTo>
                    <a:cubicBezTo>
                      <a:pt x="44864" y="8978"/>
                      <a:pt x="44364" y="9514"/>
                      <a:pt x="43959" y="10181"/>
                    </a:cubicBezTo>
                    <a:cubicBezTo>
                      <a:pt x="43614" y="10716"/>
                      <a:pt x="43483" y="11359"/>
                      <a:pt x="43578" y="11990"/>
                    </a:cubicBezTo>
                    <a:cubicBezTo>
                      <a:pt x="43644" y="12407"/>
                      <a:pt x="43841" y="12602"/>
                      <a:pt x="44235" y="12602"/>
                    </a:cubicBezTo>
                    <a:cubicBezTo>
                      <a:pt x="44268" y="12602"/>
                      <a:pt x="44303" y="12600"/>
                      <a:pt x="44340" y="12597"/>
                    </a:cubicBezTo>
                    <a:cubicBezTo>
                      <a:pt x="44399" y="12597"/>
                      <a:pt x="44471" y="12586"/>
                      <a:pt x="44530" y="12562"/>
                    </a:cubicBezTo>
                    <a:cubicBezTo>
                      <a:pt x="45316" y="12133"/>
                      <a:pt x="46221" y="12252"/>
                      <a:pt x="47054" y="12062"/>
                    </a:cubicBezTo>
                    <a:cubicBezTo>
                      <a:pt x="47178" y="12026"/>
                      <a:pt x="47304" y="12009"/>
                      <a:pt x="47429" y="12009"/>
                    </a:cubicBezTo>
                    <a:cubicBezTo>
                      <a:pt x="47846" y="12009"/>
                      <a:pt x="48251" y="12202"/>
                      <a:pt x="48507" y="12550"/>
                    </a:cubicBezTo>
                    <a:cubicBezTo>
                      <a:pt x="49055" y="13240"/>
                      <a:pt x="49662" y="13919"/>
                      <a:pt x="50091" y="14681"/>
                    </a:cubicBezTo>
                    <a:cubicBezTo>
                      <a:pt x="50507" y="15407"/>
                      <a:pt x="50817" y="16205"/>
                      <a:pt x="50995" y="17027"/>
                    </a:cubicBezTo>
                    <a:cubicBezTo>
                      <a:pt x="51400" y="18884"/>
                      <a:pt x="52484" y="20110"/>
                      <a:pt x="54139" y="20920"/>
                    </a:cubicBezTo>
                    <a:cubicBezTo>
                      <a:pt x="54972" y="21337"/>
                      <a:pt x="55579" y="21920"/>
                      <a:pt x="55865" y="22837"/>
                    </a:cubicBezTo>
                    <a:cubicBezTo>
                      <a:pt x="56139" y="23706"/>
                      <a:pt x="56460" y="24563"/>
                      <a:pt x="56806" y="25397"/>
                    </a:cubicBezTo>
                    <a:cubicBezTo>
                      <a:pt x="56984" y="25825"/>
                      <a:pt x="57187" y="26230"/>
                      <a:pt x="57425" y="26611"/>
                    </a:cubicBezTo>
                    <a:cubicBezTo>
                      <a:pt x="57699" y="27075"/>
                      <a:pt x="57794" y="27552"/>
                      <a:pt x="57520" y="28028"/>
                    </a:cubicBezTo>
                    <a:cubicBezTo>
                      <a:pt x="57008" y="28945"/>
                      <a:pt x="57211" y="29731"/>
                      <a:pt x="57865" y="30469"/>
                    </a:cubicBezTo>
                    <a:cubicBezTo>
                      <a:pt x="58282" y="30957"/>
                      <a:pt x="58461" y="31469"/>
                      <a:pt x="58068" y="32064"/>
                    </a:cubicBezTo>
                    <a:cubicBezTo>
                      <a:pt x="57973" y="32219"/>
                      <a:pt x="57913" y="32386"/>
                      <a:pt x="57889" y="32552"/>
                    </a:cubicBezTo>
                    <a:cubicBezTo>
                      <a:pt x="57770" y="33112"/>
                      <a:pt x="57901" y="33267"/>
                      <a:pt x="58425" y="33469"/>
                    </a:cubicBezTo>
                    <a:cubicBezTo>
                      <a:pt x="58668" y="33564"/>
                      <a:pt x="58907" y="33602"/>
                      <a:pt x="59144" y="33602"/>
                    </a:cubicBezTo>
                    <a:cubicBezTo>
                      <a:pt x="59499" y="33602"/>
                      <a:pt x="59849" y="33517"/>
                      <a:pt x="60199" y="33410"/>
                    </a:cubicBezTo>
                    <a:cubicBezTo>
                      <a:pt x="60761" y="33226"/>
                      <a:pt x="61314" y="33022"/>
                      <a:pt x="61919" y="33022"/>
                    </a:cubicBezTo>
                    <a:cubicBezTo>
                      <a:pt x="61980" y="33022"/>
                      <a:pt x="62042" y="33024"/>
                      <a:pt x="62104" y="33029"/>
                    </a:cubicBezTo>
                    <a:cubicBezTo>
                      <a:pt x="62866" y="33088"/>
                      <a:pt x="63259" y="33350"/>
                      <a:pt x="63473" y="34100"/>
                    </a:cubicBezTo>
                    <a:cubicBezTo>
                      <a:pt x="63580" y="34576"/>
                      <a:pt x="63652" y="35076"/>
                      <a:pt x="63676" y="35565"/>
                    </a:cubicBezTo>
                    <a:cubicBezTo>
                      <a:pt x="63711" y="36041"/>
                      <a:pt x="63676" y="36517"/>
                      <a:pt x="63735" y="36993"/>
                    </a:cubicBezTo>
                    <a:cubicBezTo>
                      <a:pt x="63830" y="37648"/>
                      <a:pt x="63676" y="38196"/>
                      <a:pt x="63187" y="38636"/>
                    </a:cubicBezTo>
                    <a:cubicBezTo>
                      <a:pt x="62973" y="38827"/>
                      <a:pt x="62783" y="39041"/>
                      <a:pt x="62568" y="39220"/>
                    </a:cubicBezTo>
                    <a:cubicBezTo>
                      <a:pt x="62235" y="39517"/>
                      <a:pt x="61973" y="39851"/>
                      <a:pt x="61925" y="40315"/>
                    </a:cubicBezTo>
                    <a:cubicBezTo>
                      <a:pt x="61902" y="40637"/>
                      <a:pt x="61663" y="40887"/>
                      <a:pt x="61354" y="40934"/>
                    </a:cubicBezTo>
                    <a:cubicBezTo>
                      <a:pt x="60794" y="41089"/>
                      <a:pt x="60461" y="41530"/>
                      <a:pt x="60175" y="41994"/>
                    </a:cubicBezTo>
                    <a:cubicBezTo>
                      <a:pt x="59973" y="42339"/>
                      <a:pt x="60056" y="42601"/>
                      <a:pt x="60425" y="42804"/>
                    </a:cubicBezTo>
                    <a:cubicBezTo>
                      <a:pt x="60640" y="42911"/>
                      <a:pt x="60866" y="42982"/>
                      <a:pt x="61092" y="43042"/>
                    </a:cubicBezTo>
                    <a:cubicBezTo>
                      <a:pt x="61544" y="43196"/>
                      <a:pt x="62021" y="43280"/>
                      <a:pt x="62449" y="43470"/>
                    </a:cubicBezTo>
                    <a:cubicBezTo>
                      <a:pt x="63045" y="43744"/>
                      <a:pt x="63080" y="44054"/>
                      <a:pt x="62675" y="44542"/>
                    </a:cubicBezTo>
                    <a:cubicBezTo>
                      <a:pt x="62652" y="44578"/>
                      <a:pt x="62616" y="44613"/>
                      <a:pt x="62580" y="44637"/>
                    </a:cubicBezTo>
                    <a:cubicBezTo>
                      <a:pt x="61568" y="45435"/>
                      <a:pt x="60532" y="46149"/>
                      <a:pt x="59163" y="46173"/>
                    </a:cubicBezTo>
                    <a:cubicBezTo>
                      <a:pt x="58687" y="46185"/>
                      <a:pt x="58223" y="46268"/>
                      <a:pt x="57758" y="46411"/>
                    </a:cubicBezTo>
                    <a:cubicBezTo>
                      <a:pt x="57098" y="46609"/>
                      <a:pt x="56448" y="46748"/>
                      <a:pt x="55781" y="46748"/>
                    </a:cubicBezTo>
                    <a:cubicBezTo>
                      <a:pt x="55365" y="46748"/>
                      <a:pt x="54942" y="46694"/>
                      <a:pt x="54508" y="46566"/>
                    </a:cubicBezTo>
                    <a:cubicBezTo>
                      <a:pt x="54080" y="46441"/>
                      <a:pt x="53643" y="46368"/>
                      <a:pt x="53204" y="46368"/>
                    </a:cubicBezTo>
                    <a:cubicBezTo>
                      <a:pt x="52641" y="46368"/>
                      <a:pt x="52074" y="46487"/>
                      <a:pt x="51519" y="46768"/>
                    </a:cubicBezTo>
                    <a:cubicBezTo>
                      <a:pt x="51435" y="46810"/>
                      <a:pt x="51332" y="46827"/>
                      <a:pt x="51223" y="46827"/>
                    </a:cubicBezTo>
                    <a:cubicBezTo>
                      <a:pt x="51054" y="46827"/>
                      <a:pt x="50869" y="46788"/>
                      <a:pt x="50710" y="46745"/>
                    </a:cubicBezTo>
                    <a:cubicBezTo>
                      <a:pt x="50566" y="46704"/>
                      <a:pt x="50421" y="46680"/>
                      <a:pt x="50283" y="46680"/>
                    </a:cubicBezTo>
                    <a:cubicBezTo>
                      <a:pt x="50056" y="46680"/>
                      <a:pt x="49844" y="46744"/>
                      <a:pt x="49674" y="46899"/>
                    </a:cubicBezTo>
                    <a:cubicBezTo>
                      <a:pt x="49186" y="47352"/>
                      <a:pt x="48614" y="47376"/>
                      <a:pt x="48031" y="47387"/>
                    </a:cubicBezTo>
                    <a:cubicBezTo>
                      <a:pt x="47992" y="47389"/>
                      <a:pt x="47954" y="47389"/>
                      <a:pt x="47915" y="47389"/>
                    </a:cubicBezTo>
                    <a:cubicBezTo>
                      <a:pt x="47571" y="47389"/>
                      <a:pt x="47218" y="47342"/>
                      <a:pt x="46876" y="47257"/>
                    </a:cubicBezTo>
                    <a:cubicBezTo>
                      <a:pt x="46698" y="47211"/>
                      <a:pt x="46517" y="47188"/>
                      <a:pt x="46337" y="47188"/>
                    </a:cubicBezTo>
                    <a:cubicBezTo>
                      <a:pt x="46000" y="47188"/>
                      <a:pt x="45667" y="47268"/>
                      <a:pt x="45364" y="47423"/>
                    </a:cubicBezTo>
                    <a:cubicBezTo>
                      <a:pt x="44888" y="47649"/>
                      <a:pt x="44411" y="47864"/>
                      <a:pt x="43935" y="48066"/>
                    </a:cubicBezTo>
                    <a:cubicBezTo>
                      <a:pt x="43530" y="48245"/>
                      <a:pt x="43197" y="48542"/>
                      <a:pt x="42983" y="48923"/>
                    </a:cubicBezTo>
                    <a:cubicBezTo>
                      <a:pt x="42641" y="49470"/>
                      <a:pt x="42372" y="49731"/>
                      <a:pt x="41981" y="49731"/>
                    </a:cubicBezTo>
                    <a:cubicBezTo>
                      <a:pt x="41759" y="49731"/>
                      <a:pt x="41497" y="49647"/>
                      <a:pt x="41161" y="49483"/>
                    </a:cubicBezTo>
                    <a:cubicBezTo>
                      <a:pt x="40832" y="49327"/>
                      <a:pt x="40515" y="49261"/>
                      <a:pt x="40204" y="49261"/>
                    </a:cubicBezTo>
                    <a:cubicBezTo>
                      <a:pt x="39828" y="49261"/>
                      <a:pt x="39461" y="49357"/>
                      <a:pt x="39089" y="49507"/>
                    </a:cubicBezTo>
                    <a:cubicBezTo>
                      <a:pt x="38792" y="49626"/>
                      <a:pt x="38530" y="49852"/>
                      <a:pt x="38256" y="50019"/>
                    </a:cubicBezTo>
                    <a:cubicBezTo>
                      <a:pt x="37565" y="50435"/>
                      <a:pt x="36898" y="50876"/>
                      <a:pt x="36196" y="51269"/>
                    </a:cubicBezTo>
                    <a:cubicBezTo>
                      <a:pt x="35985" y="51385"/>
                      <a:pt x="35817" y="51447"/>
                      <a:pt x="35671" y="51447"/>
                    </a:cubicBezTo>
                    <a:cubicBezTo>
                      <a:pt x="35395" y="51447"/>
                      <a:pt x="35194" y="51226"/>
                      <a:pt x="34922" y="50721"/>
                    </a:cubicBezTo>
                    <a:cubicBezTo>
                      <a:pt x="35958" y="50400"/>
                      <a:pt x="36470" y="49614"/>
                      <a:pt x="36970" y="48781"/>
                    </a:cubicBezTo>
                    <a:cubicBezTo>
                      <a:pt x="37196" y="48411"/>
                      <a:pt x="37613" y="48149"/>
                      <a:pt x="37946" y="47840"/>
                    </a:cubicBezTo>
                    <a:cubicBezTo>
                      <a:pt x="38375" y="47423"/>
                      <a:pt x="38661" y="46947"/>
                      <a:pt x="38506" y="46328"/>
                    </a:cubicBezTo>
                    <a:cubicBezTo>
                      <a:pt x="38434" y="46030"/>
                      <a:pt x="38625" y="45899"/>
                      <a:pt x="38839" y="45852"/>
                    </a:cubicBezTo>
                    <a:cubicBezTo>
                      <a:pt x="39339" y="45721"/>
                      <a:pt x="39851" y="45625"/>
                      <a:pt x="40363" y="45590"/>
                    </a:cubicBezTo>
                    <a:cubicBezTo>
                      <a:pt x="41042" y="45578"/>
                      <a:pt x="41649" y="45459"/>
                      <a:pt x="42185" y="45018"/>
                    </a:cubicBezTo>
                    <a:cubicBezTo>
                      <a:pt x="42507" y="44784"/>
                      <a:pt x="42893" y="44654"/>
                      <a:pt x="43284" y="44654"/>
                    </a:cubicBezTo>
                    <a:cubicBezTo>
                      <a:pt x="43370" y="44654"/>
                      <a:pt x="43456" y="44660"/>
                      <a:pt x="43542" y="44673"/>
                    </a:cubicBezTo>
                    <a:cubicBezTo>
                      <a:pt x="43613" y="44680"/>
                      <a:pt x="43681" y="44684"/>
                      <a:pt x="43748" y="44684"/>
                    </a:cubicBezTo>
                    <a:cubicBezTo>
                      <a:pt x="44551" y="44684"/>
                      <a:pt x="45100" y="44178"/>
                      <a:pt x="45650" y="43673"/>
                    </a:cubicBezTo>
                    <a:cubicBezTo>
                      <a:pt x="46019" y="43327"/>
                      <a:pt x="45971" y="42875"/>
                      <a:pt x="45542" y="42220"/>
                    </a:cubicBezTo>
                    <a:cubicBezTo>
                      <a:pt x="45304" y="42363"/>
                      <a:pt x="45066" y="42494"/>
                      <a:pt x="44828" y="42637"/>
                    </a:cubicBezTo>
                    <a:cubicBezTo>
                      <a:pt x="44585" y="42790"/>
                      <a:pt x="44365" y="42873"/>
                      <a:pt x="44161" y="42873"/>
                    </a:cubicBezTo>
                    <a:cubicBezTo>
                      <a:pt x="43904" y="42873"/>
                      <a:pt x="43672" y="42743"/>
                      <a:pt x="43447" y="42458"/>
                    </a:cubicBezTo>
                    <a:cubicBezTo>
                      <a:pt x="43192" y="42099"/>
                      <a:pt x="42768" y="41886"/>
                      <a:pt x="42317" y="41886"/>
                    </a:cubicBezTo>
                    <a:cubicBezTo>
                      <a:pt x="42305" y="41886"/>
                      <a:pt x="42292" y="41886"/>
                      <a:pt x="42280" y="41887"/>
                    </a:cubicBezTo>
                    <a:cubicBezTo>
                      <a:pt x="42249" y="41889"/>
                      <a:pt x="42218" y="41890"/>
                      <a:pt x="42187" y="41890"/>
                    </a:cubicBezTo>
                    <a:cubicBezTo>
                      <a:pt x="41685" y="41890"/>
                      <a:pt x="41217" y="41621"/>
                      <a:pt x="40970" y="41172"/>
                    </a:cubicBezTo>
                    <a:cubicBezTo>
                      <a:pt x="40662" y="40620"/>
                      <a:pt x="40259" y="40384"/>
                      <a:pt x="39777" y="40384"/>
                    </a:cubicBezTo>
                    <a:cubicBezTo>
                      <a:pt x="39552" y="40384"/>
                      <a:pt x="39311" y="40435"/>
                      <a:pt x="39053" y="40529"/>
                    </a:cubicBezTo>
                    <a:cubicBezTo>
                      <a:pt x="38696" y="40660"/>
                      <a:pt x="38351" y="40827"/>
                      <a:pt x="38018" y="41018"/>
                    </a:cubicBezTo>
                    <a:cubicBezTo>
                      <a:pt x="37842" y="41121"/>
                      <a:pt x="37696" y="41177"/>
                      <a:pt x="37559" y="41177"/>
                    </a:cubicBezTo>
                    <a:cubicBezTo>
                      <a:pt x="37333" y="41177"/>
                      <a:pt x="37134" y="41025"/>
                      <a:pt x="36875" y="40684"/>
                    </a:cubicBezTo>
                    <a:cubicBezTo>
                      <a:pt x="36565" y="40268"/>
                      <a:pt x="36565" y="39982"/>
                      <a:pt x="36970" y="39684"/>
                    </a:cubicBezTo>
                    <a:cubicBezTo>
                      <a:pt x="37339" y="39410"/>
                      <a:pt x="37744" y="39196"/>
                      <a:pt x="38161" y="39029"/>
                    </a:cubicBezTo>
                    <a:cubicBezTo>
                      <a:pt x="38768" y="38815"/>
                      <a:pt x="39411" y="38684"/>
                      <a:pt x="40042" y="38517"/>
                    </a:cubicBezTo>
                    <a:cubicBezTo>
                      <a:pt x="40077" y="38505"/>
                      <a:pt x="40137" y="38517"/>
                      <a:pt x="40161" y="38494"/>
                    </a:cubicBezTo>
                    <a:cubicBezTo>
                      <a:pt x="40506" y="38136"/>
                      <a:pt x="40970" y="38136"/>
                      <a:pt x="41375" y="38077"/>
                    </a:cubicBezTo>
                    <a:cubicBezTo>
                      <a:pt x="41316" y="37041"/>
                      <a:pt x="41304" y="36029"/>
                      <a:pt x="41197" y="35029"/>
                    </a:cubicBezTo>
                    <a:cubicBezTo>
                      <a:pt x="41149" y="34564"/>
                      <a:pt x="41006" y="34100"/>
                      <a:pt x="40780" y="33683"/>
                    </a:cubicBezTo>
                    <a:cubicBezTo>
                      <a:pt x="40573" y="33269"/>
                      <a:pt x="40232" y="32944"/>
                      <a:pt x="39694" y="32944"/>
                    </a:cubicBezTo>
                    <a:cubicBezTo>
                      <a:pt x="39675" y="32944"/>
                      <a:pt x="39656" y="32944"/>
                      <a:pt x="39637" y="32945"/>
                    </a:cubicBezTo>
                    <a:cubicBezTo>
                      <a:pt x="39629" y="32946"/>
                      <a:pt x="39621" y="32946"/>
                      <a:pt x="39613" y="32946"/>
                    </a:cubicBezTo>
                    <a:cubicBezTo>
                      <a:pt x="39452" y="32946"/>
                      <a:pt x="39266" y="32834"/>
                      <a:pt x="38982" y="32743"/>
                    </a:cubicBezTo>
                    <a:cubicBezTo>
                      <a:pt x="39280" y="32445"/>
                      <a:pt x="39506" y="32195"/>
                      <a:pt x="39756" y="31969"/>
                    </a:cubicBezTo>
                    <a:cubicBezTo>
                      <a:pt x="40470" y="31314"/>
                      <a:pt x="40625" y="30624"/>
                      <a:pt x="40244" y="29742"/>
                    </a:cubicBezTo>
                    <a:cubicBezTo>
                      <a:pt x="40149" y="29552"/>
                      <a:pt x="40077" y="29350"/>
                      <a:pt x="40018" y="29135"/>
                    </a:cubicBezTo>
                    <a:cubicBezTo>
                      <a:pt x="39958" y="28897"/>
                      <a:pt x="39958" y="28635"/>
                      <a:pt x="40244" y="28528"/>
                    </a:cubicBezTo>
                    <a:cubicBezTo>
                      <a:pt x="40301" y="28505"/>
                      <a:pt x="40356" y="28495"/>
                      <a:pt x="40409" y="28495"/>
                    </a:cubicBezTo>
                    <a:cubicBezTo>
                      <a:pt x="40578" y="28495"/>
                      <a:pt x="40727" y="28600"/>
                      <a:pt x="40863" y="28754"/>
                    </a:cubicBezTo>
                    <a:cubicBezTo>
                      <a:pt x="41161" y="29088"/>
                      <a:pt x="41470" y="29421"/>
                      <a:pt x="41792" y="29742"/>
                    </a:cubicBezTo>
                    <a:cubicBezTo>
                      <a:pt x="42076" y="30044"/>
                      <a:pt x="42473" y="30209"/>
                      <a:pt x="42878" y="30209"/>
                    </a:cubicBezTo>
                    <a:cubicBezTo>
                      <a:pt x="43033" y="30209"/>
                      <a:pt x="43189" y="30185"/>
                      <a:pt x="43340" y="30135"/>
                    </a:cubicBezTo>
                    <a:cubicBezTo>
                      <a:pt x="43518" y="30088"/>
                      <a:pt x="43685" y="30064"/>
                      <a:pt x="43852" y="30040"/>
                    </a:cubicBezTo>
                    <a:cubicBezTo>
                      <a:pt x="44840" y="29885"/>
                      <a:pt x="45495" y="28933"/>
                      <a:pt x="45280" y="27957"/>
                    </a:cubicBezTo>
                    <a:cubicBezTo>
                      <a:pt x="45209" y="27635"/>
                      <a:pt x="45138" y="27325"/>
                      <a:pt x="45042" y="27016"/>
                    </a:cubicBezTo>
                    <a:cubicBezTo>
                      <a:pt x="44899" y="26516"/>
                      <a:pt x="44923" y="26075"/>
                      <a:pt x="45340" y="25706"/>
                    </a:cubicBezTo>
                    <a:cubicBezTo>
                      <a:pt x="45614" y="25456"/>
                      <a:pt x="45638" y="25135"/>
                      <a:pt x="45554" y="24813"/>
                    </a:cubicBezTo>
                    <a:cubicBezTo>
                      <a:pt x="45469" y="24396"/>
                      <a:pt x="45297" y="24248"/>
                      <a:pt x="44926" y="24248"/>
                    </a:cubicBezTo>
                    <a:cubicBezTo>
                      <a:pt x="44884" y="24248"/>
                      <a:pt x="44840" y="24250"/>
                      <a:pt x="44792" y="24254"/>
                    </a:cubicBezTo>
                    <a:cubicBezTo>
                      <a:pt x="44661" y="24269"/>
                      <a:pt x="44553" y="24279"/>
                      <a:pt x="44462" y="24279"/>
                    </a:cubicBezTo>
                    <a:cubicBezTo>
                      <a:pt x="44139" y="24279"/>
                      <a:pt x="44028" y="24154"/>
                      <a:pt x="43852" y="23718"/>
                    </a:cubicBezTo>
                    <a:cubicBezTo>
                      <a:pt x="43673" y="23230"/>
                      <a:pt x="43530" y="22730"/>
                      <a:pt x="43411" y="22230"/>
                    </a:cubicBezTo>
                    <a:cubicBezTo>
                      <a:pt x="43233" y="21610"/>
                      <a:pt x="43340" y="20956"/>
                      <a:pt x="43697" y="20420"/>
                    </a:cubicBezTo>
                    <a:cubicBezTo>
                      <a:pt x="43947" y="20051"/>
                      <a:pt x="44018" y="19598"/>
                      <a:pt x="43887" y="19182"/>
                    </a:cubicBezTo>
                    <a:cubicBezTo>
                      <a:pt x="43545" y="19111"/>
                      <a:pt x="43204" y="19047"/>
                      <a:pt x="42874" y="19047"/>
                    </a:cubicBezTo>
                    <a:cubicBezTo>
                      <a:pt x="42424" y="19047"/>
                      <a:pt x="41993" y="19166"/>
                      <a:pt x="41601" y="19551"/>
                    </a:cubicBezTo>
                    <a:cubicBezTo>
                      <a:pt x="41590" y="19575"/>
                      <a:pt x="41566" y="19575"/>
                      <a:pt x="41554" y="19598"/>
                    </a:cubicBezTo>
                    <a:cubicBezTo>
                      <a:pt x="41273" y="19923"/>
                      <a:pt x="40965" y="20056"/>
                      <a:pt x="40627" y="20056"/>
                    </a:cubicBezTo>
                    <a:cubicBezTo>
                      <a:pt x="40420" y="20056"/>
                      <a:pt x="40201" y="20006"/>
                      <a:pt x="39970" y="19920"/>
                    </a:cubicBezTo>
                    <a:cubicBezTo>
                      <a:pt x="39801" y="19857"/>
                      <a:pt x="39676" y="19822"/>
                      <a:pt x="39575" y="19822"/>
                    </a:cubicBezTo>
                    <a:cubicBezTo>
                      <a:pt x="39372" y="19822"/>
                      <a:pt x="39268" y="19962"/>
                      <a:pt x="39101" y="20289"/>
                    </a:cubicBezTo>
                    <a:cubicBezTo>
                      <a:pt x="39065" y="20360"/>
                      <a:pt x="39018" y="20444"/>
                      <a:pt x="38982" y="20515"/>
                    </a:cubicBezTo>
                    <a:cubicBezTo>
                      <a:pt x="38934" y="20563"/>
                      <a:pt x="38899" y="20610"/>
                      <a:pt x="38851" y="20646"/>
                    </a:cubicBezTo>
                    <a:cubicBezTo>
                      <a:pt x="37613" y="20503"/>
                      <a:pt x="36922" y="19158"/>
                      <a:pt x="37506" y="18062"/>
                    </a:cubicBezTo>
                    <a:cubicBezTo>
                      <a:pt x="37720" y="17670"/>
                      <a:pt x="38006" y="17300"/>
                      <a:pt x="38256" y="16919"/>
                    </a:cubicBezTo>
                    <a:cubicBezTo>
                      <a:pt x="38399" y="16705"/>
                      <a:pt x="38530" y="16479"/>
                      <a:pt x="38637" y="16241"/>
                    </a:cubicBezTo>
                    <a:cubicBezTo>
                      <a:pt x="38875" y="15622"/>
                      <a:pt x="38696" y="15229"/>
                      <a:pt x="38149" y="14883"/>
                    </a:cubicBezTo>
                    <a:cubicBezTo>
                      <a:pt x="37553" y="14526"/>
                      <a:pt x="36910" y="14241"/>
                      <a:pt x="36482" y="13669"/>
                    </a:cubicBezTo>
                    <a:cubicBezTo>
                      <a:pt x="36386" y="13574"/>
                      <a:pt x="36279" y="13490"/>
                      <a:pt x="36160" y="13419"/>
                    </a:cubicBezTo>
                    <a:cubicBezTo>
                      <a:pt x="35767" y="13550"/>
                      <a:pt x="35446" y="13836"/>
                      <a:pt x="35267" y="14217"/>
                    </a:cubicBezTo>
                    <a:cubicBezTo>
                      <a:pt x="35148" y="14431"/>
                      <a:pt x="35005" y="14633"/>
                      <a:pt x="34851" y="14812"/>
                    </a:cubicBezTo>
                    <a:cubicBezTo>
                      <a:pt x="34529" y="14598"/>
                      <a:pt x="34636" y="14372"/>
                      <a:pt x="34660" y="14169"/>
                    </a:cubicBezTo>
                    <a:cubicBezTo>
                      <a:pt x="34708" y="13895"/>
                      <a:pt x="34791" y="13621"/>
                      <a:pt x="34839" y="13348"/>
                    </a:cubicBezTo>
                    <a:cubicBezTo>
                      <a:pt x="34910" y="12978"/>
                      <a:pt x="34803" y="12597"/>
                      <a:pt x="34553" y="12312"/>
                    </a:cubicBezTo>
                    <a:cubicBezTo>
                      <a:pt x="34434" y="12180"/>
                      <a:pt x="34309" y="12115"/>
                      <a:pt x="34180" y="12115"/>
                    </a:cubicBezTo>
                    <a:cubicBezTo>
                      <a:pt x="34064" y="12115"/>
                      <a:pt x="33945" y="12169"/>
                      <a:pt x="33827" y="12276"/>
                    </a:cubicBezTo>
                    <a:cubicBezTo>
                      <a:pt x="33696" y="12395"/>
                      <a:pt x="33589" y="12538"/>
                      <a:pt x="33458" y="12657"/>
                    </a:cubicBezTo>
                    <a:cubicBezTo>
                      <a:pt x="33303" y="12800"/>
                      <a:pt x="33136" y="12931"/>
                      <a:pt x="32946" y="13038"/>
                    </a:cubicBezTo>
                    <a:cubicBezTo>
                      <a:pt x="32837" y="13090"/>
                      <a:pt x="32721" y="13115"/>
                      <a:pt x="32605" y="13115"/>
                    </a:cubicBezTo>
                    <a:cubicBezTo>
                      <a:pt x="32403" y="13115"/>
                      <a:pt x="32204" y="13039"/>
                      <a:pt x="32053" y="12895"/>
                    </a:cubicBezTo>
                    <a:cubicBezTo>
                      <a:pt x="31803" y="12609"/>
                      <a:pt x="31981" y="12359"/>
                      <a:pt x="32148" y="12133"/>
                    </a:cubicBezTo>
                    <a:cubicBezTo>
                      <a:pt x="32469" y="11693"/>
                      <a:pt x="32803" y="11276"/>
                      <a:pt x="33172" y="10871"/>
                    </a:cubicBezTo>
                    <a:cubicBezTo>
                      <a:pt x="33803" y="10216"/>
                      <a:pt x="33589" y="9466"/>
                      <a:pt x="33446" y="8740"/>
                    </a:cubicBezTo>
                    <a:cubicBezTo>
                      <a:pt x="33410" y="8549"/>
                      <a:pt x="33148" y="8395"/>
                      <a:pt x="32969" y="8240"/>
                    </a:cubicBezTo>
                    <a:cubicBezTo>
                      <a:pt x="32624" y="7966"/>
                      <a:pt x="32588" y="7775"/>
                      <a:pt x="32850" y="7430"/>
                    </a:cubicBezTo>
                    <a:cubicBezTo>
                      <a:pt x="32910" y="7335"/>
                      <a:pt x="33005" y="7275"/>
                      <a:pt x="33077" y="7192"/>
                    </a:cubicBezTo>
                    <a:cubicBezTo>
                      <a:pt x="33303" y="6894"/>
                      <a:pt x="33291" y="6609"/>
                      <a:pt x="33041" y="6311"/>
                    </a:cubicBezTo>
                    <a:cubicBezTo>
                      <a:pt x="32957" y="6204"/>
                      <a:pt x="32862" y="6120"/>
                      <a:pt x="32779" y="6025"/>
                    </a:cubicBezTo>
                    <a:cubicBezTo>
                      <a:pt x="32422" y="5620"/>
                      <a:pt x="32422" y="5597"/>
                      <a:pt x="32696" y="5132"/>
                    </a:cubicBezTo>
                    <a:cubicBezTo>
                      <a:pt x="32827" y="4954"/>
                      <a:pt x="32922" y="4763"/>
                      <a:pt x="32981" y="4549"/>
                    </a:cubicBezTo>
                    <a:cubicBezTo>
                      <a:pt x="33136" y="3727"/>
                      <a:pt x="33041" y="3096"/>
                      <a:pt x="31910" y="2930"/>
                    </a:cubicBezTo>
                    <a:cubicBezTo>
                      <a:pt x="31255" y="2822"/>
                      <a:pt x="30898" y="2477"/>
                      <a:pt x="30683" y="1918"/>
                    </a:cubicBezTo>
                    <a:cubicBezTo>
                      <a:pt x="30660" y="1822"/>
                      <a:pt x="30648" y="1727"/>
                      <a:pt x="30636" y="1632"/>
                    </a:cubicBezTo>
                    <a:cubicBezTo>
                      <a:pt x="36241" y="1621"/>
                      <a:pt x="41836" y="1484"/>
                      <a:pt x="47527" y="1484"/>
                    </a:cubicBezTo>
                    <a:close/>
                    <a:moveTo>
                      <a:pt x="167617" y="584"/>
                    </a:moveTo>
                    <a:cubicBezTo>
                      <a:pt x="167724" y="584"/>
                      <a:pt x="167831" y="596"/>
                      <a:pt x="167939" y="608"/>
                    </a:cubicBezTo>
                    <a:cubicBezTo>
                      <a:pt x="168403" y="679"/>
                      <a:pt x="168534" y="810"/>
                      <a:pt x="168546" y="1287"/>
                    </a:cubicBezTo>
                    <a:cubicBezTo>
                      <a:pt x="168558" y="2811"/>
                      <a:pt x="168582" y="4323"/>
                      <a:pt x="168582" y="5847"/>
                    </a:cubicBezTo>
                    <a:cubicBezTo>
                      <a:pt x="168593" y="10823"/>
                      <a:pt x="168605" y="15788"/>
                      <a:pt x="168605" y="20765"/>
                    </a:cubicBezTo>
                    <a:lnTo>
                      <a:pt x="168605" y="24599"/>
                    </a:lnTo>
                    <a:cubicBezTo>
                      <a:pt x="168605" y="26444"/>
                      <a:pt x="168605" y="28290"/>
                      <a:pt x="168617" y="30135"/>
                    </a:cubicBezTo>
                    <a:cubicBezTo>
                      <a:pt x="168641" y="35017"/>
                      <a:pt x="168665" y="39898"/>
                      <a:pt x="168677" y="44780"/>
                    </a:cubicBezTo>
                    <a:cubicBezTo>
                      <a:pt x="168653" y="46637"/>
                      <a:pt x="168593" y="48507"/>
                      <a:pt x="168582" y="50364"/>
                    </a:cubicBezTo>
                    <a:lnTo>
                      <a:pt x="168593" y="50364"/>
                    </a:lnTo>
                    <a:cubicBezTo>
                      <a:pt x="168570" y="53626"/>
                      <a:pt x="168582" y="56877"/>
                      <a:pt x="168570" y="60139"/>
                    </a:cubicBezTo>
                    <a:cubicBezTo>
                      <a:pt x="168558" y="65306"/>
                      <a:pt x="168558" y="70474"/>
                      <a:pt x="168546" y="75641"/>
                    </a:cubicBezTo>
                    <a:cubicBezTo>
                      <a:pt x="168546" y="78403"/>
                      <a:pt x="168546" y="81154"/>
                      <a:pt x="168522" y="83916"/>
                    </a:cubicBezTo>
                    <a:cubicBezTo>
                      <a:pt x="168498" y="87297"/>
                      <a:pt x="168463" y="90690"/>
                      <a:pt x="168439" y="94072"/>
                    </a:cubicBezTo>
                    <a:cubicBezTo>
                      <a:pt x="168415" y="97739"/>
                      <a:pt x="168415" y="101418"/>
                      <a:pt x="168391" y="105085"/>
                    </a:cubicBezTo>
                    <a:cubicBezTo>
                      <a:pt x="168355" y="109240"/>
                      <a:pt x="168332" y="113384"/>
                      <a:pt x="168284" y="117527"/>
                    </a:cubicBezTo>
                    <a:cubicBezTo>
                      <a:pt x="168284" y="118313"/>
                      <a:pt x="168272" y="119099"/>
                      <a:pt x="168248" y="119873"/>
                    </a:cubicBezTo>
                    <a:cubicBezTo>
                      <a:pt x="168236" y="120051"/>
                      <a:pt x="168212" y="120230"/>
                      <a:pt x="168177" y="120396"/>
                    </a:cubicBezTo>
                    <a:cubicBezTo>
                      <a:pt x="167474" y="120337"/>
                      <a:pt x="167129" y="119825"/>
                      <a:pt x="166796" y="119384"/>
                    </a:cubicBezTo>
                    <a:cubicBezTo>
                      <a:pt x="166498" y="118992"/>
                      <a:pt x="166212" y="118634"/>
                      <a:pt x="165772" y="118337"/>
                    </a:cubicBezTo>
                    <a:cubicBezTo>
                      <a:pt x="165022" y="117837"/>
                      <a:pt x="164581" y="117051"/>
                      <a:pt x="164295" y="116170"/>
                    </a:cubicBezTo>
                    <a:cubicBezTo>
                      <a:pt x="164176" y="115789"/>
                      <a:pt x="164307" y="115479"/>
                      <a:pt x="164522" y="115205"/>
                    </a:cubicBezTo>
                    <a:cubicBezTo>
                      <a:pt x="165117" y="114455"/>
                      <a:pt x="165093" y="113646"/>
                      <a:pt x="164641" y="112884"/>
                    </a:cubicBezTo>
                    <a:cubicBezTo>
                      <a:pt x="164176" y="112098"/>
                      <a:pt x="164141" y="111288"/>
                      <a:pt x="164236" y="110443"/>
                    </a:cubicBezTo>
                    <a:cubicBezTo>
                      <a:pt x="164283" y="109978"/>
                      <a:pt x="164212" y="109609"/>
                      <a:pt x="163771" y="109324"/>
                    </a:cubicBezTo>
                    <a:cubicBezTo>
                      <a:pt x="163379" y="109074"/>
                      <a:pt x="163331" y="108859"/>
                      <a:pt x="163545" y="108431"/>
                    </a:cubicBezTo>
                    <a:cubicBezTo>
                      <a:pt x="163831" y="107835"/>
                      <a:pt x="164033" y="107240"/>
                      <a:pt x="163891" y="106550"/>
                    </a:cubicBezTo>
                    <a:cubicBezTo>
                      <a:pt x="163867" y="106395"/>
                      <a:pt x="163998" y="106192"/>
                      <a:pt x="164069" y="106014"/>
                    </a:cubicBezTo>
                    <a:cubicBezTo>
                      <a:pt x="164200" y="105704"/>
                      <a:pt x="164391" y="105395"/>
                      <a:pt x="164498" y="105073"/>
                    </a:cubicBezTo>
                    <a:cubicBezTo>
                      <a:pt x="164653" y="104633"/>
                      <a:pt x="164522" y="104406"/>
                      <a:pt x="164069" y="104264"/>
                    </a:cubicBezTo>
                    <a:cubicBezTo>
                      <a:pt x="163891" y="104192"/>
                      <a:pt x="163700" y="104144"/>
                      <a:pt x="163510" y="104109"/>
                    </a:cubicBezTo>
                    <a:cubicBezTo>
                      <a:pt x="163129" y="104049"/>
                      <a:pt x="162759" y="103871"/>
                      <a:pt x="162486" y="103597"/>
                    </a:cubicBezTo>
                    <a:cubicBezTo>
                      <a:pt x="161652" y="102835"/>
                      <a:pt x="160628" y="102287"/>
                      <a:pt x="159533" y="102037"/>
                    </a:cubicBezTo>
                    <a:cubicBezTo>
                      <a:pt x="159344" y="101994"/>
                      <a:pt x="159162" y="101969"/>
                      <a:pt x="158990" y="101969"/>
                    </a:cubicBezTo>
                    <a:cubicBezTo>
                      <a:pt x="158542" y="101969"/>
                      <a:pt x="158155" y="102135"/>
                      <a:pt x="157854" y="102573"/>
                    </a:cubicBezTo>
                    <a:cubicBezTo>
                      <a:pt x="157647" y="102871"/>
                      <a:pt x="157428" y="103043"/>
                      <a:pt x="157133" y="103043"/>
                    </a:cubicBezTo>
                    <a:cubicBezTo>
                      <a:pt x="157004" y="103043"/>
                      <a:pt x="156862" y="103011"/>
                      <a:pt x="156699" y="102942"/>
                    </a:cubicBezTo>
                    <a:cubicBezTo>
                      <a:pt x="156562" y="102880"/>
                      <a:pt x="156431" y="102852"/>
                      <a:pt x="156305" y="102852"/>
                    </a:cubicBezTo>
                    <a:cubicBezTo>
                      <a:pt x="155971" y="102852"/>
                      <a:pt x="155676" y="103049"/>
                      <a:pt x="155425" y="103335"/>
                    </a:cubicBezTo>
                    <a:cubicBezTo>
                      <a:pt x="155342" y="103430"/>
                      <a:pt x="155270" y="103537"/>
                      <a:pt x="155199" y="103656"/>
                    </a:cubicBezTo>
                    <a:cubicBezTo>
                      <a:pt x="155083" y="103905"/>
                      <a:pt x="154835" y="104055"/>
                      <a:pt x="154572" y="104055"/>
                    </a:cubicBezTo>
                    <a:cubicBezTo>
                      <a:pt x="154484" y="104055"/>
                      <a:pt x="154393" y="104038"/>
                      <a:pt x="154306" y="104002"/>
                    </a:cubicBezTo>
                    <a:cubicBezTo>
                      <a:pt x="154153" y="103951"/>
                      <a:pt x="154008" y="103926"/>
                      <a:pt x="153868" y="103926"/>
                    </a:cubicBezTo>
                    <a:cubicBezTo>
                      <a:pt x="153519" y="103926"/>
                      <a:pt x="153204" y="104081"/>
                      <a:pt x="152889" y="104371"/>
                    </a:cubicBezTo>
                    <a:cubicBezTo>
                      <a:pt x="153056" y="104954"/>
                      <a:pt x="153330" y="105502"/>
                      <a:pt x="153711" y="105990"/>
                    </a:cubicBezTo>
                    <a:cubicBezTo>
                      <a:pt x="153782" y="106097"/>
                      <a:pt x="153901" y="106169"/>
                      <a:pt x="153985" y="106276"/>
                    </a:cubicBezTo>
                    <a:cubicBezTo>
                      <a:pt x="154306" y="106716"/>
                      <a:pt x="154211" y="107014"/>
                      <a:pt x="153663" y="107181"/>
                    </a:cubicBezTo>
                    <a:cubicBezTo>
                      <a:pt x="153592" y="107204"/>
                      <a:pt x="153508" y="107216"/>
                      <a:pt x="153389" y="107252"/>
                    </a:cubicBezTo>
                    <a:cubicBezTo>
                      <a:pt x="153401" y="107442"/>
                      <a:pt x="153389" y="107633"/>
                      <a:pt x="153353" y="107823"/>
                    </a:cubicBezTo>
                    <a:cubicBezTo>
                      <a:pt x="153282" y="108014"/>
                      <a:pt x="153175" y="108240"/>
                      <a:pt x="153008" y="108324"/>
                    </a:cubicBezTo>
                    <a:cubicBezTo>
                      <a:pt x="152989" y="108334"/>
                      <a:pt x="152964" y="108339"/>
                      <a:pt x="152935" y="108339"/>
                    </a:cubicBezTo>
                    <a:cubicBezTo>
                      <a:pt x="152809" y="108339"/>
                      <a:pt x="152615" y="108242"/>
                      <a:pt x="152508" y="108145"/>
                    </a:cubicBezTo>
                    <a:cubicBezTo>
                      <a:pt x="152306" y="107978"/>
                      <a:pt x="152139" y="107776"/>
                      <a:pt x="152020" y="107538"/>
                    </a:cubicBezTo>
                    <a:cubicBezTo>
                      <a:pt x="151627" y="106692"/>
                      <a:pt x="150877" y="106228"/>
                      <a:pt x="150079" y="105907"/>
                    </a:cubicBezTo>
                    <a:cubicBezTo>
                      <a:pt x="149892" y="105830"/>
                      <a:pt x="149722" y="105789"/>
                      <a:pt x="149572" y="105789"/>
                    </a:cubicBezTo>
                    <a:cubicBezTo>
                      <a:pt x="149207" y="105789"/>
                      <a:pt x="148961" y="106032"/>
                      <a:pt x="148877" y="106597"/>
                    </a:cubicBezTo>
                    <a:cubicBezTo>
                      <a:pt x="148853" y="106788"/>
                      <a:pt x="148865" y="106990"/>
                      <a:pt x="148901" y="107181"/>
                    </a:cubicBezTo>
                    <a:cubicBezTo>
                      <a:pt x="148996" y="107752"/>
                      <a:pt x="149103" y="108335"/>
                      <a:pt x="149222" y="108907"/>
                    </a:cubicBezTo>
                    <a:cubicBezTo>
                      <a:pt x="149317" y="109490"/>
                      <a:pt x="149639" y="110014"/>
                      <a:pt x="150127" y="110359"/>
                    </a:cubicBezTo>
                    <a:cubicBezTo>
                      <a:pt x="150282" y="110479"/>
                      <a:pt x="150425" y="110621"/>
                      <a:pt x="150579" y="110729"/>
                    </a:cubicBezTo>
                    <a:cubicBezTo>
                      <a:pt x="150984" y="111002"/>
                      <a:pt x="151222" y="111348"/>
                      <a:pt x="151210" y="111860"/>
                    </a:cubicBezTo>
                    <a:cubicBezTo>
                      <a:pt x="151198" y="112455"/>
                      <a:pt x="151639" y="112788"/>
                      <a:pt x="152008" y="113146"/>
                    </a:cubicBezTo>
                    <a:cubicBezTo>
                      <a:pt x="152199" y="113324"/>
                      <a:pt x="152413" y="113479"/>
                      <a:pt x="152603" y="113646"/>
                    </a:cubicBezTo>
                    <a:cubicBezTo>
                      <a:pt x="152830" y="113824"/>
                      <a:pt x="152949" y="114098"/>
                      <a:pt x="152925" y="114384"/>
                    </a:cubicBezTo>
                    <a:cubicBezTo>
                      <a:pt x="152865" y="114991"/>
                      <a:pt x="153175" y="115420"/>
                      <a:pt x="153627" y="115777"/>
                    </a:cubicBezTo>
                    <a:cubicBezTo>
                      <a:pt x="153782" y="115884"/>
                      <a:pt x="153925" y="116015"/>
                      <a:pt x="154068" y="116146"/>
                    </a:cubicBezTo>
                    <a:cubicBezTo>
                      <a:pt x="154449" y="116539"/>
                      <a:pt x="154413" y="116920"/>
                      <a:pt x="153985" y="117241"/>
                    </a:cubicBezTo>
                    <a:cubicBezTo>
                      <a:pt x="153889" y="117301"/>
                      <a:pt x="153794" y="117360"/>
                      <a:pt x="153711" y="117420"/>
                    </a:cubicBezTo>
                    <a:cubicBezTo>
                      <a:pt x="153449" y="117634"/>
                      <a:pt x="153330" y="117860"/>
                      <a:pt x="153532" y="118206"/>
                    </a:cubicBezTo>
                    <a:cubicBezTo>
                      <a:pt x="153711" y="118480"/>
                      <a:pt x="153746" y="118837"/>
                      <a:pt x="153615" y="119146"/>
                    </a:cubicBezTo>
                    <a:cubicBezTo>
                      <a:pt x="153607" y="119147"/>
                      <a:pt x="153599" y="119147"/>
                      <a:pt x="153591" y="119147"/>
                    </a:cubicBezTo>
                    <a:cubicBezTo>
                      <a:pt x="153201" y="119147"/>
                      <a:pt x="152967" y="118868"/>
                      <a:pt x="152722" y="118646"/>
                    </a:cubicBezTo>
                    <a:cubicBezTo>
                      <a:pt x="152318" y="118241"/>
                      <a:pt x="151829" y="117956"/>
                      <a:pt x="151282" y="117813"/>
                    </a:cubicBezTo>
                    <a:cubicBezTo>
                      <a:pt x="150865" y="117694"/>
                      <a:pt x="150472" y="117396"/>
                      <a:pt x="150139" y="117098"/>
                    </a:cubicBezTo>
                    <a:cubicBezTo>
                      <a:pt x="149721" y="116716"/>
                      <a:pt x="149169" y="116503"/>
                      <a:pt x="148601" y="116503"/>
                    </a:cubicBezTo>
                    <a:cubicBezTo>
                      <a:pt x="148586" y="116503"/>
                      <a:pt x="148571" y="116503"/>
                      <a:pt x="148555" y="116503"/>
                    </a:cubicBezTo>
                    <a:cubicBezTo>
                      <a:pt x="147936" y="116503"/>
                      <a:pt x="147317" y="116325"/>
                      <a:pt x="146710" y="116182"/>
                    </a:cubicBezTo>
                    <a:cubicBezTo>
                      <a:pt x="146438" y="116117"/>
                      <a:pt x="146171" y="116066"/>
                      <a:pt x="145903" y="116066"/>
                    </a:cubicBezTo>
                    <a:cubicBezTo>
                      <a:pt x="145724" y="116066"/>
                      <a:pt x="145545" y="116089"/>
                      <a:pt x="145364" y="116146"/>
                    </a:cubicBezTo>
                    <a:cubicBezTo>
                      <a:pt x="145209" y="116191"/>
                      <a:pt x="145056" y="116220"/>
                      <a:pt x="144905" y="116220"/>
                    </a:cubicBezTo>
                    <a:cubicBezTo>
                      <a:pt x="144662" y="116220"/>
                      <a:pt x="144425" y="116146"/>
                      <a:pt x="144198" y="115955"/>
                    </a:cubicBezTo>
                    <a:cubicBezTo>
                      <a:pt x="144043" y="115836"/>
                      <a:pt x="143864" y="115753"/>
                      <a:pt x="143674" y="115729"/>
                    </a:cubicBezTo>
                    <a:cubicBezTo>
                      <a:pt x="143197" y="115622"/>
                      <a:pt x="142757" y="115515"/>
                      <a:pt x="142388" y="115170"/>
                    </a:cubicBezTo>
                    <a:cubicBezTo>
                      <a:pt x="142305" y="115086"/>
                      <a:pt x="142146" y="115067"/>
                      <a:pt x="141989" y="115067"/>
                    </a:cubicBezTo>
                    <a:cubicBezTo>
                      <a:pt x="141921" y="115067"/>
                      <a:pt x="141854" y="115071"/>
                      <a:pt x="141793" y="115074"/>
                    </a:cubicBezTo>
                    <a:cubicBezTo>
                      <a:pt x="141578" y="115110"/>
                      <a:pt x="141376" y="115158"/>
                      <a:pt x="141173" y="115241"/>
                    </a:cubicBezTo>
                    <a:cubicBezTo>
                      <a:pt x="141114" y="115074"/>
                      <a:pt x="141078" y="114908"/>
                      <a:pt x="141066" y="114729"/>
                    </a:cubicBezTo>
                    <a:cubicBezTo>
                      <a:pt x="141078" y="114491"/>
                      <a:pt x="141102" y="114253"/>
                      <a:pt x="141150" y="114027"/>
                    </a:cubicBezTo>
                    <a:cubicBezTo>
                      <a:pt x="141281" y="113181"/>
                      <a:pt x="141042" y="112622"/>
                      <a:pt x="140280" y="112253"/>
                    </a:cubicBezTo>
                    <a:cubicBezTo>
                      <a:pt x="140007" y="112145"/>
                      <a:pt x="139792" y="111907"/>
                      <a:pt x="139709" y="111610"/>
                    </a:cubicBezTo>
                    <a:cubicBezTo>
                      <a:pt x="139364" y="110479"/>
                      <a:pt x="138673" y="109490"/>
                      <a:pt x="137732" y="108776"/>
                    </a:cubicBezTo>
                    <a:cubicBezTo>
                      <a:pt x="137387" y="108502"/>
                      <a:pt x="137292" y="108109"/>
                      <a:pt x="137197" y="107693"/>
                    </a:cubicBezTo>
                    <a:cubicBezTo>
                      <a:pt x="137125" y="107395"/>
                      <a:pt x="137030" y="107038"/>
                      <a:pt x="136840" y="106811"/>
                    </a:cubicBezTo>
                    <a:cubicBezTo>
                      <a:pt x="136066" y="105918"/>
                      <a:pt x="135911" y="104930"/>
                      <a:pt x="136197" y="103835"/>
                    </a:cubicBezTo>
                    <a:cubicBezTo>
                      <a:pt x="136363" y="103180"/>
                      <a:pt x="136363" y="102501"/>
                      <a:pt x="136208" y="101847"/>
                    </a:cubicBezTo>
                    <a:cubicBezTo>
                      <a:pt x="136078" y="101156"/>
                      <a:pt x="136161" y="100442"/>
                      <a:pt x="136435" y="99811"/>
                    </a:cubicBezTo>
                    <a:cubicBezTo>
                      <a:pt x="136589" y="99418"/>
                      <a:pt x="136709" y="99025"/>
                      <a:pt x="136804" y="98632"/>
                    </a:cubicBezTo>
                    <a:cubicBezTo>
                      <a:pt x="136923" y="98120"/>
                      <a:pt x="136375" y="97144"/>
                      <a:pt x="135780" y="96786"/>
                    </a:cubicBezTo>
                    <a:cubicBezTo>
                      <a:pt x="135577" y="96655"/>
                      <a:pt x="135363" y="96560"/>
                      <a:pt x="135125" y="96501"/>
                    </a:cubicBezTo>
                    <a:cubicBezTo>
                      <a:pt x="134446" y="96286"/>
                      <a:pt x="133803" y="95929"/>
                      <a:pt x="133268" y="95453"/>
                    </a:cubicBezTo>
                    <a:cubicBezTo>
                      <a:pt x="132970" y="95191"/>
                      <a:pt x="132589" y="95012"/>
                      <a:pt x="132256" y="94762"/>
                    </a:cubicBezTo>
                    <a:cubicBezTo>
                      <a:pt x="131910" y="94512"/>
                      <a:pt x="131577" y="94238"/>
                      <a:pt x="131291" y="93917"/>
                    </a:cubicBezTo>
                    <a:cubicBezTo>
                      <a:pt x="130958" y="93512"/>
                      <a:pt x="130624" y="93191"/>
                      <a:pt x="130089" y="93119"/>
                    </a:cubicBezTo>
                    <a:cubicBezTo>
                      <a:pt x="129458" y="93036"/>
                      <a:pt x="128946" y="92738"/>
                      <a:pt x="128469" y="92345"/>
                    </a:cubicBezTo>
                    <a:cubicBezTo>
                      <a:pt x="127588" y="91643"/>
                      <a:pt x="126683" y="90964"/>
                      <a:pt x="125791" y="90274"/>
                    </a:cubicBezTo>
                    <a:cubicBezTo>
                      <a:pt x="125636" y="90155"/>
                      <a:pt x="125457" y="90071"/>
                      <a:pt x="125290" y="89976"/>
                    </a:cubicBezTo>
                    <a:cubicBezTo>
                      <a:pt x="125017" y="89809"/>
                      <a:pt x="124707" y="89678"/>
                      <a:pt x="124481" y="89452"/>
                    </a:cubicBezTo>
                    <a:cubicBezTo>
                      <a:pt x="124028" y="89000"/>
                      <a:pt x="123469" y="88690"/>
                      <a:pt x="122850" y="88547"/>
                    </a:cubicBezTo>
                    <a:cubicBezTo>
                      <a:pt x="122409" y="88440"/>
                      <a:pt x="122016" y="88190"/>
                      <a:pt x="121719" y="87833"/>
                    </a:cubicBezTo>
                    <a:cubicBezTo>
                      <a:pt x="121433" y="87500"/>
                      <a:pt x="121123" y="87202"/>
                      <a:pt x="120802" y="86916"/>
                    </a:cubicBezTo>
                    <a:cubicBezTo>
                      <a:pt x="120552" y="86714"/>
                      <a:pt x="120266" y="86559"/>
                      <a:pt x="119956" y="86452"/>
                    </a:cubicBezTo>
                    <a:cubicBezTo>
                      <a:pt x="119171" y="86154"/>
                      <a:pt x="118552" y="85678"/>
                      <a:pt x="118171" y="84916"/>
                    </a:cubicBezTo>
                    <a:cubicBezTo>
                      <a:pt x="117861" y="84273"/>
                      <a:pt x="117575" y="83618"/>
                      <a:pt x="117230" y="82987"/>
                    </a:cubicBezTo>
                    <a:cubicBezTo>
                      <a:pt x="117075" y="82701"/>
                      <a:pt x="116861" y="82463"/>
                      <a:pt x="116611" y="82261"/>
                    </a:cubicBezTo>
                    <a:cubicBezTo>
                      <a:pt x="116087" y="81880"/>
                      <a:pt x="115646" y="81392"/>
                      <a:pt x="115313" y="80820"/>
                    </a:cubicBezTo>
                    <a:cubicBezTo>
                      <a:pt x="115005" y="80247"/>
                      <a:pt x="114564" y="79848"/>
                      <a:pt x="113868" y="79848"/>
                    </a:cubicBezTo>
                    <a:cubicBezTo>
                      <a:pt x="113811" y="79848"/>
                      <a:pt x="113753" y="79850"/>
                      <a:pt x="113694" y="79856"/>
                    </a:cubicBezTo>
                    <a:cubicBezTo>
                      <a:pt x="113643" y="79860"/>
                      <a:pt x="113593" y="79863"/>
                      <a:pt x="113544" y="79863"/>
                    </a:cubicBezTo>
                    <a:cubicBezTo>
                      <a:pt x="112953" y="79863"/>
                      <a:pt x="112516" y="79535"/>
                      <a:pt x="112241" y="78975"/>
                    </a:cubicBezTo>
                    <a:cubicBezTo>
                      <a:pt x="112075" y="78617"/>
                      <a:pt x="111884" y="78272"/>
                      <a:pt x="111717" y="77927"/>
                    </a:cubicBezTo>
                    <a:cubicBezTo>
                      <a:pt x="111379" y="77229"/>
                      <a:pt x="110833" y="76879"/>
                      <a:pt x="110233" y="76879"/>
                    </a:cubicBezTo>
                    <a:cubicBezTo>
                      <a:pt x="109839" y="76879"/>
                      <a:pt x="109423" y="77030"/>
                      <a:pt x="109027" y="77332"/>
                    </a:cubicBezTo>
                    <a:cubicBezTo>
                      <a:pt x="108729" y="77570"/>
                      <a:pt x="108324" y="77677"/>
                      <a:pt x="107967" y="77820"/>
                    </a:cubicBezTo>
                    <a:cubicBezTo>
                      <a:pt x="107324" y="78070"/>
                      <a:pt x="107252" y="78177"/>
                      <a:pt x="107241" y="78868"/>
                    </a:cubicBezTo>
                    <a:cubicBezTo>
                      <a:pt x="107241" y="79534"/>
                      <a:pt x="107395" y="80106"/>
                      <a:pt x="107860" y="80594"/>
                    </a:cubicBezTo>
                    <a:cubicBezTo>
                      <a:pt x="108003" y="80761"/>
                      <a:pt x="108134" y="80939"/>
                      <a:pt x="108229" y="81142"/>
                    </a:cubicBezTo>
                    <a:cubicBezTo>
                      <a:pt x="108515" y="81642"/>
                      <a:pt x="108479" y="81796"/>
                      <a:pt x="108026" y="82189"/>
                    </a:cubicBezTo>
                    <a:cubicBezTo>
                      <a:pt x="107193" y="82892"/>
                      <a:pt x="107002" y="84309"/>
                      <a:pt x="107860" y="85071"/>
                    </a:cubicBezTo>
                    <a:cubicBezTo>
                      <a:pt x="108348" y="85499"/>
                      <a:pt x="108800" y="85976"/>
                      <a:pt x="109312" y="86357"/>
                    </a:cubicBezTo>
                    <a:cubicBezTo>
                      <a:pt x="110265" y="87047"/>
                      <a:pt x="111098" y="87869"/>
                      <a:pt x="111813" y="88809"/>
                    </a:cubicBezTo>
                    <a:cubicBezTo>
                      <a:pt x="112265" y="89393"/>
                      <a:pt x="112586" y="90071"/>
                      <a:pt x="112753" y="90786"/>
                    </a:cubicBezTo>
                    <a:cubicBezTo>
                      <a:pt x="113075" y="92095"/>
                      <a:pt x="113408" y="93417"/>
                      <a:pt x="114265" y="94489"/>
                    </a:cubicBezTo>
                    <a:cubicBezTo>
                      <a:pt x="114837" y="95191"/>
                      <a:pt x="115539" y="95786"/>
                      <a:pt x="116182" y="96429"/>
                    </a:cubicBezTo>
                    <a:cubicBezTo>
                      <a:pt x="116266" y="96524"/>
                      <a:pt x="116396" y="96584"/>
                      <a:pt x="116480" y="96679"/>
                    </a:cubicBezTo>
                    <a:cubicBezTo>
                      <a:pt x="117432" y="97727"/>
                      <a:pt x="118706" y="97941"/>
                      <a:pt x="120028" y="98037"/>
                    </a:cubicBezTo>
                    <a:cubicBezTo>
                      <a:pt x="120278" y="98037"/>
                      <a:pt x="120540" y="98060"/>
                      <a:pt x="120802" y="98096"/>
                    </a:cubicBezTo>
                    <a:cubicBezTo>
                      <a:pt x="121114" y="98171"/>
                      <a:pt x="121436" y="98208"/>
                      <a:pt x="121761" y="98208"/>
                    </a:cubicBezTo>
                    <a:cubicBezTo>
                      <a:pt x="121957" y="98208"/>
                      <a:pt x="122153" y="98194"/>
                      <a:pt x="122350" y="98168"/>
                    </a:cubicBezTo>
                    <a:cubicBezTo>
                      <a:pt x="122392" y="98160"/>
                      <a:pt x="122441" y="98156"/>
                      <a:pt x="122492" y="98156"/>
                    </a:cubicBezTo>
                    <a:cubicBezTo>
                      <a:pt x="122674" y="98156"/>
                      <a:pt x="122884" y="98203"/>
                      <a:pt x="122921" y="98287"/>
                    </a:cubicBezTo>
                    <a:cubicBezTo>
                      <a:pt x="123004" y="98501"/>
                      <a:pt x="122957" y="98775"/>
                      <a:pt x="122921" y="99025"/>
                    </a:cubicBezTo>
                    <a:cubicBezTo>
                      <a:pt x="122897" y="99132"/>
                      <a:pt x="122766" y="99227"/>
                      <a:pt x="122695" y="99334"/>
                    </a:cubicBezTo>
                    <a:cubicBezTo>
                      <a:pt x="122457" y="99680"/>
                      <a:pt x="122540" y="100144"/>
                      <a:pt x="122873" y="100394"/>
                    </a:cubicBezTo>
                    <a:cubicBezTo>
                      <a:pt x="123790" y="101144"/>
                      <a:pt x="124755" y="101858"/>
                      <a:pt x="125886" y="102263"/>
                    </a:cubicBezTo>
                    <a:cubicBezTo>
                      <a:pt x="126017" y="102299"/>
                      <a:pt x="126136" y="102347"/>
                      <a:pt x="126243" y="102406"/>
                    </a:cubicBezTo>
                    <a:cubicBezTo>
                      <a:pt x="127350" y="103025"/>
                      <a:pt x="128458" y="103621"/>
                      <a:pt x="129541" y="104252"/>
                    </a:cubicBezTo>
                    <a:cubicBezTo>
                      <a:pt x="130684" y="104895"/>
                      <a:pt x="131232" y="105883"/>
                      <a:pt x="131196" y="107204"/>
                    </a:cubicBezTo>
                    <a:cubicBezTo>
                      <a:pt x="131208" y="107573"/>
                      <a:pt x="131005" y="107919"/>
                      <a:pt x="130696" y="108097"/>
                    </a:cubicBezTo>
                    <a:cubicBezTo>
                      <a:pt x="130613" y="107990"/>
                      <a:pt x="130529" y="107883"/>
                      <a:pt x="130458" y="107764"/>
                    </a:cubicBezTo>
                    <a:cubicBezTo>
                      <a:pt x="130101" y="107121"/>
                      <a:pt x="128648" y="105811"/>
                      <a:pt x="127969" y="105549"/>
                    </a:cubicBezTo>
                    <a:cubicBezTo>
                      <a:pt x="127705" y="105444"/>
                      <a:pt x="127454" y="105395"/>
                      <a:pt x="127214" y="105395"/>
                    </a:cubicBezTo>
                    <a:cubicBezTo>
                      <a:pt x="126663" y="105395"/>
                      <a:pt x="126168" y="105657"/>
                      <a:pt x="125695" y="106121"/>
                    </a:cubicBezTo>
                    <a:cubicBezTo>
                      <a:pt x="124826" y="106978"/>
                      <a:pt x="124659" y="108014"/>
                      <a:pt x="124648" y="109157"/>
                    </a:cubicBezTo>
                    <a:cubicBezTo>
                      <a:pt x="124648" y="109752"/>
                      <a:pt x="124898" y="110193"/>
                      <a:pt x="125314" y="110574"/>
                    </a:cubicBezTo>
                    <a:cubicBezTo>
                      <a:pt x="125386" y="110633"/>
                      <a:pt x="125445" y="110693"/>
                      <a:pt x="125517" y="110740"/>
                    </a:cubicBezTo>
                    <a:cubicBezTo>
                      <a:pt x="125921" y="111086"/>
                      <a:pt x="126445" y="111336"/>
                      <a:pt x="126433" y="111991"/>
                    </a:cubicBezTo>
                    <a:cubicBezTo>
                      <a:pt x="126422" y="112800"/>
                      <a:pt x="126195" y="113538"/>
                      <a:pt x="125588" y="114110"/>
                    </a:cubicBezTo>
                    <a:cubicBezTo>
                      <a:pt x="124981" y="114670"/>
                      <a:pt x="124540" y="115384"/>
                      <a:pt x="124314" y="116182"/>
                    </a:cubicBezTo>
                    <a:cubicBezTo>
                      <a:pt x="124040" y="117051"/>
                      <a:pt x="123731" y="117301"/>
                      <a:pt x="122826" y="117313"/>
                    </a:cubicBezTo>
                    <a:cubicBezTo>
                      <a:pt x="122623" y="117313"/>
                      <a:pt x="122433" y="117337"/>
                      <a:pt x="122231" y="117348"/>
                    </a:cubicBezTo>
                    <a:cubicBezTo>
                      <a:pt x="121933" y="117122"/>
                      <a:pt x="121885" y="116813"/>
                      <a:pt x="121909" y="116479"/>
                    </a:cubicBezTo>
                    <a:cubicBezTo>
                      <a:pt x="121945" y="115801"/>
                      <a:pt x="122135" y="115146"/>
                      <a:pt x="122481" y="114562"/>
                    </a:cubicBezTo>
                    <a:cubicBezTo>
                      <a:pt x="122623" y="114312"/>
                      <a:pt x="122719" y="114050"/>
                      <a:pt x="122873" y="113812"/>
                    </a:cubicBezTo>
                    <a:cubicBezTo>
                      <a:pt x="123469" y="112860"/>
                      <a:pt x="123147" y="111407"/>
                      <a:pt x="122231" y="110645"/>
                    </a:cubicBezTo>
                    <a:cubicBezTo>
                      <a:pt x="121088" y="109645"/>
                      <a:pt x="120076" y="108490"/>
                      <a:pt x="119242" y="107228"/>
                    </a:cubicBezTo>
                    <a:cubicBezTo>
                      <a:pt x="118873" y="106680"/>
                      <a:pt x="118313" y="106395"/>
                      <a:pt x="117813" y="106014"/>
                    </a:cubicBezTo>
                    <a:cubicBezTo>
                      <a:pt x="116587" y="105097"/>
                      <a:pt x="115289" y="104264"/>
                      <a:pt x="114337" y="103013"/>
                    </a:cubicBezTo>
                    <a:cubicBezTo>
                      <a:pt x="113444" y="101847"/>
                      <a:pt x="112182" y="101156"/>
                      <a:pt x="110824" y="100632"/>
                    </a:cubicBezTo>
                    <a:cubicBezTo>
                      <a:pt x="110324" y="100454"/>
                      <a:pt x="109872" y="100203"/>
                      <a:pt x="109455" y="99882"/>
                    </a:cubicBezTo>
                    <a:cubicBezTo>
                      <a:pt x="108443" y="99037"/>
                      <a:pt x="107479" y="98132"/>
                      <a:pt x="106574" y="97167"/>
                    </a:cubicBezTo>
                    <a:cubicBezTo>
                      <a:pt x="105717" y="96263"/>
                      <a:pt x="104657" y="95679"/>
                      <a:pt x="103633" y="95048"/>
                    </a:cubicBezTo>
                    <a:cubicBezTo>
                      <a:pt x="103145" y="94750"/>
                      <a:pt x="102669" y="94417"/>
                      <a:pt x="102442" y="93869"/>
                    </a:cubicBezTo>
                    <a:cubicBezTo>
                      <a:pt x="102073" y="93000"/>
                      <a:pt x="101466" y="92333"/>
                      <a:pt x="100764" y="91750"/>
                    </a:cubicBezTo>
                    <a:cubicBezTo>
                      <a:pt x="99894" y="91036"/>
                      <a:pt x="99621" y="90083"/>
                      <a:pt x="99621" y="89035"/>
                    </a:cubicBezTo>
                    <a:cubicBezTo>
                      <a:pt x="99621" y="88321"/>
                      <a:pt x="99549" y="87666"/>
                      <a:pt x="99192" y="87023"/>
                    </a:cubicBezTo>
                    <a:cubicBezTo>
                      <a:pt x="98442" y="85714"/>
                      <a:pt x="97549" y="84618"/>
                      <a:pt x="95906" y="84511"/>
                    </a:cubicBezTo>
                    <a:cubicBezTo>
                      <a:pt x="95245" y="84469"/>
                      <a:pt x="94591" y="84366"/>
                      <a:pt x="93929" y="84366"/>
                    </a:cubicBezTo>
                    <a:cubicBezTo>
                      <a:pt x="93661" y="84366"/>
                      <a:pt x="93391" y="84383"/>
                      <a:pt x="93120" y="84428"/>
                    </a:cubicBezTo>
                    <a:cubicBezTo>
                      <a:pt x="91977" y="84606"/>
                      <a:pt x="91155" y="85130"/>
                      <a:pt x="90619" y="86154"/>
                    </a:cubicBezTo>
                    <a:cubicBezTo>
                      <a:pt x="90369" y="86618"/>
                      <a:pt x="90048" y="87059"/>
                      <a:pt x="89762" y="87523"/>
                    </a:cubicBezTo>
                    <a:cubicBezTo>
                      <a:pt x="89596" y="87785"/>
                      <a:pt x="89322" y="87952"/>
                      <a:pt x="89012" y="87976"/>
                    </a:cubicBezTo>
                    <a:cubicBezTo>
                      <a:pt x="88953" y="87988"/>
                      <a:pt x="88893" y="88012"/>
                      <a:pt x="88822" y="88023"/>
                    </a:cubicBezTo>
                    <a:cubicBezTo>
                      <a:pt x="87059" y="88166"/>
                      <a:pt x="85631" y="89047"/>
                      <a:pt x="84250" y="90036"/>
                    </a:cubicBezTo>
                    <a:cubicBezTo>
                      <a:pt x="83928" y="90262"/>
                      <a:pt x="83666" y="90559"/>
                      <a:pt x="83476" y="90881"/>
                    </a:cubicBezTo>
                    <a:cubicBezTo>
                      <a:pt x="83084" y="91547"/>
                      <a:pt x="82383" y="91919"/>
                      <a:pt x="81664" y="91919"/>
                    </a:cubicBezTo>
                    <a:cubicBezTo>
                      <a:pt x="81290" y="91919"/>
                      <a:pt x="80912" y="91819"/>
                      <a:pt x="80571" y="91607"/>
                    </a:cubicBezTo>
                    <a:cubicBezTo>
                      <a:pt x="80309" y="91452"/>
                      <a:pt x="80047" y="91310"/>
                      <a:pt x="79785" y="91155"/>
                    </a:cubicBezTo>
                    <a:cubicBezTo>
                      <a:pt x="79467" y="90949"/>
                      <a:pt x="79105" y="90846"/>
                      <a:pt x="78733" y="90846"/>
                    </a:cubicBezTo>
                    <a:cubicBezTo>
                      <a:pt x="78632" y="90846"/>
                      <a:pt x="78529" y="90854"/>
                      <a:pt x="78427" y="90869"/>
                    </a:cubicBezTo>
                    <a:cubicBezTo>
                      <a:pt x="78362" y="90878"/>
                      <a:pt x="78299" y="90882"/>
                      <a:pt x="78236" y="90882"/>
                    </a:cubicBezTo>
                    <a:cubicBezTo>
                      <a:pt x="77725" y="90882"/>
                      <a:pt x="77291" y="90598"/>
                      <a:pt x="76856" y="90333"/>
                    </a:cubicBezTo>
                    <a:cubicBezTo>
                      <a:pt x="76284" y="89988"/>
                      <a:pt x="75701" y="89666"/>
                      <a:pt x="75094" y="89381"/>
                    </a:cubicBezTo>
                    <a:cubicBezTo>
                      <a:pt x="74873" y="89296"/>
                      <a:pt x="74645" y="89253"/>
                      <a:pt x="74416" y="89253"/>
                    </a:cubicBezTo>
                    <a:cubicBezTo>
                      <a:pt x="74325" y="89253"/>
                      <a:pt x="74233" y="89260"/>
                      <a:pt x="74141" y="89274"/>
                    </a:cubicBezTo>
                    <a:cubicBezTo>
                      <a:pt x="73224" y="89381"/>
                      <a:pt x="72355" y="89619"/>
                      <a:pt x="71677" y="90321"/>
                    </a:cubicBezTo>
                    <a:cubicBezTo>
                      <a:pt x="71296" y="90726"/>
                      <a:pt x="70819" y="91048"/>
                      <a:pt x="70426" y="91452"/>
                    </a:cubicBezTo>
                    <a:cubicBezTo>
                      <a:pt x="69807" y="92119"/>
                      <a:pt x="69772" y="92881"/>
                      <a:pt x="70141" y="93691"/>
                    </a:cubicBezTo>
                    <a:cubicBezTo>
                      <a:pt x="70236" y="93905"/>
                      <a:pt x="70355" y="94119"/>
                      <a:pt x="70426" y="94346"/>
                    </a:cubicBezTo>
                    <a:cubicBezTo>
                      <a:pt x="70569" y="94667"/>
                      <a:pt x="70581" y="95024"/>
                      <a:pt x="70462" y="95358"/>
                    </a:cubicBezTo>
                    <a:cubicBezTo>
                      <a:pt x="70224" y="95929"/>
                      <a:pt x="70212" y="96560"/>
                      <a:pt x="70426" y="97144"/>
                    </a:cubicBezTo>
                    <a:cubicBezTo>
                      <a:pt x="70498" y="97334"/>
                      <a:pt x="70534" y="97525"/>
                      <a:pt x="70534" y="97715"/>
                    </a:cubicBezTo>
                    <a:cubicBezTo>
                      <a:pt x="70569" y="98727"/>
                      <a:pt x="70367" y="99108"/>
                      <a:pt x="69379" y="99418"/>
                    </a:cubicBezTo>
                    <a:cubicBezTo>
                      <a:pt x="68236" y="99799"/>
                      <a:pt x="67343" y="100549"/>
                      <a:pt x="66390" y="101227"/>
                    </a:cubicBezTo>
                    <a:cubicBezTo>
                      <a:pt x="65807" y="101680"/>
                      <a:pt x="65140" y="102013"/>
                      <a:pt x="64426" y="102204"/>
                    </a:cubicBezTo>
                    <a:cubicBezTo>
                      <a:pt x="63557" y="102406"/>
                      <a:pt x="62723" y="102680"/>
                      <a:pt x="61973" y="103192"/>
                    </a:cubicBezTo>
                    <a:cubicBezTo>
                      <a:pt x="61211" y="103716"/>
                      <a:pt x="60592" y="104347"/>
                      <a:pt x="60247" y="105180"/>
                    </a:cubicBezTo>
                    <a:cubicBezTo>
                      <a:pt x="59747" y="106371"/>
                      <a:pt x="58996" y="107419"/>
                      <a:pt x="58282" y="108478"/>
                    </a:cubicBezTo>
                    <a:cubicBezTo>
                      <a:pt x="57520" y="109609"/>
                      <a:pt x="56925" y="110800"/>
                      <a:pt x="56818" y="112193"/>
                    </a:cubicBezTo>
                    <a:cubicBezTo>
                      <a:pt x="56794" y="112419"/>
                      <a:pt x="56806" y="112657"/>
                      <a:pt x="56865" y="112884"/>
                    </a:cubicBezTo>
                    <a:cubicBezTo>
                      <a:pt x="56984" y="113407"/>
                      <a:pt x="57187" y="113919"/>
                      <a:pt x="57294" y="114443"/>
                    </a:cubicBezTo>
                    <a:cubicBezTo>
                      <a:pt x="57449" y="115205"/>
                      <a:pt x="57246" y="115539"/>
                      <a:pt x="56544" y="115896"/>
                    </a:cubicBezTo>
                    <a:cubicBezTo>
                      <a:pt x="55996" y="116158"/>
                      <a:pt x="55460" y="116455"/>
                      <a:pt x="54948" y="116777"/>
                    </a:cubicBezTo>
                    <a:cubicBezTo>
                      <a:pt x="54270" y="117182"/>
                      <a:pt x="53877" y="117956"/>
                      <a:pt x="53960" y="118765"/>
                    </a:cubicBezTo>
                    <a:cubicBezTo>
                      <a:pt x="53984" y="119122"/>
                      <a:pt x="53972" y="119492"/>
                      <a:pt x="53912" y="119861"/>
                    </a:cubicBezTo>
                    <a:cubicBezTo>
                      <a:pt x="53841" y="120337"/>
                      <a:pt x="53543" y="120599"/>
                      <a:pt x="53031" y="120670"/>
                    </a:cubicBezTo>
                    <a:cubicBezTo>
                      <a:pt x="51912" y="120801"/>
                      <a:pt x="51067" y="121456"/>
                      <a:pt x="50317" y="122218"/>
                    </a:cubicBezTo>
                    <a:cubicBezTo>
                      <a:pt x="50019" y="122528"/>
                      <a:pt x="49888" y="123016"/>
                      <a:pt x="49698" y="123433"/>
                    </a:cubicBezTo>
                    <a:cubicBezTo>
                      <a:pt x="49310" y="124279"/>
                      <a:pt x="49170" y="124538"/>
                      <a:pt x="48626" y="124538"/>
                    </a:cubicBezTo>
                    <a:cubicBezTo>
                      <a:pt x="48435" y="124538"/>
                      <a:pt x="48194" y="124506"/>
                      <a:pt x="47876" y="124456"/>
                    </a:cubicBezTo>
                    <a:cubicBezTo>
                      <a:pt x="47678" y="124425"/>
                      <a:pt x="47478" y="124409"/>
                      <a:pt x="47278" y="124409"/>
                    </a:cubicBezTo>
                    <a:cubicBezTo>
                      <a:pt x="46879" y="124409"/>
                      <a:pt x="46479" y="124472"/>
                      <a:pt x="46090" y="124599"/>
                    </a:cubicBezTo>
                    <a:cubicBezTo>
                      <a:pt x="45909" y="124660"/>
                      <a:pt x="45717" y="124690"/>
                      <a:pt x="45524" y="124690"/>
                    </a:cubicBezTo>
                    <a:cubicBezTo>
                      <a:pt x="45374" y="124690"/>
                      <a:pt x="45224" y="124672"/>
                      <a:pt x="45078" y="124635"/>
                    </a:cubicBezTo>
                    <a:cubicBezTo>
                      <a:pt x="44666" y="124519"/>
                      <a:pt x="44242" y="124462"/>
                      <a:pt x="43820" y="124462"/>
                    </a:cubicBezTo>
                    <a:cubicBezTo>
                      <a:pt x="43376" y="124462"/>
                      <a:pt x="42933" y="124525"/>
                      <a:pt x="42506" y="124647"/>
                    </a:cubicBezTo>
                    <a:cubicBezTo>
                      <a:pt x="42185" y="124718"/>
                      <a:pt x="41863" y="124742"/>
                      <a:pt x="41530" y="124742"/>
                    </a:cubicBezTo>
                    <a:cubicBezTo>
                      <a:pt x="40697" y="124802"/>
                      <a:pt x="39911" y="124933"/>
                      <a:pt x="39304" y="125623"/>
                    </a:cubicBezTo>
                    <a:cubicBezTo>
                      <a:pt x="39089" y="125838"/>
                      <a:pt x="38815" y="125980"/>
                      <a:pt x="38506" y="126028"/>
                    </a:cubicBezTo>
                    <a:cubicBezTo>
                      <a:pt x="37399" y="126207"/>
                      <a:pt x="36494" y="126802"/>
                      <a:pt x="35613" y="127421"/>
                    </a:cubicBezTo>
                    <a:cubicBezTo>
                      <a:pt x="35288" y="127654"/>
                      <a:pt x="35131" y="127767"/>
                      <a:pt x="34968" y="127767"/>
                    </a:cubicBezTo>
                    <a:cubicBezTo>
                      <a:pt x="34815" y="127767"/>
                      <a:pt x="34657" y="127666"/>
                      <a:pt x="34351" y="127469"/>
                    </a:cubicBezTo>
                    <a:cubicBezTo>
                      <a:pt x="34136" y="127326"/>
                      <a:pt x="33910" y="127207"/>
                      <a:pt x="33672" y="127100"/>
                    </a:cubicBezTo>
                    <a:cubicBezTo>
                      <a:pt x="33160" y="126885"/>
                      <a:pt x="32767" y="126457"/>
                      <a:pt x="32600" y="125945"/>
                    </a:cubicBezTo>
                    <a:cubicBezTo>
                      <a:pt x="32386" y="125385"/>
                      <a:pt x="32005" y="124909"/>
                      <a:pt x="31505" y="124599"/>
                    </a:cubicBezTo>
                    <a:cubicBezTo>
                      <a:pt x="31267" y="124445"/>
                      <a:pt x="31052" y="124278"/>
                      <a:pt x="30850" y="124075"/>
                    </a:cubicBezTo>
                    <a:cubicBezTo>
                      <a:pt x="29856" y="123044"/>
                      <a:pt x="28670" y="122633"/>
                      <a:pt x="27373" y="122633"/>
                    </a:cubicBezTo>
                    <a:cubicBezTo>
                      <a:pt x="27023" y="122633"/>
                      <a:pt x="26666" y="122663"/>
                      <a:pt x="26302" y="122718"/>
                    </a:cubicBezTo>
                    <a:cubicBezTo>
                      <a:pt x="25814" y="122790"/>
                      <a:pt x="25337" y="122980"/>
                      <a:pt x="24849" y="123075"/>
                    </a:cubicBezTo>
                    <a:cubicBezTo>
                      <a:pt x="24325" y="123183"/>
                      <a:pt x="23790" y="123242"/>
                      <a:pt x="23254" y="123266"/>
                    </a:cubicBezTo>
                    <a:cubicBezTo>
                      <a:pt x="22992" y="123254"/>
                      <a:pt x="22742" y="123171"/>
                      <a:pt x="22528" y="123028"/>
                    </a:cubicBezTo>
                    <a:cubicBezTo>
                      <a:pt x="22111" y="122754"/>
                      <a:pt x="22016" y="122444"/>
                      <a:pt x="22301" y="122028"/>
                    </a:cubicBezTo>
                    <a:cubicBezTo>
                      <a:pt x="22670" y="121456"/>
                      <a:pt x="22623" y="120861"/>
                      <a:pt x="22480" y="120277"/>
                    </a:cubicBezTo>
                    <a:cubicBezTo>
                      <a:pt x="22313" y="119551"/>
                      <a:pt x="22254" y="118813"/>
                      <a:pt x="22289" y="118075"/>
                    </a:cubicBezTo>
                    <a:cubicBezTo>
                      <a:pt x="22325" y="117420"/>
                      <a:pt x="22289" y="116741"/>
                      <a:pt x="21694" y="116313"/>
                    </a:cubicBezTo>
                    <a:cubicBezTo>
                      <a:pt x="21408" y="116122"/>
                      <a:pt x="21099" y="115979"/>
                      <a:pt x="20777" y="115860"/>
                    </a:cubicBezTo>
                    <a:cubicBezTo>
                      <a:pt x="20432" y="115705"/>
                      <a:pt x="20087" y="115598"/>
                      <a:pt x="19753" y="115443"/>
                    </a:cubicBezTo>
                    <a:cubicBezTo>
                      <a:pt x="19337" y="115253"/>
                      <a:pt x="19241" y="115122"/>
                      <a:pt x="19361" y="114670"/>
                    </a:cubicBezTo>
                    <a:cubicBezTo>
                      <a:pt x="19480" y="114277"/>
                      <a:pt x="19634" y="113896"/>
                      <a:pt x="19837" y="113538"/>
                    </a:cubicBezTo>
                    <a:cubicBezTo>
                      <a:pt x="20015" y="113193"/>
                      <a:pt x="20218" y="112860"/>
                      <a:pt x="20456" y="112550"/>
                    </a:cubicBezTo>
                    <a:cubicBezTo>
                      <a:pt x="21456" y="111145"/>
                      <a:pt x="21706" y="109467"/>
                      <a:pt x="22135" y="107859"/>
                    </a:cubicBezTo>
                    <a:cubicBezTo>
                      <a:pt x="22385" y="106895"/>
                      <a:pt x="22540" y="105907"/>
                      <a:pt x="22706" y="104930"/>
                    </a:cubicBezTo>
                    <a:cubicBezTo>
                      <a:pt x="22790" y="104525"/>
                      <a:pt x="22825" y="104109"/>
                      <a:pt x="22813" y="103704"/>
                    </a:cubicBezTo>
                    <a:cubicBezTo>
                      <a:pt x="22730" y="102037"/>
                      <a:pt x="22694" y="100370"/>
                      <a:pt x="22147" y="98751"/>
                    </a:cubicBezTo>
                    <a:cubicBezTo>
                      <a:pt x="21885" y="97989"/>
                      <a:pt x="21825" y="97144"/>
                      <a:pt x="21647" y="96334"/>
                    </a:cubicBezTo>
                    <a:cubicBezTo>
                      <a:pt x="21563" y="95870"/>
                      <a:pt x="21432" y="95405"/>
                      <a:pt x="21254" y="94965"/>
                    </a:cubicBezTo>
                    <a:cubicBezTo>
                      <a:pt x="20968" y="94322"/>
                      <a:pt x="20873" y="93631"/>
                      <a:pt x="20754" y="92953"/>
                    </a:cubicBezTo>
                    <a:cubicBezTo>
                      <a:pt x="20658" y="92405"/>
                      <a:pt x="20849" y="92012"/>
                      <a:pt x="21337" y="91774"/>
                    </a:cubicBezTo>
                    <a:cubicBezTo>
                      <a:pt x="21599" y="91619"/>
                      <a:pt x="21885" y="91512"/>
                      <a:pt x="22170" y="91441"/>
                    </a:cubicBezTo>
                    <a:cubicBezTo>
                      <a:pt x="23040" y="91298"/>
                      <a:pt x="23837" y="90917"/>
                      <a:pt x="24492" y="90333"/>
                    </a:cubicBezTo>
                    <a:cubicBezTo>
                      <a:pt x="24766" y="90095"/>
                      <a:pt x="25016" y="89821"/>
                      <a:pt x="25302" y="89607"/>
                    </a:cubicBezTo>
                    <a:cubicBezTo>
                      <a:pt x="25457" y="89488"/>
                      <a:pt x="25647" y="89416"/>
                      <a:pt x="25838" y="89393"/>
                    </a:cubicBezTo>
                    <a:cubicBezTo>
                      <a:pt x="25982" y="89370"/>
                      <a:pt x="26128" y="89359"/>
                      <a:pt x="26273" y="89359"/>
                    </a:cubicBezTo>
                    <a:cubicBezTo>
                      <a:pt x="26736" y="89359"/>
                      <a:pt x="27195" y="89473"/>
                      <a:pt x="27612" y="89690"/>
                    </a:cubicBezTo>
                    <a:cubicBezTo>
                      <a:pt x="27873" y="89839"/>
                      <a:pt x="28141" y="89885"/>
                      <a:pt x="28425" y="89885"/>
                    </a:cubicBezTo>
                    <a:cubicBezTo>
                      <a:pt x="28529" y="89885"/>
                      <a:pt x="28634" y="89878"/>
                      <a:pt x="28743" y="89869"/>
                    </a:cubicBezTo>
                    <a:cubicBezTo>
                      <a:pt x="29255" y="89821"/>
                      <a:pt x="29779" y="89833"/>
                      <a:pt x="30290" y="89809"/>
                    </a:cubicBezTo>
                    <a:cubicBezTo>
                      <a:pt x="30731" y="89786"/>
                      <a:pt x="31160" y="89786"/>
                      <a:pt x="31588" y="89726"/>
                    </a:cubicBezTo>
                    <a:cubicBezTo>
                      <a:pt x="32184" y="89643"/>
                      <a:pt x="32791" y="89524"/>
                      <a:pt x="33374" y="89393"/>
                    </a:cubicBezTo>
                    <a:cubicBezTo>
                      <a:pt x="33605" y="89343"/>
                      <a:pt x="33833" y="89323"/>
                      <a:pt x="34059" y="89323"/>
                    </a:cubicBezTo>
                    <a:cubicBezTo>
                      <a:pt x="34810" y="89323"/>
                      <a:pt x="35535" y="89547"/>
                      <a:pt x="36267" y="89666"/>
                    </a:cubicBezTo>
                    <a:cubicBezTo>
                      <a:pt x="37339" y="89833"/>
                      <a:pt x="38411" y="90024"/>
                      <a:pt x="39494" y="90095"/>
                    </a:cubicBezTo>
                    <a:cubicBezTo>
                      <a:pt x="39613" y="90106"/>
                      <a:pt x="39732" y="90111"/>
                      <a:pt x="39852" y="90111"/>
                    </a:cubicBezTo>
                    <a:cubicBezTo>
                      <a:pt x="40371" y="90111"/>
                      <a:pt x="40901" y="90020"/>
                      <a:pt x="41423" y="89952"/>
                    </a:cubicBezTo>
                    <a:cubicBezTo>
                      <a:pt x="41764" y="89905"/>
                      <a:pt x="42102" y="89878"/>
                      <a:pt x="42437" y="89878"/>
                    </a:cubicBezTo>
                    <a:cubicBezTo>
                      <a:pt x="43026" y="89878"/>
                      <a:pt x="43608" y="89962"/>
                      <a:pt x="44185" y="90167"/>
                    </a:cubicBezTo>
                    <a:cubicBezTo>
                      <a:pt x="44465" y="90264"/>
                      <a:pt x="44759" y="90312"/>
                      <a:pt x="45055" y="90312"/>
                    </a:cubicBezTo>
                    <a:cubicBezTo>
                      <a:pt x="45301" y="90312"/>
                      <a:pt x="45549" y="90279"/>
                      <a:pt x="45792" y="90214"/>
                    </a:cubicBezTo>
                    <a:cubicBezTo>
                      <a:pt x="46029" y="90141"/>
                      <a:pt x="46273" y="90105"/>
                      <a:pt x="46516" y="90105"/>
                    </a:cubicBezTo>
                    <a:cubicBezTo>
                      <a:pt x="46788" y="90105"/>
                      <a:pt x="47059" y="90150"/>
                      <a:pt x="47316" y="90238"/>
                    </a:cubicBezTo>
                    <a:cubicBezTo>
                      <a:pt x="47769" y="90405"/>
                      <a:pt x="48245" y="90500"/>
                      <a:pt x="48721" y="90524"/>
                    </a:cubicBezTo>
                    <a:cubicBezTo>
                      <a:pt x="48782" y="90526"/>
                      <a:pt x="48843" y="90527"/>
                      <a:pt x="48904" y="90527"/>
                    </a:cubicBezTo>
                    <a:cubicBezTo>
                      <a:pt x="50435" y="90527"/>
                      <a:pt x="52030" y="89795"/>
                      <a:pt x="52007" y="87631"/>
                    </a:cubicBezTo>
                    <a:cubicBezTo>
                      <a:pt x="51996" y="86690"/>
                      <a:pt x="52138" y="85761"/>
                      <a:pt x="52424" y="84868"/>
                    </a:cubicBezTo>
                    <a:cubicBezTo>
                      <a:pt x="52519" y="84535"/>
                      <a:pt x="52650" y="84213"/>
                      <a:pt x="52817" y="83916"/>
                    </a:cubicBezTo>
                    <a:cubicBezTo>
                      <a:pt x="53127" y="83416"/>
                      <a:pt x="53281" y="82832"/>
                      <a:pt x="53281" y="82249"/>
                    </a:cubicBezTo>
                    <a:cubicBezTo>
                      <a:pt x="53293" y="81677"/>
                      <a:pt x="53246" y="81106"/>
                      <a:pt x="53317" y="80558"/>
                    </a:cubicBezTo>
                    <a:cubicBezTo>
                      <a:pt x="53412" y="79927"/>
                      <a:pt x="53555" y="79320"/>
                      <a:pt x="53746" y="78713"/>
                    </a:cubicBezTo>
                    <a:cubicBezTo>
                      <a:pt x="53889" y="78189"/>
                      <a:pt x="53924" y="77701"/>
                      <a:pt x="53567" y="77236"/>
                    </a:cubicBezTo>
                    <a:cubicBezTo>
                      <a:pt x="53210" y="76784"/>
                      <a:pt x="53067" y="76201"/>
                      <a:pt x="53186" y="75641"/>
                    </a:cubicBezTo>
                    <a:cubicBezTo>
                      <a:pt x="53329" y="74784"/>
                      <a:pt x="52972" y="74176"/>
                      <a:pt x="52317" y="73665"/>
                    </a:cubicBezTo>
                    <a:cubicBezTo>
                      <a:pt x="52031" y="73414"/>
                      <a:pt x="51757" y="73141"/>
                      <a:pt x="51507" y="72843"/>
                    </a:cubicBezTo>
                    <a:cubicBezTo>
                      <a:pt x="51353" y="72664"/>
                      <a:pt x="51198" y="72498"/>
                      <a:pt x="51019" y="72331"/>
                    </a:cubicBezTo>
                    <a:cubicBezTo>
                      <a:pt x="50317" y="71736"/>
                      <a:pt x="49650" y="71128"/>
                      <a:pt x="49471" y="70164"/>
                    </a:cubicBezTo>
                    <a:cubicBezTo>
                      <a:pt x="49436" y="70033"/>
                      <a:pt x="49412" y="69902"/>
                      <a:pt x="49412" y="69771"/>
                    </a:cubicBezTo>
                    <a:cubicBezTo>
                      <a:pt x="49436" y="68866"/>
                      <a:pt x="48876" y="68366"/>
                      <a:pt x="48174" y="67938"/>
                    </a:cubicBezTo>
                    <a:cubicBezTo>
                      <a:pt x="47828" y="67723"/>
                      <a:pt x="47495" y="67485"/>
                      <a:pt x="47185" y="67211"/>
                    </a:cubicBezTo>
                    <a:cubicBezTo>
                      <a:pt x="46673" y="66747"/>
                      <a:pt x="46209" y="66223"/>
                      <a:pt x="45673" y="65783"/>
                    </a:cubicBezTo>
                    <a:cubicBezTo>
                      <a:pt x="45400" y="65580"/>
                      <a:pt x="45078" y="65425"/>
                      <a:pt x="44745" y="65354"/>
                    </a:cubicBezTo>
                    <a:cubicBezTo>
                      <a:pt x="43864" y="65140"/>
                      <a:pt x="42959" y="64973"/>
                      <a:pt x="42078" y="64782"/>
                    </a:cubicBezTo>
                    <a:cubicBezTo>
                      <a:pt x="41494" y="64663"/>
                      <a:pt x="40958" y="64390"/>
                      <a:pt x="40530" y="63997"/>
                    </a:cubicBezTo>
                    <a:cubicBezTo>
                      <a:pt x="40256" y="63770"/>
                      <a:pt x="40101" y="63437"/>
                      <a:pt x="40113" y="63080"/>
                    </a:cubicBezTo>
                    <a:cubicBezTo>
                      <a:pt x="40125" y="62616"/>
                      <a:pt x="40018" y="62175"/>
                      <a:pt x="39637" y="61854"/>
                    </a:cubicBezTo>
                    <a:cubicBezTo>
                      <a:pt x="39375" y="61627"/>
                      <a:pt x="39149" y="61377"/>
                      <a:pt x="39292" y="61008"/>
                    </a:cubicBezTo>
                    <a:cubicBezTo>
                      <a:pt x="39411" y="60627"/>
                      <a:pt x="39744" y="60353"/>
                      <a:pt x="40137" y="60282"/>
                    </a:cubicBezTo>
                    <a:cubicBezTo>
                      <a:pt x="40589" y="60199"/>
                      <a:pt x="41030" y="60127"/>
                      <a:pt x="41482" y="60056"/>
                    </a:cubicBezTo>
                    <a:cubicBezTo>
                      <a:pt x="42304" y="59937"/>
                      <a:pt x="43114" y="59818"/>
                      <a:pt x="43923" y="59710"/>
                    </a:cubicBezTo>
                    <a:cubicBezTo>
                      <a:pt x="44137" y="59675"/>
                      <a:pt x="44352" y="59639"/>
                      <a:pt x="44578" y="59627"/>
                    </a:cubicBezTo>
                    <a:cubicBezTo>
                      <a:pt x="44620" y="59621"/>
                      <a:pt x="44662" y="59618"/>
                      <a:pt x="44705" y="59618"/>
                    </a:cubicBezTo>
                    <a:cubicBezTo>
                      <a:pt x="44914" y="59618"/>
                      <a:pt x="45124" y="59691"/>
                      <a:pt x="45292" y="59829"/>
                    </a:cubicBezTo>
                    <a:cubicBezTo>
                      <a:pt x="45507" y="59984"/>
                      <a:pt x="45733" y="60103"/>
                      <a:pt x="45971" y="60199"/>
                    </a:cubicBezTo>
                    <a:cubicBezTo>
                      <a:pt x="46370" y="60404"/>
                      <a:pt x="46764" y="60511"/>
                      <a:pt x="47159" y="60511"/>
                    </a:cubicBezTo>
                    <a:cubicBezTo>
                      <a:pt x="47565" y="60511"/>
                      <a:pt x="47972" y="60398"/>
                      <a:pt x="48388" y="60163"/>
                    </a:cubicBezTo>
                    <a:cubicBezTo>
                      <a:pt x="48686" y="59996"/>
                      <a:pt x="49102" y="60032"/>
                      <a:pt x="49471" y="60020"/>
                    </a:cubicBezTo>
                    <a:cubicBezTo>
                      <a:pt x="49936" y="59984"/>
                      <a:pt x="50424" y="60020"/>
                      <a:pt x="50888" y="59949"/>
                    </a:cubicBezTo>
                    <a:cubicBezTo>
                      <a:pt x="51329" y="59901"/>
                      <a:pt x="51388" y="59782"/>
                      <a:pt x="51329" y="59341"/>
                    </a:cubicBezTo>
                    <a:cubicBezTo>
                      <a:pt x="51317" y="59306"/>
                      <a:pt x="51317" y="59258"/>
                      <a:pt x="51305" y="59222"/>
                    </a:cubicBezTo>
                    <a:cubicBezTo>
                      <a:pt x="51031" y="58436"/>
                      <a:pt x="50948" y="57603"/>
                      <a:pt x="51043" y="56781"/>
                    </a:cubicBezTo>
                    <a:cubicBezTo>
                      <a:pt x="51126" y="56103"/>
                      <a:pt x="50710" y="55508"/>
                      <a:pt x="50424" y="54900"/>
                    </a:cubicBezTo>
                    <a:cubicBezTo>
                      <a:pt x="50257" y="54555"/>
                      <a:pt x="50102" y="54222"/>
                      <a:pt x="50341" y="53817"/>
                    </a:cubicBezTo>
                    <a:cubicBezTo>
                      <a:pt x="50507" y="53781"/>
                      <a:pt x="50698" y="53733"/>
                      <a:pt x="50888" y="53710"/>
                    </a:cubicBezTo>
                    <a:cubicBezTo>
                      <a:pt x="51002" y="53695"/>
                      <a:pt x="51109" y="53687"/>
                      <a:pt x="51210" y="53687"/>
                    </a:cubicBezTo>
                    <a:cubicBezTo>
                      <a:pt x="51901" y="53687"/>
                      <a:pt x="52300" y="54046"/>
                      <a:pt x="52508" y="54805"/>
                    </a:cubicBezTo>
                    <a:cubicBezTo>
                      <a:pt x="52772" y="55735"/>
                      <a:pt x="53146" y="55901"/>
                      <a:pt x="53856" y="55901"/>
                    </a:cubicBezTo>
                    <a:cubicBezTo>
                      <a:pt x="53882" y="55901"/>
                      <a:pt x="53909" y="55901"/>
                      <a:pt x="53936" y="55900"/>
                    </a:cubicBezTo>
                    <a:cubicBezTo>
                      <a:pt x="55163" y="55865"/>
                      <a:pt x="56401" y="55722"/>
                      <a:pt x="57603" y="55448"/>
                    </a:cubicBezTo>
                    <a:cubicBezTo>
                      <a:pt x="58199" y="55317"/>
                      <a:pt x="58675" y="55031"/>
                      <a:pt x="58913" y="54412"/>
                    </a:cubicBezTo>
                    <a:cubicBezTo>
                      <a:pt x="59056" y="54031"/>
                      <a:pt x="59306" y="53686"/>
                      <a:pt x="59508" y="53329"/>
                    </a:cubicBezTo>
                    <a:cubicBezTo>
                      <a:pt x="59889" y="52626"/>
                      <a:pt x="60509" y="52269"/>
                      <a:pt x="61247" y="52079"/>
                    </a:cubicBezTo>
                    <a:lnTo>
                      <a:pt x="61318" y="52067"/>
                    </a:lnTo>
                    <a:cubicBezTo>
                      <a:pt x="62818" y="51852"/>
                      <a:pt x="63640" y="50900"/>
                      <a:pt x="64009" y="49507"/>
                    </a:cubicBezTo>
                    <a:cubicBezTo>
                      <a:pt x="64199" y="48781"/>
                      <a:pt x="64342" y="48030"/>
                      <a:pt x="64473" y="47280"/>
                    </a:cubicBezTo>
                    <a:cubicBezTo>
                      <a:pt x="64592" y="46661"/>
                      <a:pt x="64854" y="46185"/>
                      <a:pt x="65414" y="45863"/>
                    </a:cubicBezTo>
                    <a:cubicBezTo>
                      <a:pt x="65938" y="45542"/>
                      <a:pt x="66521" y="45292"/>
                      <a:pt x="67128" y="45137"/>
                    </a:cubicBezTo>
                    <a:cubicBezTo>
                      <a:pt x="67819" y="44959"/>
                      <a:pt x="68462" y="44625"/>
                      <a:pt x="69141" y="44399"/>
                    </a:cubicBezTo>
                    <a:cubicBezTo>
                      <a:pt x="69772" y="44209"/>
                      <a:pt x="70331" y="43863"/>
                      <a:pt x="70784" y="43387"/>
                    </a:cubicBezTo>
                    <a:cubicBezTo>
                      <a:pt x="71177" y="42950"/>
                      <a:pt x="71691" y="42763"/>
                      <a:pt x="72270" y="42763"/>
                    </a:cubicBezTo>
                    <a:cubicBezTo>
                      <a:pt x="72322" y="42763"/>
                      <a:pt x="72374" y="42765"/>
                      <a:pt x="72427" y="42768"/>
                    </a:cubicBezTo>
                    <a:cubicBezTo>
                      <a:pt x="72475" y="42771"/>
                      <a:pt x="72523" y="42773"/>
                      <a:pt x="72571" y="42773"/>
                    </a:cubicBezTo>
                    <a:cubicBezTo>
                      <a:pt x="73032" y="42773"/>
                      <a:pt x="73475" y="42617"/>
                      <a:pt x="73820" y="42315"/>
                    </a:cubicBezTo>
                    <a:cubicBezTo>
                      <a:pt x="74201" y="41982"/>
                      <a:pt x="74248" y="41744"/>
                      <a:pt x="74046" y="41280"/>
                    </a:cubicBezTo>
                    <a:cubicBezTo>
                      <a:pt x="73951" y="41053"/>
                      <a:pt x="73844" y="40839"/>
                      <a:pt x="73736" y="40637"/>
                    </a:cubicBezTo>
                    <a:cubicBezTo>
                      <a:pt x="73582" y="40351"/>
                      <a:pt x="73617" y="40018"/>
                      <a:pt x="73820" y="39779"/>
                    </a:cubicBezTo>
                    <a:cubicBezTo>
                      <a:pt x="73951" y="39577"/>
                      <a:pt x="74105" y="39386"/>
                      <a:pt x="74260" y="39208"/>
                    </a:cubicBezTo>
                    <a:cubicBezTo>
                      <a:pt x="75201" y="38208"/>
                      <a:pt x="75832" y="36946"/>
                      <a:pt x="76082" y="35600"/>
                    </a:cubicBezTo>
                    <a:cubicBezTo>
                      <a:pt x="76249" y="34838"/>
                      <a:pt x="76534" y="34100"/>
                      <a:pt x="76939" y="33433"/>
                    </a:cubicBezTo>
                    <a:cubicBezTo>
                      <a:pt x="77273" y="32850"/>
                      <a:pt x="77713" y="32493"/>
                      <a:pt x="78368" y="32445"/>
                    </a:cubicBezTo>
                    <a:cubicBezTo>
                      <a:pt x="78963" y="32398"/>
                      <a:pt x="79320" y="32124"/>
                      <a:pt x="79547" y="31576"/>
                    </a:cubicBezTo>
                    <a:cubicBezTo>
                      <a:pt x="79690" y="31266"/>
                      <a:pt x="79880" y="30969"/>
                      <a:pt x="80130" y="30719"/>
                    </a:cubicBezTo>
                    <a:cubicBezTo>
                      <a:pt x="80408" y="30398"/>
                      <a:pt x="80821" y="30211"/>
                      <a:pt x="81256" y="30211"/>
                    </a:cubicBezTo>
                    <a:cubicBezTo>
                      <a:pt x="81305" y="30211"/>
                      <a:pt x="81354" y="30214"/>
                      <a:pt x="81404" y="30219"/>
                    </a:cubicBezTo>
                    <a:cubicBezTo>
                      <a:pt x="81833" y="30219"/>
                      <a:pt x="82261" y="30159"/>
                      <a:pt x="82678" y="30064"/>
                    </a:cubicBezTo>
                    <a:cubicBezTo>
                      <a:pt x="82999" y="29992"/>
                      <a:pt x="83297" y="29850"/>
                      <a:pt x="83619" y="29790"/>
                    </a:cubicBezTo>
                    <a:cubicBezTo>
                      <a:pt x="83794" y="29749"/>
                      <a:pt x="83966" y="29725"/>
                      <a:pt x="84130" y="29725"/>
                    </a:cubicBezTo>
                    <a:cubicBezTo>
                      <a:pt x="84579" y="29725"/>
                      <a:pt x="84977" y="29900"/>
                      <a:pt x="85274" y="30362"/>
                    </a:cubicBezTo>
                    <a:cubicBezTo>
                      <a:pt x="85309" y="30409"/>
                      <a:pt x="85357" y="30469"/>
                      <a:pt x="85405" y="30504"/>
                    </a:cubicBezTo>
                    <a:cubicBezTo>
                      <a:pt x="85452" y="30540"/>
                      <a:pt x="85500" y="30564"/>
                      <a:pt x="85559" y="30588"/>
                    </a:cubicBezTo>
                    <a:cubicBezTo>
                      <a:pt x="85881" y="30457"/>
                      <a:pt x="86214" y="30314"/>
                      <a:pt x="86536" y="30159"/>
                    </a:cubicBezTo>
                    <a:cubicBezTo>
                      <a:pt x="86667" y="30064"/>
                      <a:pt x="86762" y="29921"/>
                      <a:pt x="86809" y="29754"/>
                    </a:cubicBezTo>
                    <a:cubicBezTo>
                      <a:pt x="86869" y="29504"/>
                      <a:pt x="86905" y="29242"/>
                      <a:pt x="86893" y="28980"/>
                    </a:cubicBezTo>
                    <a:cubicBezTo>
                      <a:pt x="86893" y="28385"/>
                      <a:pt x="87214" y="28064"/>
                      <a:pt x="87750" y="27897"/>
                    </a:cubicBezTo>
                    <a:cubicBezTo>
                      <a:pt x="88048" y="27814"/>
                      <a:pt x="88333" y="27718"/>
                      <a:pt x="88619" y="27611"/>
                    </a:cubicBezTo>
                    <a:cubicBezTo>
                      <a:pt x="88804" y="27547"/>
                      <a:pt x="88976" y="27515"/>
                      <a:pt x="89134" y="27515"/>
                    </a:cubicBezTo>
                    <a:cubicBezTo>
                      <a:pt x="89564" y="27515"/>
                      <a:pt x="89890" y="27754"/>
                      <a:pt x="90107" y="28242"/>
                    </a:cubicBezTo>
                    <a:cubicBezTo>
                      <a:pt x="90155" y="28361"/>
                      <a:pt x="90179" y="28492"/>
                      <a:pt x="90227" y="28611"/>
                    </a:cubicBezTo>
                    <a:cubicBezTo>
                      <a:pt x="90288" y="28837"/>
                      <a:pt x="90492" y="28993"/>
                      <a:pt x="90722" y="28993"/>
                    </a:cubicBezTo>
                    <a:cubicBezTo>
                      <a:pt x="90759" y="28993"/>
                      <a:pt x="90796" y="28989"/>
                      <a:pt x="90834" y="28980"/>
                    </a:cubicBezTo>
                    <a:cubicBezTo>
                      <a:pt x="91120" y="28933"/>
                      <a:pt x="91465" y="28969"/>
                      <a:pt x="91560" y="28564"/>
                    </a:cubicBezTo>
                    <a:cubicBezTo>
                      <a:pt x="91631" y="28254"/>
                      <a:pt x="91727" y="27933"/>
                      <a:pt x="91762" y="27611"/>
                    </a:cubicBezTo>
                    <a:cubicBezTo>
                      <a:pt x="91822" y="27206"/>
                      <a:pt x="92001" y="26909"/>
                      <a:pt x="92370" y="26754"/>
                    </a:cubicBezTo>
                    <a:cubicBezTo>
                      <a:pt x="92989" y="26516"/>
                      <a:pt x="93203" y="26016"/>
                      <a:pt x="93215" y="25420"/>
                    </a:cubicBezTo>
                    <a:cubicBezTo>
                      <a:pt x="93215" y="25075"/>
                      <a:pt x="93346" y="24742"/>
                      <a:pt x="93560" y="24468"/>
                    </a:cubicBezTo>
                    <a:cubicBezTo>
                      <a:pt x="94096" y="23766"/>
                      <a:pt x="94060" y="23242"/>
                      <a:pt x="93334" y="22777"/>
                    </a:cubicBezTo>
                    <a:cubicBezTo>
                      <a:pt x="92763" y="22420"/>
                      <a:pt x="92679" y="22015"/>
                      <a:pt x="92882" y="21468"/>
                    </a:cubicBezTo>
                    <a:cubicBezTo>
                      <a:pt x="93203" y="20634"/>
                      <a:pt x="93013" y="19944"/>
                      <a:pt x="92382" y="19336"/>
                    </a:cubicBezTo>
                    <a:cubicBezTo>
                      <a:pt x="92048" y="19027"/>
                      <a:pt x="91989" y="18622"/>
                      <a:pt x="92132" y="18193"/>
                    </a:cubicBezTo>
                    <a:cubicBezTo>
                      <a:pt x="92215" y="17931"/>
                      <a:pt x="92334" y="17670"/>
                      <a:pt x="92429" y="17408"/>
                    </a:cubicBezTo>
                    <a:cubicBezTo>
                      <a:pt x="92489" y="17217"/>
                      <a:pt x="92584" y="17003"/>
                      <a:pt x="92536" y="16848"/>
                    </a:cubicBezTo>
                    <a:cubicBezTo>
                      <a:pt x="92310" y="16181"/>
                      <a:pt x="92108" y="15443"/>
                      <a:pt x="91441" y="15074"/>
                    </a:cubicBezTo>
                    <a:cubicBezTo>
                      <a:pt x="91012" y="14883"/>
                      <a:pt x="90739" y="14455"/>
                      <a:pt x="90750" y="13991"/>
                    </a:cubicBezTo>
                    <a:cubicBezTo>
                      <a:pt x="90739" y="13538"/>
                      <a:pt x="90762" y="13086"/>
                      <a:pt x="90822" y="12633"/>
                    </a:cubicBezTo>
                    <a:cubicBezTo>
                      <a:pt x="90881" y="12145"/>
                      <a:pt x="91048" y="11657"/>
                      <a:pt x="91072" y="11169"/>
                    </a:cubicBezTo>
                    <a:cubicBezTo>
                      <a:pt x="91072" y="10716"/>
                      <a:pt x="91012" y="10264"/>
                      <a:pt x="90917" y="9823"/>
                    </a:cubicBezTo>
                    <a:cubicBezTo>
                      <a:pt x="90822" y="9228"/>
                      <a:pt x="90643" y="8633"/>
                      <a:pt x="90584" y="8037"/>
                    </a:cubicBezTo>
                    <a:cubicBezTo>
                      <a:pt x="90539" y="7586"/>
                      <a:pt x="90699" y="7361"/>
                      <a:pt x="91027" y="7361"/>
                    </a:cubicBezTo>
                    <a:cubicBezTo>
                      <a:pt x="91132" y="7361"/>
                      <a:pt x="91255" y="7384"/>
                      <a:pt x="91393" y="7430"/>
                    </a:cubicBezTo>
                    <a:cubicBezTo>
                      <a:pt x="91751" y="7573"/>
                      <a:pt x="92096" y="7740"/>
                      <a:pt x="92429" y="7918"/>
                    </a:cubicBezTo>
                    <a:cubicBezTo>
                      <a:pt x="92584" y="7799"/>
                      <a:pt x="92751" y="7680"/>
                      <a:pt x="92905" y="7537"/>
                    </a:cubicBezTo>
                    <a:cubicBezTo>
                      <a:pt x="93263" y="7192"/>
                      <a:pt x="93608" y="6847"/>
                      <a:pt x="93953" y="6490"/>
                    </a:cubicBezTo>
                    <a:cubicBezTo>
                      <a:pt x="94298" y="6144"/>
                      <a:pt x="94441" y="4906"/>
                      <a:pt x="94168" y="4573"/>
                    </a:cubicBezTo>
                    <a:cubicBezTo>
                      <a:pt x="94024" y="4440"/>
                      <a:pt x="93839" y="4369"/>
                      <a:pt x="93642" y="4369"/>
                    </a:cubicBezTo>
                    <a:cubicBezTo>
                      <a:pt x="93627" y="4369"/>
                      <a:pt x="93611" y="4369"/>
                      <a:pt x="93596" y="4370"/>
                    </a:cubicBezTo>
                    <a:cubicBezTo>
                      <a:pt x="93155" y="4406"/>
                      <a:pt x="92763" y="4656"/>
                      <a:pt x="92536" y="5037"/>
                    </a:cubicBezTo>
                    <a:cubicBezTo>
                      <a:pt x="92448" y="5185"/>
                      <a:pt x="92383" y="5471"/>
                      <a:pt x="92195" y="5471"/>
                    </a:cubicBezTo>
                    <a:cubicBezTo>
                      <a:pt x="92156" y="5471"/>
                      <a:pt x="92111" y="5459"/>
                      <a:pt x="92060" y="5430"/>
                    </a:cubicBezTo>
                    <a:cubicBezTo>
                      <a:pt x="91703" y="5228"/>
                      <a:pt x="92036" y="4977"/>
                      <a:pt x="92167" y="4787"/>
                    </a:cubicBezTo>
                    <a:cubicBezTo>
                      <a:pt x="92346" y="4525"/>
                      <a:pt x="92572" y="4299"/>
                      <a:pt x="92834" y="4108"/>
                    </a:cubicBezTo>
                    <a:cubicBezTo>
                      <a:pt x="93417" y="3739"/>
                      <a:pt x="94037" y="3418"/>
                      <a:pt x="94668" y="3132"/>
                    </a:cubicBezTo>
                    <a:cubicBezTo>
                      <a:pt x="95346" y="2846"/>
                      <a:pt x="95977" y="2453"/>
                      <a:pt x="96537" y="1977"/>
                    </a:cubicBezTo>
                    <a:cubicBezTo>
                      <a:pt x="97072" y="1498"/>
                      <a:pt x="97659" y="1102"/>
                      <a:pt x="98415" y="1102"/>
                    </a:cubicBezTo>
                    <a:cubicBezTo>
                      <a:pt x="98467" y="1102"/>
                      <a:pt x="98519" y="1104"/>
                      <a:pt x="98573" y="1108"/>
                    </a:cubicBezTo>
                    <a:cubicBezTo>
                      <a:pt x="99454" y="1168"/>
                      <a:pt x="99823" y="1632"/>
                      <a:pt x="99525" y="2441"/>
                    </a:cubicBezTo>
                    <a:cubicBezTo>
                      <a:pt x="99132" y="3489"/>
                      <a:pt x="99013" y="4585"/>
                      <a:pt x="98894" y="5680"/>
                    </a:cubicBezTo>
                    <a:cubicBezTo>
                      <a:pt x="98799" y="6561"/>
                      <a:pt x="99109" y="7049"/>
                      <a:pt x="99942" y="7383"/>
                    </a:cubicBezTo>
                    <a:cubicBezTo>
                      <a:pt x="100061" y="7430"/>
                      <a:pt x="100192" y="7478"/>
                      <a:pt x="100299" y="7537"/>
                    </a:cubicBezTo>
                    <a:cubicBezTo>
                      <a:pt x="100859" y="7787"/>
                      <a:pt x="101014" y="8037"/>
                      <a:pt x="100942" y="8526"/>
                    </a:cubicBezTo>
                    <a:cubicBezTo>
                      <a:pt x="100883" y="9038"/>
                      <a:pt x="100490" y="9454"/>
                      <a:pt x="99978" y="9526"/>
                    </a:cubicBezTo>
                    <a:cubicBezTo>
                      <a:pt x="99037" y="9657"/>
                      <a:pt x="98763" y="9883"/>
                      <a:pt x="98537" y="10823"/>
                    </a:cubicBezTo>
                    <a:cubicBezTo>
                      <a:pt x="98430" y="11240"/>
                      <a:pt x="98370" y="11681"/>
                      <a:pt x="98359" y="12109"/>
                    </a:cubicBezTo>
                    <a:cubicBezTo>
                      <a:pt x="98347" y="12586"/>
                      <a:pt x="98156" y="12955"/>
                      <a:pt x="97704" y="13038"/>
                    </a:cubicBezTo>
                    <a:cubicBezTo>
                      <a:pt x="96680" y="13229"/>
                      <a:pt x="96323" y="13919"/>
                      <a:pt x="96263" y="14836"/>
                    </a:cubicBezTo>
                    <a:cubicBezTo>
                      <a:pt x="96239" y="15098"/>
                      <a:pt x="96251" y="15360"/>
                      <a:pt x="96323" y="15610"/>
                    </a:cubicBezTo>
                    <a:cubicBezTo>
                      <a:pt x="96465" y="15931"/>
                      <a:pt x="96382" y="16312"/>
                      <a:pt x="96132" y="16562"/>
                    </a:cubicBezTo>
                    <a:cubicBezTo>
                      <a:pt x="96025" y="16669"/>
                      <a:pt x="95930" y="16788"/>
                      <a:pt x="95846" y="16919"/>
                    </a:cubicBezTo>
                    <a:cubicBezTo>
                      <a:pt x="95572" y="17384"/>
                      <a:pt x="95703" y="17812"/>
                      <a:pt x="96180" y="18062"/>
                    </a:cubicBezTo>
                    <a:cubicBezTo>
                      <a:pt x="96263" y="18110"/>
                      <a:pt x="96346" y="18134"/>
                      <a:pt x="96418" y="18170"/>
                    </a:cubicBezTo>
                    <a:cubicBezTo>
                      <a:pt x="97073" y="18443"/>
                      <a:pt x="97096" y="18479"/>
                      <a:pt x="96930" y="19182"/>
                    </a:cubicBezTo>
                    <a:cubicBezTo>
                      <a:pt x="96811" y="19705"/>
                      <a:pt x="96870" y="20170"/>
                      <a:pt x="97323" y="20515"/>
                    </a:cubicBezTo>
                    <a:cubicBezTo>
                      <a:pt x="97597" y="20729"/>
                      <a:pt x="97799" y="21039"/>
                      <a:pt x="97870" y="21372"/>
                    </a:cubicBezTo>
                    <a:cubicBezTo>
                      <a:pt x="98073" y="22265"/>
                      <a:pt x="98668" y="22658"/>
                      <a:pt x="99549" y="22718"/>
                    </a:cubicBezTo>
                    <a:cubicBezTo>
                      <a:pt x="100061" y="22765"/>
                      <a:pt x="100573" y="22849"/>
                      <a:pt x="101085" y="22956"/>
                    </a:cubicBezTo>
                    <a:cubicBezTo>
                      <a:pt x="101268" y="22990"/>
                      <a:pt x="101444" y="23014"/>
                      <a:pt x="101614" y="23014"/>
                    </a:cubicBezTo>
                    <a:cubicBezTo>
                      <a:pt x="101865" y="23014"/>
                      <a:pt x="102106" y="22962"/>
                      <a:pt x="102347" y="22813"/>
                    </a:cubicBezTo>
                    <a:cubicBezTo>
                      <a:pt x="102454" y="22753"/>
                      <a:pt x="102573" y="22694"/>
                      <a:pt x="102704" y="22646"/>
                    </a:cubicBezTo>
                    <a:lnTo>
                      <a:pt x="102704" y="22646"/>
                    </a:lnTo>
                    <a:cubicBezTo>
                      <a:pt x="102871" y="22956"/>
                      <a:pt x="102645" y="23051"/>
                      <a:pt x="102502" y="23206"/>
                    </a:cubicBezTo>
                    <a:cubicBezTo>
                      <a:pt x="102169" y="23539"/>
                      <a:pt x="101811" y="23873"/>
                      <a:pt x="101561" y="24266"/>
                    </a:cubicBezTo>
                    <a:cubicBezTo>
                      <a:pt x="101240" y="24789"/>
                      <a:pt x="101561" y="25409"/>
                      <a:pt x="102192" y="25516"/>
                    </a:cubicBezTo>
                    <a:cubicBezTo>
                      <a:pt x="102454" y="25563"/>
                      <a:pt x="102716" y="25587"/>
                      <a:pt x="102966" y="25623"/>
                    </a:cubicBezTo>
                    <a:cubicBezTo>
                      <a:pt x="103087" y="25644"/>
                      <a:pt x="103209" y="25655"/>
                      <a:pt x="103330" y="25655"/>
                    </a:cubicBezTo>
                    <a:cubicBezTo>
                      <a:pt x="103819" y="25655"/>
                      <a:pt x="104299" y="25485"/>
                      <a:pt x="104681" y="25170"/>
                    </a:cubicBezTo>
                    <a:cubicBezTo>
                      <a:pt x="105137" y="24778"/>
                      <a:pt x="105715" y="24565"/>
                      <a:pt x="106315" y="24565"/>
                    </a:cubicBezTo>
                    <a:cubicBezTo>
                      <a:pt x="106389" y="24565"/>
                      <a:pt x="106464" y="24569"/>
                      <a:pt x="106538" y="24575"/>
                    </a:cubicBezTo>
                    <a:cubicBezTo>
                      <a:pt x="106617" y="24581"/>
                      <a:pt x="106696" y="24584"/>
                      <a:pt x="106775" y="24584"/>
                    </a:cubicBezTo>
                    <a:cubicBezTo>
                      <a:pt x="107326" y="24584"/>
                      <a:pt x="107869" y="24438"/>
                      <a:pt x="108348" y="24147"/>
                    </a:cubicBezTo>
                    <a:cubicBezTo>
                      <a:pt x="108586" y="24004"/>
                      <a:pt x="108860" y="23908"/>
                      <a:pt x="109134" y="23837"/>
                    </a:cubicBezTo>
                    <a:cubicBezTo>
                      <a:pt x="109753" y="23706"/>
                      <a:pt x="110300" y="23349"/>
                      <a:pt x="110658" y="22825"/>
                    </a:cubicBezTo>
                    <a:cubicBezTo>
                      <a:pt x="110890" y="22509"/>
                      <a:pt x="111143" y="22352"/>
                      <a:pt x="111414" y="22352"/>
                    </a:cubicBezTo>
                    <a:cubicBezTo>
                      <a:pt x="111685" y="22352"/>
                      <a:pt x="111973" y="22509"/>
                      <a:pt x="112277" y="22825"/>
                    </a:cubicBezTo>
                    <a:cubicBezTo>
                      <a:pt x="112170" y="23027"/>
                      <a:pt x="112039" y="23242"/>
                      <a:pt x="111908" y="23456"/>
                    </a:cubicBezTo>
                    <a:cubicBezTo>
                      <a:pt x="111527" y="24135"/>
                      <a:pt x="111658" y="24575"/>
                      <a:pt x="112384" y="24837"/>
                    </a:cubicBezTo>
                    <a:cubicBezTo>
                      <a:pt x="113098" y="25099"/>
                      <a:pt x="113753" y="25480"/>
                      <a:pt x="114349" y="25968"/>
                    </a:cubicBezTo>
                    <a:cubicBezTo>
                      <a:pt x="114703" y="26229"/>
                      <a:pt x="115121" y="26360"/>
                      <a:pt x="115541" y="26360"/>
                    </a:cubicBezTo>
                    <a:cubicBezTo>
                      <a:pt x="115925" y="26360"/>
                      <a:pt x="116310" y="26250"/>
                      <a:pt x="116647" y="26028"/>
                    </a:cubicBezTo>
                    <a:cubicBezTo>
                      <a:pt x="117492" y="25420"/>
                      <a:pt x="118432" y="25087"/>
                      <a:pt x="119444" y="24861"/>
                    </a:cubicBezTo>
                    <a:cubicBezTo>
                      <a:pt x="120909" y="24551"/>
                      <a:pt x="122231" y="23956"/>
                      <a:pt x="123314" y="22849"/>
                    </a:cubicBezTo>
                    <a:cubicBezTo>
                      <a:pt x="124076" y="22075"/>
                      <a:pt x="125100" y="21718"/>
                      <a:pt x="126148" y="21456"/>
                    </a:cubicBezTo>
                    <a:cubicBezTo>
                      <a:pt x="126564" y="21360"/>
                      <a:pt x="126957" y="21194"/>
                      <a:pt x="127374" y="21063"/>
                    </a:cubicBezTo>
                    <a:cubicBezTo>
                      <a:pt x="128327" y="20729"/>
                      <a:pt x="129279" y="20360"/>
                      <a:pt x="130255" y="20063"/>
                    </a:cubicBezTo>
                    <a:cubicBezTo>
                      <a:pt x="130387" y="20024"/>
                      <a:pt x="130512" y="20006"/>
                      <a:pt x="130630" y="20006"/>
                    </a:cubicBezTo>
                    <a:cubicBezTo>
                      <a:pt x="131102" y="20006"/>
                      <a:pt x="131468" y="20301"/>
                      <a:pt x="131696" y="20825"/>
                    </a:cubicBezTo>
                    <a:cubicBezTo>
                      <a:pt x="131791" y="21051"/>
                      <a:pt x="131887" y="21265"/>
                      <a:pt x="131958" y="21491"/>
                    </a:cubicBezTo>
                    <a:cubicBezTo>
                      <a:pt x="132279" y="22384"/>
                      <a:pt x="133077" y="23015"/>
                      <a:pt x="134018" y="23123"/>
                    </a:cubicBezTo>
                    <a:cubicBezTo>
                      <a:pt x="134134" y="23136"/>
                      <a:pt x="134249" y="23142"/>
                      <a:pt x="134363" y="23142"/>
                    </a:cubicBezTo>
                    <a:cubicBezTo>
                      <a:pt x="134952" y="23142"/>
                      <a:pt x="135515" y="22975"/>
                      <a:pt x="136054" y="22765"/>
                    </a:cubicBezTo>
                    <a:cubicBezTo>
                      <a:pt x="136768" y="22456"/>
                      <a:pt x="137459" y="22099"/>
                      <a:pt x="138113" y="21670"/>
                    </a:cubicBezTo>
                    <a:cubicBezTo>
                      <a:pt x="138375" y="21480"/>
                      <a:pt x="138602" y="21241"/>
                      <a:pt x="138756" y="20956"/>
                    </a:cubicBezTo>
                    <a:cubicBezTo>
                      <a:pt x="139066" y="20432"/>
                      <a:pt x="138983" y="20075"/>
                      <a:pt x="138554" y="19634"/>
                    </a:cubicBezTo>
                    <a:cubicBezTo>
                      <a:pt x="138340" y="19420"/>
                      <a:pt x="138161" y="19182"/>
                      <a:pt x="137983" y="18955"/>
                    </a:cubicBezTo>
                    <a:cubicBezTo>
                      <a:pt x="138238" y="18599"/>
                      <a:pt x="138333" y="18490"/>
                      <a:pt x="138509" y="18490"/>
                    </a:cubicBezTo>
                    <a:cubicBezTo>
                      <a:pt x="138603" y="18490"/>
                      <a:pt x="138721" y="18521"/>
                      <a:pt x="138899" y="18563"/>
                    </a:cubicBezTo>
                    <a:cubicBezTo>
                      <a:pt x="139888" y="18801"/>
                      <a:pt x="140888" y="19015"/>
                      <a:pt x="141888" y="19158"/>
                    </a:cubicBezTo>
                    <a:cubicBezTo>
                      <a:pt x="141957" y="19168"/>
                      <a:pt x="142026" y="19173"/>
                      <a:pt x="142093" y="19173"/>
                    </a:cubicBezTo>
                    <a:cubicBezTo>
                      <a:pt x="142725" y="19173"/>
                      <a:pt x="143284" y="18737"/>
                      <a:pt x="143531" y="18146"/>
                    </a:cubicBezTo>
                    <a:cubicBezTo>
                      <a:pt x="143912" y="17253"/>
                      <a:pt x="143888" y="16324"/>
                      <a:pt x="143852" y="15384"/>
                    </a:cubicBezTo>
                    <a:cubicBezTo>
                      <a:pt x="143828" y="14645"/>
                      <a:pt x="143555" y="13931"/>
                      <a:pt x="143055" y="13371"/>
                    </a:cubicBezTo>
                    <a:cubicBezTo>
                      <a:pt x="142709" y="12990"/>
                      <a:pt x="142685" y="12467"/>
                      <a:pt x="142697" y="11955"/>
                    </a:cubicBezTo>
                    <a:cubicBezTo>
                      <a:pt x="142709" y="10895"/>
                      <a:pt x="142757" y="9835"/>
                      <a:pt x="142745" y="8764"/>
                    </a:cubicBezTo>
                    <a:cubicBezTo>
                      <a:pt x="142721" y="7597"/>
                      <a:pt x="142662" y="6430"/>
                      <a:pt x="142590" y="5263"/>
                    </a:cubicBezTo>
                    <a:cubicBezTo>
                      <a:pt x="142555" y="4680"/>
                      <a:pt x="142709" y="4263"/>
                      <a:pt x="143221" y="3954"/>
                    </a:cubicBezTo>
                    <a:cubicBezTo>
                      <a:pt x="143471" y="3775"/>
                      <a:pt x="143698" y="3561"/>
                      <a:pt x="143888" y="3323"/>
                    </a:cubicBezTo>
                    <a:cubicBezTo>
                      <a:pt x="144126" y="3037"/>
                      <a:pt x="144257" y="2680"/>
                      <a:pt x="144245" y="2311"/>
                    </a:cubicBezTo>
                    <a:cubicBezTo>
                      <a:pt x="144245" y="1810"/>
                      <a:pt x="144305" y="1322"/>
                      <a:pt x="144340" y="775"/>
                    </a:cubicBezTo>
                    <a:cubicBezTo>
                      <a:pt x="144507" y="739"/>
                      <a:pt x="144674" y="703"/>
                      <a:pt x="144841" y="691"/>
                    </a:cubicBezTo>
                    <a:cubicBezTo>
                      <a:pt x="146150" y="679"/>
                      <a:pt x="147448" y="679"/>
                      <a:pt x="148746" y="679"/>
                    </a:cubicBezTo>
                    <a:lnTo>
                      <a:pt x="148948" y="679"/>
                    </a:lnTo>
                    <a:cubicBezTo>
                      <a:pt x="149039" y="662"/>
                      <a:pt x="149124" y="653"/>
                      <a:pt x="149204" y="653"/>
                    </a:cubicBezTo>
                    <a:cubicBezTo>
                      <a:pt x="149721" y="653"/>
                      <a:pt x="150019" y="1004"/>
                      <a:pt x="150246" y="1489"/>
                    </a:cubicBezTo>
                    <a:cubicBezTo>
                      <a:pt x="150353" y="1715"/>
                      <a:pt x="150472" y="1953"/>
                      <a:pt x="150591" y="2180"/>
                    </a:cubicBezTo>
                    <a:cubicBezTo>
                      <a:pt x="151008" y="3025"/>
                      <a:pt x="151710" y="3537"/>
                      <a:pt x="152556" y="3906"/>
                    </a:cubicBezTo>
                    <a:cubicBezTo>
                      <a:pt x="152659" y="3953"/>
                      <a:pt x="152776" y="3985"/>
                      <a:pt x="152892" y="3985"/>
                    </a:cubicBezTo>
                    <a:cubicBezTo>
                      <a:pt x="152923" y="3985"/>
                      <a:pt x="152954" y="3982"/>
                      <a:pt x="152984" y="3977"/>
                    </a:cubicBezTo>
                    <a:cubicBezTo>
                      <a:pt x="154139" y="3632"/>
                      <a:pt x="155223" y="3192"/>
                      <a:pt x="155604" y="1894"/>
                    </a:cubicBezTo>
                    <a:cubicBezTo>
                      <a:pt x="155806" y="1227"/>
                      <a:pt x="156282" y="906"/>
                      <a:pt x="156949" y="810"/>
                    </a:cubicBezTo>
                    <a:cubicBezTo>
                      <a:pt x="157461" y="715"/>
                      <a:pt x="157973" y="667"/>
                      <a:pt x="158497" y="644"/>
                    </a:cubicBezTo>
                    <a:cubicBezTo>
                      <a:pt x="161533" y="608"/>
                      <a:pt x="164581" y="608"/>
                      <a:pt x="167617" y="584"/>
                    </a:cubicBezTo>
                    <a:close/>
                    <a:moveTo>
                      <a:pt x="96617" y="121942"/>
                    </a:moveTo>
                    <a:cubicBezTo>
                      <a:pt x="96896" y="121942"/>
                      <a:pt x="97129" y="122119"/>
                      <a:pt x="97454" y="122504"/>
                    </a:cubicBezTo>
                    <a:cubicBezTo>
                      <a:pt x="97799" y="122921"/>
                      <a:pt x="98120" y="123361"/>
                      <a:pt x="98418" y="123814"/>
                    </a:cubicBezTo>
                    <a:cubicBezTo>
                      <a:pt x="98653" y="124157"/>
                      <a:pt x="98854" y="124329"/>
                      <a:pt x="99172" y="124329"/>
                    </a:cubicBezTo>
                    <a:cubicBezTo>
                      <a:pt x="99273" y="124329"/>
                      <a:pt x="99385" y="124312"/>
                      <a:pt x="99513" y="124278"/>
                    </a:cubicBezTo>
                    <a:cubicBezTo>
                      <a:pt x="99835" y="124183"/>
                      <a:pt x="100133" y="123992"/>
                      <a:pt x="100454" y="123849"/>
                    </a:cubicBezTo>
                    <a:cubicBezTo>
                      <a:pt x="100799" y="123671"/>
                      <a:pt x="101156" y="123516"/>
                      <a:pt x="101514" y="123397"/>
                    </a:cubicBezTo>
                    <a:cubicBezTo>
                      <a:pt x="101558" y="123386"/>
                      <a:pt x="101602" y="123381"/>
                      <a:pt x="101645" y="123381"/>
                    </a:cubicBezTo>
                    <a:cubicBezTo>
                      <a:pt x="101789" y="123381"/>
                      <a:pt x="101925" y="123439"/>
                      <a:pt x="102026" y="123540"/>
                    </a:cubicBezTo>
                    <a:cubicBezTo>
                      <a:pt x="102097" y="123635"/>
                      <a:pt x="102002" y="123921"/>
                      <a:pt x="101907" y="124040"/>
                    </a:cubicBezTo>
                    <a:cubicBezTo>
                      <a:pt x="101359" y="124718"/>
                      <a:pt x="100799" y="125385"/>
                      <a:pt x="100216" y="126016"/>
                    </a:cubicBezTo>
                    <a:cubicBezTo>
                      <a:pt x="99823" y="126457"/>
                      <a:pt x="99740" y="126826"/>
                      <a:pt x="99978" y="127421"/>
                    </a:cubicBezTo>
                    <a:cubicBezTo>
                      <a:pt x="100418" y="128516"/>
                      <a:pt x="101180" y="129374"/>
                      <a:pt x="101883" y="130267"/>
                    </a:cubicBezTo>
                    <a:cubicBezTo>
                      <a:pt x="102585" y="131172"/>
                      <a:pt x="102454" y="132136"/>
                      <a:pt x="102216" y="133112"/>
                    </a:cubicBezTo>
                    <a:cubicBezTo>
                      <a:pt x="102145" y="133339"/>
                      <a:pt x="102002" y="133541"/>
                      <a:pt x="101823" y="133696"/>
                    </a:cubicBezTo>
                    <a:cubicBezTo>
                      <a:pt x="101061" y="134410"/>
                      <a:pt x="100264" y="135077"/>
                      <a:pt x="99525" y="135815"/>
                    </a:cubicBezTo>
                    <a:cubicBezTo>
                      <a:pt x="99180" y="136196"/>
                      <a:pt x="98882" y="136625"/>
                      <a:pt x="98656" y="137089"/>
                    </a:cubicBezTo>
                    <a:cubicBezTo>
                      <a:pt x="98561" y="137256"/>
                      <a:pt x="98644" y="137553"/>
                      <a:pt x="98704" y="137768"/>
                    </a:cubicBezTo>
                    <a:cubicBezTo>
                      <a:pt x="98811" y="138089"/>
                      <a:pt x="98930" y="138399"/>
                      <a:pt x="99073" y="138696"/>
                    </a:cubicBezTo>
                    <a:cubicBezTo>
                      <a:pt x="99229" y="138753"/>
                      <a:pt x="99389" y="138773"/>
                      <a:pt x="99551" y="138773"/>
                    </a:cubicBezTo>
                    <a:cubicBezTo>
                      <a:pt x="99940" y="138773"/>
                      <a:pt x="100339" y="138657"/>
                      <a:pt x="100726" y="138657"/>
                    </a:cubicBezTo>
                    <a:cubicBezTo>
                      <a:pt x="100925" y="138657"/>
                      <a:pt x="101121" y="138688"/>
                      <a:pt x="101311" y="138780"/>
                    </a:cubicBezTo>
                    <a:cubicBezTo>
                      <a:pt x="101287" y="139137"/>
                      <a:pt x="101204" y="139458"/>
                      <a:pt x="101252" y="139756"/>
                    </a:cubicBezTo>
                    <a:cubicBezTo>
                      <a:pt x="101323" y="140149"/>
                      <a:pt x="101764" y="139994"/>
                      <a:pt x="102038" y="140173"/>
                    </a:cubicBezTo>
                    <a:cubicBezTo>
                      <a:pt x="101907" y="140756"/>
                      <a:pt x="101490" y="141328"/>
                      <a:pt x="101966" y="141887"/>
                    </a:cubicBezTo>
                    <a:lnTo>
                      <a:pt x="101966" y="141899"/>
                    </a:lnTo>
                    <a:cubicBezTo>
                      <a:pt x="101954" y="141935"/>
                      <a:pt x="101942" y="141971"/>
                      <a:pt x="101918" y="141994"/>
                    </a:cubicBezTo>
                    <a:cubicBezTo>
                      <a:pt x="101907" y="142006"/>
                      <a:pt x="101883" y="142018"/>
                      <a:pt x="101859" y="142030"/>
                    </a:cubicBezTo>
                    <a:cubicBezTo>
                      <a:pt x="101823" y="142042"/>
                      <a:pt x="101776" y="142054"/>
                      <a:pt x="101740" y="142054"/>
                    </a:cubicBezTo>
                    <a:cubicBezTo>
                      <a:pt x="100656" y="142066"/>
                      <a:pt x="99561" y="142090"/>
                      <a:pt x="98478" y="142090"/>
                    </a:cubicBezTo>
                    <a:cubicBezTo>
                      <a:pt x="73558" y="142256"/>
                      <a:pt x="48650" y="142411"/>
                      <a:pt x="23730" y="142566"/>
                    </a:cubicBezTo>
                    <a:cubicBezTo>
                      <a:pt x="23683" y="142554"/>
                      <a:pt x="23647" y="142542"/>
                      <a:pt x="23599" y="142530"/>
                    </a:cubicBezTo>
                    <a:cubicBezTo>
                      <a:pt x="23587" y="142530"/>
                      <a:pt x="23575" y="142494"/>
                      <a:pt x="23528" y="142399"/>
                    </a:cubicBezTo>
                    <a:cubicBezTo>
                      <a:pt x="23992" y="141851"/>
                      <a:pt x="24504" y="141363"/>
                      <a:pt x="25278" y="141268"/>
                    </a:cubicBezTo>
                    <a:cubicBezTo>
                      <a:pt x="25754" y="141220"/>
                      <a:pt x="26207" y="141042"/>
                      <a:pt x="26600" y="140756"/>
                    </a:cubicBezTo>
                    <a:cubicBezTo>
                      <a:pt x="26957" y="140518"/>
                      <a:pt x="27326" y="140292"/>
                      <a:pt x="27719" y="140101"/>
                    </a:cubicBezTo>
                    <a:cubicBezTo>
                      <a:pt x="28826" y="139494"/>
                      <a:pt x="29838" y="138744"/>
                      <a:pt x="30743" y="137863"/>
                    </a:cubicBezTo>
                    <a:cubicBezTo>
                      <a:pt x="31124" y="137506"/>
                      <a:pt x="31410" y="137065"/>
                      <a:pt x="31576" y="136577"/>
                    </a:cubicBezTo>
                    <a:cubicBezTo>
                      <a:pt x="32053" y="135315"/>
                      <a:pt x="32588" y="134077"/>
                      <a:pt x="33053" y="132815"/>
                    </a:cubicBezTo>
                    <a:cubicBezTo>
                      <a:pt x="33267" y="132184"/>
                      <a:pt x="33446" y="131541"/>
                      <a:pt x="33589" y="130886"/>
                    </a:cubicBezTo>
                    <a:cubicBezTo>
                      <a:pt x="33755" y="130183"/>
                      <a:pt x="33755" y="130195"/>
                      <a:pt x="34481" y="130112"/>
                    </a:cubicBezTo>
                    <a:cubicBezTo>
                      <a:pt x="34827" y="130076"/>
                      <a:pt x="35160" y="129981"/>
                      <a:pt x="35482" y="129850"/>
                    </a:cubicBezTo>
                    <a:cubicBezTo>
                      <a:pt x="35695" y="129766"/>
                      <a:pt x="35872" y="129721"/>
                      <a:pt x="36025" y="129721"/>
                    </a:cubicBezTo>
                    <a:cubicBezTo>
                      <a:pt x="36309" y="129721"/>
                      <a:pt x="36516" y="129876"/>
                      <a:pt x="36732" y="130231"/>
                    </a:cubicBezTo>
                    <a:cubicBezTo>
                      <a:pt x="36839" y="130421"/>
                      <a:pt x="36910" y="130624"/>
                      <a:pt x="36970" y="130826"/>
                    </a:cubicBezTo>
                    <a:cubicBezTo>
                      <a:pt x="37053" y="131053"/>
                      <a:pt x="37125" y="131279"/>
                      <a:pt x="37172" y="131517"/>
                    </a:cubicBezTo>
                    <a:cubicBezTo>
                      <a:pt x="37303" y="132338"/>
                      <a:pt x="37910" y="132684"/>
                      <a:pt x="38589" y="132969"/>
                    </a:cubicBezTo>
                    <a:cubicBezTo>
                      <a:pt x="39184" y="133219"/>
                      <a:pt x="39780" y="133481"/>
                      <a:pt x="40375" y="133720"/>
                    </a:cubicBezTo>
                    <a:cubicBezTo>
                      <a:pt x="40649" y="133839"/>
                      <a:pt x="40935" y="133934"/>
                      <a:pt x="41232" y="134017"/>
                    </a:cubicBezTo>
                    <a:cubicBezTo>
                      <a:pt x="41355" y="134050"/>
                      <a:pt x="41480" y="134066"/>
                      <a:pt x="41605" y="134066"/>
                    </a:cubicBezTo>
                    <a:cubicBezTo>
                      <a:pt x="41844" y="134066"/>
                      <a:pt x="42081" y="134008"/>
                      <a:pt x="42292" y="133898"/>
                    </a:cubicBezTo>
                    <a:cubicBezTo>
                      <a:pt x="43244" y="133481"/>
                      <a:pt x="44233" y="133124"/>
                      <a:pt x="45185" y="132719"/>
                    </a:cubicBezTo>
                    <a:cubicBezTo>
                      <a:pt x="45334" y="132652"/>
                      <a:pt x="45492" y="132620"/>
                      <a:pt x="45649" y="132620"/>
                    </a:cubicBezTo>
                    <a:cubicBezTo>
                      <a:pt x="45882" y="132620"/>
                      <a:pt x="46112" y="132691"/>
                      <a:pt x="46304" y="132827"/>
                    </a:cubicBezTo>
                    <a:cubicBezTo>
                      <a:pt x="46686" y="133091"/>
                      <a:pt x="47081" y="133156"/>
                      <a:pt x="47487" y="133156"/>
                    </a:cubicBezTo>
                    <a:cubicBezTo>
                      <a:pt x="47740" y="133156"/>
                      <a:pt x="47997" y="133131"/>
                      <a:pt x="48257" y="133112"/>
                    </a:cubicBezTo>
                    <a:cubicBezTo>
                      <a:pt x="48769" y="133077"/>
                      <a:pt x="49293" y="133065"/>
                      <a:pt x="49805" y="133053"/>
                    </a:cubicBezTo>
                    <a:cubicBezTo>
                      <a:pt x="50722" y="133053"/>
                      <a:pt x="51615" y="132815"/>
                      <a:pt x="52400" y="132374"/>
                    </a:cubicBezTo>
                    <a:cubicBezTo>
                      <a:pt x="53270" y="131874"/>
                      <a:pt x="54055" y="131267"/>
                      <a:pt x="54758" y="130552"/>
                    </a:cubicBezTo>
                    <a:cubicBezTo>
                      <a:pt x="55270" y="130052"/>
                      <a:pt x="55948" y="129743"/>
                      <a:pt x="56675" y="129695"/>
                    </a:cubicBezTo>
                    <a:cubicBezTo>
                      <a:pt x="57020" y="129636"/>
                      <a:pt x="57353" y="129564"/>
                      <a:pt x="57687" y="129481"/>
                    </a:cubicBezTo>
                    <a:cubicBezTo>
                      <a:pt x="58413" y="129302"/>
                      <a:pt x="58949" y="128909"/>
                      <a:pt x="59413" y="128302"/>
                    </a:cubicBezTo>
                    <a:cubicBezTo>
                      <a:pt x="60544" y="126838"/>
                      <a:pt x="62116" y="126195"/>
                      <a:pt x="63938" y="126076"/>
                    </a:cubicBezTo>
                    <a:cubicBezTo>
                      <a:pt x="64569" y="126028"/>
                      <a:pt x="65188" y="125957"/>
                      <a:pt x="65807" y="125873"/>
                    </a:cubicBezTo>
                    <a:cubicBezTo>
                      <a:pt x="66402" y="125790"/>
                      <a:pt x="67033" y="125885"/>
                      <a:pt x="67593" y="125599"/>
                    </a:cubicBezTo>
                    <a:cubicBezTo>
                      <a:pt x="68212" y="125290"/>
                      <a:pt x="68843" y="125004"/>
                      <a:pt x="69450" y="124671"/>
                    </a:cubicBezTo>
                    <a:cubicBezTo>
                      <a:pt x="70004" y="124362"/>
                      <a:pt x="70564" y="124169"/>
                      <a:pt x="71154" y="124169"/>
                    </a:cubicBezTo>
                    <a:cubicBezTo>
                      <a:pt x="71450" y="124169"/>
                      <a:pt x="71755" y="124218"/>
                      <a:pt x="72070" y="124325"/>
                    </a:cubicBezTo>
                    <a:cubicBezTo>
                      <a:pt x="72605" y="124504"/>
                      <a:pt x="73153" y="124647"/>
                      <a:pt x="73701" y="124742"/>
                    </a:cubicBezTo>
                    <a:cubicBezTo>
                      <a:pt x="73836" y="124766"/>
                      <a:pt x="73972" y="124773"/>
                      <a:pt x="74109" y="124773"/>
                    </a:cubicBezTo>
                    <a:cubicBezTo>
                      <a:pt x="74280" y="124773"/>
                      <a:pt x="74453" y="124762"/>
                      <a:pt x="74627" y="124762"/>
                    </a:cubicBezTo>
                    <a:cubicBezTo>
                      <a:pt x="74731" y="124762"/>
                      <a:pt x="74835" y="124766"/>
                      <a:pt x="74939" y="124778"/>
                    </a:cubicBezTo>
                    <a:cubicBezTo>
                      <a:pt x="75052" y="124791"/>
                      <a:pt x="75163" y="124797"/>
                      <a:pt x="75274" y="124797"/>
                    </a:cubicBezTo>
                    <a:cubicBezTo>
                      <a:pt x="76168" y="124797"/>
                      <a:pt x="76999" y="124413"/>
                      <a:pt x="77868" y="124349"/>
                    </a:cubicBezTo>
                    <a:cubicBezTo>
                      <a:pt x="79746" y="124212"/>
                      <a:pt x="81600" y="123738"/>
                      <a:pt x="83489" y="123738"/>
                    </a:cubicBezTo>
                    <a:cubicBezTo>
                      <a:pt x="83899" y="123738"/>
                      <a:pt x="84311" y="123760"/>
                      <a:pt x="84726" y="123814"/>
                    </a:cubicBezTo>
                    <a:cubicBezTo>
                      <a:pt x="84822" y="123823"/>
                      <a:pt x="84918" y="123828"/>
                      <a:pt x="85014" y="123828"/>
                    </a:cubicBezTo>
                    <a:cubicBezTo>
                      <a:pt x="85394" y="123828"/>
                      <a:pt x="85770" y="123754"/>
                      <a:pt x="86131" y="123611"/>
                    </a:cubicBezTo>
                    <a:cubicBezTo>
                      <a:pt x="86788" y="123356"/>
                      <a:pt x="87441" y="123224"/>
                      <a:pt x="88097" y="123224"/>
                    </a:cubicBezTo>
                    <a:cubicBezTo>
                      <a:pt x="88665" y="123224"/>
                      <a:pt x="89235" y="123323"/>
                      <a:pt x="89810" y="123528"/>
                    </a:cubicBezTo>
                    <a:cubicBezTo>
                      <a:pt x="89987" y="123585"/>
                      <a:pt x="90171" y="123611"/>
                      <a:pt x="90354" y="123611"/>
                    </a:cubicBezTo>
                    <a:cubicBezTo>
                      <a:pt x="90516" y="123611"/>
                      <a:pt x="90678" y="123591"/>
                      <a:pt x="90834" y="123552"/>
                    </a:cubicBezTo>
                    <a:cubicBezTo>
                      <a:pt x="91596" y="123421"/>
                      <a:pt x="92382" y="123337"/>
                      <a:pt x="93155" y="123278"/>
                    </a:cubicBezTo>
                    <a:cubicBezTo>
                      <a:pt x="93977" y="123218"/>
                      <a:pt x="94775" y="122944"/>
                      <a:pt x="95465" y="122480"/>
                    </a:cubicBezTo>
                    <a:cubicBezTo>
                      <a:pt x="95572" y="122421"/>
                      <a:pt x="95680" y="122337"/>
                      <a:pt x="95787" y="122266"/>
                    </a:cubicBezTo>
                    <a:cubicBezTo>
                      <a:pt x="96140" y="122055"/>
                      <a:pt x="96394" y="121942"/>
                      <a:pt x="96617" y="121942"/>
                    </a:cubicBezTo>
                    <a:close/>
                    <a:moveTo>
                      <a:pt x="95977" y="1084"/>
                    </a:moveTo>
                    <a:cubicBezTo>
                      <a:pt x="96144" y="1084"/>
                      <a:pt x="96323" y="1108"/>
                      <a:pt x="96608" y="1132"/>
                    </a:cubicBezTo>
                    <a:cubicBezTo>
                      <a:pt x="96323" y="1584"/>
                      <a:pt x="95930" y="1965"/>
                      <a:pt x="95453" y="2191"/>
                    </a:cubicBezTo>
                    <a:cubicBezTo>
                      <a:pt x="94763" y="2561"/>
                      <a:pt x="94060" y="2918"/>
                      <a:pt x="93346" y="3227"/>
                    </a:cubicBezTo>
                    <a:cubicBezTo>
                      <a:pt x="92536" y="3573"/>
                      <a:pt x="92096" y="4263"/>
                      <a:pt x="91608" y="4930"/>
                    </a:cubicBezTo>
                    <a:cubicBezTo>
                      <a:pt x="91358" y="5275"/>
                      <a:pt x="91489" y="5513"/>
                      <a:pt x="92072" y="5930"/>
                    </a:cubicBezTo>
                    <a:cubicBezTo>
                      <a:pt x="92179" y="5835"/>
                      <a:pt x="92286" y="5751"/>
                      <a:pt x="92393" y="5644"/>
                    </a:cubicBezTo>
                    <a:cubicBezTo>
                      <a:pt x="92524" y="5501"/>
                      <a:pt x="92632" y="5335"/>
                      <a:pt x="92751" y="5192"/>
                    </a:cubicBezTo>
                    <a:cubicBezTo>
                      <a:pt x="92999" y="4912"/>
                      <a:pt x="93324" y="4754"/>
                      <a:pt x="93589" y="4754"/>
                    </a:cubicBezTo>
                    <a:cubicBezTo>
                      <a:pt x="93730" y="4754"/>
                      <a:pt x="93854" y="4799"/>
                      <a:pt x="93941" y="4894"/>
                    </a:cubicBezTo>
                    <a:cubicBezTo>
                      <a:pt x="94203" y="5156"/>
                      <a:pt x="94060" y="5763"/>
                      <a:pt x="93727" y="6132"/>
                    </a:cubicBezTo>
                    <a:cubicBezTo>
                      <a:pt x="93441" y="6454"/>
                      <a:pt x="93155" y="6775"/>
                      <a:pt x="92894" y="7121"/>
                    </a:cubicBezTo>
                    <a:cubicBezTo>
                      <a:pt x="92771" y="7268"/>
                      <a:pt x="92648" y="7354"/>
                      <a:pt x="92497" y="7354"/>
                    </a:cubicBezTo>
                    <a:cubicBezTo>
                      <a:pt x="92429" y="7354"/>
                      <a:pt x="92356" y="7336"/>
                      <a:pt x="92274" y="7299"/>
                    </a:cubicBezTo>
                    <a:cubicBezTo>
                      <a:pt x="92060" y="7204"/>
                      <a:pt x="91846" y="7085"/>
                      <a:pt x="91620" y="7002"/>
                    </a:cubicBezTo>
                    <a:cubicBezTo>
                      <a:pt x="91446" y="6941"/>
                      <a:pt x="91282" y="6912"/>
                      <a:pt x="91132" y="6912"/>
                    </a:cubicBezTo>
                    <a:cubicBezTo>
                      <a:pt x="90576" y="6912"/>
                      <a:pt x="90220" y="7314"/>
                      <a:pt x="90286" y="7990"/>
                    </a:cubicBezTo>
                    <a:cubicBezTo>
                      <a:pt x="90346" y="8657"/>
                      <a:pt x="90465" y="9323"/>
                      <a:pt x="90619" y="9978"/>
                    </a:cubicBezTo>
                    <a:cubicBezTo>
                      <a:pt x="90762" y="10573"/>
                      <a:pt x="90834" y="11169"/>
                      <a:pt x="90643" y="11776"/>
                    </a:cubicBezTo>
                    <a:cubicBezTo>
                      <a:pt x="90358" y="12681"/>
                      <a:pt x="90393" y="13610"/>
                      <a:pt x="90512" y="14538"/>
                    </a:cubicBezTo>
                    <a:cubicBezTo>
                      <a:pt x="90572" y="14955"/>
                      <a:pt x="90750" y="15276"/>
                      <a:pt x="91167" y="15431"/>
                    </a:cubicBezTo>
                    <a:cubicBezTo>
                      <a:pt x="91893" y="15717"/>
                      <a:pt x="92001" y="16443"/>
                      <a:pt x="92215" y="17062"/>
                    </a:cubicBezTo>
                    <a:cubicBezTo>
                      <a:pt x="92263" y="17205"/>
                      <a:pt x="92132" y="17431"/>
                      <a:pt x="92048" y="17598"/>
                    </a:cubicBezTo>
                    <a:cubicBezTo>
                      <a:pt x="91655" y="18396"/>
                      <a:pt x="91655" y="19134"/>
                      <a:pt x="92322" y="19813"/>
                    </a:cubicBezTo>
                    <a:cubicBezTo>
                      <a:pt x="92691" y="20170"/>
                      <a:pt x="92798" y="20729"/>
                      <a:pt x="92584" y="21194"/>
                    </a:cubicBezTo>
                    <a:cubicBezTo>
                      <a:pt x="92548" y="21325"/>
                      <a:pt x="92501" y="21444"/>
                      <a:pt x="92477" y="21575"/>
                    </a:cubicBezTo>
                    <a:cubicBezTo>
                      <a:pt x="92263" y="22337"/>
                      <a:pt x="92322" y="22515"/>
                      <a:pt x="92977" y="22992"/>
                    </a:cubicBezTo>
                    <a:cubicBezTo>
                      <a:pt x="93084" y="23063"/>
                      <a:pt x="93179" y="23158"/>
                      <a:pt x="93275" y="23242"/>
                    </a:cubicBezTo>
                    <a:cubicBezTo>
                      <a:pt x="93548" y="23468"/>
                      <a:pt x="93572" y="23730"/>
                      <a:pt x="93346" y="23980"/>
                    </a:cubicBezTo>
                    <a:cubicBezTo>
                      <a:pt x="92989" y="24349"/>
                      <a:pt x="92822" y="24849"/>
                      <a:pt x="92870" y="25349"/>
                    </a:cubicBezTo>
                    <a:cubicBezTo>
                      <a:pt x="92882" y="25801"/>
                      <a:pt x="92620" y="26087"/>
                      <a:pt x="92239" y="26242"/>
                    </a:cubicBezTo>
                    <a:cubicBezTo>
                      <a:pt x="91703" y="26456"/>
                      <a:pt x="91489" y="26837"/>
                      <a:pt x="91417" y="27385"/>
                    </a:cubicBezTo>
                    <a:cubicBezTo>
                      <a:pt x="91346" y="27754"/>
                      <a:pt x="91262" y="28123"/>
                      <a:pt x="91167" y="28492"/>
                    </a:cubicBezTo>
                    <a:cubicBezTo>
                      <a:pt x="91145" y="28493"/>
                      <a:pt x="91124" y="28493"/>
                      <a:pt x="91103" y="28493"/>
                    </a:cubicBezTo>
                    <a:cubicBezTo>
                      <a:pt x="90695" y="28493"/>
                      <a:pt x="90505" y="28378"/>
                      <a:pt x="90358" y="28004"/>
                    </a:cubicBezTo>
                    <a:cubicBezTo>
                      <a:pt x="90077" y="27324"/>
                      <a:pt x="89729" y="27075"/>
                      <a:pt x="89272" y="27075"/>
                    </a:cubicBezTo>
                    <a:cubicBezTo>
                      <a:pt x="89089" y="27075"/>
                      <a:pt x="88888" y="27115"/>
                      <a:pt x="88667" y="27183"/>
                    </a:cubicBezTo>
                    <a:cubicBezTo>
                      <a:pt x="88298" y="27290"/>
                      <a:pt x="87929" y="27433"/>
                      <a:pt x="87560" y="27540"/>
                    </a:cubicBezTo>
                    <a:cubicBezTo>
                      <a:pt x="86940" y="27730"/>
                      <a:pt x="86619" y="28123"/>
                      <a:pt x="86583" y="28778"/>
                    </a:cubicBezTo>
                    <a:cubicBezTo>
                      <a:pt x="86595" y="28992"/>
                      <a:pt x="86559" y="29207"/>
                      <a:pt x="86464" y="29409"/>
                    </a:cubicBezTo>
                    <a:cubicBezTo>
                      <a:pt x="86321" y="29611"/>
                      <a:pt x="86143" y="29790"/>
                      <a:pt x="85916" y="29933"/>
                    </a:cubicBezTo>
                    <a:cubicBezTo>
                      <a:pt x="85851" y="29978"/>
                      <a:pt x="85791" y="29996"/>
                      <a:pt x="85736" y="29996"/>
                    </a:cubicBezTo>
                    <a:cubicBezTo>
                      <a:pt x="85571" y="29996"/>
                      <a:pt x="85446" y="29832"/>
                      <a:pt x="85321" y="29707"/>
                    </a:cubicBezTo>
                    <a:cubicBezTo>
                      <a:pt x="84955" y="29362"/>
                      <a:pt x="84551" y="29225"/>
                      <a:pt x="84132" y="29225"/>
                    </a:cubicBezTo>
                    <a:cubicBezTo>
                      <a:pt x="83843" y="29225"/>
                      <a:pt x="83546" y="29290"/>
                      <a:pt x="83249" y="29397"/>
                    </a:cubicBezTo>
                    <a:cubicBezTo>
                      <a:pt x="82627" y="29632"/>
                      <a:pt x="82023" y="29805"/>
                      <a:pt x="81368" y="29805"/>
                    </a:cubicBezTo>
                    <a:cubicBezTo>
                      <a:pt x="81259" y="29805"/>
                      <a:pt x="81148" y="29800"/>
                      <a:pt x="81035" y="29790"/>
                    </a:cubicBezTo>
                    <a:cubicBezTo>
                      <a:pt x="80992" y="29785"/>
                      <a:pt x="80949" y="29783"/>
                      <a:pt x="80908" y="29783"/>
                    </a:cubicBezTo>
                    <a:cubicBezTo>
                      <a:pt x="80433" y="29783"/>
                      <a:pt x="80058" y="30086"/>
                      <a:pt x="79773" y="30481"/>
                    </a:cubicBezTo>
                    <a:cubicBezTo>
                      <a:pt x="79582" y="30731"/>
                      <a:pt x="79404" y="31016"/>
                      <a:pt x="79285" y="31314"/>
                    </a:cubicBezTo>
                    <a:cubicBezTo>
                      <a:pt x="79159" y="31703"/>
                      <a:pt x="78803" y="31970"/>
                      <a:pt x="78396" y="31970"/>
                    </a:cubicBezTo>
                    <a:cubicBezTo>
                      <a:pt x="78379" y="31970"/>
                      <a:pt x="78361" y="31970"/>
                      <a:pt x="78344" y="31969"/>
                    </a:cubicBezTo>
                    <a:cubicBezTo>
                      <a:pt x="78237" y="31981"/>
                      <a:pt x="78130" y="32005"/>
                      <a:pt x="78023" y="32040"/>
                    </a:cubicBezTo>
                    <a:cubicBezTo>
                      <a:pt x="77523" y="32243"/>
                      <a:pt x="77082" y="32457"/>
                      <a:pt x="76772" y="32981"/>
                    </a:cubicBezTo>
                    <a:cubicBezTo>
                      <a:pt x="76272" y="33898"/>
                      <a:pt x="75903" y="34886"/>
                      <a:pt x="75677" y="35898"/>
                    </a:cubicBezTo>
                    <a:cubicBezTo>
                      <a:pt x="75439" y="36874"/>
                      <a:pt x="74987" y="37779"/>
                      <a:pt x="74332" y="38529"/>
                    </a:cubicBezTo>
                    <a:cubicBezTo>
                      <a:pt x="73951" y="38982"/>
                      <a:pt x="73534" y="39398"/>
                      <a:pt x="73332" y="39958"/>
                    </a:cubicBezTo>
                    <a:cubicBezTo>
                      <a:pt x="73201" y="40291"/>
                      <a:pt x="73177" y="40589"/>
                      <a:pt x="73379" y="40887"/>
                    </a:cubicBezTo>
                    <a:cubicBezTo>
                      <a:pt x="73403" y="40922"/>
                      <a:pt x="73427" y="40958"/>
                      <a:pt x="73451" y="41006"/>
                    </a:cubicBezTo>
                    <a:cubicBezTo>
                      <a:pt x="73796" y="41661"/>
                      <a:pt x="73629" y="42042"/>
                      <a:pt x="72891" y="42220"/>
                    </a:cubicBezTo>
                    <a:cubicBezTo>
                      <a:pt x="72748" y="42244"/>
                      <a:pt x="72593" y="42244"/>
                      <a:pt x="72451" y="42244"/>
                    </a:cubicBezTo>
                    <a:cubicBezTo>
                      <a:pt x="71724" y="42244"/>
                      <a:pt x="71069" y="42399"/>
                      <a:pt x="70557" y="42958"/>
                    </a:cubicBezTo>
                    <a:cubicBezTo>
                      <a:pt x="70057" y="43482"/>
                      <a:pt x="69438" y="43851"/>
                      <a:pt x="68736" y="44042"/>
                    </a:cubicBezTo>
                    <a:cubicBezTo>
                      <a:pt x="67843" y="44304"/>
                      <a:pt x="66962" y="44601"/>
                      <a:pt x="66104" y="44959"/>
                    </a:cubicBezTo>
                    <a:cubicBezTo>
                      <a:pt x="65569" y="45197"/>
                      <a:pt x="65081" y="45518"/>
                      <a:pt x="64652" y="45911"/>
                    </a:cubicBezTo>
                    <a:cubicBezTo>
                      <a:pt x="64426" y="46125"/>
                      <a:pt x="64319" y="46506"/>
                      <a:pt x="64223" y="46828"/>
                    </a:cubicBezTo>
                    <a:cubicBezTo>
                      <a:pt x="64021" y="47602"/>
                      <a:pt x="63890" y="48400"/>
                      <a:pt x="63664" y="49173"/>
                    </a:cubicBezTo>
                    <a:cubicBezTo>
                      <a:pt x="63509" y="49662"/>
                      <a:pt x="63307" y="50150"/>
                      <a:pt x="63056" y="50602"/>
                    </a:cubicBezTo>
                    <a:cubicBezTo>
                      <a:pt x="62926" y="50805"/>
                      <a:pt x="62747" y="50971"/>
                      <a:pt x="62533" y="51066"/>
                    </a:cubicBezTo>
                    <a:cubicBezTo>
                      <a:pt x="62104" y="51281"/>
                      <a:pt x="61652" y="51447"/>
                      <a:pt x="61199" y="51590"/>
                    </a:cubicBezTo>
                    <a:cubicBezTo>
                      <a:pt x="60354" y="51840"/>
                      <a:pt x="59627" y="52221"/>
                      <a:pt x="59223" y="53043"/>
                    </a:cubicBezTo>
                    <a:cubicBezTo>
                      <a:pt x="59020" y="53436"/>
                      <a:pt x="58782" y="53805"/>
                      <a:pt x="58592" y="54186"/>
                    </a:cubicBezTo>
                    <a:cubicBezTo>
                      <a:pt x="58377" y="54626"/>
                      <a:pt x="57961" y="54924"/>
                      <a:pt x="57472" y="54996"/>
                    </a:cubicBezTo>
                    <a:cubicBezTo>
                      <a:pt x="56365" y="55162"/>
                      <a:pt x="55246" y="55341"/>
                      <a:pt x="54127" y="55448"/>
                    </a:cubicBezTo>
                    <a:cubicBezTo>
                      <a:pt x="54010" y="55460"/>
                      <a:pt x="53907" y="55467"/>
                      <a:pt x="53814" y="55467"/>
                    </a:cubicBezTo>
                    <a:cubicBezTo>
                      <a:pt x="53273" y="55467"/>
                      <a:pt x="53106" y="55241"/>
                      <a:pt x="52912" y="54591"/>
                    </a:cubicBezTo>
                    <a:cubicBezTo>
                      <a:pt x="52640" y="53636"/>
                      <a:pt x="52136" y="53192"/>
                      <a:pt x="51291" y="53192"/>
                    </a:cubicBezTo>
                    <a:cubicBezTo>
                      <a:pt x="51102" y="53192"/>
                      <a:pt x="50897" y="53214"/>
                      <a:pt x="50674" y="53257"/>
                    </a:cubicBezTo>
                    <a:cubicBezTo>
                      <a:pt x="50412" y="53305"/>
                      <a:pt x="50162" y="53364"/>
                      <a:pt x="49876" y="53436"/>
                    </a:cubicBezTo>
                    <a:cubicBezTo>
                      <a:pt x="49817" y="54091"/>
                      <a:pt x="49781" y="54698"/>
                      <a:pt x="50174" y="55269"/>
                    </a:cubicBezTo>
                    <a:cubicBezTo>
                      <a:pt x="50614" y="55900"/>
                      <a:pt x="50793" y="56674"/>
                      <a:pt x="50650" y="57436"/>
                    </a:cubicBezTo>
                    <a:cubicBezTo>
                      <a:pt x="50638" y="57734"/>
                      <a:pt x="50662" y="58032"/>
                      <a:pt x="50734" y="58329"/>
                    </a:cubicBezTo>
                    <a:cubicBezTo>
                      <a:pt x="50781" y="58639"/>
                      <a:pt x="50876" y="58948"/>
                      <a:pt x="50948" y="59246"/>
                    </a:cubicBezTo>
                    <a:cubicBezTo>
                      <a:pt x="50717" y="59477"/>
                      <a:pt x="50475" y="59548"/>
                      <a:pt x="50228" y="59548"/>
                    </a:cubicBezTo>
                    <a:cubicBezTo>
                      <a:pt x="50131" y="59548"/>
                      <a:pt x="50034" y="59537"/>
                      <a:pt x="49936" y="59520"/>
                    </a:cubicBezTo>
                    <a:cubicBezTo>
                      <a:pt x="49757" y="59492"/>
                      <a:pt x="49577" y="59477"/>
                      <a:pt x="49398" y="59477"/>
                    </a:cubicBezTo>
                    <a:cubicBezTo>
                      <a:pt x="48823" y="59477"/>
                      <a:pt x="48253" y="59623"/>
                      <a:pt x="47745" y="59913"/>
                    </a:cubicBezTo>
                    <a:cubicBezTo>
                      <a:pt x="47505" y="60046"/>
                      <a:pt x="47266" y="60103"/>
                      <a:pt x="47034" y="60103"/>
                    </a:cubicBezTo>
                    <a:cubicBezTo>
                      <a:pt x="46540" y="60103"/>
                      <a:pt x="46074" y="59848"/>
                      <a:pt x="45685" y="59532"/>
                    </a:cubicBezTo>
                    <a:cubicBezTo>
                      <a:pt x="45371" y="59267"/>
                      <a:pt x="44977" y="59129"/>
                      <a:pt x="44573" y="59129"/>
                    </a:cubicBezTo>
                    <a:cubicBezTo>
                      <a:pt x="44396" y="59129"/>
                      <a:pt x="44217" y="59156"/>
                      <a:pt x="44042" y="59210"/>
                    </a:cubicBezTo>
                    <a:cubicBezTo>
                      <a:pt x="42804" y="59532"/>
                      <a:pt x="41530" y="59627"/>
                      <a:pt x="40268" y="59818"/>
                    </a:cubicBezTo>
                    <a:cubicBezTo>
                      <a:pt x="39792" y="59889"/>
                      <a:pt x="39411" y="60044"/>
                      <a:pt x="39113" y="60449"/>
                    </a:cubicBezTo>
                    <a:cubicBezTo>
                      <a:pt x="38732" y="60961"/>
                      <a:pt x="38672" y="61532"/>
                      <a:pt x="39149" y="61961"/>
                    </a:cubicBezTo>
                    <a:cubicBezTo>
                      <a:pt x="39530" y="62282"/>
                      <a:pt x="39744" y="62758"/>
                      <a:pt x="39720" y="63258"/>
                    </a:cubicBezTo>
                    <a:cubicBezTo>
                      <a:pt x="39720" y="64104"/>
                      <a:pt x="40399" y="64497"/>
                      <a:pt x="41030" y="64818"/>
                    </a:cubicBezTo>
                    <a:cubicBezTo>
                      <a:pt x="41542" y="65080"/>
                      <a:pt x="42137" y="65199"/>
                      <a:pt x="42697" y="65330"/>
                    </a:cubicBezTo>
                    <a:cubicBezTo>
                      <a:pt x="43352" y="65497"/>
                      <a:pt x="44030" y="65580"/>
                      <a:pt x="44673" y="65771"/>
                    </a:cubicBezTo>
                    <a:cubicBezTo>
                      <a:pt x="44995" y="65878"/>
                      <a:pt x="45292" y="66056"/>
                      <a:pt x="45566" y="66271"/>
                    </a:cubicBezTo>
                    <a:cubicBezTo>
                      <a:pt x="46554" y="67009"/>
                      <a:pt x="47328" y="68021"/>
                      <a:pt x="48448" y="68581"/>
                    </a:cubicBezTo>
                    <a:cubicBezTo>
                      <a:pt x="48769" y="68747"/>
                      <a:pt x="48971" y="69081"/>
                      <a:pt x="48971" y="69438"/>
                    </a:cubicBezTo>
                    <a:cubicBezTo>
                      <a:pt x="49043" y="70795"/>
                      <a:pt x="49745" y="71795"/>
                      <a:pt x="50781" y="72605"/>
                    </a:cubicBezTo>
                    <a:cubicBezTo>
                      <a:pt x="50936" y="72724"/>
                      <a:pt x="51067" y="72867"/>
                      <a:pt x="51174" y="73033"/>
                    </a:cubicBezTo>
                    <a:cubicBezTo>
                      <a:pt x="51424" y="73438"/>
                      <a:pt x="51757" y="73795"/>
                      <a:pt x="52162" y="74057"/>
                    </a:cubicBezTo>
                    <a:cubicBezTo>
                      <a:pt x="52603" y="74355"/>
                      <a:pt x="52841" y="74772"/>
                      <a:pt x="52758" y="75331"/>
                    </a:cubicBezTo>
                    <a:cubicBezTo>
                      <a:pt x="52722" y="75534"/>
                      <a:pt x="52734" y="75724"/>
                      <a:pt x="52734" y="75927"/>
                    </a:cubicBezTo>
                    <a:cubicBezTo>
                      <a:pt x="52710" y="76415"/>
                      <a:pt x="52793" y="76867"/>
                      <a:pt x="53127" y="77260"/>
                    </a:cubicBezTo>
                    <a:cubicBezTo>
                      <a:pt x="53412" y="77582"/>
                      <a:pt x="53496" y="78034"/>
                      <a:pt x="53329" y="78427"/>
                    </a:cubicBezTo>
                    <a:cubicBezTo>
                      <a:pt x="52972" y="79475"/>
                      <a:pt x="52817" y="80582"/>
                      <a:pt x="52889" y="81689"/>
                    </a:cubicBezTo>
                    <a:cubicBezTo>
                      <a:pt x="52924" y="82404"/>
                      <a:pt x="52758" y="83118"/>
                      <a:pt x="52412" y="83737"/>
                    </a:cubicBezTo>
                    <a:cubicBezTo>
                      <a:pt x="51888" y="84749"/>
                      <a:pt x="51626" y="85868"/>
                      <a:pt x="51638" y="86999"/>
                    </a:cubicBezTo>
                    <a:cubicBezTo>
                      <a:pt x="51650" y="87261"/>
                      <a:pt x="51638" y="87523"/>
                      <a:pt x="51615" y="87785"/>
                    </a:cubicBezTo>
                    <a:cubicBezTo>
                      <a:pt x="51430" y="89241"/>
                      <a:pt x="50452" y="90132"/>
                      <a:pt x="49079" y="90132"/>
                    </a:cubicBezTo>
                    <a:cubicBezTo>
                      <a:pt x="48948" y="90132"/>
                      <a:pt x="48812" y="90124"/>
                      <a:pt x="48674" y="90107"/>
                    </a:cubicBezTo>
                    <a:cubicBezTo>
                      <a:pt x="48138" y="90047"/>
                      <a:pt x="47626" y="89952"/>
                      <a:pt x="47126" y="89797"/>
                    </a:cubicBezTo>
                    <a:cubicBezTo>
                      <a:pt x="46889" y="89708"/>
                      <a:pt x="46645" y="89663"/>
                      <a:pt x="46401" y="89663"/>
                    </a:cubicBezTo>
                    <a:cubicBezTo>
                      <a:pt x="46192" y="89663"/>
                      <a:pt x="45984" y="89696"/>
                      <a:pt x="45781" y="89762"/>
                    </a:cubicBezTo>
                    <a:cubicBezTo>
                      <a:pt x="45521" y="89854"/>
                      <a:pt x="45250" y="89899"/>
                      <a:pt x="44979" y="89899"/>
                    </a:cubicBezTo>
                    <a:cubicBezTo>
                      <a:pt x="44691" y="89899"/>
                      <a:pt x="44402" y="89848"/>
                      <a:pt x="44126" y="89750"/>
                    </a:cubicBezTo>
                    <a:cubicBezTo>
                      <a:pt x="43599" y="89569"/>
                      <a:pt x="43054" y="89479"/>
                      <a:pt x="42507" y="89479"/>
                    </a:cubicBezTo>
                    <a:cubicBezTo>
                      <a:pt x="42189" y="89479"/>
                      <a:pt x="41870" y="89510"/>
                      <a:pt x="41554" y="89571"/>
                    </a:cubicBezTo>
                    <a:cubicBezTo>
                      <a:pt x="40994" y="89687"/>
                      <a:pt x="40438" y="89734"/>
                      <a:pt x="39884" y="89734"/>
                    </a:cubicBezTo>
                    <a:cubicBezTo>
                      <a:pt x="38731" y="89734"/>
                      <a:pt x="37588" y="89530"/>
                      <a:pt x="36446" y="89321"/>
                    </a:cubicBezTo>
                    <a:cubicBezTo>
                      <a:pt x="36005" y="89238"/>
                      <a:pt x="35553" y="89131"/>
                      <a:pt x="35113" y="89024"/>
                    </a:cubicBezTo>
                    <a:cubicBezTo>
                      <a:pt x="34753" y="88938"/>
                      <a:pt x="34382" y="88893"/>
                      <a:pt x="34012" y="88893"/>
                    </a:cubicBezTo>
                    <a:cubicBezTo>
                      <a:pt x="33709" y="88893"/>
                      <a:pt x="33407" y="88923"/>
                      <a:pt x="33112" y="88988"/>
                    </a:cubicBezTo>
                    <a:cubicBezTo>
                      <a:pt x="32255" y="89131"/>
                      <a:pt x="31410" y="89297"/>
                      <a:pt x="30552" y="89393"/>
                    </a:cubicBezTo>
                    <a:cubicBezTo>
                      <a:pt x="30100" y="89424"/>
                      <a:pt x="29653" y="89440"/>
                      <a:pt x="29207" y="89440"/>
                    </a:cubicBezTo>
                    <a:cubicBezTo>
                      <a:pt x="28985" y="89440"/>
                      <a:pt x="28763" y="89436"/>
                      <a:pt x="28540" y="89428"/>
                    </a:cubicBezTo>
                    <a:cubicBezTo>
                      <a:pt x="28255" y="89416"/>
                      <a:pt x="27981" y="89369"/>
                      <a:pt x="27719" y="89274"/>
                    </a:cubicBezTo>
                    <a:cubicBezTo>
                      <a:pt x="27171" y="89119"/>
                      <a:pt x="26647" y="88964"/>
                      <a:pt x="26064" y="88964"/>
                    </a:cubicBezTo>
                    <a:cubicBezTo>
                      <a:pt x="26051" y="88964"/>
                      <a:pt x="26038" y="88964"/>
                      <a:pt x="26026" y="88964"/>
                    </a:cubicBezTo>
                    <a:cubicBezTo>
                      <a:pt x="25385" y="88964"/>
                      <a:pt x="24770" y="89259"/>
                      <a:pt x="24361" y="89750"/>
                    </a:cubicBezTo>
                    <a:cubicBezTo>
                      <a:pt x="23754" y="90476"/>
                      <a:pt x="22885" y="90929"/>
                      <a:pt x="21944" y="91024"/>
                    </a:cubicBezTo>
                    <a:cubicBezTo>
                      <a:pt x="21361" y="91107"/>
                      <a:pt x="20825" y="91405"/>
                      <a:pt x="20444" y="91869"/>
                    </a:cubicBezTo>
                    <a:cubicBezTo>
                      <a:pt x="20254" y="92095"/>
                      <a:pt x="20242" y="92488"/>
                      <a:pt x="20134" y="92905"/>
                    </a:cubicBezTo>
                    <a:cubicBezTo>
                      <a:pt x="20051" y="92941"/>
                      <a:pt x="20123" y="93215"/>
                      <a:pt x="20206" y="93226"/>
                    </a:cubicBezTo>
                    <a:cubicBezTo>
                      <a:pt x="20480" y="93988"/>
                      <a:pt x="20777" y="94715"/>
                      <a:pt x="21004" y="95465"/>
                    </a:cubicBezTo>
                    <a:cubicBezTo>
                      <a:pt x="21182" y="96012"/>
                      <a:pt x="21277" y="96596"/>
                      <a:pt x="21397" y="97167"/>
                    </a:cubicBezTo>
                    <a:cubicBezTo>
                      <a:pt x="21599" y="98084"/>
                      <a:pt x="21789" y="98989"/>
                      <a:pt x="21992" y="99906"/>
                    </a:cubicBezTo>
                    <a:cubicBezTo>
                      <a:pt x="22075" y="100192"/>
                      <a:pt x="22135" y="100489"/>
                      <a:pt x="22170" y="100799"/>
                    </a:cubicBezTo>
                    <a:cubicBezTo>
                      <a:pt x="22254" y="101870"/>
                      <a:pt x="22361" y="102954"/>
                      <a:pt x="22337" y="104037"/>
                    </a:cubicBezTo>
                    <a:cubicBezTo>
                      <a:pt x="22325" y="104764"/>
                      <a:pt x="22170" y="105502"/>
                      <a:pt x="22016" y="106216"/>
                    </a:cubicBezTo>
                    <a:cubicBezTo>
                      <a:pt x="21730" y="107538"/>
                      <a:pt x="21492" y="108859"/>
                      <a:pt x="21087" y="110145"/>
                    </a:cubicBezTo>
                    <a:cubicBezTo>
                      <a:pt x="20730" y="111264"/>
                      <a:pt x="20194" y="112324"/>
                      <a:pt x="19503" y="113265"/>
                    </a:cubicBezTo>
                    <a:cubicBezTo>
                      <a:pt x="19087" y="113800"/>
                      <a:pt x="18884" y="114479"/>
                      <a:pt x="18944" y="115146"/>
                    </a:cubicBezTo>
                    <a:cubicBezTo>
                      <a:pt x="18968" y="115479"/>
                      <a:pt x="19051" y="115670"/>
                      <a:pt x="19372" y="115777"/>
                    </a:cubicBezTo>
                    <a:cubicBezTo>
                      <a:pt x="19920" y="115979"/>
                      <a:pt x="20456" y="116229"/>
                      <a:pt x="21016" y="116396"/>
                    </a:cubicBezTo>
                    <a:cubicBezTo>
                      <a:pt x="21575" y="116575"/>
                      <a:pt x="21825" y="116932"/>
                      <a:pt x="21825" y="117503"/>
                    </a:cubicBezTo>
                    <a:cubicBezTo>
                      <a:pt x="21825" y="117670"/>
                      <a:pt x="21837" y="117849"/>
                      <a:pt x="21837" y="118015"/>
                    </a:cubicBezTo>
                    <a:cubicBezTo>
                      <a:pt x="21861" y="118718"/>
                      <a:pt x="21873" y="119396"/>
                      <a:pt x="22099" y="120075"/>
                    </a:cubicBezTo>
                    <a:cubicBezTo>
                      <a:pt x="22301" y="120635"/>
                      <a:pt x="22278" y="121254"/>
                      <a:pt x="22004" y="121789"/>
                    </a:cubicBezTo>
                    <a:cubicBezTo>
                      <a:pt x="21897" y="121980"/>
                      <a:pt x="21837" y="122182"/>
                      <a:pt x="21825" y="122409"/>
                    </a:cubicBezTo>
                    <a:cubicBezTo>
                      <a:pt x="21813" y="122611"/>
                      <a:pt x="21885" y="122813"/>
                      <a:pt x="22028" y="122980"/>
                    </a:cubicBezTo>
                    <a:cubicBezTo>
                      <a:pt x="22461" y="123355"/>
                      <a:pt x="22940" y="123637"/>
                      <a:pt x="23505" y="123637"/>
                    </a:cubicBezTo>
                    <a:cubicBezTo>
                      <a:pt x="23638" y="123637"/>
                      <a:pt x="23777" y="123622"/>
                      <a:pt x="23921" y="123587"/>
                    </a:cubicBezTo>
                    <a:cubicBezTo>
                      <a:pt x="24599" y="123444"/>
                      <a:pt x="25290" y="123325"/>
                      <a:pt x="25969" y="123183"/>
                    </a:cubicBezTo>
                    <a:cubicBezTo>
                      <a:pt x="26514" y="123066"/>
                      <a:pt x="27059" y="122981"/>
                      <a:pt x="27609" y="122981"/>
                    </a:cubicBezTo>
                    <a:cubicBezTo>
                      <a:pt x="27961" y="122981"/>
                      <a:pt x="28314" y="123016"/>
                      <a:pt x="28671" y="123099"/>
                    </a:cubicBezTo>
                    <a:cubicBezTo>
                      <a:pt x="29267" y="123218"/>
                      <a:pt x="29826" y="123492"/>
                      <a:pt x="30279" y="123897"/>
                    </a:cubicBezTo>
                    <a:cubicBezTo>
                      <a:pt x="30350" y="123980"/>
                      <a:pt x="30433" y="124052"/>
                      <a:pt x="30517" y="124123"/>
                    </a:cubicBezTo>
                    <a:cubicBezTo>
                      <a:pt x="31422" y="124695"/>
                      <a:pt x="32124" y="125528"/>
                      <a:pt x="32553" y="126504"/>
                    </a:cubicBezTo>
                    <a:cubicBezTo>
                      <a:pt x="32660" y="126731"/>
                      <a:pt x="32946" y="126909"/>
                      <a:pt x="33172" y="127052"/>
                    </a:cubicBezTo>
                    <a:cubicBezTo>
                      <a:pt x="33648" y="127350"/>
                      <a:pt x="34172" y="127588"/>
                      <a:pt x="34636" y="127885"/>
                    </a:cubicBezTo>
                    <a:cubicBezTo>
                      <a:pt x="34806" y="128005"/>
                      <a:pt x="34999" y="128065"/>
                      <a:pt x="35190" y="128065"/>
                    </a:cubicBezTo>
                    <a:cubicBezTo>
                      <a:pt x="35362" y="128065"/>
                      <a:pt x="35532" y="128017"/>
                      <a:pt x="35684" y="127921"/>
                    </a:cubicBezTo>
                    <a:cubicBezTo>
                      <a:pt x="35970" y="127778"/>
                      <a:pt x="36244" y="127588"/>
                      <a:pt x="36494" y="127385"/>
                    </a:cubicBezTo>
                    <a:cubicBezTo>
                      <a:pt x="36982" y="126981"/>
                      <a:pt x="37565" y="126719"/>
                      <a:pt x="38184" y="126611"/>
                    </a:cubicBezTo>
                    <a:cubicBezTo>
                      <a:pt x="38744" y="126504"/>
                      <a:pt x="39268" y="126242"/>
                      <a:pt x="39673" y="125849"/>
                    </a:cubicBezTo>
                    <a:cubicBezTo>
                      <a:pt x="40113" y="125409"/>
                      <a:pt x="40685" y="125290"/>
                      <a:pt x="41280" y="125218"/>
                    </a:cubicBezTo>
                    <a:cubicBezTo>
                      <a:pt x="41875" y="125159"/>
                      <a:pt x="42435" y="125016"/>
                      <a:pt x="43018" y="124992"/>
                    </a:cubicBezTo>
                    <a:cubicBezTo>
                      <a:pt x="43109" y="124990"/>
                      <a:pt x="43198" y="124989"/>
                      <a:pt x="43288" y="124989"/>
                    </a:cubicBezTo>
                    <a:cubicBezTo>
                      <a:pt x="43779" y="124989"/>
                      <a:pt x="44263" y="125019"/>
                      <a:pt x="44757" y="125099"/>
                    </a:cubicBezTo>
                    <a:cubicBezTo>
                      <a:pt x="44995" y="125131"/>
                      <a:pt x="45230" y="125162"/>
                      <a:pt x="45464" y="125162"/>
                    </a:cubicBezTo>
                    <a:cubicBezTo>
                      <a:pt x="45673" y="125162"/>
                      <a:pt x="45882" y="125137"/>
                      <a:pt x="46090" y="125064"/>
                    </a:cubicBezTo>
                    <a:cubicBezTo>
                      <a:pt x="46442" y="124944"/>
                      <a:pt x="46795" y="124901"/>
                      <a:pt x="47147" y="124901"/>
                    </a:cubicBezTo>
                    <a:cubicBezTo>
                      <a:pt x="47461" y="124901"/>
                      <a:pt x="47776" y="124935"/>
                      <a:pt x="48090" y="124980"/>
                    </a:cubicBezTo>
                    <a:cubicBezTo>
                      <a:pt x="48223" y="125000"/>
                      <a:pt x="48347" y="125009"/>
                      <a:pt x="48463" y="125009"/>
                    </a:cubicBezTo>
                    <a:cubicBezTo>
                      <a:pt x="49067" y="125009"/>
                      <a:pt x="49465" y="124742"/>
                      <a:pt x="49805" y="124123"/>
                    </a:cubicBezTo>
                    <a:cubicBezTo>
                      <a:pt x="50055" y="123683"/>
                      <a:pt x="50269" y="123230"/>
                      <a:pt x="50507" y="122802"/>
                    </a:cubicBezTo>
                    <a:cubicBezTo>
                      <a:pt x="50995" y="121932"/>
                      <a:pt x="51769" y="121456"/>
                      <a:pt x="52698" y="121170"/>
                    </a:cubicBezTo>
                    <a:cubicBezTo>
                      <a:pt x="52793" y="121147"/>
                      <a:pt x="52912" y="121147"/>
                      <a:pt x="53020" y="121123"/>
                    </a:cubicBezTo>
                    <a:cubicBezTo>
                      <a:pt x="53948" y="120944"/>
                      <a:pt x="54424" y="120373"/>
                      <a:pt x="54460" y="119420"/>
                    </a:cubicBezTo>
                    <a:cubicBezTo>
                      <a:pt x="54472" y="119337"/>
                      <a:pt x="54460" y="119253"/>
                      <a:pt x="54448" y="119170"/>
                    </a:cubicBezTo>
                    <a:cubicBezTo>
                      <a:pt x="54234" y="117944"/>
                      <a:pt x="54901" y="117241"/>
                      <a:pt x="55877" y="116729"/>
                    </a:cubicBezTo>
                    <a:cubicBezTo>
                      <a:pt x="56198" y="116563"/>
                      <a:pt x="56556" y="116432"/>
                      <a:pt x="56877" y="116265"/>
                    </a:cubicBezTo>
                    <a:cubicBezTo>
                      <a:pt x="57520" y="115908"/>
                      <a:pt x="58008" y="115432"/>
                      <a:pt x="57865" y="114610"/>
                    </a:cubicBezTo>
                    <a:cubicBezTo>
                      <a:pt x="57794" y="114098"/>
                      <a:pt x="57675" y="113598"/>
                      <a:pt x="57520" y="113098"/>
                    </a:cubicBezTo>
                    <a:cubicBezTo>
                      <a:pt x="57270" y="112419"/>
                      <a:pt x="57270" y="111669"/>
                      <a:pt x="57544" y="111002"/>
                    </a:cubicBezTo>
                    <a:cubicBezTo>
                      <a:pt x="57842" y="110145"/>
                      <a:pt x="58258" y="109336"/>
                      <a:pt x="58782" y="108585"/>
                    </a:cubicBezTo>
                    <a:cubicBezTo>
                      <a:pt x="59461" y="107597"/>
                      <a:pt x="60056" y="106573"/>
                      <a:pt x="60592" y="105502"/>
                    </a:cubicBezTo>
                    <a:cubicBezTo>
                      <a:pt x="61306" y="104073"/>
                      <a:pt x="62425" y="103168"/>
                      <a:pt x="63926" y="102823"/>
                    </a:cubicBezTo>
                    <a:cubicBezTo>
                      <a:pt x="65104" y="102561"/>
                      <a:pt x="66224" y="102037"/>
                      <a:pt x="67164" y="101263"/>
                    </a:cubicBezTo>
                    <a:cubicBezTo>
                      <a:pt x="67950" y="100644"/>
                      <a:pt x="68819" y="100144"/>
                      <a:pt x="69760" y="99787"/>
                    </a:cubicBezTo>
                    <a:cubicBezTo>
                      <a:pt x="70819" y="99382"/>
                      <a:pt x="71105" y="98810"/>
                      <a:pt x="71022" y="97644"/>
                    </a:cubicBezTo>
                    <a:cubicBezTo>
                      <a:pt x="71010" y="97489"/>
                      <a:pt x="70998" y="97346"/>
                      <a:pt x="70950" y="97191"/>
                    </a:cubicBezTo>
                    <a:cubicBezTo>
                      <a:pt x="70784" y="96560"/>
                      <a:pt x="70796" y="95905"/>
                      <a:pt x="70986" y="95274"/>
                    </a:cubicBezTo>
                    <a:cubicBezTo>
                      <a:pt x="71081" y="94941"/>
                      <a:pt x="70974" y="94548"/>
                      <a:pt x="70927" y="94191"/>
                    </a:cubicBezTo>
                    <a:cubicBezTo>
                      <a:pt x="70891" y="94048"/>
                      <a:pt x="70831" y="93905"/>
                      <a:pt x="70748" y="93774"/>
                    </a:cubicBezTo>
                    <a:cubicBezTo>
                      <a:pt x="70129" y="92607"/>
                      <a:pt x="70498" y="91917"/>
                      <a:pt x="71427" y="91107"/>
                    </a:cubicBezTo>
                    <a:cubicBezTo>
                      <a:pt x="71617" y="90940"/>
                      <a:pt x="71831" y="90798"/>
                      <a:pt x="72046" y="90643"/>
                    </a:cubicBezTo>
                    <a:cubicBezTo>
                      <a:pt x="72861" y="90034"/>
                      <a:pt x="73537" y="89755"/>
                      <a:pt x="74195" y="89755"/>
                    </a:cubicBezTo>
                    <a:cubicBezTo>
                      <a:pt x="74824" y="89755"/>
                      <a:pt x="75437" y="90010"/>
                      <a:pt x="76141" y="90476"/>
                    </a:cubicBezTo>
                    <a:cubicBezTo>
                      <a:pt x="76642" y="90786"/>
                      <a:pt x="77165" y="91048"/>
                      <a:pt x="77701" y="91274"/>
                    </a:cubicBezTo>
                    <a:cubicBezTo>
                      <a:pt x="77835" y="91332"/>
                      <a:pt x="77985" y="91361"/>
                      <a:pt x="78137" y="91361"/>
                    </a:cubicBezTo>
                    <a:cubicBezTo>
                      <a:pt x="78203" y="91361"/>
                      <a:pt x="78268" y="91356"/>
                      <a:pt x="78332" y="91345"/>
                    </a:cubicBezTo>
                    <a:cubicBezTo>
                      <a:pt x="78420" y="91331"/>
                      <a:pt x="78508" y="91324"/>
                      <a:pt x="78596" y="91324"/>
                    </a:cubicBezTo>
                    <a:cubicBezTo>
                      <a:pt x="78938" y="91324"/>
                      <a:pt x="79277" y="91432"/>
                      <a:pt x="79570" y="91631"/>
                    </a:cubicBezTo>
                    <a:cubicBezTo>
                      <a:pt x="79749" y="91738"/>
                      <a:pt x="79940" y="91845"/>
                      <a:pt x="80118" y="91964"/>
                    </a:cubicBezTo>
                    <a:cubicBezTo>
                      <a:pt x="80608" y="92273"/>
                      <a:pt x="81101" y="92421"/>
                      <a:pt x="81592" y="92421"/>
                    </a:cubicBezTo>
                    <a:cubicBezTo>
                      <a:pt x="82068" y="92421"/>
                      <a:pt x="82542" y="92282"/>
                      <a:pt x="83011" y="92012"/>
                    </a:cubicBezTo>
                    <a:cubicBezTo>
                      <a:pt x="83261" y="91869"/>
                      <a:pt x="83464" y="91667"/>
                      <a:pt x="83619" y="91441"/>
                    </a:cubicBezTo>
                    <a:cubicBezTo>
                      <a:pt x="83976" y="90893"/>
                      <a:pt x="84452" y="90428"/>
                      <a:pt x="85024" y="90095"/>
                    </a:cubicBezTo>
                    <a:cubicBezTo>
                      <a:pt x="85500" y="89809"/>
                      <a:pt x="85952" y="89452"/>
                      <a:pt x="86464" y="89214"/>
                    </a:cubicBezTo>
                    <a:cubicBezTo>
                      <a:pt x="86940" y="89012"/>
                      <a:pt x="87429" y="88857"/>
                      <a:pt x="87941" y="88738"/>
                    </a:cubicBezTo>
                    <a:cubicBezTo>
                      <a:pt x="88417" y="88595"/>
                      <a:pt x="88905" y="88476"/>
                      <a:pt x="89381" y="88369"/>
                    </a:cubicBezTo>
                    <a:cubicBezTo>
                      <a:pt x="89726" y="88297"/>
                      <a:pt x="90036" y="88071"/>
                      <a:pt x="90215" y="87773"/>
                    </a:cubicBezTo>
                    <a:cubicBezTo>
                      <a:pt x="90548" y="87238"/>
                      <a:pt x="90893" y="86714"/>
                      <a:pt x="91203" y="86166"/>
                    </a:cubicBezTo>
                    <a:cubicBezTo>
                      <a:pt x="91572" y="85475"/>
                      <a:pt x="92132" y="85130"/>
                      <a:pt x="92917" y="85059"/>
                    </a:cubicBezTo>
                    <a:cubicBezTo>
                      <a:pt x="93638" y="84963"/>
                      <a:pt x="94367" y="84921"/>
                      <a:pt x="95097" y="84921"/>
                    </a:cubicBezTo>
                    <a:cubicBezTo>
                      <a:pt x="95272" y="84921"/>
                      <a:pt x="95446" y="84923"/>
                      <a:pt x="95620" y="84928"/>
                    </a:cubicBezTo>
                    <a:cubicBezTo>
                      <a:pt x="97454" y="85047"/>
                      <a:pt x="98454" y="86178"/>
                      <a:pt x="99085" y="87750"/>
                    </a:cubicBezTo>
                    <a:cubicBezTo>
                      <a:pt x="99168" y="88012"/>
                      <a:pt x="99204" y="88297"/>
                      <a:pt x="99168" y="88571"/>
                    </a:cubicBezTo>
                    <a:cubicBezTo>
                      <a:pt x="99085" y="89607"/>
                      <a:pt x="99359" y="90631"/>
                      <a:pt x="99966" y="91464"/>
                    </a:cubicBezTo>
                    <a:cubicBezTo>
                      <a:pt x="100252" y="91845"/>
                      <a:pt x="100585" y="92191"/>
                      <a:pt x="100954" y="92488"/>
                    </a:cubicBezTo>
                    <a:cubicBezTo>
                      <a:pt x="101323" y="92798"/>
                      <a:pt x="101621" y="93167"/>
                      <a:pt x="101847" y="93596"/>
                    </a:cubicBezTo>
                    <a:cubicBezTo>
                      <a:pt x="102264" y="94512"/>
                      <a:pt x="103002" y="95250"/>
                      <a:pt x="103907" y="95691"/>
                    </a:cubicBezTo>
                    <a:cubicBezTo>
                      <a:pt x="104943" y="96215"/>
                      <a:pt x="105788" y="96953"/>
                      <a:pt x="106586" y="97810"/>
                    </a:cubicBezTo>
                    <a:cubicBezTo>
                      <a:pt x="107550" y="98822"/>
                      <a:pt x="108669" y="99703"/>
                      <a:pt x="109765" y="100596"/>
                    </a:cubicBezTo>
                    <a:cubicBezTo>
                      <a:pt x="110110" y="100846"/>
                      <a:pt x="110503" y="101037"/>
                      <a:pt x="110932" y="101156"/>
                    </a:cubicBezTo>
                    <a:cubicBezTo>
                      <a:pt x="112182" y="101525"/>
                      <a:pt x="113289" y="102299"/>
                      <a:pt x="114099" y="103335"/>
                    </a:cubicBezTo>
                    <a:cubicBezTo>
                      <a:pt x="114932" y="104454"/>
                      <a:pt x="116087" y="105204"/>
                      <a:pt x="117147" y="106049"/>
                    </a:cubicBezTo>
                    <a:cubicBezTo>
                      <a:pt x="118004" y="106740"/>
                      <a:pt x="118861" y="107407"/>
                      <a:pt x="119528" y="108324"/>
                    </a:cubicBezTo>
                    <a:cubicBezTo>
                      <a:pt x="120195" y="109240"/>
                      <a:pt x="121040" y="110050"/>
                      <a:pt x="121861" y="110848"/>
                    </a:cubicBezTo>
                    <a:cubicBezTo>
                      <a:pt x="122528" y="111479"/>
                      <a:pt x="122826" y="112455"/>
                      <a:pt x="122457" y="113312"/>
                    </a:cubicBezTo>
                    <a:cubicBezTo>
                      <a:pt x="122302" y="113705"/>
                      <a:pt x="122111" y="114098"/>
                      <a:pt x="121909" y="114479"/>
                    </a:cubicBezTo>
                    <a:cubicBezTo>
                      <a:pt x="121480" y="115205"/>
                      <a:pt x="121421" y="116003"/>
                      <a:pt x="121409" y="116813"/>
                    </a:cubicBezTo>
                    <a:cubicBezTo>
                      <a:pt x="121397" y="117241"/>
                      <a:pt x="121945" y="117813"/>
                      <a:pt x="122397" y="117896"/>
                    </a:cubicBezTo>
                    <a:cubicBezTo>
                      <a:pt x="122500" y="117912"/>
                      <a:pt x="122603" y="117919"/>
                      <a:pt x="122704" y="117919"/>
                    </a:cubicBezTo>
                    <a:cubicBezTo>
                      <a:pt x="123543" y="117919"/>
                      <a:pt x="124316" y="117406"/>
                      <a:pt x="124624" y="116598"/>
                    </a:cubicBezTo>
                    <a:cubicBezTo>
                      <a:pt x="124945" y="115765"/>
                      <a:pt x="125326" y="114967"/>
                      <a:pt x="126088" y="114420"/>
                    </a:cubicBezTo>
                    <a:cubicBezTo>
                      <a:pt x="126231" y="114289"/>
                      <a:pt x="126350" y="114134"/>
                      <a:pt x="126422" y="113955"/>
                    </a:cubicBezTo>
                    <a:cubicBezTo>
                      <a:pt x="126743" y="113336"/>
                      <a:pt x="126910" y="112645"/>
                      <a:pt x="126898" y="111943"/>
                    </a:cubicBezTo>
                    <a:cubicBezTo>
                      <a:pt x="126910" y="111598"/>
                      <a:pt x="126767" y="111252"/>
                      <a:pt x="126517" y="111014"/>
                    </a:cubicBezTo>
                    <a:cubicBezTo>
                      <a:pt x="126267" y="110776"/>
                      <a:pt x="126017" y="110538"/>
                      <a:pt x="125743" y="110312"/>
                    </a:cubicBezTo>
                    <a:cubicBezTo>
                      <a:pt x="125314" y="109978"/>
                      <a:pt x="125148" y="109538"/>
                      <a:pt x="125112" y="109014"/>
                    </a:cubicBezTo>
                    <a:cubicBezTo>
                      <a:pt x="125029" y="107907"/>
                      <a:pt x="125552" y="107038"/>
                      <a:pt x="126302" y="106311"/>
                    </a:cubicBezTo>
                    <a:cubicBezTo>
                      <a:pt x="126580" y="106045"/>
                      <a:pt x="126936" y="105918"/>
                      <a:pt x="127301" y="105918"/>
                    </a:cubicBezTo>
                    <a:cubicBezTo>
                      <a:pt x="127719" y="105918"/>
                      <a:pt x="128150" y="106084"/>
                      <a:pt x="128493" y="106395"/>
                    </a:cubicBezTo>
                    <a:cubicBezTo>
                      <a:pt x="128862" y="106728"/>
                      <a:pt x="129243" y="107050"/>
                      <a:pt x="129577" y="107419"/>
                    </a:cubicBezTo>
                    <a:cubicBezTo>
                      <a:pt x="129791" y="107669"/>
                      <a:pt x="129970" y="107931"/>
                      <a:pt x="130112" y="108228"/>
                    </a:cubicBezTo>
                    <a:cubicBezTo>
                      <a:pt x="130284" y="108536"/>
                      <a:pt x="130486" y="108695"/>
                      <a:pt x="130713" y="108695"/>
                    </a:cubicBezTo>
                    <a:cubicBezTo>
                      <a:pt x="130881" y="108695"/>
                      <a:pt x="131063" y="108608"/>
                      <a:pt x="131255" y="108431"/>
                    </a:cubicBezTo>
                    <a:cubicBezTo>
                      <a:pt x="131577" y="108157"/>
                      <a:pt x="131756" y="107752"/>
                      <a:pt x="131756" y="107335"/>
                    </a:cubicBezTo>
                    <a:cubicBezTo>
                      <a:pt x="131744" y="105764"/>
                      <a:pt x="131089" y="104561"/>
                      <a:pt x="129708" y="103811"/>
                    </a:cubicBezTo>
                    <a:cubicBezTo>
                      <a:pt x="128350" y="103073"/>
                      <a:pt x="126957" y="102430"/>
                      <a:pt x="125612" y="101680"/>
                    </a:cubicBezTo>
                    <a:cubicBezTo>
                      <a:pt x="124826" y="101227"/>
                      <a:pt x="124088" y="100680"/>
                      <a:pt x="123338" y="100168"/>
                    </a:cubicBezTo>
                    <a:cubicBezTo>
                      <a:pt x="123064" y="99977"/>
                      <a:pt x="123076" y="99727"/>
                      <a:pt x="123266" y="99489"/>
                    </a:cubicBezTo>
                    <a:cubicBezTo>
                      <a:pt x="123469" y="99239"/>
                      <a:pt x="123576" y="98918"/>
                      <a:pt x="123564" y="98584"/>
                    </a:cubicBezTo>
                    <a:cubicBezTo>
                      <a:pt x="123553" y="97954"/>
                      <a:pt x="123235" y="97561"/>
                      <a:pt x="122672" y="97561"/>
                    </a:cubicBezTo>
                    <a:cubicBezTo>
                      <a:pt x="122618" y="97561"/>
                      <a:pt x="122562" y="97565"/>
                      <a:pt x="122504" y="97572"/>
                    </a:cubicBezTo>
                    <a:cubicBezTo>
                      <a:pt x="122258" y="97607"/>
                      <a:pt x="122013" y="97621"/>
                      <a:pt x="121770" y="97621"/>
                    </a:cubicBezTo>
                    <a:cubicBezTo>
                      <a:pt x="120928" y="97621"/>
                      <a:pt x="120097" y="97457"/>
                      <a:pt x="119266" y="97429"/>
                    </a:cubicBezTo>
                    <a:cubicBezTo>
                      <a:pt x="118325" y="97394"/>
                      <a:pt x="117528" y="97001"/>
                      <a:pt x="116801" y="96370"/>
                    </a:cubicBezTo>
                    <a:cubicBezTo>
                      <a:pt x="115932" y="95655"/>
                      <a:pt x="115146" y="94834"/>
                      <a:pt x="114468" y="93941"/>
                    </a:cubicBezTo>
                    <a:cubicBezTo>
                      <a:pt x="114110" y="93441"/>
                      <a:pt x="113956" y="92893"/>
                      <a:pt x="113741" y="92357"/>
                    </a:cubicBezTo>
                    <a:cubicBezTo>
                      <a:pt x="113551" y="91917"/>
                      <a:pt x="113420" y="91452"/>
                      <a:pt x="113337" y="90976"/>
                    </a:cubicBezTo>
                    <a:cubicBezTo>
                      <a:pt x="113087" y="89428"/>
                      <a:pt x="112194" y="88273"/>
                      <a:pt x="111122" y="87238"/>
                    </a:cubicBezTo>
                    <a:cubicBezTo>
                      <a:pt x="110527" y="86678"/>
                      <a:pt x="109824" y="86214"/>
                      <a:pt x="109205" y="85678"/>
                    </a:cubicBezTo>
                    <a:cubicBezTo>
                      <a:pt x="108812" y="85345"/>
                      <a:pt x="108455" y="84964"/>
                      <a:pt x="108145" y="84547"/>
                    </a:cubicBezTo>
                    <a:cubicBezTo>
                      <a:pt x="107693" y="83916"/>
                      <a:pt x="107800" y="83201"/>
                      <a:pt x="108312" y="82642"/>
                    </a:cubicBezTo>
                    <a:cubicBezTo>
                      <a:pt x="108372" y="82582"/>
                      <a:pt x="108443" y="82523"/>
                      <a:pt x="108503" y="82463"/>
                    </a:cubicBezTo>
                    <a:cubicBezTo>
                      <a:pt x="109038" y="81939"/>
                      <a:pt x="109098" y="81499"/>
                      <a:pt x="108717" y="80856"/>
                    </a:cubicBezTo>
                    <a:cubicBezTo>
                      <a:pt x="108562" y="80606"/>
                      <a:pt x="108372" y="80403"/>
                      <a:pt x="108217" y="80165"/>
                    </a:cubicBezTo>
                    <a:cubicBezTo>
                      <a:pt x="108062" y="79963"/>
                      <a:pt x="107919" y="79737"/>
                      <a:pt x="107812" y="79499"/>
                    </a:cubicBezTo>
                    <a:cubicBezTo>
                      <a:pt x="107538" y="78796"/>
                      <a:pt x="107610" y="78617"/>
                      <a:pt x="108276" y="78272"/>
                    </a:cubicBezTo>
                    <a:cubicBezTo>
                      <a:pt x="108824" y="78010"/>
                      <a:pt x="109360" y="77725"/>
                      <a:pt x="109919" y="77510"/>
                    </a:cubicBezTo>
                    <a:cubicBezTo>
                      <a:pt x="110112" y="77437"/>
                      <a:pt x="110276" y="77399"/>
                      <a:pt x="110419" y="77399"/>
                    </a:cubicBezTo>
                    <a:cubicBezTo>
                      <a:pt x="110763" y="77399"/>
                      <a:pt x="110990" y="77616"/>
                      <a:pt x="111217" y="78070"/>
                    </a:cubicBezTo>
                    <a:cubicBezTo>
                      <a:pt x="111420" y="78487"/>
                      <a:pt x="111610" y="78903"/>
                      <a:pt x="111848" y="79284"/>
                    </a:cubicBezTo>
                    <a:cubicBezTo>
                      <a:pt x="112210" y="79881"/>
                      <a:pt x="112668" y="80315"/>
                      <a:pt x="113390" y="80315"/>
                    </a:cubicBezTo>
                    <a:cubicBezTo>
                      <a:pt x="113476" y="80315"/>
                      <a:pt x="113565" y="80309"/>
                      <a:pt x="113658" y="80296"/>
                    </a:cubicBezTo>
                    <a:cubicBezTo>
                      <a:pt x="113730" y="80286"/>
                      <a:pt x="113801" y="80281"/>
                      <a:pt x="113869" y="80281"/>
                    </a:cubicBezTo>
                    <a:cubicBezTo>
                      <a:pt x="114358" y="80281"/>
                      <a:pt x="114727" y="80543"/>
                      <a:pt x="114968" y="81034"/>
                    </a:cubicBezTo>
                    <a:cubicBezTo>
                      <a:pt x="115218" y="81594"/>
                      <a:pt x="115634" y="82058"/>
                      <a:pt x="116158" y="82380"/>
                    </a:cubicBezTo>
                    <a:cubicBezTo>
                      <a:pt x="116777" y="82761"/>
                      <a:pt x="117004" y="83416"/>
                      <a:pt x="117254" y="84023"/>
                    </a:cubicBezTo>
                    <a:cubicBezTo>
                      <a:pt x="117790" y="85380"/>
                      <a:pt x="118587" y="86452"/>
                      <a:pt x="120052" y="86904"/>
                    </a:cubicBezTo>
                    <a:cubicBezTo>
                      <a:pt x="120278" y="86988"/>
                      <a:pt x="120480" y="87119"/>
                      <a:pt x="120647" y="87297"/>
                    </a:cubicBezTo>
                    <a:cubicBezTo>
                      <a:pt x="120885" y="87511"/>
                      <a:pt x="121123" y="87738"/>
                      <a:pt x="121326" y="87988"/>
                    </a:cubicBezTo>
                    <a:cubicBezTo>
                      <a:pt x="121754" y="88488"/>
                      <a:pt x="122231" y="88881"/>
                      <a:pt x="122909" y="89071"/>
                    </a:cubicBezTo>
                    <a:cubicBezTo>
                      <a:pt x="123326" y="89190"/>
                      <a:pt x="123695" y="89500"/>
                      <a:pt x="124076" y="89738"/>
                    </a:cubicBezTo>
                    <a:cubicBezTo>
                      <a:pt x="124421" y="89952"/>
                      <a:pt x="124767" y="90178"/>
                      <a:pt x="125100" y="90417"/>
                    </a:cubicBezTo>
                    <a:cubicBezTo>
                      <a:pt x="125969" y="91024"/>
                      <a:pt x="126826" y="91643"/>
                      <a:pt x="127684" y="92274"/>
                    </a:cubicBezTo>
                    <a:cubicBezTo>
                      <a:pt x="128088" y="92572"/>
                      <a:pt x="128458" y="92905"/>
                      <a:pt x="128886" y="93167"/>
                    </a:cubicBezTo>
                    <a:cubicBezTo>
                      <a:pt x="129196" y="93357"/>
                      <a:pt x="129541" y="93488"/>
                      <a:pt x="129898" y="93560"/>
                    </a:cubicBezTo>
                    <a:cubicBezTo>
                      <a:pt x="130327" y="93643"/>
                      <a:pt x="130708" y="93893"/>
                      <a:pt x="130958" y="94250"/>
                    </a:cubicBezTo>
                    <a:cubicBezTo>
                      <a:pt x="131184" y="94524"/>
                      <a:pt x="131446" y="94774"/>
                      <a:pt x="131744" y="94989"/>
                    </a:cubicBezTo>
                    <a:cubicBezTo>
                      <a:pt x="132303" y="95393"/>
                      <a:pt x="132875" y="95786"/>
                      <a:pt x="133458" y="96155"/>
                    </a:cubicBezTo>
                    <a:cubicBezTo>
                      <a:pt x="133875" y="96417"/>
                      <a:pt x="134315" y="96727"/>
                      <a:pt x="134780" y="96810"/>
                    </a:cubicBezTo>
                    <a:cubicBezTo>
                      <a:pt x="135911" y="97060"/>
                      <a:pt x="136518" y="98298"/>
                      <a:pt x="136006" y="99346"/>
                    </a:cubicBezTo>
                    <a:cubicBezTo>
                      <a:pt x="135637" y="100156"/>
                      <a:pt x="135470" y="100965"/>
                      <a:pt x="135685" y="101870"/>
                    </a:cubicBezTo>
                    <a:cubicBezTo>
                      <a:pt x="135875" y="102537"/>
                      <a:pt x="135816" y="103228"/>
                      <a:pt x="135530" y="103847"/>
                    </a:cubicBezTo>
                    <a:cubicBezTo>
                      <a:pt x="135482" y="104013"/>
                      <a:pt x="135470" y="104180"/>
                      <a:pt x="135494" y="104359"/>
                    </a:cubicBezTo>
                    <a:cubicBezTo>
                      <a:pt x="135494" y="104478"/>
                      <a:pt x="135566" y="104621"/>
                      <a:pt x="135542" y="104740"/>
                    </a:cubicBezTo>
                    <a:cubicBezTo>
                      <a:pt x="135387" y="105466"/>
                      <a:pt x="135720" y="106049"/>
                      <a:pt x="136113" y="106609"/>
                    </a:cubicBezTo>
                    <a:cubicBezTo>
                      <a:pt x="136423" y="107038"/>
                      <a:pt x="136661" y="107526"/>
                      <a:pt x="136804" y="108050"/>
                    </a:cubicBezTo>
                    <a:cubicBezTo>
                      <a:pt x="136935" y="108490"/>
                      <a:pt x="137197" y="108871"/>
                      <a:pt x="137554" y="109157"/>
                    </a:cubicBezTo>
                    <a:cubicBezTo>
                      <a:pt x="138328" y="109788"/>
                      <a:pt x="138899" y="110633"/>
                      <a:pt x="139185" y="111598"/>
                    </a:cubicBezTo>
                    <a:cubicBezTo>
                      <a:pt x="139316" y="112110"/>
                      <a:pt x="139685" y="112526"/>
                      <a:pt x="140173" y="112717"/>
                    </a:cubicBezTo>
                    <a:cubicBezTo>
                      <a:pt x="140697" y="112931"/>
                      <a:pt x="140828" y="113241"/>
                      <a:pt x="140769" y="113812"/>
                    </a:cubicBezTo>
                    <a:cubicBezTo>
                      <a:pt x="140709" y="114241"/>
                      <a:pt x="140685" y="114670"/>
                      <a:pt x="140685" y="115098"/>
                    </a:cubicBezTo>
                    <a:cubicBezTo>
                      <a:pt x="140702" y="115520"/>
                      <a:pt x="140943" y="115804"/>
                      <a:pt x="141264" y="115804"/>
                    </a:cubicBezTo>
                    <a:cubicBezTo>
                      <a:pt x="141388" y="115804"/>
                      <a:pt x="141523" y="115762"/>
                      <a:pt x="141662" y="115670"/>
                    </a:cubicBezTo>
                    <a:cubicBezTo>
                      <a:pt x="141807" y="115577"/>
                      <a:pt x="141945" y="115533"/>
                      <a:pt x="142076" y="115533"/>
                    </a:cubicBezTo>
                    <a:cubicBezTo>
                      <a:pt x="142298" y="115533"/>
                      <a:pt x="142503" y="115659"/>
                      <a:pt x="142697" y="115884"/>
                    </a:cubicBezTo>
                    <a:cubicBezTo>
                      <a:pt x="142816" y="116027"/>
                      <a:pt x="143043" y="116086"/>
                      <a:pt x="143233" y="116146"/>
                    </a:cubicBezTo>
                    <a:cubicBezTo>
                      <a:pt x="143578" y="116277"/>
                      <a:pt x="143959" y="116336"/>
                      <a:pt x="144269" y="116515"/>
                    </a:cubicBezTo>
                    <a:cubicBezTo>
                      <a:pt x="144460" y="116645"/>
                      <a:pt x="144689" y="116716"/>
                      <a:pt x="144920" y="116716"/>
                    </a:cubicBezTo>
                    <a:cubicBezTo>
                      <a:pt x="145050" y="116716"/>
                      <a:pt x="145181" y="116693"/>
                      <a:pt x="145305" y="116646"/>
                    </a:cubicBezTo>
                    <a:cubicBezTo>
                      <a:pt x="145542" y="116559"/>
                      <a:pt x="145779" y="116523"/>
                      <a:pt x="146015" y="116523"/>
                    </a:cubicBezTo>
                    <a:cubicBezTo>
                      <a:pt x="146359" y="116523"/>
                      <a:pt x="146699" y="116600"/>
                      <a:pt x="147031" y="116706"/>
                    </a:cubicBezTo>
                    <a:cubicBezTo>
                      <a:pt x="147498" y="116854"/>
                      <a:pt x="147964" y="116970"/>
                      <a:pt x="148458" y="116970"/>
                    </a:cubicBezTo>
                    <a:cubicBezTo>
                      <a:pt x="148557" y="116970"/>
                      <a:pt x="148656" y="116965"/>
                      <a:pt x="148758" y="116956"/>
                    </a:cubicBezTo>
                    <a:cubicBezTo>
                      <a:pt x="148808" y="116950"/>
                      <a:pt x="148859" y="116948"/>
                      <a:pt x="148910" y="116948"/>
                    </a:cubicBezTo>
                    <a:cubicBezTo>
                      <a:pt x="149336" y="116948"/>
                      <a:pt x="149758" y="117125"/>
                      <a:pt x="150055" y="117444"/>
                    </a:cubicBezTo>
                    <a:cubicBezTo>
                      <a:pt x="150508" y="117884"/>
                      <a:pt x="151056" y="118206"/>
                      <a:pt x="151651" y="118396"/>
                    </a:cubicBezTo>
                    <a:cubicBezTo>
                      <a:pt x="152056" y="118539"/>
                      <a:pt x="152401" y="118837"/>
                      <a:pt x="152746" y="119087"/>
                    </a:cubicBezTo>
                    <a:cubicBezTo>
                      <a:pt x="153105" y="119343"/>
                      <a:pt x="153428" y="119661"/>
                      <a:pt x="153906" y="119661"/>
                    </a:cubicBezTo>
                    <a:cubicBezTo>
                      <a:pt x="153984" y="119661"/>
                      <a:pt x="154065" y="119653"/>
                      <a:pt x="154151" y="119634"/>
                    </a:cubicBezTo>
                    <a:cubicBezTo>
                      <a:pt x="154199" y="119218"/>
                      <a:pt x="154211" y="118801"/>
                      <a:pt x="154044" y="118420"/>
                    </a:cubicBezTo>
                    <a:cubicBezTo>
                      <a:pt x="153889" y="118099"/>
                      <a:pt x="153949" y="117920"/>
                      <a:pt x="154246" y="117718"/>
                    </a:cubicBezTo>
                    <a:cubicBezTo>
                      <a:pt x="154818" y="117348"/>
                      <a:pt x="154973" y="116801"/>
                      <a:pt x="154604" y="116229"/>
                    </a:cubicBezTo>
                    <a:cubicBezTo>
                      <a:pt x="154401" y="115920"/>
                      <a:pt x="154139" y="115658"/>
                      <a:pt x="153842" y="115443"/>
                    </a:cubicBezTo>
                    <a:cubicBezTo>
                      <a:pt x="153508" y="115193"/>
                      <a:pt x="153294" y="114943"/>
                      <a:pt x="153342" y="114479"/>
                    </a:cubicBezTo>
                    <a:cubicBezTo>
                      <a:pt x="153389" y="114015"/>
                      <a:pt x="153187" y="113550"/>
                      <a:pt x="152806" y="113288"/>
                    </a:cubicBezTo>
                    <a:cubicBezTo>
                      <a:pt x="152627" y="113157"/>
                      <a:pt x="152484" y="112991"/>
                      <a:pt x="152306" y="112872"/>
                    </a:cubicBezTo>
                    <a:cubicBezTo>
                      <a:pt x="151794" y="112538"/>
                      <a:pt x="151484" y="112110"/>
                      <a:pt x="151544" y="111467"/>
                    </a:cubicBezTo>
                    <a:cubicBezTo>
                      <a:pt x="151579" y="111098"/>
                      <a:pt x="151353" y="110848"/>
                      <a:pt x="151115" y="110621"/>
                    </a:cubicBezTo>
                    <a:cubicBezTo>
                      <a:pt x="150948" y="110455"/>
                      <a:pt x="150746" y="110324"/>
                      <a:pt x="150532" y="110205"/>
                    </a:cubicBezTo>
                    <a:cubicBezTo>
                      <a:pt x="149913" y="109907"/>
                      <a:pt x="149603" y="109383"/>
                      <a:pt x="149460" y="108740"/>
                    </a:cubicBezTo>
                    <a:cubicBezTo>
                      <a:pt x="149353" y="108193"/>
                      <a:pt x="149258" y="107633"/>
                      <a:pt x="149210" y="107061"/>
                    </a:cubicBezTo>
                    <a:cubicBezTo>
                      <a:pt x="149160" y="106541"/>
                      <a:pt x="149310" y="106281"/>
                      <a:pt x="149645" y="106281"/>
                    </a:cubicBezTo>
                    <a:cubicBezTo>
                      <a:pt x="149786" y="106281"/>
                      <a:pt x="149959" y="106327"/>
                      <a:pt x="150163" y="106419"/>
                    </a:cubicBezTo>
                    <a:cubicBezTo>
                      <a:pt x="150853" y="106728"/>
                      <a:pt x="151472" y="107181"/>
                      <a:pt x="151818" y="107907"/>
                    </a:cubicBezTo>
                    <a:cubicBezTo>
                      <a:pt x="152008" y="108335"/>
                      <a:pt x="152365" y="108657"/>
                      <a:pt x="152806" y="108800"/>
                    </a:cubicBezTo>
                    <a:cubicBezTo>
                      <a:pt x="152943" y="108847"/>
                      <a:pt x="153045" y="108876"/>
                      <a:pt x="153127" y="108876"/>
                    </a:cubicBezTo>
                    <a:cubicBezTo>
                      <a:pt x="153273" y="108876"/>
                      <a:pt x="153358" y="108786"/>
                      <a:pt x="153473" y="108550"/>
                    </a:cubicBezTo>
                    <a:cubicBezTo>
                      <a:pt x="153568" y="108312"/>
                      <a:pt x="153651" y="108062"/>
                      <a:pt x="153711" y="107812"/>
                    </a:cubicBezTo>
                    <a:cubicBezTo>
                      <a:pt x="154937" y="107276"/>
                      <a:pt x="154699" y="106788"/>
                      <a:pt x="154199" y="105954"/>
                    </a:cubicBezTo>
                    <a:cubicBezTo>
                      <a:pt x="153937" y="105526"/>
                      <a:pt x="153604" y="105156"/>
                      <a:pt x="153532" y="104549"/>
                    </a:cubicBezTo>
                    <a:cubicBezTo>
                      <a:pt x="153758" y="104502"/>
                      <a:pt x="153985" y="104490"/>
                      <a:pt x="154211" y="104490"/>
                    </a:cubicBezTo>
                    <a:cubicBezTo>
                      <a:pt x="154311" y="104502"/>
                      <a:pt x="154408" y="104508"/>
                      <a:pt x="154500" y="104508"/>
                    </a:cubicBezTo>
                    <a:cubicBezTo>
                      <a:pt x="154955" y="104508"/>
                      <a:pt x="155315" y="104348"/>
                      <a:pt x="155592" y="103883"/>
                    </a:cubicBezTo>
                    <a:cubicBezTo>
                      <a:pt x="155833" y="103488"/>
                      <a:pt x="156058" y="103328"/>
                      <a:pt x="156381" y="103328"/>
                    </a:cubicBezTo>
                    <a:cubicBezTo>
                      <a:pt x="156536" y="103328"/>
                      <a:pt x="156713" y="103365"/>
                      <a:pt x="156925" y="103430"/>
                    </a:cubicBezTo>
                    <a:cubicBezTo>
                      <a:pt x="157176" y="103514"/>
                      <a:pt x="157333" y="103567"/>
                      <a:pt x="157456" y="103567"/>
                    </a:cubicBezTo>
                    <a:cubicBezTo>
                      <a:pt x="157647" y="103567"/>
                      <a:pt x="157755" y="103438"/>
                      <a:pt x="158009" y="103097"/>
                    </a:cubicBezTo>
                    <a:cubicBezTo>
                      <a:pt x="158328" y="102668"/>
                      <a:pt x="158715" y="102481"/>
                      <a:pt x="159196" y="102481"/>
                    </a:cubicBezTo>
                    <a:cubicBezTo>
                      <a:pt x="159289" y="102481"/>
                      <a:pt x="159385" y="102488"/>
                      <a:pt x="159485" y="102501"/>
                    </a:cubicBezTo>
                    <a:cubicBezTo>
                      <a:pt x="160176" y="102620"/>
                      <a:pt x="160831" y="102787"/>
                      <a:pt x="161390" y="103251"/>
                    </a:cubicBezTo>
                    <a:cubicBezTo>
                      <a:pt x="161819" y="103609"/>
                      <a:pt x="162283" y="103942"/>
                      <a:pt x="162771" y="104228"/>
                    </a:cubicBezTo>
                    <a:cubicBezTo>
                      <a:pt x="163129" y="104442"/>
                      <a:pt x="163557" y="104549"/>
                      <a:pt x="164045" y="104740"/>
                    </a:cubicBezTo>
                    <a:cubicBezTo>
                      <a:pt x="163974" y="104954"/>
                      <a:pt x="163891" y="105145"/>
                      <a:pt x="163783" y="105335"/>
                    </a:cubicBezTo>
                    <a:cubicBezTo>
                      <a:pt x="163462" y="105788"/>
                      <a:pt x="163295" y="106204"/>
                      <a:pt x="163426" y="106776"/>
                    </a:cubicBezTo>
                    <a:cubicBezTo>
                      <a:pt x="163498" y="107145"/>
                      <a:pt x="163367" y="107597"/>
                      <a:pt x="163224" y="107966"/>
                    </a:cubicBezTo>
                    <a:cubicBezTo>
                      <a:pt x="162986" y="108574"/>
                      <a:pt x="162938" y="109109"/>
                      <a:pt x="163498" y="109550"/>
                    </a:cubicBezTo>
                    <a:cubicBezTo>
                      <a:pt x="163700" y="109705"/>
                      <a:pt x="163795" y="109943"/>
                      <a:pt x="163748" y="110181"/>
                    </a:cubicBezTo>
                    <a:cubicBezTo>
                      <a:pt x="163736" y="110288"/>
                      <a:pt x="163748" y="110407"/>
                      <a:pt x="163736" y="110514"/>
                    </a:cubicBezTo>
                    <a:cubicBezTo>
                      <a:pt x="163617" y="111383"/>
                      <a:pt x="163819" y="112169"/>
                      <a:pt x="164236" y="112943"/>
                    </a:cubicBezTo>
                    <a:cubicBezTo>
                      <a:pt x="164581" y="113586"/>
                      <a:pt x="164664" y="114265"/>
                      <a:pt x="164164" y="114896"/>
                    </a:cubicBezTo>
                    <a:cubicBezTo>
                      <a:pt x="163748" y="115408"/>
                      <a:pt x="163771" y="115944"/>
                      <a:pt x="164057" y="116539"/>
                    </a:cubicBezTo>
                    <a:cubicBezTo>
                      <a:pt x="164402" y="117253"/>
                      <a:pt x="164867" y="117920"/>
                      <a:pt x="165415" y="118503"/>
                    </a:cubicBezTo>
                    <a:cubicBezTo>
                      <a:pt x="165891" y="119039"/>
                      <a:pt x="166474" y="119480"/>
                      <a:pt x="166891" y="120111"/>
                    </a:cubicBezTo>
                    <a:cubicBezTo>
                      <a:pt x="167105" y="120432"/>
                      <a:pt x="167486" y="120670"/>
                      <a:pt x="167843" y="120861"/>
                    </a:cubicBezTo>
                    <a:cubicBezTo>
                      <a:pt x="168082" y="120968"/>
                      <a:pt x="168236" y="121218"/>
                      <a:pt x="168212" y="121480"/>
                    </a:cubicBezTo>
                    <a:cubicBezTo>
                      <a:pt x="168201" y="124718"/>
                      <a:pt x="168189" y="127933"/>
                      <a:pt x="168153" y="131148"/>
                    </a:cubicBezTo>
                    <a:cubicBezTo>
                      <a:pt x="168117" y="134101"/>
                      <a:pt x="168046" y="137053"/>
                      <a:pt x="167998" y="140006"/>
                    </a:cubicBezTo>
                    <a:cubicBezTo>
                      <a:pt x="167998" y="140173"/>
                      <a:pt x="167986" y="140351"/>
                      <a:pt x="167974" y="140518"/>
                    </a:cubicBezTo>
                    <a:cubicBezTo>
                      <a:pt x="167855" y="141185"/>
                      <a:pt x="167534" y="141423"/>
                      <a:pt x="166808" y="141518"/>
                    </a:cubicBezTo>
                    <a:cubicBezTo>
                      <a:pt x="164958" y="141772"/>
                      <a:pt x="163098" y="141799"/>
                      <a:pt x="161235" y="141799"/>
                    </a:cubicBezTo>
                    <a:cubicBezTo>
                      <a:pt x="160744" y="141799"/>
                      <a:pt x="160253" y="141797"/>
                      <a:pt x="159763" y="141797"/>
                    </a:cubicBezTo>
                    <a:cubicBezTo>
                      <a:pt x="159321" y="141797"/>
                      <a:pt x="158879" y="141798"/>
                      <a:pt x="158437" y="141804"/>
                    </a:cubicBezTo>
                    <a:cubicBezTo>
                      <a:pt x="155830" y="141840"/>
                      <a:pt x="153234" y="141863"/>
                      <a:pt x="150627" y="141863"/>
                    </a:cubicBezTo>
                    <a:cubicBezTo>
                      <a:pt x="149925" y="141866"/>
                      <a:pt x="149223" y="141867"/>
                      <a:pt x="148521" y="141867"/>
                    </a:cubicBezTo>
                    <a:cubicBezTo>
                      <a:pt x="146603" y="141867"/>
                      <a:pt x="144685" y="141860"/>
                      <a:pt x="142767" y="141860"/>
                    </a:cubicBezTo>
                    <a:cubicBezTo>
                      <a:pt x="142065" y="141860"/>
                      <a:pt x="141363" y="141861"/>
                      <a:pt x="140661" y="141863"/>
                    </a:cubicBezTo>
                    <a:cubicBezTo>
                      <a:pt x="138578" y="141863"/>
                      <a:pt x="136494" y="141899"/>
                      <a:pt x="134411" y="141911"/>
                    </a:cubicBezTo>
                    <a:cubicBezTo>
                      <a:pt x="131517" y="141923"/>
                      <a:pt x="128636" y="141935"/>
                      <a:pt x="125743" y="141947"/>
                    </a:cubicBezTo>
                    <a:cubicBezTo>
                      <a:pt x="122885" y="141971"/>
                      <a:pt x="120016" y="142006"/>
                      <a:pt x="117147" y="142018"/>
                    </a:cubicBezTo>
                    <a:cubicBezTo>
                      <a:pt x="112908" y="142042"/>
                      <a:pt x="108681" y="142054"/>
                      <a:pt x="104443" y="142066"/>
                    </a:cubicBezTo>
                    <a:cubicBezTo>
                      <a:pt x="104411" y="142066"/>
                      <a:pt x="104380" y="142066"/>
                      <a:pt x="104349" y="142066"/>
                    </a:cubicBezTo>
                    <a:cubicBezTo>
                      <a:pt x="103977" y="142066"/>
                      <a:pt x="103616" y="142056"/>
                      <a:pt x="103276" y="141792"/>
                    </a:cubicBezTo>
                    <a:cubicBezTo>
                      <a:pt x="103073" y="141637"/>
                      <a:pt x="102740" y="141649"/>
                      <a:pt x="102478" y="141554"/>
                    </a:cubicBezTo>
                    <a:cubicBezTo>
                      <a:pt x="102121" y="141447"/>
                      <a:pt x="102061" y="141328"/>
                      <a:pt x="102180" y="140982"/>
                    </a:cubicBezTo>
                    <a:cubicBezTo>
                      <a:pt x="102240" y="140816"/>
                      <a:pt x="102311" y="140661"/>
                      <a:pt x="102395" y="140506"/>
                    </a:cubicBezTo>
                    <a:cubicBezTo>
                      <a:pt x="102657" y="139935"/>
                      <a:pt x="102550" y="139685"/>
                      <a:pt x="101930" y="139565"/>
                    </a:cubicBezTo>
                    <a:cubicBezTo>
                      <a:pt x="101847" y="139530"/>
                      <a:pt x="101776" y="139506"/>
                      <a:pt x="101692" y="139470"/>
                    </a:cubicBezTo>
                    <a:cubicBezTo>
                      <a:pt x="101764" y="139280"/>
                      <a:pt x="101835" y="139113"/>
                      <a:pt x="101883" y="138923"/>
                    </a:cubicBezTo>
                    <a:cubicBezTo>
                      <a:pt x="101978" y="138542"/>
                      <a:pt x="101871" y="138327"/>
                      <a:pt x="101478" y="138256"/>
                    </a:cubicBezTo>
                    <a:cubicBezTo>
                      <a:pt x="101247" y="138233"/>
                      <a:pt x="101012" y="138220"/>
                      <a:pt x="100778" y="138220"/>
                    </a:cubicBezTo>
                    <a:cubicBezTo>
                      <a:pt x="100649" y="138220"/>
                      <a:pt x="100521" y="138224"/>
                      <a:pt x="100394" y="138232"/>
                    </a:cubicBezTo>
                    <a:cubicBezTo>
                      <a:pt x="100311" y="138232"/>
                      <a:pt x="100228" y="138292"/>
                      <a:pt x="100144" y="138292"/>
                    </a:cubicBezTo>
                    <a:cubicBezTo>
                      <a:pt x="99980" y="138292"/>
                      <a:pt x="99792" y="138374"/>
                      <a:pt x="99628" y="138374"/>
                    </a:cubicBezTo>
                    <a:cubicBezTo>
                      <a:pt x="99507" y="138374"/>
                      <a:pt x="99399" y="138329"/>
                      <a:pt x="99323" y="138172"/>
                    </a:cubicBezTo>
                    <a:cubicBezTo>
                      <a:pt x="99121" y="137768"/>
                      <a:pt x="98870" y="137339"/>
                      <a:pt x="99228" y="136887"/>
                    </a:cubicBezTo>
                    <a:cubicBezTo>
                      <a:pt x="99466" y="136577"/>
                      <a:pt x="99728" y="136291"/>
                      <a:pt x="100013" y="136017"/>
                    </a:cubicBezTo>
                    <a:cubicBezTo>
                      <a:pt x="100668" y="135398"/>
                      <a:pt x="101347" y="134791"/>
                      <a:pt x="102026" y="134196"/>
                    </a:cubicBezTo>
                    <a:cubicBezTo>
                      <a:pt x="102585" y="133696"/>
                      <a:pt x="102752" y="133065"/>
                      <a:pt x="102859" y="132350"/>
                    </a:cubicBezTo>
                    <a:cubicBezTo>
                      <a:pt x="103061" y="130945"/>
                      <a:pt x="102395" y="129945"/>
                      <a:pt x="101561" y="128957"/>
                    </a:cubicBezTo>
                    <a:cubicBezTo>
                      <a:pt x="101133" y="128457"/>
                      <a:pt x="100811" y="127838"/>
                      <a:pt x="100466" y="127266"/>
                    </a:cubicBezTo>
                    <a:cubicBezTo>
                      <a:pt x="100275" y="126957"/>
                      <a:pt x="100323" y="126659"/>
                      <a:pt x="100573" y="126373"/>
                    </a:cubicBezTo>
                    <a:cubicBezTo>
                      <a:pt x="101097" y="125766"/>
                      <a:pt x="101609" y="125159"/>
                      <a:pt x="102133" y="124540"/>
                    </a:cubicBezTo>
                    <a:cubicBezTo>
                      <a:pt x="102288" y="124361"/>
                      <a:pt x="102419" y="124159"/>
                      <a:pt x="102514" y="123945"/>
                    </a:cubicBezTo>
                    <a:cubicBezTo>
                      <a:pt x="102739" y="123310"/>
                      <a:pt x="102515" y="122886"/>
                      <a:pt x="101956" y="122886"/>
                    </a:cubicBezTo>
                    <a:cubicBezTo>
                      <a:pt x="101865" y="122886"/>
                      <a:pt x="101765" y="122897"/>
                      <a:pt x="101657" y="122921"/>
                    </a:cubicBezTo>
                    <a:cubicBezTo>
                      <a:pt x="101156" y="123016"/>
                      <a:pt x="100680" y="123254"/>
                      <a:pt x="100204" y="123444"/>
                    </a:cubicBezTo>
                    <a:cubicBezTo>
                      <a:pt x="100025" y="123516"/>
                      <a:pt x="99883" y="123659"/>
                      <a:pt x="99704" y="123742"/>
                    </a:cubicBezTo>
                    <a:cubicBezTo>
                      <a:pt x="99556" y="123805"/>
                      <a:pt x="99429" y="123840"/>
                      <a:pt x="99318" y="123840"/>
                    </a:cubicBezTo>
                    <a:cubicBezTo>
                      <a:pt x="99116" y="123840"/>
                      <a:pt x="98965" y="123725"/>
                      <a:pt x="98835" y="123456"/>
                    </a:cubicBezTo>
                    <a:cubicBezTo>
                      <a:pt x="98466" y="122682"/>
                      <a:pt x="97811" y="122170"/>
                      <a:pt x="97216" y="121599"/>
                    </a:cubicBezTo>
                    <a:cubicBezTo>
                      <a:pt x="97030" y="121420"/>
                      <a:pt x="96900" y="121337"/>
                      <a:pt x="96755" y="121337"/>
                    </a:cubicBezTo>
                    <a:cubicBezTo>
                      <a:pt x="96629" y="121337"/>
                      <a:pt x="96492" y="121400"/>
                      <a:pt x="96299" y="121516"/>
                    </a:cubicBezTo>
                    <a:cubicBezTo>
                      <a:pt x="96084" y="121623"/>
                      <a:pt x="95882" y="121754"/>
                      <a:pt x="95703" y="121897"/>
                    </a:cubicBezTo>
                    <a:cubicBezTo>
                      <a:pt x="94965" y="122563"/>
                      <a:pt x="94060" y="122778"/>
                      <a:pt x="93120" y="122861"/>
                    </a:cubicBezTo>
                    <a:cubicBezTo>
                      <a:pt x="92477" y="122921"/>
                      <a:pt x="91822" y="122980"/>
                      <a:pt x="91179" y="123040"/>
                    </a:cubicBezTo>
                    <a:cubicBezTo>
                      <a:pt x="90998" y="123059"/>
                      <a:pt x="90817" y="123069"/>
                      <a:pt x="90637" y="123069"/>
                    </a:cubicBezTo>
                    <a:cubicBezTo>
                      <a:pt x="90165" y="123069"/>
                      <a:pt x="89698" y="123002"/>
                      <a:pt x="89250" y="122873"/>
                    </a:cubicBezTo>
                    <a:cubicBezTo>
                      <a:pt x="88827" y="122761"/>
                      <a:pt x="88402" y="122695"/>
                      <a:pt x="87982" y="122695"/>
                    </a:cubicBezTo>
                    <a:cubicBezTo>
                      <a:pt x="87419" y="122695"/>
                      <a:pt x="86864" y="122813"/>
                      <a:pt x="86333" y="123099"/>
                    </a:cubicBezTo>
                    <a:cubicBezTo>
                      <a:pt x="85819" y="123376"/>
                      <a:pt x="85287" y="123456"/>
                      <a:pt x="84753" y="123456"/>
                    </a:cubicBezTo>
                    <a:cubicBezTo>
                      <a:pt x="84322" y="123456"/>
                      <a:pt x="83889" y="123404"/>
                      <a:pt x="83464" y="123361"/>
                    </a:cubicBezTo>
                    <a:cubicBezTo>
                      <a:pt x="83252" y="123340"/>
                      <a:pt x="83044" y="123331"/>
                      <a:pt x="82839" y="123331"/>
                    </a:cubicBezTo>
                    <a:cubicBezTo>
                      <a:pt x="82107" y="123331"/>
                      <a:pt x="81405" y="123450"/>
                      <a:pt x="80690" y="123599"/>
                    </a:cubicBezTo>
                    <a:cubicBezTo>
                      <a:pt x="80249" y="123694"/>
                      <a:pt x="79797" y="123766"/>
                      <a:pt x="79344" y="123790"/>
                    </a:cubicBezTo>
                    <a:cubicBezTo>
                      <a:pt x="78368" y="123825"/>
                      <a:pt x="77392" y="123885"/>
                      <a:pt x="76463" y="124230"/>
                    </a:cubicBezTo>
                    <a:cubicBezTo>
                      <a:pt x="76225" y="124314"/>
                      <a:pt x="75939" y="124266"/>
                      <a:pt x="75689" y="124314"/>
                    </a:cubicBezTo>
                    <a:cubicBezTo>
                      <a:pt x="75405" y="124361"/>
                      <a:pt x="75125" y="124382"/>
                      <a:pt x="74847" y="124382"/>
                    </a:cubicBezTo>
                    <a:cubicBezTo>
                      <a:pt x="73936" y="124382"/>
                      <a:pt x="73055" y="124153"/>
                      <a:pt x="72189" y="123861"/>
                    </a:cubicBezTo>
                    <a:cubicBezTo>
                      <a:pt x="71854" y="123754"/>
                      <a:pt x="71530" y="123702"/>
                      <a:pt x="71211" y="123702"/>
                    </a:cubicBezTo>
                    <a:cubicBezTo>
                      <a:pt x="70645" y="123702"/>
                      <a:pt x="70098" y="123866"/>
                      <a:pt x="69557" y="124171"/>
                    </a:cubicBezTo>
                    <a:cubicBezTo>
                      <a:pt x="69010" y="124480"/>
                      <a:pt x="68438" y="124742"/>
                      <a:pt x="67879" y="125028"/>
                    </a:cubicBezTo>
                    <a:cubicBezTo>
                      <a:pt x="67759" y="125087"/>
                      <a:pt x="67640" y="125135"/>
                      <a:pt x="67509" y="125171"/>
                    </a:cubicBezTo>
                    <a:cubicBezTo>
                      <a:pt x="66513" y="125316"/>
                      <a:pt x="65527" y="125651"/>
                      <a:pt x="64513" y="125651"/>
                    </a:cubicBezTo>
                    <a:cubicBezTo>
                      <a:pt x="64448" y="125651"/>
                      <a:pt x="64383" y="125650"/>
                      <a:pt x="64319" y="125647"/>
                    </a:cubicBezTo>
                    <a:cubicBezTo>
                      <a:pt x="64213" y="125642"/>
                      <a:pt x="64109" y="125639"/>
                      <a:pt x="64006" y="125639"/>
                    </a:cubicBezTo>
                    <a:cubicBezTo>
                      <a:pt x="62784" y="125639"/>
                      <a:pt x="61674" y="126022"/>
                      <a:pt x="60675" y="126647"/>
                    </a:cubicBezTo>
                    <a:cubicBezTo>
                      <a:pt x="60008" y="127064"/>
                      <a:pt x="59485" y="127707"/>
                      <a:pt x="58937" y="128290"/>
                    </a:cubicBezTo>
                    <a:cubicBezTo>
                      <a:pt x="58687" y="128552"/>
                      <a:pt x="58473" y="128802"/>
                      <a:pt x="58115" y="128886"/>
                    </a:cubicBezTo>
                    <a:cubicBezTo>
                      <a:pt x="57651" y="129017"/>
                      <a:pt x="57187" y="129124"/>
                      <a:pt x="56722" y="129207"/>
                    </a:cubicBezTo>
                    <a:cubicBezTo>
                      <a:pt x="55556" y="129350"/>
                      <a:pt x="54663" y="129945"/>
                      <a:pt x="53877" y="130767"/>
                    </a:cubicBezTo>
                    <a:cubicBezTo>
                      <a:pt x="52960" y="131695"/>
                      <a:pt x="51805" y="132350"/>
                      <a:pt x="50543" y="132648"/>
                    </a:cubicBezTo>
                    <a:cubicBezTo>
                      <a:pt x="50421" y="132665"/>
                      <a:pt x="50293" y="132676"/>
                      <a:pt x="50167" y="132676"/>
                    </a:cubicBezTo>
                    <a:cubicBezTo>
                      <a:pt x="50121" y="132676"/>
                      <a:pt x="50076" y="132675"/>
                      <a:pt x="50031" y="132672"/>
                    </a:cubicBezTo>
                    <a:cubicBezTo>
                      <a:pt x="49602" y="132672"/>
                      <a:pt x="49170" y="132659"/>
                      <a:pt x="48737" y="132659"/>
                    </a:cubicBezTo>
                    <a:cubicBezTo>
                      <a:pt x="48449" y="132659"/>
                      <a:pt x="48162" y="132665"/>
                      <a:pt x="47876" y="132684"/>
                    </a:cubicBezTo>
                    <a:cubicBezTo>
                      <a:pt x="47800" y="132692"/>
                      <a:pt x="47723" y="132696"/>
                      <a:pt x="47647" y="132696"/>
                    </a:cubicBezTo>
                    <a:cubicBezTo>
                      <a:pt x="47272" y="132696"/>
                      <a:pt x="46903" y="132600"/>
                      <a:pt x="46566" y="132422"/>
                    </a:cubicBezTo>
                    <a:cubicBezTo>
                      <a:pt x="46226" y="132234"/>
                      <a:pt x="45889" y="132139"/>
                      <a:pt x="45549" y="132139"/>
                    </a:cubicBezTo>
                    <a:cubicBezTo>
                      <a:pt x="45199" y="132139"/>
                      <a:pt x="44845" y="132240"/>
                      <a:pt x="44483" y="132446"/>
                    </a:cubicBezTo>
                    <a:cubicBezTo>
                      <a:pt x="43745" y="132850"/>
                      <a:pt x="42983" y="133208"/>
                      <a:pt x="42185" y="133517"/>
                    </a:cubicBezTo>
                    <a:cubicBezTo>
                      <a:pt x="42040" y="133576"/>
                      <a:pt x="41896" y="133600"/>
                      <a:pt x="41754" y="133600"/>
                    </a:cubicBezTo>
                    <a:cubicBezTo>
                      <a:pt x="41348" y="133600"/>
                      <a:pt x="40954" y="133402"/>
                      <a:pt x="40566" y="133243"/>
                    </a:cubicBezTo>
                    <a:cubicBezTo>
                      <a:pt x="39946" y="132993"/>
                      <a:pt x="39339" y="132696"/>
                      <a:pt x="38708" y="132469"/>
                    </a:cubicBezTo>
                    <a:cubicBezTo>
                      <a:pt x="38220" y="132303"/>
                      <a:pt x="37887" y="132029"/>
                      <a:pt x="37732" y="131517"/>
                    </a:cubicBezTo>
                    <a:cubicBezTo>
                      <a:pt x="37637" y="131207"/>
                      <a:pt x="37529" y="130898"/>
                      <a:pt x="37446" y="130588"/>
                    </a:cubicBezTo>
                    <a:cubicBezTo>
                      <a:pt x="37327" y="130148"/>
                      <a:pt x="37089" y="129743"/>
                      <a:pt x="36744" y="129445"/>
                    </a:cubicBezTo>
                    <a:cubicBezTo>
                      <a:pt x="36536" y="129245"/>
                      <a:pt x="36319" y="129146"/>
                      <a:pt x="36096" y="129146"/>
                    </a:cubicBezTo>
                    <a:cubicBezTo>
                      <a:pt x="35961" y="129146"/>
                      <a:pt x="35823" y="129183"/>
                      <a:pt x="35684" y="129255"/>
                    </a:cubicBezTo>
                    <a:cubicBezTo>
                      <a:pt x="35172" y="129517"/>
                      <a:pt x="34624" y="129671"/>
                      <a:pt x="34053" y="129707"/>
                    </a:cubicBezTo>
                    <a:cubicBezTo>
                      <a:pt x="33541" y="129755"/>
                      <a:pt x="33398" y="129933"/>
                      <a:pt x="33315" y="130457"/>
                    </a:cubicBezTo>
                    <a:cubicBezTo>
                      <a:pt x="33279" y="130648"/>
                      <a:pt x="33267" y="130838"/>
                      <a:pt x="33243" y="131029"/>
                    </a:cubicBezTo>
                    <a:cubicBezTo>
                      <a:pt x="33124" y="131755"/>
                      <a:pt x="32898" y="132457"/>
                      <a:pt x="32576" y="133112"/>
                    </a:cubicBezTo>
                    <a:cubicBezTo>
                      <a:pt x="32100" y="134160"/>
                      <a:pt x="31755" y="135267"/>
                      <a:pt x="31314" y="136327"/>
                    </a:cubicBezTo>
                    <a:cubicBezTo>
                      <a:pt x="31148" y="136720"/>
                      <a:pt x="30922" y="137089"/>
                      <a:pt x="30648" y="137422"/>
                    </a:cubicBezTo>
                    <a:cubicBezTo>
                      <a:pt x="29921" y="138327"/>
                      <a:pt x="28957" y="138970"/>
                      <a:pt x="27969" y="139565"/>
                    </a:cubicBezTo>
                    <a:cubicBezTo>
                      <a:pt x="27433" y="139899"/>
                      <a:pt x="26897" y="140220"/>
                      <a:pt x="26338" y="140518"/>
                    </a:cubicBezTo>
                    <a:cubicBezTo>
                      <a:pt x="26052" y="140673"/>
                      <a:pt x="25742" y="140768"/>
                      <a:pt x="25421" y="140828"/>
                    </a:cubicBezTo>
                    <a:cubicBezTo>
                      <a:pt x="24802" y="140899"/>
                      <a:pt x="24242" y="141185"/>
                      <a:pt x="23813" y="141613"/>
                    </a:cubicBezTo>
                    <a:cubicBezTo>
                      <a:pt x="23127" y="142311"/>
                      <a:pt x="22356" y="142605"/>
                      <a:pt x="21379" y="142605"/>
                    </a:cubicBezTo>
                    <a:cubicBezTo>
                      <a:pt x="21322" y="142605"/>
                      <a:pt x="21264" y="142604"/>
                      <a:pt x="21206" y="142602"/>
                    </a:cubicBezTo>
                    <a:cubicBezTo>
                      <a:pt x="20517" y="142581"/>
                      <a:pt x="19827" y="142573"/>
                      <a:pt x="19138" y="142573"/>
                    </a:cubicBezTo>
                    <a:cubicBezTo>
                      <a:pt x="17482" y="142573"/>
                      <a:pt x="15826" y="142617"/>
                      <a:pt x="14169" y="142625"/>
                    </a:cubicBezTo>
                    <a:cubicBezTo>
                      <a:pt x="13086" y="142629"/>
                      <a:pt x="12001" y="142631"/>
                      <a:pt x="10916" y="142631"/>
                    </a:cubicBezTo>
                    <a:cubicBezTo>
                      <a:pt x="8745" y="142631"/>
                      <a:pt x="6573" y="142625"/>
                      <a:pt x="4406" y="142625"/>
                    </a:cubicBezTo>
                    <a:cubicBezTo>
                      <a:pt x="3704" y="142625"/>
                      <a:pt x="3013" y="142613"/>
                      <a:pt x="2323" y="142613"/>
                    </a:cubicBezTo>
                    <a:cubicBezTo>
                      <a:pt x="2085" y="142613"/>
                      <a:pt x="1846" y="142578"/>
                      <a:pt x="1585" y="142554"/>
                    </a:cubicBezTo>
                    <a:cubicBezTo>
                      <a:pt x="1537" y="142090"/>
                      <a:pt x="1477" y="141661"/>
                      <a:pt x="1477" y="141220"/>
                    </a:cubicBezTo>
                    <a:cubicBezTo>
                      <a:pt x="1406" y="136946"/>
                      <a:pt x="1334" y="132672"/>
                      <a:pt x="1311" y="128386"/>
                    </a:cubicBezTo>
                    <a:cubicBezTo>
                      <a:pt x="1275" y="123659"/>
                      <a:pt x="1287" y="118920"/>
                      <a:pt x="1263" y="114193"/>
                    </a:cubicBezTo>
                    <a:cubicBezTo>
                      <a:pt x="1239" y="109324"/>
                      <a:pt x="1204" y="104466"/>
                      <a:pt x="1156" y="99608"/>
                    </a:cubicBezTo>
                    <a:cubicBezTo>
                      <a:pt x="1132" y="97239"/>
                      <a:pt x="1084" y="94870"/>
                      <a:pt x="1073" y="92500"/>
                    </a:cubicBezTo>
                    <a:cubicBezTo>
                      <a:pt x="1061" y="88488"/>
                      <a:pt x="1073" y="84463"/>
                      <a:pt x="1061" y="80451"/>
                    </a:cubicBezTo>
                    <a:cubicBezTo>
                      <a:pt x="1049" y="77522"/>
                      <a:pt x="1025" y="74581"/>
                      <a:pt x="1013" y="71652"/>
                    </a:cubicBezTo>
                    <a:cubicBezTo>
                      <a:pt x="1001" y="68331"/>
                      <a:pt x="1013" y="65009"/>
                      <a:pt x="1013" y="61687"/>
                    </a:cubicBezTo>
                    <a:cubicBezTo>
                      <a:pt x="1013" y="60508"/>
                      <a:pt x="977" y="59341"/>
                      <a:pt x="965" y="58163"/>
                    </a:cubicBezTo>
                    <a:cubicBezTo>
                      <a:pt x="942" y="55889"/>
                      <a:pt x="942" y="53614"/>
                      <a:pt x="930" y="51340"/>
                    </a:cubicBezTo>
                    <a:cubicBezTo>
                      <a:pt x="906" y="48316"/>
                      <a:pt x="882" y="45304"/>
                      <a:pt x="882" y="42292"/>
                    </a:cubicBezTo>
                    <a:cubicBezTo>
                      <a:pt x="882" y="39922"/>
                      <a:pt x="894" y="37565"/>
                      <a:pt x="894" y="35195"/>
                    </a:cubicBezTo>
                    <a:cubicBezTo>
                      <a:pt x="894" y="31731"/>
                      <a:pt x="870" y="28254"/>
                      <a:pt x="870" y="24778"/>
                    </a:cubicBezTo>
                    <a:cubicBezTo>
                      <a:pt x="894" y="18634"/>
                      <a:pt x="918" y="12502"/>
                      <a:pt x="953" y="6359"/>
                    </a:cubicBezTo>
                    <a:cubicBezTo>
                      <a:pt x="953" y="5037"/>
                      <a:pt x="965" y="3715"/>
                      <a:pt x="989" y="2382"/>
                    </a:cubicBezTo>
                    <a:cubicBezTo>
                      <a:pt x="989" y="2239"/>
                      <a:pt x="1013" y="2084"/>
                      <a:pt x="1037" y="1870"/>
                    </a:cubicBezTo>
                    <a:cubicBezTo>
                      <a:pt x="1644" y="1834"/>
                      <a:pt x="2251" y="1763"/>
                      <a:pt x="2847" y="1763"/>
                    </a:cubicBezTo>
                    <a:cubicBezTo>
                      <a:pt x="5561" y="1739"/>
                      <a:pt x="8276" y="1739"/>
                      <a:pt x="10990" y="1715"/>
                    </a:cubicBezTo>
                    <a:cubicBezTo>
                      <a:pt x="13050" y="1703"/>
                      <a:pt x="15110" y="1668"/>
                      <a:pt x="17182" y="1668"/>
                    </a:cubicBezTo>
                    <a:cubicBezTo>
                      <a:pt x="19980" y="1656"/>
                      <a:pt x="22778" y="1656"/>
                      <a:pt x="25576" y="1644"/>
                    </a:cubicBezTo>
                    <a:lnTo>
                      <a:pt x="27290" y="1644"/>
                    </a:lnTo>
                    <a:cubicBezTo>
                      <a:pt x="27207" y="2037"/>
                      <a:pt x="27171" y="2334"/>
                      <a:pt x="27088" y="2620"/>
                    </a:cubicBezTo>
                    <a:cubicBezTo>
                      <a:pt x="26885" y="3323"/>
                      <a:pt x="26790" y="4025"/>
                      <a:pt x="26992" y="4739"/>
                    </a:cubicBezTo>
                    <a:cubicBezTo>
                      <a:pt x="27064" y="4954"/>
                      <a:pt x="27159" y="5168"/>
                      <a:pt x="27278" y="5382"/>
                    </a:cubicBezTo>
                    <a:cubicBezTo>
                      <a:pt x="27814" y="5251"/>
                      <a:pt x="28040" y="4882"/>
                      <a:pt x="28207" y="4489"/>
                    </a:cubicBezTo>
                    <a:cubicBezTo>
                      <a:pt x="28338" y="4192"/>
                      <a:pt x="28397" y="3870"/>
                      <a:pt x="28505" y="3561"/>
                    </a:cubicBezTo>
                    <a:cubicBezTo>
                      <a:pt x="28612" y="3251"/>
                      <a:pt x="28755" y="2918"/>
                      <a:pt x="28886" y="2596"/>
                    </a:cubicBezTo>
                    <a:cubicBezTo>
                      <a:pt x="29076" y="2132"/>
                      <a:pt x="29505" y="2013"/>
                      <a:pt x="29933" y="1906"/>
                    </a:cubicBezTo>
                    <a:cubicBezTo>
                      <a:pt x="30052" y="1906"/>
                      <a:pt x="30171" y="1953"/>
                      <a:pt x="30255" y="2049"/>
                    </a:cubicBezTo>
                    <a:cubicBezTo>
                      <a:pt x="30362" y="2180"/>
                      <a:pt x="30457" y="2334"/>
                      <a:pt x="30529" y="2489"/>
                    </a:cubicBezTo>
                    <a:cubicBezTo>
                      <a:pt x="30826" y="3061"/>
                      <a:pt x="31243" y="3430"/>
                      <a:pt x="31945" y="3454"/>
                    </a:cubicBezTo>
                    <a:cubicBezTo>
                      <a:pt x="32529" y="3477"/>
                      <a:pt x="32731" y="3882"/>
                      <a:pt x="32517" y="4430"/>
                    </a:cubicBezTo>
                    <a:cubicBezTo>
                      <a:pt x="32422" y="4620"/>
                      <a:pt x="32326" y="4811"/>
                      <a:pt x="32207" y="4989"/>
                    </a:cubicBezTo>
                    <a:cubicBezTo>
                      <a:pt x="31910" y="5489"/>
                      <a:pt x="31922" y="5799"/>
                      <a:pt x="32291" y="6228"/>
                    </a:cubicBezTo>
                    <a:cubicBezTo>
                      <a:pt x="32684" y="6668"/>
                      <a:pt x="32684" y="6668"/>
                      <a:pt x="32362" y="7180"/>
                    </a:cubicBezTo>
                    <a:cubicBezTo>
                      <a:pt x="32088" y="7597"/>
                      <a:pt x="32255" y="8406"/>
                      <a:pt x="32660" y="8680"/>
                    </a:cubicBezTo>
                    <a:cubicBezTo>
                      <a:pt x="33053" y="8954"/>
                      <a:pt x="33267" y="9847"/>
                      <a:pt x="32969" y="10276"/>
                    </a:cubicBezTo>
                    <a:cubicBezTo>
                      <a:pt x="32696" y="10669"/>
                      <a:pt x="32398" y="11050"/>
                      <a:pt x="32112" y="11431"/>
                    </a:cubicBezTo>
                    <a:cubicBezTo>
                      <a:pt x="31814" y="11800"/>
                      <a:pt x="31564" y="12157"/>
                      <a:pt x="31529" y="12645"/>
                    </a:cubicBezTo>
                    <a:cubicBezTo>
                      <a:pt x="31517" y="12967"/>
                      <a:pt x="31564" y="13252"/>
                      <a:pt x="31886" y="13419"/>
                    </a:cubicBezTo>
                    <a:cubicBezTo>
                      <a:pt x="32089" y="13524"/>
                      <a:pt x="32307" y="13630"/>
                      <a:pt x="32530" y="13630"/>
                    </a:cubicBezTo>
                    <a:cubicBezTo>
                      <a:pt x="32659" y="13630"/>
                      <a:pt x="32790" y="13594"/>
                      <a:pt x="32922" y="13502"/>
                    </a:cubicBezTo>
                    <a:cubicBezTo>
                      <a:pt x="33315" y="13229"/>
                      <a:pt x="33672" y="12919"/>
                      <a:pt x="34053" y="12621"/>
                    </a:cubicBezTo>
                    <a:cubicBezTo>
                      <a:pt x="34529" y="12824"/>
                      <a:pt x="34458" y="13193"/>
                      <a:pt x="34410" y="13562"/>
                    </a:cubicBezTo>
                    <a:cubicBezTo>
                      <a:pt x="34362" y="13967"/>
                      <a:pt x="34315" y="14383"/>
                      <a:pt x="34303" y="14788"/>
                    </a:cubicBezTo>
                    <a:cubicBezTo>
                      <a:pt x="34315" y="14955"/>
                      <a:pt x="34362" y="15122"/>
                      <a:pt x="34422" y="15288"/>
                    </a:cubicBezTo>
                    <a:cubicBezTo>
                      <a:pt x="34839" y="15288"/>
                      <a:pt x="35053" y="15062"/>
                      <a:pt x="35243" y="14788"/>
                    </a:cubicBezTo>
                    <a:cubicBezTo>
                      <a:pt x="35363" y="14633"/>
                      <a:pt x="35434" y="14455"/>
                      <a:pt x="35541" y="14288"/>
                    </a:cubicBezTo>
                    <a:cubicBezTo>
                      <a:pt x="35685" y="14066"/>
                      <a:pt x="35793" y="13966"/>
                      <a:pt x="35922" y="13966"/>
                    </a:cubicBezTo>
                    <a:cubicBezTo>
                      <a:pt x="36028" y="13966"/>
                      <a:pt x="36148" y="14034"/>
                      <a:pt x="36315" y="14157"/>
                    </a:cubicBezTo>
                    <a:cubicBezTo>
                      <a:pt x="36815" y="14538"/>
                      <a:pt x="37339" y="14895"/>
                      <a:pt x="37851" y="15253"/>
                    </a:cubicBezTo>
                    <a:cubicBezTo>
                      <a:pt x="38363" y="15610"/>
                      <a:pt x="38458" y="15860"/>
                      <a:pt x="38113" y="16431"/>
                    </a:cubicBezTo>
                    <a:cubicBezTo>
                      <a:pt x="37875" y="16836"/>
                      <a:pt x="37577" y="17217"/>
                      <a:pt x="37303" y="17598"/>
                    </a:cubicBezTo>
                    <a:cubicBezTo>
                      <a:pt x="36637" y="18551"/>
                      <a:pt x="36779" y="20027"/>
                      <a:pt x="37815" y="20801"/>
                    </a:cubicBezTo>
                    <a:cubicBezTo>
                      <a:pt x="38125" y="21027"/>
                      <a:pt x="38553" y="21075"/>
                      <a:pt x="38970" y="21218"/>
                    </a:cubicBezTo>
                    <a:lnTo>
                      <a:pt x="39470" y="20325"/>
                    </a:lnTo>
                    <a:cubicBezTo>
                      <a:pt x="39792" y="20360"/>
                      <a:pt x="40125" y="20348"/>
                      <a:pt x="40423" y="20456"/>
                    </a:cubicBezTo>
                    <a:cubicBezTo>
                      <a:pt x="40544" y="20502"/>
                      <a:pt x="40652" y="20524"/>
                      <a:pt x="40750" y="20524"/>
                    </a:cubicBezTo>
                    <a:cubicBezTo>
                      <a:pt x="40979" y="20524"/>
                      <a:pt x="41156" y="20406"/>
                      <a:pt x="41339" y="20206"/>
                    </a:cubicBezTo>
                    <a:cubicBezTo>
                      <a:pt x="41781" y="19691"/>
                      <a:pt x="42329" y="19524"/>
                      <a:pt x="42928" y="19524"/>
                    </a:cubicBezTo>
                    <a:cubicBezTo>
                      <a:pt x="43105" y="19524"/>
                      <a:pt x="43286" y="19538"/>
                      <a:pt x="43471" y="19563"/>
                    </a:cubicBezTo>
                    <a:cubicBezTo>
                      <a:pt x="43590" y="19932"/>
                      <a:pt x="43411" y="20194"/>
                      <a:pt x="43233" y="20432"/>
                    </a:cubicBezTo>
                    <a:cubicBezTo>
                      <a:pt x="42947" y="20825"/>
                      <a:pt x="42863" y="21325"/>
                      <a:pt x="42994" y="21789"/>
                    </a:cubicBezTo>
                    <a:cubicBezTo>
                      <a:pt x="43209" y="22611"/>
                      <a:pt x="43447" y="23408"/>
                      <a:pt x="43649" y="24230"/>
                    </a:cubicBezTo>
                    <a:cubicBezTo>
                      <a:pt x="43756" y="24706"/>
                      <a:pt x="43911" y="24718"/>
                      <a:pt x="44340" y="24742"/>
                    </a:cubicBezTo>
                    <a:cubicBezTo>
                      <a:pt x="44349" y="24742"/>
                      <a:pt x="44357" y="24742"/>
                      <a:pt x="44366" y="24742"/>
                    </a:cubicBezTo>
                    <a:cubicBezTo>
                      <a:pt x="44490" y="24742"/>
                      <a:pt x="44626" y="24706"/>
                      <a:pt x="44752" y="24706"/>
                    </a:cubicBezTo>
                    <a:cubicBezTo>
                      <a:pt x="44888" y="24706"/>
                      <a:pt x="45013" y="24748"/>
                      <a:pt x="45102" y="24920"/>
                    </a:cubicBezTo>
                    <a:cubicBezTo>
                      <a:pt x="45245" y="25230"/>
                      <a:pt x="44947" y="25385"/>
                      <a:pt x="44816" y="25599"/>
                    </a:cubicBezTo>
                    <a:cubicBezTo>
                      <a:pt x="44518" y="26075"/>
                      <a:pt x="44578" y="26599"/>
                      <a:pt x="44673" y="27111"/>
                    </a:cubicBezTo>
                    <a:cubicBezTo>
                      <a:pt x="44745" y="27433"/>
                      <a:pt x="44864" y="27742"/>
                      <a:pt x="44911" y="28052"/>
                    </a:cubicBezTo>
                    <a:cubicBezTo>
                      <a:pt x="45066" y="28933"/>
                      <a:pt x="44709" y="29385"/>
                      <a:pt x="43852" y="29611"/>
                    </a:cubicBezTo>
                    <a:cubicBezTo>
                      <a:pt x="43628" y="29670"/>
                      <a:pt x="43418" y="29699"/>
                      <a:pt x="43220" y="29699"/>
                    </a:cubicBezTo>
                    <a:cubicBezTo>
                      <a:pt x="42460" y="29699"/>
                      <a:pt x="41878" y="29285"/>
                      <a:pt x="41387" y="28623"/>
                    </a:cubicBezTo>
                    <a:cubicBezTo>
                      <a:pt x="41292" y="28504"/>
                      <a:pt x="41220" y="28361"/>
                      <a:pt x="41125" y="28242"/>
                    </a:cubicBezTo>
                    <a:cubicBezTo>
                      <a:pt x="40930" y="28004"/>
                      <a:pt x="40681" y="27886"/>
                      <a:pt x="40437" y="27886"/>
                    </a:cubicBezTo>
                    <a:cubicBezTo>
                      <a:pt x="40147" y="27886"/>
                      <a:pt x="39865" y="28054"/>
                      <a:pt x="39696" y="28385"/>
                    </a:cubicBezTo>
                    <a:cubicBezTo>
                      <a:pt x="39458" y="28802"/>
                      <a:pt x="39458" y="29326"/>
                      <a:pt x="39696" y="29754"/>
                    </a:cubicBezTo>
                    <a:cubicBezTo>
                      <a:pt x="39780" y="29909"/>
                      <a:pt x="39851" y="30064"/>
                      <a:pt x="39911" y="30219"/>
                    </a:cubicBezTo>
                    <a:cubicBezTo>
                      <a:pt x="40066" y="30671"/>
                      <a:pt x="40018" y="31076"/>
                      <a:pt x="39673" y="31433"/>
                    </a:cubicBezTo>
                    <a:cubicBezTo>
                      <a:pt x="39351" y="31755"/>
                      <a:pt x="39042" y="32088"/>
                      <a:pt x="38696" y="32398"/>
                    </a:cubicBezTo>
                    <a:cubicBezTo>
                      <a:pt x="38244" y="32814"/>
                      <a:pt x="38518" y="33195"/>
                      <a:pt x="38958" y="33291"/>
                    </a:cubicBezTo>
                    <a:cubicBezTo>
                      <a:pt x="39065" y="33314"/>
                      <a:pt x="39173" y="33326"/>
                      <a:pt x="39280" y="33338"/>
                    </a:cubicBezTo>
                    <a:cubicBezTo>
                      <a:pt x="40161" y="33362"/>
                      <a:pt x="40577" y="33945"/>
                      <a:pt x="40732" y="34672"/>
                    </a:cubicBezTo>
                    <a:cubicBezTo>
                      <a:pt x="40875" y="35422"/>
                      <a:pt x="40947" y="36172"/>
                      <a:pt x="40935" y="36934"/>
                    </a:cubicBezTo>
                    <a:cubicBezTo>
                      <a:pt x="40935" y="37636"/>
                      <a:pt x="40637" y="37922"/>
                      <a:pt x="39946" y="38077"/>
                    </a:cubicBezTo>
                    <a:cubicBezTo>
                      <a:pt x="39423" y="38196"/>
                      <a:pt x="38887" y="38315"/>
                      <a:pt x="38363" y="38470"/>
                    </a:cubicBezTo>
                    <a:cubicBezTo>
                      <a:pt x="37660" y="38684"/>
                      <a:pt x="37089" y="39125"/>
                      <a:pt x="36601" y="39637"/>
                    </a:cubicBezTo>
                    <a:cubicBezTo>
                      <a:pt x="36232" y="40029"/>
                      <a:pt x="36184" y="40422"/>
                      <a:pt x="36398" y="40768"/>
                    </a:cubicBezTo>
                    <a:cubicBezTo>
                      <a:pt x="36683" y="41229"/>
                      <a:pt x="37066" y="41480"/>
                      <a:pt x="37472" y="41480"/>
                    </a:cubicBezTo>
                    <a:cubicBezTo>
                      <a:pt x="37557" y="41480"/>
                      <a:pt x="37645" y="41469"/>
                      <a:pt x="37732" y="41446"/>
                    </a:cubicBezTo>
                    <a:cubicBezTo>
                      <a:pt x="38315" y="41280"/>
                      <a:pt x="38899" y="41113"/>
                      <a:pt x="39470" y="40922"/>
                    </a:cubicBezTo>
                    <a:cubicBezTo>
                      <a:pt x="39572" y="40886"/>
                      <a:pt x="39666" y="40869"/>
                      <a:pt x="39753" y="40869"/>
                    </a:cubicBezTo>
                    <a:cubicBezTo>
                      <a:pt x="39981" y="40869"/>
                      <a:pt x="40164" y="40986"/>
                      <a:pt x="40327" y="41184"/>
                    </a:cubicBezTo>
                    <a:cubicBezTo>
                      <a:pt x="40447" y="41315"/>
                      <a:pt x="40554" y="41446"/>
                      <a:pt x="40649" y="41589"/>
                    </a:cubicBezTo>
                    <a:cubicBezTo>
                      <a:pt x="40938" y="42122"/>
                      <a:pt x="41397" y="42328"/>
                      <a:pt x="41958" y="42328"/>
                    </a:cubicBezTo>
                    <a:cubicBezTo>
                      <a:pt x="41974" y="42328"/>
                      <a:pt x="41990" y="42328"/>
                      <a:pt x="42006" y="42327"/>
                    </a:cubicBezTo>
                    <a:cubicBezTo>
                      <a:pt x="42020" y="42327"/>
                      <a:pt x="42034" y="42327"/>
                      <a:pt x="42048" y="42327"/>
                    </a:cubicBezTo>
                    <a:cubicBezTo>
                      <a:pt x="42473" y="42327"/>
                      <a:pt x="42872" y="42504"/>
                      <a:pt x="43149" y="42827"/>
                    </a:cubicBezTo>
                    <a:cubicBezTo>
                      <a:pt x="43465" y="43163"/>
                      <a:pt x="43739" y="43317"/>
                      <a:pt x="44044" y="43317"/>
                    </a:cubicBezTo>
                    <a:cubicBezTo>
                      <a:pt x="44279" y="43317"/>
                      <a:pt x="44534" y="43225"/>
                      <a:pt x="44840" y="43054"/>
                    </a:cubicBezTo>
                    <a:lnTo>
                      <a:pt x="45269" y="42815"/>
                    </a:lnTo>
                    <a:cubicBezTo>
                      <a:pt x="45519" y="42970"/>
                      <a:pt x="45566" y="43137"/>
                      <a:pt x="45400" y="43316"/>
                    </a:cubicBezTo>
                    <a:cubicBezTo>
                      <a:pt x="45028" y="43744"/>
                      <a:pt x="44613" y="44129"/>
                      <a:pt x="44015" y="44129"/>
                    </a:cubicBezTo>
                    <a:cubicBezTo>
                      <a:pt x="43981" y="44129"/>
                      <a:pt x="43947" y="44128"/>
                      <a:pt x="43911" y="44125"/>
                    </a:cubicBezTo>
                    <a:cubicBezTo>
                      <a:pt x="43874" y="44124"/>
                      <a:pt x="43837" y="44123"/>
                      <a:pt x="43800" y="44123"/>
                    </a:cubicBezTo>
                    <a:cubicBezTo>
                      <a:pt x="43136" y="44123"/>
                      <a:pt x="42489" y="44326"/>
                      <a:pt x="41959" y="44720"/>
                    </a:cubicBezTo>
                    <a:cubicBezTo>
                      <a:pt x="41594" y="44960"/>
                      <a:pt x="41163" y="45090"/>
                      <a:pt x="40729" y="45090"/>
                    </a:cubicBezTo>
                    <a:cubicBezTo>
                      <a:pt x="40711" y="45090"/>
                      <a:pt x="40692" y="45090"/>
                      <a:pt x="40673" y="45090"/>
                    </a:cubicBezTo>
                    <a:cubicBezTo>
                      <a:pt x="40089" y="45113"/>
                      <a:pt x="39506" y="45197"/>
                      <a:pt x="38934" y="45328"/>
                    </a:cubicBezTo>
                    <a:cubicBezTo>
                      <a:pt x="38458" y="45423"/>
                      <a:pt x="38065" y="45863"/>
                      <a:pt x="38113" y="46340"/>
                    </a:cubicBezTo>
                    <a:cubicBezTo>
                      <a:pt x="38161" y="46995"/>
                      <a:pt x="37827" y="47387"/>
                      <a:pt x="37434" y="47816"/>
                    </a:cubicBezTo>
                    <a:cubicBezTo>
                      <a:pt x="37029" y="48269"/>
                      <a:pt x="36648" y="48745"/>
                      <a:pt x="36327" y="49245"/>
                    </a:cubicBezTo>
                    <a:cubicBezTo>
                      <a:pt x="36029" y="49709"/>
                      <a:pt x="35601" y="49923"/>
                      <a:pt x="35160" y="50150"/>
                    </a:cubicBezTo>
                    <a:cubicBezTo>
                      <a:pt x="34827" y="50316"/>
                      <a:pt x="34434" y="50447"/>
                      <a:pt x="34446" y="50888"/>
                    </a:cubicBezTo>
                    <a:cubicBezTo>
                      <a:pt x="34458" y="51340"/>
                      <a:pt x="34851" y="51471"/>
                      <a:pt x="35160" y="51674"/>
                    </a:cubicBezTo>
                    <a:cubicBezTo>
                      <a:pt x="35326" y="51781"/>
                      <a:pt x="35493" y="51830"/>
                      <a:pt x="35658" y="51830"/>
                    </a:cubicBezTo>
                    <a:cubicBezTo>
                      <a:pt x="35859" y="51830"/>
                      <a:pt x="36059" y="51757"/>
                      <a:pt x="36256" y="51626"/>
                    </a:cubicBezTo>
                    <a:cubicBezTo>
                      <a:pt x="36934" y="51197"/>
                      <a:pt x="37589" y="50745"/>
                      <a:pt x="38268" y="50316"/>
                    </a:cubicBezTo>
                    <a:cubicBezTo>
                      <a:pt x="38458" y="50174"/>
                      <a:pt x="38661" y="50043"/>
                      <a:pt x="38875" y="49935"/>
                    </a:cubicBezTo>
                    <a:cubicBezTo>
                      <a:pt x="39269" y="49753"/>
                      <a:pt x="39667" y="49615"/>
                      <a:pt x="40078" y="49615"/>
                    </a:cubicBezTo>
                    <a:cubicBezTo>
                      <a:pt x="40338" y="49615"/>
                      <a:pt x="40603" y="49671"/>
                      <a:pt x="40875" y="49804"/>
                    </a:cubicBezTo>
                    <a:cubicBezTo>
                      <a:pt x="41078" y="49888"/>
                      <a:pt x="41280" y="49959"/>
                      <a:pt x="41494" y="50007"/>
                    </a:cubicBezTo>
                    <a:cubicBezTo>
                      <a:pt x="41679" y="50060"/>
                      <a:pt x="41857" y="50088"/>
                      <a:pt x="42026" y="50088"/>
                    </a:cubicBezTo>
                    <a:cubicBezTo>
                      <a:pt x="42532" y="50088"/>
                      <a:pt x="42950" y="49840"/>
                      <a:pt x="43173" y="49304"/>
                    </a:cubicBezTo>
                    <a:cubicBezTo>
                      <a:pt x="43459" y="48661"/>
                      <a:pt x="43971" y="48435"/>
                      <a:pt x="44542" y="48209"/>
                    </a:cubicBezTo>
                    <a:cubicBezTo>
                      <a:pt x="44721" y="48149"/>
                      <a:pt x="44935" y="48126"/>
                      <a:pt x="45090" y="48019"/>
                    </a:cubicBezTo>
                    <a:cubicBezTo>
                      <a:pt x="45453" y="47757"/>
                      <a:pt x="45835" y="47674"/>
                      <a:pt x="46243" y="47674"/>
                    </a:cubicBezTo>
                    <a:cubicBezTo>
                      <a:pt x="46409" y="47674"/>
                      <a:pt x="46581" y="47688"/>
                      <a:pt x="46757" y="47709"/>
                    </a:cubicBezTo>
                    <a:cubicBezTo>
                      <a:pt x="47159" y="47740"/>
                      <a:pt x="47561" y="47755"/>
                      <a:pt x="47962" y="47755"/>
                    </a:cubicBezTo>
                    <a:cubicBezTo>
                      <a:pt x="48320" y="47755"/>
                      <a:pt x="48677" y="47743"/>
                      <a:pt x="49031" y="47721"/>
                    </a:cubicBezTo>
                    <a:cubicBezTo>
                      <a:pt x="49198" y="47697"/>
                      <a:pt x="49352" y="47614"/>
                      <a:pt x="49471" y="47483"/>
                    </a:cubicBezTo>
                    <a:cubicBezTo>
                      <a:pt x="49661" y="47246"/>
                      <a:pt x="49939" y="47119"/>
                      <a:pt x="50226" y="47119"/>
                    </a:cubicBezTo>
                    <a:cubicBezTo>
                      <a:pt x="50372" y="47119"/>
                      <a:pt x="50521" y="47152"/>
                      <a:pt x="50662" y="47221"/>
                    </a:cubicBezTo>
                    <a:cubicBezTo>
                      <a:pt x="50818" y="47288"/>
                      <a:pt x="50965" y="47316"/>
                      <a:pt x="51108" y="47316"/>
                    </a:cubicBezTo>
                    <a:cubicBezTo>
                      <a:pt x="51346" y="47316"/>
                      <a:pt x="51576" y="47237"/>
                      <a:pt x="51829" y="47126"/>
                    </a:cubicBezTo>
                    <a:cubicBezTo>
                      <a:pt x="52317" y="46918"/>
                      <a:pt x="52842" y="46785"/>
                      <a:pt x="53367" y="46785"/>
                    </a:cubicBezTo>
                    <a:cubicBezTo>
                      <a:pt x="53687" y="46785"/>
                      <a:pt x="54006" y="46834"/>
                      <a:pt x="54317" y="46947"/>
                    </a:cubicBezTo>
                    <a:cubicBezTo>
                      <a:pt x="54740" y="47095"/>
                      <a:pt x="55156" y="47151"/>
                      <a:pt x="55568" y="47151"/>
                    </a:cubicBezTo>
                    <a:cubicBezTo>
                      <a:pt x="56284" y="47151"/>
                      <a:pt x="56989" y="46983"/>
                      <a:pt x="57699" y="46840"/>
                    </a:cubicBezTo>
                    <a:cubicBezTo>
                      <a:pt x="58163" y="46745"/>
                      <a:pt x="58615" y="46542"/>
                      <a:pt x="59080" y="46530"/>
                    </a:cubicBezTo>
                    <a:cubicBezTo>
                      <a:pt x="60640" y="46483"/>
                      <a:pt x="61806" y="45602"/>
                      <a:pt x="62926" y="44697"/>
                    </a:cubicBezTo>
                    <a:cubicBezTo>
                      <a:pt x="63580" y="44161"/>
                      <a:pt x="63437" y="43304"/>
                      <a:pt x="62675" y="42946"/>
                    </a:cubicBezTo>
                    <a:cubicBezTo>
                      <a:pt x="62306" y="42768"/>
                      <a:pt x="61890" y="42708"/>
                      <a:pt x="61497" y="42589"/>
                    </a:cubicBezTo>
                    <a:cubicBezTo>
                      <a:pt x="61199" y="42506"/>
                      <a:pt x="60901" y="42411"/>
                      <a:pt x="60568" y="42304"/>
                    </a:cubicBezTo>
                    <a:cubicBezTo>
                      <a:pt x="60675" y="41875"/>
                      <a:pt x="61021" y="41530"/>
                      <a:pt x="61461" y="41411"/>
                    </a:cubicBezTo>
                    <a:cubicBezTo>
                      <a:pt x="61997" y="41256"/>
                      <a:pt x="62247" y="40946"/>
                      <a:pt x="62342" y="40410"/>
                    </a:cubicBezTo>
                    <a:cubicBezTo>
                      <a:pt x="62390" y="40184"/>
                      <a:pt x="62497" y="39970"/>
                      <a:pt x="62652" y="39791"/>
                    </a:cubicBezTo>
                    <a:cubicBezTo>
                      <a:pt x="62890" y="39482"/>
                      <a:pt x="63152" y="39196"/>
                      <a:pt x="63437" y="38922"/>
                    </a:cubicBezTo>
                    <a:cubicBezTo>
                      <a:pt x="63949" y="38470"/>
                      <a:pt x="64211" y="37791"/>
                      <a:pt x="64128" y="37112"/>
                    </a:cubicBezTo>
                    <a:cubicBezTo>
                      <a:pt x="64080" y="36446"/>
                      <a:pt x="64164" y="35767"/>
                      <a:pt x="64069" y="35112"/>
                    </a:cubicBezTo>
                    <a:cubicBezTo>
                      <a:pt x="63985" y="34469"/>
                      <a:pt x="63842" y="33802"/>
                      <a:pt x="63545" y="33243"/>
                    </a:cubicBezTo>
                    <a:cubicBezTo>
                      <a:pt x="63243" y="32657"/>
                      <a:pt x="62701" y="32437"/>
                      <a:pt x="62110" y="32437"/>
                    </a:cubicBezTo>
                    <a:cubicBezTo>
                      <a:pt x="61932" y="32437"/>
                      <a:pt x="61750" y="32457"/>
                      <a:pt x="61568" y="32493"/>
                    </a:cubicBezTo>
                    <a:cubicBezTo>
                      <a:pt x="60878" y="32624"/>
                      <a:pt x="60223" y="32850"/>
                      <a:pt x="59544" y="32993"/>
                    </a:cubicBezTo>
                    <a:cubicBezTo>
                      <a:pt x="59373" y="33030"/>
                      <a:pt x="59197" y="33049"/>
                      <a:pt x="59023" y="33049"/>
                    </a:cubicBezTo>
                    <a:cubicBezTo>
                      <a:pt x="58918" y="33049"/>
                      <a:pt x="58813" y="33042"/>
                      <a:pt x="58711" y="33029"/>
                    </a:cubicBezTo>
                    <a:cubicBezTo>
                      <a:pt x="58354" y="32969"/>
                      <a:pt x="58282" y="32814"/>
                      <a:pt x="58377" y="32469"/>
                    </a:cubicBezTo>
                    <a:cubicBezTo>
                      <a:pt x="58425" y="32302"/>
                      <a:pt x="58496" y="32148"/>
                      <a:pt x="58592" y="31993"/>
                    </a:cubicBezTo>
                    <a:cubicBezTo>
                      <a:pt x="58877" y="31516"/>
                      <a:pt x="58818" y="30897"/>
                      <a:pt x="58437" y="30493"/>
                    </a:cubicBezTo>
                    <a:cubicBezTo>
                      <a:pt x="58377" y="30421"/>
                      <a:pt x="58330" y="30350"/>
                      <a:pt x="58270" y="30290"/>
                    </a:cubicBezTo>
                    <a:cubicBezTo>
                      <a:pt x="57675" y="29695"/>
                      <a:pt x="57461" y="29028"/>
                      <a:pt x="57889" y="28242"/>
                    </a:cubicBezTo>
                    <a:cubicBezTo>
                      <a:pt x="58234" y="27623"/>
                      <a:pt x="58092" y="27004"/>
                      <a:pt x="57758" y="26456"/>
                    </a:cubicBezTo>
                    <a:cubicBezTo>
                      <a:pt x="57044" y="25313"/>
                      <a:pt x="56508" y="24075"/>
                      <a:pt x="56175" y="22765"/>
                    </a:cubicBezTo>
                    <a:cubicBezTo>
                      <a:pt x="55889" y="21634"/>
                      <a:pt x="55115" y="20979"/>
                      <a:pt x="54186" y="20396"/>
                    </a:cubicBezTo>
                    <a:cubicBezTo>
                      <a:pt x="53746" y="20134"/>
                      <a:pt x="53305" y="19848"/>
                      <a:pt x="52900" y="19527"/>
                    </a:cubicBezTo>
                    <a:cubicBezTo>
                      <a:pt x="52258" y="19003"/>
                      <a:pt x="51793" y="18289"/>
                      <a:pt x="51591" y="17479"/>
                    </a:cubicBezTo>
                    <a:cubicBezTo>
                      <a:pt x="51507" y="17181"/>
                      <a:pt x="51412" y="16896"/>
                      <a:pt x="51365" y="16598"/>
                    </a:cubicBezTo>
                    <a:cubicBezTo>
                      <a:pt x="51103" y="15300"/>
                      <a:pt x="50448" y="14217"/>
                      <a:pt x="49626" y="13217"/>
                    </a:cubicBezTo>
                    <a:cubicBezTo>
                      <a:pt x="49269" y="12788"/>
                      <a:pt x="48912" y="12347"/>
                      <a:pt x="48543" y="11931"/>
                    </a:cubicBezTo>
                    <a:cubicBezTo>
                      <a:pt x="48239" y="11593"/>
                      <a:pt x="47869" y="11471"/>
                      <a:pt x="47476" y="11471"/>
                    </a:cubicBezTo>
                    <a:cubicBezTo>
                      <a:pt x="47314" y="11471"/>
                      <a:pt x="47149" y="11491"/>
                      <a:pt x="46983" y="11526"/>
                    </a:cubicBezTo>
                    <a:cubicBezTo>
                      <a:pt x="46162" y="11716"/>
                      <a:pt x="45340" y="11931"/>
                      <a:pt x="44530" y="12121"/>
                    </a:cubicBezTo>
                    <a:cubicBezTo>
                      <a:pt x="44443" y="12143"/>
                      <a:pt x="44363" y="12154"/>
                      <a:pt x="44292" y="12154"/>
                    </a:cubicBezTo>
                    <a:cubicBezTo>
                      <a:pt x="44014" y="12154"/>
                      <a:pt x="43869" y="11986"/>
                      <a:pt x="43935" y="11645"/>
                    </a:cubicBezTo>
                    <a:cubicBezTo>
                      <a:pt x="44090" y="10752"/>
                      <a:pt x="44447" y="9942"/>
                      <a:pt x="45257" y="9430"/>
                    </a:cubicBezTo>
                    <a:cubicBezTo>
                      <a:pt x="45602" y="9204"/>
                      <a:pt x="45983" y="9026"/>
                      <a:pt x="46316" y="8787"/>
                    </a:cubicBezTo>
                    <a:cubicBezTo>
                      <a:pt x="46912" y="8359"/>
                      <a:pt x="47007" y="7990"/>
                      <a:pt x="46757" y="7323"/>
                    </a:cubicBezTo>
                    <a:cubicBezTo>
                      <a:pt x="46554" y="6775"/>
                      <a:pt x="46554" y="6775"/>
                      <a:pt x="47031" y="6430"/>
                    </a:cubicBezTo>
                    <a:cubicBezTo>
                      <a:pt x="47221" y="6275"/>
                      <a:pt x="47412" y="6144"/>
                      <a:pt x="47626" y="6025"/>
                    </a:cubicBezTo>
                    <a:cubicBezTo>
                      <a:pt x="48328" y="5656"/>
                      <a:pt x="48578" y="5037"/>
                      <a:pt x="48590" y="4299"/>
                    </a:cubicBezTo>
                    <a:cubicBezTo>
                      <a:pt x="48614" y="3632"/>
                      <a:pt x="48840" y="3037"/>
                      <a:pt x="49138" y="2453"/>
                    </a:cubicBezTo>
                    <a:cubicBezTo>
                      <a:pt x="49198" y="2358"/>
                      <a:pt x="49293" y="2275"/>
                      <a:pt x="49317" y="2180"/>
                    </a:cubicBezTo>
                    <a:cubicBezTo>
                      <a:pt x="49460" y="1525"/>
                      <a:pt x="49888" y="1406"/>
                      <a:pt x="50519" y="1406"/>
                    </a:cubicBezTo>
                    <a:cubicBezTo>
                      <a:pt x="50803" y="1407"/>
                      <a:pt x="51086" y="1408"/>
                      <a:pt x="51370" y="1408"/>
                    </a:cubicBezTo>
                    <a:cubicBezTo>
                      <a:pt x="53708" y="1408"/>
                      <a:pt x="56055" y="1367"/>
                      <a:pt x="58401" y="1346"/>
                    </a:cubicBezTo>
                    <a:cubicBezTo>
                      <a:pt x="61913" y="1322"/>
                      <a:pt x="65438" y="1287"/>
                      <a:pt x="68950" y="1251"/>
                    </a:cubicBezTo>
                    <a:cubicBezTo>
                      <a:pt x="71855" y="1227"/>
                      <a:pt x="74772" y="1227"/>
                      <a:pt x="77677" y="1203"/>
                    </a:cubicBezTo>
                    <a:cubicBezTo>
                      <a:pt x="80237" y="1179"/>
                      <a:pt x="82797" y="1120"/>
                      <a:pt x="85357" y="1096"/>
                    </a:cubicBezTo>
                    <a:cubicBezTo>
                      <a:pt x="87167" y="1084"/>
                      <a:pt x="88964" y="1084"/>
                      <a:pt x="90762" y="1084"/>
                    </a:cubicBezTo>
                    <a:close/>
                    <a:moveTo>
                      <a:pt x="167998" y="1"/>
                    </a:moveTo>
                    <a:cubicBezTo>
                      <a:pt x="163771" y="48"/>
                      <a:pt x="159533" y="84"/>
                      <a:pt x="155306" y="132"/>
                    </a:cubicBezTo>
                    <a:cubicBezTo>
                      <a:pt x="154794" y="132"/>
                      <a:pt x="154282" y="144"/>
                      <a:pt x="153770" y="144"/>
                    </a:cubicBezTo>
                    <a:lnTo>
                      <a:pt x="152222" y="155"/>
                    </a:lnTo>
                    <a:cubicBezTo>
                      <a:pt x="149174" y="179"/>
                      <a:pt x="146126" y="191"/>
                      <a:pt x="143066" y="239"/>
                    </a:cubicBezTo>
                    <a:cubicBezTo>
                      <a:pt x="141983" y="251"/>
                      <a:pt x="140900" y="263"/>
                      <a:pt x="139816" y="275"/>
                    </a:cubicBezTo>
                    <a:cubicBezTo>
                      <a:pt x="136447" y="310"/>
                      <a:pt x="133089" y="322"/>
                      <a:pt x="129720" y="358"/>
                    </a:cubicBezTo>
                    <a:cubicBezTo>
                      <a:pt x="125874" y="394"/>
                      <a:pt x="122028" y="441"/>
                      <a:pt x="118182" y="477"/>
                    </a:cubicBezTo>
                    <a:lnTo>
                      <a:pt x="118111" y="477"/>
                    </a:lnTo>
                    <a:cubicBezTo>
                      <a:pt x="116837" y="489"/>
                      <a:pt x="115563" y="501"/>
                      <a:pt x="114277" y="513"/>
                    </a:cubicBezTo>
                    <a:cubicBezTo>
                      <a:pt x="113182" y="513"/>
                      <a:pt x="112086" y="525"/>
                      <a:pt x="110991" y="525"/>
                    </a:cubicBezTo>
                    <a:cubicBezTo>
                      <a:pt x="107681" y="536"/>
                      <a:pt x="104371" y="536"/>
                      <a:pt x="101061" y="548"/>
                    </a:cubicBezTo>
                    <a:cubicBezTo>
                      <a:pt x="100537" y="548"/>
                      <a:pt x="100025" y="548"/>
                      <a:pt x="99502" y="525"/>
                    </a:cubicBezTo>
                    <a:lnTo>
                      <a:pt x="98478" y="525"/>
                    </a:lnTo>
                    <a:cubicBezTo>
                      <a:pt x="97954" y="525"/>
                      <a:pt x="97430" y="525"/>
                      <a:pt x="96918" y="548"/>
                    </a:cubicBezTo>
                    <a:cubicBezTo>
                      <a:pt x="96406" y="584"/>
                      <a:pt x="95894" y="596"/>
                      <a:pt x="95370" y="608"/>
                    </a:cubicBezTo>
                    <a:lnTo>
                      <a:pt x="94596" y="620"/>
                    </a:lnTo>
                    <a:lnTo>
                      <a:pt x="90739" y="620"/>
                    </a:lnTo>
                    <a:cubicBezTo>
                      <a:pt x="87976" y="632"/>
                      <a:pt x="85214" y="656"/>
                      <a:pt x="82464" y="667"/>
                    </a:cubicBezTo>
                    <a:cubicBezTo>
                      <a:pt x="81368" y="667"/>
                      <a:pt x="80273" y="667"/>
                      <a:pt x="79178" y="679"/>
                    </a:cubicBezTo>
                    <a:lnTo>
                      <a:pt x="77534" y="679"/>
                    </a:lnTo>
                    <a:cubicBezTo>
                      <a:pt x="76987" y="679"/>
                      <a:pt x="76439" y="679"/>
                      <a:pt x="75903" y="691"/>
                    </a:cubicBezTo>
                    <a:lnTo>
                      <a:pt x="75213" y="691"/>
                    </a:lnTo>
                    <a:cubicBezTo>
                      <a:pt x="74308" y="715"/>
                      <a:pt x="73391" y="727"/>
                      <a:pt x="72486" y="751"/>
                    </a:cubicBezTo>
                    <a:cubicBezTo>
                      <a:pt x="71796" y="763"/>
                      <a:pt x="71117" y="775"/>
                      <a:pt x="70426" y="775"/>
                    </a:cubicBezTo>
                    <a:cubicBezTo>
                      <a:pt x="66759" y="810"/>
                      <a:pt x="63092" y="822"/>
                      <a:pt x="59413" y="846"/>
                    </a:cubicBezTo>
                    <a:lnTo>
                      <a:pt x="45745" y="941"/>
                    </a:lnTo>
                    <a:lnTo>
                      <a:pt x="43745" y="965"/>
                    </a:lnTo>
                    <a:cubicBezTo>
                      <a:pt x="42411" y="977"/>
                      <a:pt x="41078" y="989"/>
                      <a:pt x="39744" y="1001"/>
                    </a:cubicBezTo>
                    <a:lnTo>
                      <a:pt x="37565" y="1013"/>
                    </a:lnTo>
                    <a:cubicBezTo>
                      <a:pt x="33934" y="1025"/>
                      <a:pt x="30290" y="1048"/>
                      <a:pt x="26659" y="1072"/>
                    </a:cubicBezTo>
                    <a:lnTo>
                      <a:pt x="25361" y="1084"/>
                    </a:lnTo>
                    <a:cubicBezTo>
                      <a:pt x="23218" y="1108"/>
                      <a:pt x="21063" y="1144"/>
                      <a:pt x="18908" y="1156"/>
                    </a:cubicBezTo>
                    <a:cubicBezTo>
                      <a:pt x="17372" y="1168"/>
                      <a:pt x="15824" y="1168"/>
                      <a:pt x="14288" y="1168"/>
                    </a:cubicBezTo>
                    <a:lnTo>
                      <a:pt x="1561" y="1168"/>
                    </a:lnTo>
                    <a:cubicBezTo>
                      <a:pt x="1204" y="1168"/>
                      <a:pt x="858" y="1310"/>
                      <a:pt x="608" y="1572"/>
                    </a:cubicBezTo>
                    <a:cubicBezTo>
                      <a:pt x="572" y="1596"/>
                      <a:pt x="537" y="1632"/>
                      <a:pt x="501" y="1668"/>
                    </a:cubicBezTo>
                    <a:cubicBezTo>
                      <a:pt x="525" y="2215"/>
                      <a:pt x="572" y="2739"/>
                      <a:pt x="561" y="3251"/>
                    </a:cubicBezTo>
                    <a:cubicBezTo>
                      <a:pt x="561" y="5251"/>
                      <a:pt x="549" y="7263"/>
                      <a:pt x="537" y="9264"/>
                    </a:cubicBezTo>
                    <a:lnTo>
                      <a:pt x="537" y="11264"/>
                    </a:lnTo>
                    <a:cubicBezTo>
                      <a:pt x="537" y="14479"/>
                      <a:pt x="561" y="17693"/>
                      <a:pt x="572" y="20908"/>
                    </a:cubicBezTo>
                    <a:lnTo>
                      <a:pt x="572" y="28814"/>
                    </a:lnTo>
                    <a:lnTo>
                      <a:pt x="572" y="36731"/>
                    </a:lnTo>
                    <a:lnTo>
                      <a:pt x="572" y="42804"/>
                    </a:lnTo>
                    <a:lnTo>
                      <a:pt x="572" y="45852"/>
                    </a:lnTo>
                    <a:lnTo>
                      <a:pt x="572" y="54150"/>
                    </a:lnTo>
                    <a:cubicBezTo>
                      <a:pt x="572" y="56912"/>
                      <a:pt x="584" y="59675"/>
                      <a:pt x="596" y="62449"/>
                    </a:cubicBezTo>
                    <a:cubicBezTo>
                      <a:pt x="596" y="63032"/>
                      <a:pt x="608" y="63616"/>
                      <a:pt x="620" y="64211"/>
                    </a:cubicBezTo>
                    <a:cubicBezTo>
                      <a:pt x="620" y="64509"/>
                      <a:pt x="632" y="64794"/>
                      <a:pt x="632" y="65080"/>
                    </a:cubicBezTo>
                    <a:cubicBezTo>
                      <a:pt x="632" y="65378"/>
                      <a:pt x="644" y="65675"/>
                      <a:pt x="644" y="65961"/>
                    </a:cubicBezTo>
                    <a:lnTo>
                      <a:pt x="644" y="69354"/>
                    </a:lnTo>
                    <a:lnTo>
                      <a:pt x="644" y="72736"/>
                    </a:lnTo>
                    <a:lnTo>
                      <a:pt x="644" y="76117"/>
                    </a:lnTo>
                    <a:lnTo>
                      <a:pt x="644" y="80094"/>
                    </a:lnTo>
                    <a:lnTo>
                      <a:pt x="644" y="85059"/>
                    </a:lnTo>
                    <a:lnTo>
                      <a:pt x="644" y="88035"/>
                    </a:lnTo>
                    <a:lnTo>
                      <a:pt x="644" y="89274"/>
                    </a:lnTo>
                    <a:cubicBezTo>
                      <a:pt x="644" y="92167"/>
                      <a:pt x="656" y="95048"/>
                      <a:pt x="680" y="97941"/>
                    </a:cubicBezTo>
                    <a:cubicBezTo>
                      <a:pt x="703" y="102120"/>
                      <a:pt x="727" y="106311"/>
                      <a:pt x="763" y="110502"/>
                    </a:cubicBezTo>
                    <a:cubicBezTo>
                      <a:pt x="763" y="111895"/>
                      <a:pt x="775" y="113288"/>
                      <a:pt x="787" y="114681"/>
                    </a:cubicBezTo>
                    <a:cubicBezTo>
                      <a:pt x="787" y="115717"/>
                      <a:pt x="787" y="116765"/>
                      <a:pt x="799" y="117801"/>
                    </a:cubicBezTo>
                    <a:cubicBezTo>
                      <a:pt x="799" y="120230"/>
                      <a:pt x="811" y="122671"/>
                      <a:pt x="811" y="125099"/>
                    </a:cubicBezTo>
                    <a:lnTo>
                      <a:pt x="811" y="127183"/>
                    </a:lnTo>
                    <a:cubicBezTo>
                      <a:pt x="823" y="129386"/>
                      <a:pt x="834" y="131588"/>
                      <a:pt x="846" y="133791"/>
                    </a:cubicBezTo>
                    <a:cubicBezTo>
                      <a:pt x="858" y="135994"/>
                      <a:pt x="882" y="138196"/>
                      <a:pt x="918" y="140399"/>
                    </a:cubicBezTo>
                    <a:cubicBezTo>
                      <a:pt x="918" y="140518"/>
                      <a:pt x="906" y="140637"/>
                      <a:pt x="894" y="140756"/>
                    </a:cubicBezTo>
                    <a:cubicBezTo>
                      <a:pt x="894" y="140768"/>
                      <a:pt x="894" y="140780"/>
                      <a:pt x="894" y="140780"/>
                    </a:cubicBezTo>
                    <a:cubicBezTo>
                      <a:pt x="894" y="140839"/>
                      <a:pt x="882" y="140899"/>
                      <a:pt x="870" y="140958"/>
                    </a:cubicBezTo>
                    <a:cubicBezTo>
                      <a:pt x="834" y="141078"/>
                      <a:pt x="787" y="141197"/>
                      <a:pt x="715" y="141304"/>
                    </a:cubicBezTo>
                    <a:cubicBezTo>
                      <a:pt x="692" y="141339"/>
                      <a:pt x="668" y="141363"/>
                      <a:pt x="644" y="141399"/>
                    </a:cubicBezTo>
                    <a:cubicBezTo>
                      <a:pt x="620" y="141423"/>
                      <a:pt x="596" y="141447"/>
                      <a:pt x="572" y="141470"/>
                    </a:cubicBezTo>
                    <a:cubicBezTo>
                      <a:pt x="430" y="141590"/>
                      <a:pt x="275" y="141673"/>
                      <a:pt x="96" y="141732"/>
                    </a:cubicBezTo>
                    <a:cubicBezTo>
                      <a:pt x="72" y="141732"/>
                      <a:pt x="61" y="141768"/>
                      <a:pt x="49" y="141792"/>
                    </a:cubicBezTo>
                    <a:cubicBezTo>
                      <a:pt x="25" y="141816"/>
                      <a:pt x="13" y="141840"/>
                      <a:pt x="1" y="141863"/>
                    </a:cubicBezTo>
                    <a:lnTo>
                      <a:pt x="751" y="142447"/>
                    </a:lnTo>
                    <a:lnTo>
                      <a:pt x="525" y="142816"/>
                    </a:lnTo>
                    <a:lnTo>
                      <a:pt x="322" y="143125"/>
                    </a:lnTo>
                    <a:cubicBezTo>
                      <a:pt x="442" y="143149"/>
                      <a:pt x="549" y="143161"/>
                      <a:pt x="644" y="143185"/>
                    </a:cubicBezTo>
                    <a:cubicBezTo>
                      <a:pt x="858" y="143233"/>
                      <a:pt x="1061" y="143256"/>
                      <a:pt x="1275" y="143268"/>
                    </a:cubicBezTo>
                    <a:cubicBezTo>
                      <a:pt x="1680" y="143256"/>
                      <a:pt x="2073" y="143244"/>
                      <a:pt x="2466" y="143233"/>
                    </a:cubicBezTo>
                    <a:lnTo>
                      <a:pt x="4609" y="143173"/>
                    </a:lnTo>
                    <a:cubicBezTo>
                      <a:pt x="4990" y="143161"/>
                      <a:pt x="5383" y="143149"/>
                      <a:pt x="5764" y="143137"/>
                    </a:cubicBezTo>
                    <a:cubicBezTo>
                      <a:pt x="8347" y="143090"/>
                      <a:pt x="10943" y="143030"/>
                      <a:pt x="13526" y="142994"/>
                    </a:cubicBezTo>
                    <a:cubicBezTo>
                      <a:pt x="14408" y="142983"/>
                      <a:pt x="15289" y="142971"/>
                      <a:pt x="16182" y="142959"/>
                    </a:cubicBezTo>
                    <a:lnTo>
                      <a:pt x="17325" y="142947"/>
                    </a:lnTo>
                    <a:cubicBezTo>
                      <a:pt x="19170" y="142935"/>
                      <a:pt x="21016" y="142935"/>
                      <a:pt x="22873" y="142935"/>
                    </a:cubicBezTo>
                    <a:lnTo>
                      <a:pt x="25099" y="142935"/>
                    </a:lnTo>
                    <a:cubicBezTo>
                      <a:pt x="28826" y="142923"/>
                      <a:pt x="32541" y="142911"/>
                      <a:pt x="36267" y="142899"/>
                    </a:cubicBezTo>
                    <a:lnTo>
                      <a:pt x="40018" y="142887"/>
                    </a:lnTo>
                    <a:cubicBezTo>
                      <a:pt x="40327" y="142887"/>
                      <a:pt x="40637" y="142887"/>
                      <a:pt x="40947" y="142875"/>
                    </a:cubicBezTo>
                    <a:cubicBezTo>
                      <a:pt x="42459" y="142863"/>
                      <a:pt x="43971" y="142840"/>
                      <a:pt x="45471" y="142828"/>
                    </a:cubicBezTo>
                    <a:cubicBezTo>
                      <a:pt x="46066" y="142816"/>
                      <a:pt x="46662" y="142816"/>
                      <a:pt x="47245" y="142804"/>
                    </a:cubicBezTo>
                    <a:lnTo>
                      <a:pt x="49710" y="142792"/>
                    </a:lnTo>
                    <a:lnTo>
                      <a:pt x="52246" y="142792"/>
                    </a:lnTo>
                    <a:cubicBezTo>
                      <a:pt x="53901" y="142792"/>
                      <a:pt x="55556" y="142792"/>
                      <a:pt x="57211" y="142780"/>
                    </a:cubicBezTo>
                    <a:cubicBezTo>
                      <a:pt x="61318" y="142768"/>
                      <a:pt x="65414" y="142733"/>
                      <a:pt x="69510" y="142709"/>
                    </a:cubicBezTo>
                    <a:lnTo>
                      <a:pt x="69641" y="142709"/>
                    </a:lnTo>
                    <a:cubicBezTo>
                      <a:pt x="72701" y="142685"/>
                      <a:pt x="75772" y="142673"/>
                      <a:pt x="78832" y="142661"/>
                    </a:cubicBezTo>
                    <a:lnTo>
                      <a:pt x="89262" y="142590"/>
                    </a:lnTo>
                    <a:lnTo>
                      <a:pt x="92477" y="142578"/>
                    </a:lnTo>
                    <a:cubicBezTo>
                      <a:pt x="93572" y="142566"/>
                      <a:pt x="94668" y="142554"/>
                      <a:pt x="95763" y="142554"/>
                    </a:cubicBezTo>
                    <a:lnTo>
                      <a:pt x="96715" y="142542"/>
                    </a:lnTo>
                    <a:lnTo>
                      <a:pt x="99537" y="142494"/>
                    </a:lnTo>
                    <a:cubicBezTo>
                      <a:pt x="100168" y="142482"/>
                      <a:pt x="100799" y="142482"/>
                      <a:pt x="101430" y="142471"/>
                    </a:cubicBezTo>
                    <a:cubicBezTo>
                      <a:pt x="102061" y="142471"/>
                      <a:pt x="102680" y="142459"/>
                      <a:pt x="103312" y="142459"/>
                    </a:cubicBezTo>
                    <a:lnTo>
                      <a:pt x="108503" y="142459"/>
                    </a:lnTo>
                    <a:cubicBezTo>
                      <a:pt x="109654" y="142459"/>
                      <a:pt x="110799" y="142464"/>
                      <a:pt x="111947" y="142464"/>
                    </a:cubicBezTo>
                    <a:cubicBezTo>
                      <a:pt x="112520" y="142464"/>
                      <a:pt x="113094" y="142463"/>
                      <a:pt x="113670" y="142459"/>
                    </a:cubicBezTo>
                    <a:cubicBezTo>
                      <a:pt x="118921" y="142447"/>
                      <a:pt x="124171" y="142411"/>
                      <a:pt x="129434" y="142387"/>
                    </a:cubicBezTo>
                    <a:cubicBezTo>
                      <a:pt x="135923" y="142363"/>
                      <a:pt x="142412" y="142352"/>
                      <a:pt x="148901" y="142328"/>
                    </a:cubicBezTo>
                    <a:lnTo>
                      <a:pt x="149889" y="142328"/>
                    </a:lnTo>
                    <a:lnTo>
                      <a:pt x="152842" y="142304"/>
                    </a:lnTo>
                    <a:lnTo>
                      <a:pt x="154818" y="142292"/>
                    </a:lnTo>
                    <a:lnTo>
                      <a:pt x="159021" y="142292"/>
                    </a:lnTo>
                    <a:cubicBezTo>
                      <a:pt x="160509" y="142292"/>
                      <a:pt x="161997" y="142292"/>
                      <a:pt x="163474" y="142304"/>
                    </a:cubicBezTo>
                    <a:lnTo>
                      <a:pt x="165712" y="142304"/>
                    </a:lnTo>
                    <a:cubicBezTo>
                      <a:pt x="166343" y="142304"/>
                      <a:pt x="166974" y="142292"/>
                      <a:pt x="167593" y="142268"/>
                    </a:cubicBezTo>
                    <a:cubicBezTo>
                      <a:pt x="167939" y="142256"/>
                      <a:pt x="168260" y="142137"/>
                      <a:pt x="168367" y="141792"/>
                    </a:cubicBezTo>
                    <a:cubicBezTo>
                      <a:pt x="168379" y="141744"/>
                      <a:pt x="168391" y="141709"/>
                      <a:pt x="168403" y="141673"/>
                    </a:cubicBezTo>
                    <a:cubicBezTo>
                      <a:pt x="168474" y="141399"/>
                      <a:pt x="168510" y="141113"/>
                      <a:pt x="168522" y="140828"/>
                    </a:cubicBezTo>
                    <a:cubicBezTo>
                      <a:pt x="168534" y="140161"/>
                      <a:pt x="168546" y="139482"/>
                      <a:pt x="168558" y="138803"/>
                    </a:cubicBezTo>
                    <a:cubicBezTo>
                      <a:pt x="168570" y="137672"/>
                      <a:pt x="168582" y="136553"/>
                      <a:pt x="168593" y="135422"/>
                    </a:cubicBezTo>
                    <a:cubicBezTo>
                      <a:pt x="168617" y="133327"/>
                      <a:pt x="168641" y="131231"/>
                      <a:pt x="168665" y="129124"/>
                    </a:cubicBezTo>
                    <a:lnTo>
                      <a:pt x="168760" y="119670"/>
                    </a:lnTo>
                    <a:cubicBezTo>
                      <a:pt x="168784" y="117884"/>
                      <a:pt x="168796" y="116098"/>
                      <a:pt x="168820" y="114324"/>
                    </a:cubicBezTo>
                    <a:cubicBezTo>
                      <a:pt x="168844" y="112538"/>
                      <a:pt x="168855" y="110764"/>
                      <a:pt x="168867" y="108978"/>
                    </a:cubicBezTo>
                    <a:cubicBezTo>
                      <a:pt x="168891" y="105752"/>
                      <a:pt x="168915" y="102513"/>
                      <a:pt x="168939" y="99275"/>
                    </a:cubicBezTo>
                    <a:cubicBezTo>
                      <a:pt x="168963" y="96048"/>
                      <a:pt x="168974" y="92810"/>
                      <a:pt x="168986" y="89571"/>
                    </a:cubicBezTo>
                    <a:cubicBezTo>
                      <a:pt x="168998" y="86869"/>
                      <a:pt x="169010" y="84166"/>
                      <a:pt x="169010" y="81463"/>
                    </a:cubicBezTo>
                    <a:cubicBezTo>
                      <a:pt x="169022" y="78760"/>
                      <a:pt x="169022" y="76058"/>
                      <a:pt x="169034" y="73355"/>
                    </a:cubicBezTo>
                    <a:cubicBezTo>
                      <a:pt x="169046" y="70890"/>
                      <a:pt x="169046" y="68414"/>
                      <a:pt x="169070" y="65949"/>
                    </a:cubicBezTo>
                    <a:cubicBezTo>
                      <a:pt x="169082" y="61842"/>
                      <a:pt x="169105" y="57722"/>
                      <a:pt x="169117" y="53614"/>
                    </a:cubicBezTo>
                    <a:cubicBezTo>
                      <a:pt x="169141" y="48257"/>
                      <a:pt x="169141" y="42887"/>
                      <a:pt x="169141" y="37529"/>
                    </a:cubicBezTo>
                    <a:lnTo>
                      <a:pt x="169141" y="17193"/>
                    </a:lnTo>
                    <a:cubicBezTo>
                      <a:pt x="169141" y="14514"/>
                      <a:pt x="169141" y="11835"/>
                      <a:pt x="169129" y="9157"/>
                    </a:cubicBezTo>
                    <a:cubicBezTo>
                      <a:pt x="169117" y="6466"/>
                      <a:pt x="169117" y="3787"/>
                      <a:pt x="169141" y="1120"/>
                    </a:cubicBezTo>
                    <a:cubicBezTo>
                      <a:pt x="169141" y="370"/>
                      <a:pt x="169141" y="120"/>
                      <a:pt x="168844" y="36"/>
                    </a:cubicBezTo>
                    <a:cubicBezTo>
                      <a:pt x="168796" y="25"/>
                      <a:pt x="168748" y="25"/>
                      <a:pt x="168713" y="13"/>
                    </a:cubicBezTo>
                    <a:cubicBezTo>
                      <a:pt x="168653" y="13"/>
                      <a:pt x="168593" y="1"/>
                      <a:pt x="168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9"/>
              <p:cNvSpPr/>
              <p:nvPr/>
            </p:nvSpPr>
            <p:spPr>
              <a:xfrm>
                <a:off x="6394225" y="1912150"/>
                <a:ext cx="5955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24" extrusionOk="0">
                    <a:moveTo>
                      <a:pt x="1461" y="619"/>
                    </a:moveTo>
                    <a:cubicBezTo>
                      <a:pt x="1550" y="619"/>
                      <a:pt x="1639" y="643"/>
                      <a:pt x="1715" y="680"/>
                    </a:cubicBezTo>
                    <a:cubicBezTo>
                      <a:pt x="1810" y="764"/>
                      <a:pt x="1846" y="883"/>
                      <a:pt x="1834" y="1014"/>
                    </a:cubicBezTo>
                    <a:cubicBezTo>
                      <a:pt x="1607" y="1490"/>
                      <a:pt x="1393" y="2002"/>
                      <a:pt x="834" y="2204"/>
                    </a:cubicBezTo>
                    <a:cubicBezTo>
                      <a:pt x="829" y="2206"/>
                      <a:pt x="823" y="2207"/>
                      <a:pt x="818" y="2207"/>
                    </a:cubicBezTo>
                    <a:cubicBezTo>
                      <a:pt x="785" y="2207"/>
                      <a:pt x="744" y="2179"/>
                      <a:pt x="703" y="2169"/>
                    </a:cubicBezTo>
                    <a:cubicBezTo>
                      <a:pt x="584" y="1633"/>
                      <a:pt x="679" y="1169"/>
                      <a:pt x="965" y="871"/>
                    </a:cubicBezTo>
                    <a:cubicBezTo>
                      <a:pt x="1060" y="776"/>
                      <a:pt x="1179" y="692"/>
                      <a:pt x="1310" y="645"/>
                    </a:cubicBezTo>
                    <a:cubicBezTo>
                      <a:pt x="1358" y="627"/>
                      <a:pt x="1409" y="619"/>
                      <a:pt x="1461" y="619"/>
                    </a:cubicBezTo>
                    <a:close/>
                    <a:moveTo>
                      <a:pt x="1623" y="0"/>
                    </a:moveTo>
                    <a:cubicBezTo>
                      <a:pt x="1568" y="0"/>
                      <a:pt x="1510" y="12"/>
                      <a:pt x="1453" y="37"/>
                    </a:cubicBezTo>
                    <a:cubicBezTo>
                      <a:pt x="488" y="430"/>
                      <a:pt x="0" y="1788"/>
                      <a:pt x="453" y="2823"/>
                    </a:cubicBezTo>
                    <a:cubicBezTo>
                      <a:pt x="524" y="2812"/>
                      <a:pt x="584" y="2800"/>
                      <a:pt x="643" y="2788"/>
                    </a:cubicBezTo>
                    <a:cubicBezTo>
                      <a:pt x="1512" y="2490"/>
                      <a:pt x="1846" y="1704"/>
                      <a:pt x="2227" y="990"/>
                    </a:cubicBezTo>
                    <a:cubicBezTo>
                      <a:pt x="2381" y="716"/>
                      <a:pt x="2072" y="121"/>
                      <a:pt x="1762" y="26"/>
                    </a:cubicBezTo>
                    <a:cubicBezTo>
                      <a:pt x="1718" y="9"/>
                      <a:pt x="1671" y="0"/>
                      <a:pt x="1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9"/>
              <p:cNvSpPr/>
              <p:nvPr/>
            </p:nvSpPr>
            <p:spPr>
              <a:xfrm>
                <a:off x="4838375" y="1482700"/>
                <a:ext cx="505425" cy="651025"/>
              </a:xfrm>
              <a:custGeom>
                <a:avLst/>
                <a:gdLst/>
                <a:ahLst/>
                <a:cxnLst/>
                <a:rect l="l" t="t" r="r" b="b"/>
                <a:pathLst>
                  <a:path w="20217" h="26041" extrusionOk="0">
                    <a:moveTo>
                      <a:pt x="13293" y="528"/>
                    </a:moveTo>
                    <a:cubicBezTo>
                      <a:pt x="13617" y="528"/>
                      <a:pt x="13920" y="630"/>
                      <a:pt x="14169" y="904"/>
                    </a:cubicBezTo>
                    <a:cubicBezTo>
                      <a:pt x="14546" y="1318"/>
                      <a:pt x="14809" y="1506"/>
                      <a:pt x="15145" y="1506"/>
                    </a:cubicBezTo>
                    <a:cubicBezTo>
                      <a:pt x="15360" y="1506"/>
                      <a:pt x="15606" y="1429"/>
                      <a:pt x="15931" y="1285"/>
                    </a:cubicBezTo>
                    <a:cubicBezTo>
                      <a:pt x="16097" y="1202"/>
                      <a:pt x="16276" y="1094"/>
                      <a:pt x="16431" y="987"/>
                    </a:cubicBezTo>
                    <a:cubicBezTo>
                      <a:pt x="16632" y="866"/>
                      <a:pt x="16783" y="803"/>
                      <a:pt x="16922" y="803"/>
                    </a:cubicBezTo>
                    <a:cubicBezTo>
                      <a:pt x="17096" y="803"/>
                      <a:pt x="17250" y="901"/>
                      <a:pt x="17455" y="1106"/>
                    </a:cubicBezTo>
                    <a:cubicBezTo>
                      <a:pt x="17979" y="1642"/>
                      <a:pt x="18324" y="2321"/>
                      <a:pt x="18443" y="3047"/>
                    </a:cubicBezTo>
                    <a:cubicBezTo>
                      <a:pt x="18598" y="3857"/>
                      <a:pt x="18860" y="4595"/>
                      <a:pt x="19395" y="5226"/>
                    </a:cubicBezTo>
                    <a:cubicBezTo>
                      <a:pt x="19515" y="5381"/>
                      <a:pt x="19598" y="5559"/>
                      <a:pt x="19622" y="5750"/>
                    </a:cubicBezTo>
                    <a:cubicBezTo>
                      <a:pt x="19741" y="6452"/>
                      <a:pt x="19157" y="7559"/>
                      <a:pt x="18502" y="7857"/>
                    </a:cubicBezTo>
                    <a:cubicBezTo>
                      <a:pt x="17848" y="8167"/>
                      <a:pt x="17276" y="8464"/>
                      <a:pt x="16895" y="9107"/>
                    </a:cubicBezTo>
                    <a:cubicBezTo>
                      <a:pt x="16657" y="9512"/>
                      <a:pt x="16562" y="9917"/>
                      <a:pt x="16693" y="10346"/>
                    </a:cubicBezTo>
                    <a:cubicBezTo>
                      <a:pt x="16931" y="11155"/>
                      <a:pt x="17169" y="11953"/>
                      <a:pt x="17598" y="12703"/>
                    </a:cubicBezTo>
                    <a:cubicBezTo>
                      <a:pt x="18110" y="13584"/>
                      <a:pt x="18419" y="14560"/>
                      <a:pt x="18002" y="15620"/>
                    </a:cubicBezTo>
                    <a:cubicBezTo>
                      <a:pt x="17752" y="16251"/>
                      <a:pt x="17538" y="16882"/>
                      <a:pt x="17348" y="17525"/>
                    </a:cubicBezTo>
                    <a:cubicBezTo>
                      <a:pt x="17252" y="17846"/>
                      <a:pt x="17276" y="18204"/>
                      <a:pt x="17217" y="18549"/>
                    </a:cubicBezTo>
                    <a:cubicBezTo>
                      <a:pt x="17157" y="18978"/>
                      <a:pt x="17062" y="19394"/>
                      <a:pt x="16943" y="19811"/>
                    </a:cubicBezTo>
                    <a:cubicBezTo>
                      <a:pt x="16776" y="20287"/>
                      <a:pt x="16347" y="20490"/>
                      <a:pt x="15883" y="20573"/>
                    </a:cubicBezTo>
                    <a:cubicBezTo>
                      <a:pt x="15062" y="20704"/>
                      <a:pt x="14252" y="20883"/>
                      <a:pt x="13430" y="20918"/>
                    </a:cubicBezTo>
                    <a:cubicBezTo>
                      <a:pt x="12156" y="20990"/>
                      <a:pt x="11121" y="21537"/>
                      <a:pt x="10156" y="22347"/>
                    </a:cubicBezTo>
                    <a:cubicBezTo>
                      <a:pt x="9739" y="22728"/>
                      <a:pt x="9299" y="23061"/>
                      <a:pt x="8823" y="23359"/>
                    </a:cubicBezTo>
                    <a:cubicBezTo>
                      <a:pt x="7525" y="24097"/>
                      <a:pt x="6227" y="24871"/>
                      <a:pt x="4786" y="25300"/>
                    </a:cubicBezTo>
                    <a:cubicBezTo>
                      <a:pt x="4346" y="25431"/>
                      <a:pt x="3894" y="25502"/>
                      <a:pt x="3441" y="25526"/>
                    </a:cubicBezTo>
                    <a:cubicBezTo>
                      <a:pt x="3402" y="25528"/>
                      <a:pt x="3364" y="25529"/>
                      <a:pt x="3329" y="25529"/>
                    </a:cubicBezTo>
                    <a:cubicBezTo>
                      <a:pt x="2882" y="25529"/>
                      <a:pt x="2737" y="25383"/>
                      <a:pt x="2560" y="24931"/>
                    </a:cubicBezTo>
                    <a:cubicBezTo>
                      <a:pt x="2524" y="24824"/>
                      <a:pt x="2489" y="24716"/>
                      <a:pt x="2453" y="24621"/>
                    </a:cubicBezTo>
                    <a:cubicBezTo>
                      <a:pt x="2358" y="24395"/>
                      <a:pt x="2215" y="24216"/>
                      <a:pt x="1929" y="24216"/>
                    </a:cubicBezTo>
                    <a:cubicBezTo>
                      <a:pt x="1798" y="24204"/>
                      <a:pt x="1667" y="24181"/>
                      <a:pt x="1548" y="24145"/>
                    </a:cubicBezTo>
                    <a:cubicBezTo>
                      <a:pt x="941" y="23942"/>
                      <a:pt x="738" y="23490"/>
                      <a:pt x="1012" y="22919"/>
                    </a:cubicBezTo>
                    <a:cubicBezTo>
                      <a:pt x="1036" y="22883"/>
                      <a:pt x="1060" y="22847"/>
                      <a:pt x="1084" y="22811"/>
                    </a:cubicBezTo>
                    <a:cubicBezTo>
                      <a:pt x="1453" y="22097"/>
                      <a:pt x="1441" y="22049"/>
                      <a:pt x="798" y="21549"/>
                    </a:cubicBezTo>
                    <a:cubicBezTo>
                      <a:pt x="738" y="21490"/>
                      <a:pt x="691" y="21406"/>
                      <a:pt x="643" y="21335"/>
                    </a:cubicBezTo>
                    <a:cubicBezTo>
                      <a:pt x="810" y="21204"/>
                      <a:pt x="953" y="21061"/>
                      <a:pt x="1119" y="20942"/>
                    </a:cubicBezTo>
                    <a:cubicBezTo>
                      <a:pt x="1369" y="20763"/>
                      <a:pt x="1631" y="20609"/>
                      <a:pt x="1881" y="20430"/>
                    </a:cubicBezTo>
                    <a:cubicBezTo>
                      <a:pt x="2250" y="20156"/>
                      <a:pt x="2346" y="19847"/>
                      <a:pt x="2131" y="19430"/>
                    </a:cubicBezTo>
                    <a:cubicBezTo>
                      <a:pt x="1977" y="19156"/>
                      <a:pt x="2060" y="18978"/>
                      <a:pt x="2227" y="18787"/>
                    </a:cubicBezTo>
                    <a:cubicBezTo>
                      <a:pt x="2453" y="18525"/>
                      <a:pt x="2691" y="18263"/>
                      <a:pt x="2941" y="18037"/>
                    </a:cubicBezTo>
                    <a:cubicBezTo>
                      <a:pt x="3429" y="17608"/>
                      <a:pt x="3679" y="16989"/>
                      <a:pt x="3643" y="16346"/>
                    </a:cubicBezTo>
                    <a:cubicBezTo>
                      <a:pt x="3632" y="15715"/>
                      <a:pt x="3894" y="15287"/>
                      <a:pt x="4346" y="14882"/>
                    </a:cubicBezTo>
                    <a:cubicBezTo>
                      <a:pt x="4858" y="14441"/>
                      <a:pt x="4786" y="14203"/>
                      <a:pt x="4167" y="13917"/>
                    </a:cubicBezTo>
                    <a:cubicBezTo>
                      <a:pt x="3643" y="13679"/>
                      <a:pt x="3096" y="13441"/>
                      <a:pt x="2584" y="13167"/>
                    </a:cubicBezTo>
                    <a:cubicBezTo>
                      <a:pt x="2191" y="12953"/>
                      <a:pt x="2155" y="12751"/>
                      <a:pt x="2441" y="12382"/>
                    </a:cubicBezTo>
                    <a:cubicBezTo>
                      <a:pt x="2643" y="12143"/>
                      <a:pt x="2870" y="11905"/>
                      <a:pt x="3120" y="11691"/>
                    </a:cubicBezTo>
                    <a:cubicBezTo>
                      <a:pt x="3715" y="11096"/>
                      <a:pt x="3667" y="10560"/>
                      <a:pt x="2989" y="10072"/>
                    </a:cubicBezTo>
                    <a:cubicBezTo>
                      <a:pt x="2691" y="9857"/>
                      <a:pt x="2358" y="9679"/>
                      <a:pt x="2072" y="9441"/>
                    </a:cubicBezTo>
                    <a:cubicBezTo>
                      <a:pt x="1596" y="9024"/>
                      <a:pt x="1500" y="8357"/>
                      <a:pt x="1905" y="8000"/>
                    </a:cubicBezTo>
                    <a:cubicBezTo>
                      <a:pt x="2243" y="7698"/>
                      <a:pt x="2659" y="7452"/>
                      <a:pt x="3156" y="7452"/>
                    </a:cubicBezTo>
                    <a:cubicBezTo>
                      <a:pt x="3168" y="7452"/>
                      <a:pt x="3179" y="7452"/>
                      <a:pt x="3191" y="7452"/>
                    </a:cubicBezTo>
                    <a:cubicBezTo>
                      <a:pt x="3429" y="7452"/>
                      <a:pt x="3667" y="7488"/>
                      <a:pt x="3894" y="7548"/>
                    </a:cubicBezTo>
                    <a:cubicBezTo>
                      <a:pt x="4258" y="7673"/>
                      <a:pt x="4607" y="7729"/>
                      <a:pt x="4945" y="7729"/>
                    </a:cubicBezTo>
                    <a:cubicBezTo>
                      <a:pt x="5822" y="7729"/>
                      <a:pt x="6620" y="7352"/>
                      <a:pt x="7394" y="6845"/>
                    </a:cubicBezTo>
                    <a:cubicBezTo>
                      <a:pt x="7608" y="6714"/>
                      <a:pt x="7823" y="6559"/>
                      <a:pt x="8025" y="6393"/>
                    </a:cubicBezTo>
                    <a:cubicBezTo>
                      <a:pt x="8215" y="6202"/>
                      <a:pt x="8382" y="5976"/>
                      <a:pt x="8537" y="5750"/>
                    </a:cubicBezTo>
                    <a:cubicBezTo>
                      <a:pt x="8680" y="5571"/>
                      <a:pt x="8644" y="5297"/>
                      <a:pt x="8454" y="5166"/>
                    </a:cubicBezTo>
                    <a:cubicBezTo>
                      <a:pt x="8204" y="4976"/>
                      <a:pt x="7930" y="4797"/>
                      <a:pt x="7656" y="4642"/>
                    </a:cubicBezTo>
                    <a:cubicBezTo>
                      <a:pt x="7477" y="4535"/>
                      <a:pt x="7168" y="4535"/>
                      <a:pt x="7227" y="4261"/>
                    </a:cubicBezTo>
                    <a:cubicBezTo>
                      <a:pt x="7263" y="4095"/>
                      <a:pt x="7489" y="3964"/>
                      <a:pt x="7644" y="3833"/>
                    </a:cubicBezTo>
                    <a:cubicBezTo>
                      <a:pt x="7751" y="3761"/>
                      <a:pt x="7870" y="3702"/>
                      <a:pt x="7989" y="3654"/>
                    </a:cubicBezTo>
                    <a:cubicBezTo>
                      <a:pt x="8394" y="3464"/>
                      <a:pt x="8632" y="3226"/>
                      <a:pt x="8668" y="2726"/>
                    </a:cubicBezTo>
                    <a:cubicBezTo>
                      <a:pt x="8716" y="1999"/>
                      <a:pt x="8989" y="1761"/>
                      <a:pt x="9704" y="1594"/>
                    </a:cubicBezTo>
                    <a:cubicBezTo>
                      <a:pt x="10573" y="1392"/>
                      <a:pt x="11442" y="1249"/>
                      <a:pt x="12240" y="797"/>
                    </a:cubicBezTo>
                    <a:cubicBezTo>
                      <a:pt x="12442" y="690"/>
                      <a:pt x="12680" y="606"/>
                      <a:pt x="12907" y="571"/>
                    </a:cubicBezTo>
                    <a:cubicBezTo>
                      <a:pt x="13037" y="544"/>
                      <a:pt x="13166" y="528"/>
                      <a:pt x="13293" y="528"/>
                    </a:cubicBezTo>
                    <a:close/>
                    <a:moveTo>
                      <a:pt x="13198" y="0"/>
                    </a:moveTo>
                    <a:cubicBezTo>
                      <a:pt x="12865" y="0"/>
                      <a:pt x="12525" y="89"/>
                      <a:pt x="12180" y="273"/>
                    </a:cubicBezTo>
                    <a:cubicBezTo>
                      <a:pt x="11383" y="702"/>
                      <a:pt x="10525" y="916"/>
                      <a:pt x="9656" y="1106"/>
                    </a:cubicBezTo>
                    <a:cubicBezTo>
                      <a:pt x="9513" y="1142"/>
                      <a:pt x="9358" y="1178"/>
                      <a:pt x="9216" y="1225"/>
                    </a:cubicBezTo>
                    <a:cubicBezTo>
                      <a:pt x="8716" y="1404"/>
                      <a:pt x="8335" y="1690"/>
                      <a:pt x="8287" y="2273"/>
                    </a:cubicBezTo>
                    <a:cubicBezTo>
                      <a:pt x="8251" y="2845"/>
                      <a:pt x="7942" y="3166"/>
                      <a:pt x="7394" y="3345"/>
                    </a:cubicBezTo>
                    <a:cubicBezTo>
                      <a:pt x="6858" y="3511"/>
                      <a:pt x="6739" y="3714"/>
                      <a:pt x="6739" y="4238"/>
                    </a:cubicBezTo>
                    <a:cubicBezTo>
                      <a:pt x="6751" y="4750"/>
                      <a:pt x="6906" y="4928"/>
                      <a:pt x="7442" y="5107"/>
                    </a:cubicBezTo>
                    <a:cubicBezTo>
                      <a:pt x="7513" y="5119"/>
                      <a:pt x="7584" y="5107"/>
                      <a:pt x="7632" y="5143"/>
                    </a:cubicBezTo>
                    <a:cubicBezTo>
                      <a:pt x="7787" y="5262"/>
                      <a:pt x="8001" y="5369"/>
                      <a:pt x="8037" y="5512"/>
                    </a:cubicBezTo>
                    <a:cubicBezTo>
                      <a:pt x="8061" y="5654"/>
                      <a:pt x="7906" y="5869"/>
                      <a:pt x="7775" y="5976"/>
                    </a:cubicBezTo>
                    <a:cubicBezTo>
                      <a:pt x="7477" y="6214"/>
                      <a:pt x="7132" y="6416"/>
                      <a:pt x="6799" y="6631"/>
                    </a:cubicBezTo>
                    <a:cubicBezTo>
                      <a:pt x="6230" y="7015"/>
                      <a:pt x="5570" y="7216"/>
                      <a:pt x="4901" y="7216"/>
                    </a:cubicBezTo>
                    <a:cubicBezTo>
                      <a:pt x="4576" y="7216"/>
                      <a:pt x="4249" y="7169"/>
                      <a:pt x="3929" y="7071"/>
                    </a:cubicBezTo>
                    <a:cubicBezTo>
                      <a:pt x="3699" y="7004"/>
                      <a:pt x="3464" y="6970"/>
                      <a:pt x="3231" y="6970"/>
                    </a:cubicBezTo>
                    <a:cubicBezTo>
                      <a:pt x="2847" y="6970"/>
                      <a:pt x="2467" y="7060"/>
                      <a:pt x="2119" y="7238"/>
                    </a:cubicBezTo>
                    <a:cubicBezTo>
                      <a:pt x="1477" y="7536"/>
                      <a:pt x="1131" y="8131"/>
                      <a:pt x="1262" y="8810"/>
                    </a:cubicBezTo>
                    <a:cubicBezTo>
                      <a:pt x="1369" y="9405"/>
                      <a:pt x="1727" y="9917"/>
                      <a:pt x="2250" y="10203"/>
                    </a:cubicBezTo>
                    <a:cubicBezTo>
                      <a:pt x="2405" y="10274"/>
                      <a:pt x="2560" y="10369"/>
                      <a:pt x="2703" y="10465"/>
                    </a:cubicBezTo>
                    <a:cubicBezTo>
                      <a:pt x="3120" y="10774"/>
                      <a:pt x="3108" y="10965"/>
                      <a:pt x="2751" y="11358"/>
                    </a:cubicBezTo>
                    <a:cubicBezTo>
                      <a:pt x="2429" y="11667"/>
                      <a:pt x="2131" y="12024"/>
                      <a:pt x="1869" y="12393"/>
                    </a:cubicBezTo>
                    <a:cubicBezTo>
                      <a:pt x="1619" y="12798"/>
                      <a:pt x="1679" y="13072"/>
                      <a:pt x="2048" y="13358"/>
                    </a:cubicBezTo>
                    <a:cubicBezTo>
                      <a:pt x="2405" y="13608"/>
                      <a:pt x="2774" y="13822"/>
                      <a:pt x="3167" y="14025"/>
                    </a:cubicBezTo>
                    <a:cubicBezTo>
                      <a:pt x="3441" y="14167"/>
                      <a:pt x="3739" y="14298"/>
                      <a:pt x="4060" y="14453"/>
                    </a:cubicBezTo>
                    <a:cubicBezTo>
                      <a:pt x="4001" y="14560"/>
                      <a:pt x="3929" y="14668"/>
                      <a:pt x="3846" y="14763"/>
                    </a:cubicBezTo>
                    <a:cubicBezTo>
                      <a:pt x="3441" y="15203"/>
                      <a:pt x="3227" y="15787"/>
                      <a:pt x="3274" y="16382"/>
                    </a:cubicBezTo>
                    <a:cubicBezTo>
                      <a:pt x="3298" y="16882"/>
                      <a:pt x="3096" y="17370"/>
                      <a:pt x="2703" y="17692"/>
                    </a:cubicBezTo>
                    <a:cubicBezTo>
                      <a:pt x="2417" y="17966"/>
                      <a:pt x="2155" y="18251"/>
                      <a:pt x="1917" y="18561"/>
                    </a:cubicBezTo>
                    <a:cubicBezTo>
                      <a:pt x="1608" y="18942"/>
                      <a:pt x="1405" y="19370"/>
                      <a:pt x="1762" y="19894"/>
                    </a:cubicBezTo>
                    <a:cubicBezTo>
                      <a:pt x="1631" y="20001"/>
                      <a:pt x="1524" y="20097"/>
                      <a:pt x="1405" y="20192"/>
                    </a:cubicBezTo>
                    <a:cubicBezTo>
                      <a:pt x="1107" y="20406"/>
                      <a:pt x="786" y="20609"/>
                      <a:pt x="488" y="20811"/>
                    </a:cubicBezTo>
                    <a:cubicBezTo>
                      <a:pt x="48" y="21109"/>
                      <a:pt x="0" y="21287"/>
                      <a:pt x="274" y="21716"/>
                    </a:cubicBezTo>
                    <a:cubicBezTo>
                      <a:pt x="429" y="21930"/>
                      <a:pt x="607" y="22133"/>
                      <a:pt x="798" y="22323"/>
                    </a:cubicBezTo>
                    <a:cubicBezTo>
                      <a:pt x="703" y="22502"/>
                      <a:pt x="607" y="22668"/>
                      <a:pt x="536" y="22847"/>
                    </a:cubicBezTo>
                    <a:cubicBezTo>
                      <a:pt x="262" y="23597"/>
                      <a:pt x="667" y="24466"/>
                      <a:pt x="1417" y="24633"/>
                    </a:cubicBezTo>
                    <a:cubicBezTo>
                      <a:pt x="1869" y="24728"/>
                      <a:pt x="2096" y="24931"/>
                      <a:pt x="2215" y="25359"/>
                    </a:cubicBezTo>
                    <a:cubicBezTo>
                      <a:pt x="2299" y="25761"/>
                      <a:pt x="2655" y="26040"/>
                      <a:pt x="3050" y="26040"/>
                    </a:cubicBezTo>
                    <a:cubicBezTo>
                      <a:pt x="3101" y="26040"/>
                      <a:pt x="3152" y="26035"/>
                      <a:pt x="3203" y="26026"/>
                    </a:cubicBezTo>
                    <a:cubicBezTo>
                      <a:pt x="3691" y="25978"/>
                      <a:pt x="4203" y="25943"/>
                      <a:pt x="4667" y="25788"/>
                    </a:cubicBezTo>
                    <a:cubicBezTo>
                      <a:pt x="6215" y="25276"/>
                      <a:pt x="7632" y="24466"/>
                      <a:pt x="9049" y="23681"/>
                    </a:cubicBezTo>
                    <a:cubicBezTo>
                      <a:pt x="9489" y="23430"/>
                      <a:pt x="9870" y="23049"/>
                      <a:pt x="10299" y="22764"/>
                    </a:cubicBezTo>
                    <a:cubicBezTo>
                      <a:pt x="10978" y="22276"/>
                      <a:pt x="11597" y="21668"/>
                      <a:pt x="12490" y="21549"/>
                    </a:cubicBezTo>
                    <a:cubicBezTo>
                      <a:pt x="13454" y="21418"/>
                      <a:pt x="14407" y="21252"/>
                      <a:pt x="15371" y="21133"/>
                    </a:cubicBezTo>
                    <a:cubicBezTo>
                      <a:pt x="16097" y="21037"/>
                      <a:pt x="16776" y="20811"/>
                      <a:pt x="17145" y="20180"/>
                    </a:cubicBezTo>
                    <a:cubicBezTo>
                      <a:pt x="17395" y="19716"/>
                      <a:pt x="17550" y="19216"/>
                      <a:pt x="17586" y="18704"/>
                    </a:cubicBezTo>
                    <a:cubicBezTo>
                      <a:pt x="17705" y="17680"/>
                      <a:pt x="17836" y="16680"/>
                      <a:pt x="18336" y="15763"/>
                    </a:cubicBezTo>
                    <a:cubicBezTo>
                      <a:pt x="18610" y="15227"/>
                      <a:pt x="18669" y="14620"/>
                      <a:pt x="18514" y="14048"/>
                    </a:cubicBezTo>
                    <a:cubicBezTo>
                      <a:pt x="18372" y="13572"/>
                      <a:pt x="18217" y="13096"/>
                      <a:pt x="18026" y="12632"/>
                    </a:cubicBezTo>
                    <a:cubicBezTo>
                      <a:pt x="17729" y="11822"/>
                      <a:pt x="17431" y="11012"/>
                      <a:pt x="17145" y="10191"/>
                    </a:cubicBezTo>
                    <a:cubicBezTo>
                      <a:pt x="17038" y="9881"/>
                      <a:pt x="17133" y="9595"/>
                      <a:pt x="17300" y="9334"/>
                    </a:cubicBezTo>
                    <a:cubicBezTo>
                      <a:pt x="17526" y="8953"/>
                      <a:pt x="17860" y="8667"/>
                      <a:pt x="18264" y="8500"/>
                    </a:cubicBezTo>
                    <a:cubicBezTo>
                      <a:pt x="18705" y="8333"/>
                      <a:pt x="19098" y="8071"/>
                      <a:pt x="19431" y="7738"/>
                    </a:cubicBezTo>
                    <a:cubicBezTo>
                      <a:pt x="19693" y="7440"/>
                      <a:pt x="19753" y="6988"/>
                      <a:pt x="19907" y="6607"/>
                    </a:cubicBezTo>
                    <a:cubicBezTo>
                      <a:pt x="20217" y="5905"/>
                      <a:pt x="20050" y="5285"/>
                      <a:pt x="19562" y="4738"/>
                    </a:cubicBezTo>
                    <a:cubicBezTo>
                      <a:pt x="19157" y="4285"/>
                      <a:pt x="18967" y="3738"/>
                      <a:pt x="18824" y="3166"/>
                    </a:cubicBezTo>
                    <a:cubicBezTo>
                      <a:pt x="18753" y="2940"/>
                      <a:pt x="18729" y="2702"/>
                      <a:pt x="18645" y="2476"/>
                    </a:cubicBezTo>
                    <a:cubicBezTo>
                      <a:pt x="18372" y="1725"/>
                      <a:pt x="18050" y="987"/>
                      <a:pt x="17359" y="487"/>
                    </a:cubicBezTo>
                    <a:cubicBezTo>
                      <a:pt x="17160" y="350"/>
                      <a:pt x="16996" y="281"/>
                      <a:pt x="16831" y="281"/>
                    </a:cubicBezTo>
                    <a:cubicBezTo>
                      <a:pt x="16681" y="281"/>
                      <a:pt x="16529" y="338"/>
                      <a:pt x="16347" y="451"/>
                    </a:cubicBezTo>
                    <a:cubicBezTo>
                      <a:pt x="16252" y="511"/>
                      <a:pt x="16181" y="582"/>
                      <a:pt x="16086" y="642"/>
                    </a:cubicBezTo>
                    <a:cubicBezTo>
                      <a:pt x="15796" y="851"/>
                      <a:pt x="15582" y="958"/>
                      <a:pt x="15375" y="958"/>
                    </a:cubicBezTo>
                    <a:cubicBezTo>
                      <a:pt x="15156" y="958"/>
                      <a:pt x="14944" y="839"/>
                      <a:pt x="14657" y="594"/>
                    </a:cubicBezTo>
                    <a:cubicBezTo>
                      <a:pt x="14197" y="206"/>
                      <a:pt x="13706" y="0"/>
                      <a:pt x="13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9"/>
              <p:cNvSpPr/>
              <p:nvPr/>
            </p:nvSpPr>
            <p:spPr>
              <a:xfrm>
                <a:off x="7155925" y="3987525"/>
                <a:ext cx="304225" cy="194875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7795" extrusionOk="0">
                    <a:moveTo>
                      <a:pt x="11494" y="631"/>
                    </a:moveTo>
                    <a:cubicBezTo>
                      <a:pt x="11740" y="631"/>
                      <a:pt x="11839" y="824"/>
                      <a:pt x="11704" y="1104"/>
                    </a:cubicBezTo>
                    <a:cubicBezTo>
                      <a:pt x="11585" y="1366"/>
                      <a:pt x="11418" y="1580"/>
                      <a:pt x="11192" y="1759"/>
                    </a:cubicBezTo>
                    <a:cubicBezTo>
                      <a:pt x="10180" y="2497"/>
                      <a:pt x="9918" y="3581"/>
                      <a:pt x="10502" y="4712"/>
                    </a:cubicBezTo>
                    <a:cubicBezTo>
                      <a:pt x="10609" y="4926"/>
                      <a:pt x="10716" y="5140"/>
                      <a:pt x="10799" y="5367"/>
                    </a:cubicBezTo>
                    <a:cubicBezTo>
                      <a:pt x="11025" y="5998"/>
                      <a:pt x="10811" y="6605"/>
                      <a:pt x="10228" y="7010"/>
                    </a:cubicBezTo>
                    <a:cubicBezTo>
                      <a:pt x="9981" y="7182"/>
                      <a:pt x="9707" y="7274"/>
                      <a:pt x="9436" y="7274"/>
                    </a:cubicBezTo>
                    <a:cubicBezTo>
                      <a:pt x="9144" y="7274"/>
                      <a:pt x="8855" y="7167"/>
                      <a:pt x="8608" y="6938"/>
                    </a:cubicBezTo>
                    <a:cubicBezTo>
                      <a:pt x="7477" y="5902"/>
                      <a:pt x="6037" y="5414"/>
                      <a:pt x="4691" y="4795"/>
                    </a:cubicBezTo>
                    <a:cubicBezTo>
                      <a:pt x="4584" y="4736"/>
                      <a:pt x="4489" y="4700"/>
                      <a:pt x="4382" y="4688"/>
                    </a:cubicBezTo>
                    <a:cubicBezTo>
                      <a:pt x="2917" y="4509"/>
                      <a:pt x="1858" y="3581"/>
                      <a:pt x="727" y="2795"/>
                    </a:cubicBezTo>
                    <a:cubicBezTo>
                      <a:pt x="500" y="2616"/>
                      <a:pt x="369" y="2331"/>
                      <a:pt x="393" y="2045"/>
                    </a:cubicBezTo>
                    <a:cubicBezTo>
                      <a:pt x="357" y="1473"/>
                      <a:pt x="560" y="1140"/>
                      <a:pt x="965" y="1009"/>
                    </a:cubicBezTo>
                    <a:cubicBezTo>
                      <a:pt x="1270" y="878"/>
                      <a:pt x="1606" y="817"/>
                      <a:pt x="1945" y="817"/>
                    </a:cubicBezTo>
                    <a:cubicBezTo>
                      <a:pt x="1975" y="817"/>
                      <a:pt x="2006" y="817"/>
                      <a:pt x="2036" y="818"/>
                    </a:cubicBezTo>
                    <a:cubicBezTo>
                      <a:pt x="2643" y="890"/>
                      <a:pt x="3239" y="1033"/>
                      <a:pt x="3798" y="1271"/>
                    </a:cubicBezTo>
                    <a:cubicBezTo>
                      <a:pt x="4822" y="1711"/>
                      <a:pt x="5882" y="1819"/>
                      <a:pt x="6977" y="1819"/>
                    </a:cubicBezTo>
                    <a:cubicBezTo>
                      <a:pt x="7477" y="1819"/>
                      <a:pt x="7966" y="1783"/>
                      <a:pt x="8466" y="1747"/>
                    </a:cubicBezTo>
                    <a:cubicBezTo>
                      <a:pt x="9156" y="1711"/>
                      <a:pt x="9728" y="1319"/>
                      <a:pt x="10335" y="1045"/>
                    </a:cubicBezTo>
                    <a:cubicBezTo>
                      <a:pt x="10656" y="902"/>
                      <a:pt x="10978" y="771"/>
                      <a:pt x="11299" y="664"/>
                    </a:cubicBezTo>
                    <a:cubicBezTo>
                      <a:pt x="11371" y="641"/>
                      <a:pt x="11437" y="631"/>
                      <a:pt x="11494" y="631"/>
                    </a:cubicBezTo>
                    <a:close/>
                    <a:moveTo>
                      <a:pt x="11593" y="1"/>
                    </a:moveTo>
                    <a:cubicBezTo>
                      <a:pt x="11480" y="1"/>
                      <a:pt x="11350" y="27"/>
                      <a:pt x="11204" y="80"/>
                    </a:cubicBezTo>
                    <a:cubicBezTo>
                      <a:pt x="10728" y="259"/>
                      <a:pt x="10240" y="414"/>
                      <a:pt x="9835" y="699"/>
                    </a:cubicBezTo>
                    <a:cubicBezTo>
                      <a:pt x="9335" y="1033"/>
                      <a:pt x="8751" y="1235"/>
                      <a:pt x="8144" y="1283"/>
                    </a:cubicBezTo>
                    <a:cubicBezTo>
                      <a:pt x="7921" y="1302"/>
                      <a:pt x="7695" y="1311"/>
                      <a:pt x="7467" y="1311"/>
                    </a:cubicBezTo>
                    <a:cubicBezTo>
                      <a:pt x="7280" y="1311"/>
                      <a:pt x="7093" y="1305"/>
                      <a:pt x="6906" y="1295"/>
                    </a:cubicBezTo>
                    <a:cubicBezTo>
                      <a:pt x="6084" y="1247"/>
                      <a:pt x="5251" y="1319"/>
                      <a:pt x="4477" y="961"/>
                    </a:cubicBezTo>
                    <a:cubicBezTo>
                      <a:pt x="3751" y="628"/>
                      <a:pt x="2989" y="521"/>
                      <a:pt x="2227" y="342"/>
                    </a:cubicBezTo>
                    <a:cubicBezTo>
                      <a:pt x="2051" y="298"/>
                      <a:pt x="1885" y="277"/>
                      <a:pt x="1727" y="277"/>
                    </a:cubicBezTo>
                    <a:cubicBezTo>
                      <a:pt x="1209" y="277"/>
                      <a:pt x="776" y="504"/>
                      <a:pt x="393" y="878"/>
                    </a:cubicBezTo>
                    <a:cubicBezTo>
                      <a:pt x="155" y="1104"/>
                      <a:pt x="12" y="1402"/>
                      <a:pt x="0" y="1723"/>
                    </a:cubicBezTo>
                    <a:cubicBezTo>
                      <a:pt x="24" y="2462"/>
                      <a:pt x="119" y="3212"/>
                      <a:pt x="965" y="3533"/>
                    </a:cubicBezTo>
                    <a:cubicBezTo>
                      <a:pt x="1119" y="3616"/>
                      <a:pt x="1262" y="3712"/>
                      <a:pt x="1393" y="3831"/>
                    </a:cubicBezTo>
                    <a:cubicBezTo>
                      <a:pt x="2322" y="4521"/>
                      <a:pt x="3322" y="5069"/>
                      <a:pt x="4489" y="5271"/>
                    </a:cubicBezTo>
                    <a:cubicBezTo>
                      <a:pt x="4656" y="5295"/>
                      <a:pt x="4822" y="5343"/>
                      <a:pt x="4977" y="5414"/>
                    </a:cubicBezTo>
                    <a:cubicBezTo>
                      <a:pt x="6156" y="6045"/>
                      <a:pt x="7477" y="6438"/>
                      <a:pt x="8454" y="7426"/>
                    </a:cubicBezTo>
                    <a:cubicBezTo>
                      <a:pt x="8670" y="7663"/>
                      <a:pt x="8975" y="7793"/>
                      <a:pt x="9293" y="7793"/>
                    </a:cubicBezTo>
                    <a:cubicBezTo>
                      <a:pt x="9342" y="7793"/>
                      <a:pt x="9392" y="7790"/>
                      <a:pt x="9442" y="7784"/>
                    </a:cubicBezTo>
                    <a:cubicBezTo>
                      <a:pt x="9491" y="7791"/>
                      <a:pt x="9541" y="7795"/>
                      <a:pt x="9591" y="7795"/>
                    </a:cubicBezTo>
                    <a:cubicBezTo>
                      <a:pt x="10518" y="7795"/>
                      <a:pt x="11614" y="6581"/>
                      <a:pt x="11275" y="5474"/>
                    </a:cubicBezTo>
                    <a:cubicBezTo>
                      <a:pt x="11168" y="5140"/>
                      <a:pt x="11037" y="4819"/>
                      <a:pt x="10906" y="4497"/>
                    </a:cubicBezTo>
                    <a:cubicBezTo>
                      <a:pt x="10668" y="3902"/>
                      <a:pt x="10752" y="3283"/>
                      <a:pt x="10906" y="2712"/>
                    </a:cubicBezTo>
                    <a:cubicBezTo>
                      <a:pt x="10978" y="2450"/>
                      <a:pt x="11311" y="2235"/>
                      <a:pt x="11561" y="2033"/>
                    </a:cubicBezTo>
                    <a:cubicBezTo>
                      <a:pt x="11954" y="1747"/>
                      <a:pt x="12168" y="1283"/>
                      <a:pt x="12145" y="795"/>
                    </a:cubicBezTo>
                    <a:cubicBezTo>
                      <a:pt x="12154" y="276"/>
                      <a:pt x="11961" y="1"/>
                      <a:pt x="11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9"/>
              <p:cNvSpPr/>
              <p:nvPr/>
            </p:nvSpPr>
            <p:spPr>
              <a:xfrm>
                <a:off x="6708550" y="3608975"/>
                <a:ext cx="186350" cy="295450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11818" extrusionOk="0">
                    <a:moveTo>
                      <a:pt x="4864" y="531"/>
                    </a:moveTo>
                    <a:cubicBezTo>
                      <a:pt x="5074" y="531"/>
                      <a:pt x="5277" y="633"/>
                      <a:pt x="5394" y="816"/>
                    </a:cubicBezTo>
                    <a:cubicBezTo>
                      <a:pt x="5798" y="1482"/>
                      <a:pt x="6191" y="2161"/>
                      <a:pt x="6572" y="2828"/>
                    </a:cubicBezTo>
                    <a:cubicBezTo>
                      <a:pt x="7013" y="3626"/>
                      <a:pt x="6965" y="3935"/>
                      <a:pt x="6370" y="4578"/>
                    </a:cubicBezTo>
                    <a:cubicBezTo>
                      <a:pt x="5453" y="5543"/>
                      <a:pt x="5441" y="5673"/>
                      <a:pt x="6096" y="6888"/>
                    </a:cubicBezTo>
                    <a:cubicBezTo>
                      <a:pt x="6287" y="7233"/>
                      <a:pt x="6334" y="7638"/>
                      <a:pt x="6203" y="8019"/>
                    </a:cubicBezTo>
                    <a:cubicBezTo>
                      <a:pt x="6060" y="8495"/>
                      <a:pt x="5918" y="8971"/>
                      <a:pt x="5787" y="9448"/>
                    </a:cubicBezTo>
                    <a:cubicBezTo>
                      <a:pt x="5645" y="9963"/>
                      <a:pt x="5615" y="10049"/>
                      <a:pt x="5203" y="10049"/>
                    </a:cubicBezTo>
                    <a:cubicBezTo>
                      <a:pt x="5129" y="10049"/>
                      <a:pt x="5043" y="10047"/>
                      <a:pt x="4941" y="10043"/>
                    </a:cubicBezTo>
                    <a:cubicBezTo>
                      <a:pt x="4874" y="10022"/>
                      <a:pt x="4811" y="10012"/>
                      <a:pt x="4750" y="10012"/>
                    </a:cubicBezTo>
                    <a:cubicBezTo>
                      <a:pt x="4509" y="10012"/>
                      <a:pt x="4315" y="10170"/>
                      <a:pt x="4144" y="10388"/>
                    </a:cubicBezTo>
                    <a:cubicBezTo>
                      <a:pt x="3989" y="10626"/>
                      <a:pt x="3810" y="10841"/>
                      <a:pt x="3632" y="11055"/>
                    </a:cubicBezTo>
                    <a:cubicBezTo>
                      <a:pt x="3489" y="11210"/>
                      <a:pt x="3298" y="11305"/>
                      <a:pt x="3096" y="11353"/>
                    </a:cubicBezTo>
                    <a:cubicBezTo>
                      <a:pt x="3043" y="11360"/>
                      <a:pt x="2991" y="11363"/>
                      <a:pt x="2942" y="11363"/>
                    </a:cubicBezTo>
                    <a:cubicBezTo>
                      <a:pt x="2310" y="11363"/>
                      <a:pt x="1950" y="10815"/>
                      <a:pt x="2072" y="10031"/>
                    </a:cubicBezTo>
                    <a:cubicBezTo>
                      <a:pt x="2119" y="9769"/>
                      <a:pt x="2191" y="9519"/>
                      <a:pt x="2298" y="9281"/>
                    </a:cubicBezTo>
                    <a:cubicBezTo>
                      <a:pt x="2548" y="8638"/>
                      <a:pt x="2536" y="7900"/>
                      <a:pt x="2262" y="7269"/>
                    </a:cubicBezTo>
                    <a:cubicBezTo>
                      <a:pt x="1988" y="6602"/>
                      <a:pt x="1881" y="5876"/>
                      <a:pt x="1965" y="5162"/>
                    </a:cubicBezTo>
                    <a:cubicBezTo>
                      <a:pt x="2024" y="4400"/>
                      <a:pt x="1869" y="3709"/>
                      <a:pt x="1226" y="3173"/>
                    </a:cubicBezTo>
                    <a:cubicBezTo>
                      <a:pt x="1012" y="2971"/>
                      <a:pt x="834" y="2709"/>
                      <a:pt x="715" y="2435"/>
                    </a:cubicBezTo>
                    <a:cubicBezTo>
                      <a:pt x="548" y="2090"/>
                      <a:pt x="619" y="1899"/>
                      <a:pt x="965" y="1756"/>
                    </a:cubicBezTo>
                    <a:cubicBezTo>
                      <a:pt x="1262" y="1625"/>
                      <a:pt x="1584" y="1554"/>
                      <a:pt x="1905" y="1554"/>
                    </a:cubicBezTo>
                    <a:cubicBezTo>
                      <a:pt x="1979" y="1560"/>
                      <a:pt x="2052" y="1563"/>
                      <a:pt x="2124" y="1563"/>
                    </a:cubicBezTo>
                    <a:cubicBezTo>
                      <a:pt x="2906" y="1563"/>
                      <a:pt x="3561" y="1220"/>
                      <a:pt x="4215" y="828"/>
                    </a:cubicBezTo>
                    <a:cubicBezTo>
                      <a:pt x="4334" y="732"/>
                      <a:pt x="4465" y="649"/>
                      <a:pt x="4596" y="590"/>
                    </a:cubicBezTo>
                    <a:cubicBezTo>
                      <a:pt x="4682" y="550"/>
                      <a:pt x="4774" y="531"/>
                      <a:pt x="4864" y="531"/>
                    </a:cubicBezTo>
                    <a:close/>
                    <a:moveTo>
                      <a:pt x="4998" y="0"/>
                    </a:moveTo>
                    <a:cubicBezTo>
                      <a:pt x="4762" y="0"/>
                      <a:pt x="4496" y="94"/>
                      <a:pt x="4191" y="304"/>
                    </a:cubicBezTo>
                    <a:cubicBezTo>
                      <a:pt x="4144" y="351"/>
                      <a:pt x="4084" y="387"/>
                      <a:pt x="4036" y="423"/>
                    </a:cubicBezTo>
                    <a:cubicBezTo>
                      <a:pt x="3478" y="718"/>
                      <a:pt x="2937" y="1060"/>
                      <a:pt x="2251" y="1060"/>
                    </a:cubicBezTo>
                    <a:cubicBezTo>
                      <a:pt x="2162" y="1060"/>
                      <a:pt x="2071" y="1054"/>
                      <a:pt x="1977" y="1042"/>
                    </a:cubicBezTo>
                    <a:cubicBezTo>
                      <a:pt x="1715" y="1054"/>
                      <a:pt x="1453" y="1078"/>
                      <a:pt x="1191" y="1137"/>
                    </a:cubicBezTo>
                    <a:cubicBezTo>
                      <a:pt x="274" y="1375"/>
                      <a:pt x="0" y="2066"/>
                      <a:pt x="476" y="2876"/>
                    </a:cubicBezTo>
                    <a:cubicBezTo>
                      <a:pt x="655" y="3173"/>
                      <a:pt x="857" y="3459"/>
                      <a:pt x="1084" y="3721"/>
                    </a:cubicBezTo>
                    <a:cubicBezTo>
                      <a:pt x="1453" y="4102"/>
                      <a:pt x="1619" y="4626"/>
                      <a:pt x="1548" y="5150"/>
                    </a:cubicBezTo>
                    <a:cubicBezTo>
                      <a:pt x="1465" y="5840"/>
                      <a:pt x="1548" y="6543"/>
                      <a:pt x="1822" y="7186"/>
                    </a:cubicBezTo>
                    <a:cubicBezTo>
                      <a:pt x="2119" y="7924"/>
                      <a:pt x="2167" y="8626"/>
                      <a:pt x="1798" y="9376"/>
                    </a:cubicBezTo>
                    <a:cubicBezTo>
                      <a:pt x="1488" y="10019"/>
                      <a:pt x="1715" y="10698"/>
                      <a:pt x="1953" y="11329"/>
                    </a:cubicBezTo>
                    <a:cubicBezTo>
                      <a:pt x="1988" y="11448"/>
                      <a:pt x="2084" y="11555"/>
                      <a:pt x="2203" y="11603"/>
                    </a:cubicBezTo>
                    <a:cubicBezTo>
                      <a:pt x="2620" y="11710"/>
                      <a:pt x="3036" y="11781"/>
                      <a:pt x="3465" y="11817"/>
                    </a:cubicBezTo>
                    <a:cubicBezTo>
                      <a:pt x="3822" y="11817"/>
                      <a:pt x="3929" y="11472"/>
                      <a:pt x="4096" y="11222"/>
                    </a:cubicBezTo>
                    <a:cubicBezTo>
                      <a:pt x="4358" y="10802"/>
                      <a:pt x="4639" y="10503"/>
                      <a:pt x="5142" y="10503"/>
                    </a:cubicBezTo>
                    <a:cubicBezTo>
                      <a:pt x="5210" y="10503"/>
                      <a:pt x="5282" y="10508"/>
                      <a:pt x="5358" y="10519"/>
                    </a:cubicBezTo>
                    <a:cubicBezTo>
                      <a:pt x="5447" y="10533"/>
                      <a:pt x="5520" y="10541"/>
                      <a:pt x="5583" y="10541"/>
                    </a:cubicBezTo>
                    <a:cubicBezTo>
                      <a:pt x="5848" y="10541"/>
                      <a:pt x="5909" y="10405"/>
                      <a:pt x="6025" y="10019"/>
                    </a:cubicBezTo>
                    <a:cubicBezTo>
                      <a:pt x="6168" y="9543"/>
                      <a:pt x="6251" y="9091"/>
                      <a:pt x="6430" y="8650"/>
                    </a:cubicBezTo>
                    <a:cubicBezTo>
                      <a:pt x="6763" y="7805"/>
                      <a:pt x="6751" y="7019"/>
                      <a:pt x="6239" y="6233"/>
                    </a:cubicBezTo>
                    <a:cubicBezTo>
                      <a:pt x="5953" y="5793"/>
                      <a:pt x="6037" y="5543"/>
                      <a:pt x="6430" y="5138"/>
                    </a:cubicBezTo>
                    <a:cubicBezTo>
                      <a:pt x="6656" y="4911"/>
                      <a:pt x="6858" y="4661"/>
                      <a:pt x="7061" y="4400"/>
                    </a:cubicBezTo>
                    <a:cubicBezTo>
                      <a:pt x="7370" y="3959"/>
                      <a:pt x="7453" y="3495"/>
                      <a:pt x="7144" y="3006"/>
                    </a:cubicBezTo>
                    <a:cubicBezTo>
                      <a:pt x="6953" y="2697"/>
                      <a:pt x="6775" y="2375"/>
                      <a:pt x="6608" y="2042"/>
                    </a:cubicBezTo>
                    <a:cubicBezTo>
                      <a:pt x="6453" y="1721"/>
                      <a:pt x="6322" y="1375"/>
                      <a:pt x="6168" y="1054"/>
                    </a:cubicBezTo>
                    <a:cubicBezTo>
                      <a:pt x="5860" y="423"/>
                      <a:pt x="5497" y="0"/>
                      <a:pt x="4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9"/>
              <p:cNvSpPr/>
              <p:nvPr/>
            </p:nvSpPr>
            <p:spPr>
              <a:xfrm>
                <a:off x="8039025" y="4005500"/>
                <a:ext cx="207825" cy="185950"/>
              </a:xfrm>
              <a:custGeom>
                <a:avLst/>
                <a:gdLst/>
                <a:ahLst/>
                <a:cxnLst/>
                <a:rect l="l" t="t" r="r" b="b"/>
                <a:pathLst>
                  <a:path w="8313" h="7438" extrusionOk="0">
                    <a:moveTo>
                      <a:pt x="1319" y="433"/>
                    </a:moveTo>
                    <a:cubicBezTo>
                      <a:pt x="1375" y="433"/>
                      <a:pt x="1432" y="437"/>
                      <a:pt x="1490" y="445"/>
                    </a:cubicBezTo>
                    <a:cubicBezTo>
                      <a:pt x="1824" y="480"/>
                      <a:pt x="2133" y="552"/>
                      <a:pt x="2467" y="576"/>
                    </a:cubicBezTo>
                    <a:cubicBezTo>
                      <a:pt x="2895" y="600"/>
                      <a:pt x="3324" y="576"/>
                      <a:pt x="3753" y="623"/>
                    </a:cubicBezTo>
                    <a:cubicBezTo>
                      <a:pt x="4217" y="659"/>
                      <a:pt x="4681" y="730"/>
                      <a:pt x="5146" y="850"/>
                    </a:cubicBezTo>
                    <a:cubicBezTo>
                      <a:pt x="5610" y="981"/>
                      <a:pt x="6050" y="1207"/>
                      <a:pt x="6634" y="1445"/>
                    </a:cubicBezTo>
                    <a:cubicBezTo>
                      <a:pt x="6955" y="1993"/>
                      <a:pt x="7348" y="2683"/>
                      <a:pt x="7729" y="3374"/>
                    </a:cubicBezTo>
                    <a:cubicBezTo>
                      <a:pt x="7872" y="3695"/>
                      <a:pt x="7801" y="3850"/>
                      <a:pt x="7479" y="4017"/>
                    </a:cubicBezTo>
                    <a:cubicBezTo>
                      <a:pt x="7229" y="4124"/>
                      <a:pt x="6979" y="4243"/>
                      <a:pt x="6741" y="4386"/>
                    </a:cubicBezTo>
                    <a:cubicBezTo>
                      <a:pt x="6384" y="4612"/>
                      <a:pt x="6384" y="4755"/>
                      <a:pt x="6539" y="5148"/>
                    </a:cubicBezTo>
                    <a:cubicBezTo>
                      <a:pt x="6717" y="5564"/>
                      <a:pt x="6872" y="5993"/>
                      <a:pt x="6991" y="6434"/>
                    </a:cubicBezTo>
                    <a:cubicBezTo>
                      <a:pt x="7067" y="6768"/>
                      <a:pt x="6927" y="6927"/>
                      <a:pt x="6616" y="6927"/>
                    </a:cubicBezTo>
                    <a:cubicBezTo>
                      <a:pt x="6584" y="6927"/>
                      <a:pt x="6550" y="6925"/>
                      <a:pt x="6515" y="6922"/>
                    </a:cubicBezTo>
                    <a:cubicBezTo>
                      <a:pt x="6122" y="6874"/>
                      <a:pt x="5765" y="6695"/>
                      <a:pt x="5491" y="6410"/>
                    </a:cubicBezTo>
                    <a:cubicBezTo>
                      <a:pt x="5193" y="6100"/>
                      <a:pt x="4860" y="5826"/>
                      <a:pt x="4503" y="5588"/>
                    </a:cubicBezTo>
                    <a:cubicBezTo>
                      <a:pt x="4263" y="5435"/>
                      <a:pt x="4078" y="5357"/>
                      <a:pt x="3920" y="5357"/>
                    </a:cubicBezTo>
                    <a:cubicBezTo>
                      <a:pt x="3685" y="5357"/>
                      <a:pt x="3511" y="5530"/>
                      <a:pt x="3312" y="5886"/>
                    </a:cubicBezTo>
                    <a:cubicBezTo>
                      <a:pt x="3241" y="5993"/>
                      <a:pt x="3181" y="6112"/>
                      <a:pt x="3098" y="6219"/>
                    </a:cubicBezTo>
                    <a:cubicBezTo>
                      <a:pt x="3038" y="6279"/>
                      <a:pt x="2979" y="6326"/>
                      <a:pt x="2907" y="6374"/>
                    </a:cubicBezTo>
                    <a:cubicBezTo>
                      <a:pt x="2467" y="6172"/>
                      <a:pt x="2205" y="5719"/>
                      <a:pt x="2240" y="5243"/>
                    </a:cubicBezTo>
                    <a:cubicBezTo>
                      <a:pt x="2288" y="3838"/>
                      <a:pt x="1598" y="2755"/>
                      <a:pt x="776" y="1731"/>
                    </a:cubicBezTo>
                    <a:cubicBezTo>
                      <a:pt x="550" y="1445"/>
                      <a:pt x="431" y="1183"/>
                      <a:pt x="609" y="838"/>
                    </a:cubicBezTo>
                    <a:cubicBezTo>
                      <a:pt x="760" y="547"/>
                      <a:pt x="1020" y="433"/>
                      <a:pt x="1319" y="433"/>
                    </a:cubicBezTo>
                    <a:close/>
                    <a:moveTo>
                      <a:pt x="1251" y="1"/>
                    </a:moveTo>
                    <a:cubicBezTo>
                      <a:pt x="521" y="1"/>
                      <a:pt x="0" y="734"/>
                      <a:pt x="264" y="1445"/>
                    </a:cubicBezTo>
                    <a:cubicBezTo>
                      <a:pt x="383" y="1743"/>
                      <a:pt x="550" y="2028"/>
                      <a:pt x="740" y="2278"/>
                    </a:cubicBezTo>
                    <a:cubicBezTo>
                      <a:pt x="1395" y="3171"/>
                      <a:pt x="1931" y="4088"/>
                      <a:pt x="1919" y="5243"/>
                    </a:cubicBezTo>
                    <a:cubicBezTo>
                      <a:pt x="1919" y="5826"/>
                      <a:pt x="2181" y="6362"/>
                      <a:pt x="2621" y="6731"/>
                    </a:cubicBezTo>
                    <a:cubicBezTo>
                      <a:pt x="2803" y="6891"/>
                      <a:pt x="2936" y="6974"/>
                      <a:pt x="3051" y="6974"/>
                    </a:cubicBezTo>
                    <a:cubicBezTo>
                      <a:pt x="3184" y="6974"/>
                      <a:pt x="3291" y="6861"/>
                      <a:pt x="3419" y="6624"/>
                    </a:cubicBezTo>
                    <a:cubicBezTo>
                      <a:pt x="3503" y="6469"/>
                      <a:pt x="3574" y="6303"/>
                      <a:pt x="3645" y="6148"/>
                    </a:cubicBezTo>
                    <a:cubicBezTo>
                      <a:pt x="3714" y="5976"/>
                      <a:pt x="3875" y="5873"/>
                      <a:pt x="4045" y="5873"/>
                    </a:cubicBezTo>
                    <a:cubicBezTo>
                      <a:pt x="4110" y="5873"/>
                      <a:pt x="4177" y="5888"/>
                      <a:pt x="4241" y="5922"/>
                    </a:cubicBezTo>
                    <a:cubicBezTo>
                      <a:pt x="4395" y="5981"/>
                      <a:pt x="4550" y="6076"/>
                      <a:pt x="4669" y="6184"/>
                    </a:cubicBezTo>
                    <a:cubicBezTo>
                      <a:pt x="5062" y="6505"/>
                      <a:pt x="5431" y="6838"/>
                      <a:pt x="5824" y="7148"/>
                    </a:cubicBezTo>
                    <a:cubicBezTo>
                      <a:pt x="6050" y="7338"/>
                      <a:pt x="6334" y="7438"/>
                      <a:pt x="6622" y="7438"/>
                    </a:cubicBezTo>
                    <a:cubicBezTo>
                      <a:pt x="6804" y="7438"/>
                      <a:pt x="6987" y="7398"/>
                      <a:pt x="7158" y="7315"/>
                    </a:cubicBezTo>
                    <a:cubicBezTo>
                      <a:pt x="7491" y="7172"/>
                      <a:pt x="7574" y="6993"/>
                      <a:pt x="7455" y="6636"/>
                    </a:cubicBezTo>
                    <a:cubicBezTo>
                      <a:pt x="7384" y="6410"/>
                      <a:pt x="7265" y="6207"/>
                      <a:pt x="7170" y="5981"/>
                    </a:cubicBezTo>
                    <a:cubicBezTo>
                      <a:pt x="6753" y="5005"/>
                      <a:pt x="6753" y="5005"/>
                      <a:pt x="7682" y="4517"/>
                    </a:cubicBezTo>
                    <a:cubicBezTo>
                      <a:pt x="8229" y="4231"/>
                      <a:pt x="8313" y="4040"/>
                      <a:pt x="8063" y="3433"/>
                    </a:cubicBezTo>
                    <a:cubicBezTo>
                      <a:pt x="7944" y="3124"/>
                      <a:pt x="7801" y="2826"/>
                      <a:pt x="7646" y="2540"/>
                    </a:cubicBezTo>
                    <a:cubicBezTo>
                      <a:pt x="7396" y="2064"/>
                      <a:pt x="7146" y="1588"/>
                      <a:pt x="6848" y="1147"/>
                    </a:cubicBezTo>
                    <a:cubicBezTo>
                      <a:pt x="6741" y="992"/>
                      <a:pt x="6503" y="909"/>
                      <a:pt x="6312" y="850"/>
                    </a:cubicBezTo>
                    <a:cubicBezTo>
                      <a:pt x="5908" y="695"/>
                      <a:pt x="5467" y="635"/>
                      <a:pt x="5098" y="433"/>
                    </a:cubicBezTo>
                    <a:cubicBezTo>
                      <a:pt x="4660" y="198"/>
                      <a:pt x="4230" y="130"/>
                      <a:pt x="3765" y="130"/>
                    </a:cubicBezTo>
                    <a:cubicBezTo>
                      <a:pt x="3686" y="130"/>
                      <a:pt x="3607" y="132"/>
                      <a:pt x="3526" y="135"/>
                    </a:cubicBezTo>
                    <a:cubicBezTo>
                      <a:pt x="3400" y="140"/>
                      <a:pt x="3275" y="142"/>
                      <a:pt x="3151" y="142"/>
                    </a:cubicBezTo>
                    <a:cubicBezTo>
                      <a:pt x="2935" y="142"/>
                      <a:pt x="2721" y="134"/>
                      <a:pt x="2502" y="111"/>
                    </a:cubicBezTo>
                    <a:cubicBezTo>
                      <a:pt x="2109" y="88"/>
                      <a:pt x="1717" y="40"/>
                      <a:pt x="1336" y="4"/>
                    </a:cubicBezTo>
                    <a:cubicBezTo>
                      <a:pt x="1307" y="2"/>
                      <a:pt x="1279" y="1"/>
                      <a:pt x="1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9"/>
              <p:cNvSpPr/>
              <p:nvPr/>
            </p:nvSpPr>
            <p:spPr>
              <a:xfrm>
                <a:off x="6742475" y="3371425"/>
                <a:ext cx="125325" cy="2139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8556" extrusionOk="0">
                    <a:moveTo>
                      <a:pt x="3758" y="553"/>
                    </a:moveTo>
                    <a:cubicBezTo>
                      <a:pt x="3767" y="553"/>
                      <a:pt x="3777" y="554"/>
                      <a:pt x="3787" y="555"/>
                    </a:cubicBezTo>
                    <a:cubicBezTo>
                      <a:pt x="4144" y="590"/>
                      <a:pt x="3989" y="1007"/>
                      <a:pt x="4060" y="1257"/>
                    </a:cubicBezTo>
                    <a:cubicBezTo>
                      <a:pt x="4180" y="1698"/>
                      <a:pt x="4251" y="2150"/>
                      <a:pt x="4394" y="2579"/>
                    </a:cubicBezTo>
                    <a:cubicBezTo>
                      <a:pt x="4513" y="2876"/>
                      <a:pt x="4501" y="3222"/>
                      <a:pt x="4370" y="3519"/>
                    </a:cubicBezTo>
                    <a:cubicBezTo>
                      <a:pt x="4311" y="3638"/>
                      <a:pt x="4263" y="3757"/>
                      <a:pt x="4203" y="3865"/>
                    </a:cubicBezTo>
                    <a:cubicBezTo>
                      <a:pt x="3703" y="4758"/>
                      <a:pt x="3537" y="5734"/>
                      <a:pt x="3441" y="6734"/>
                    </a:cubicBezTo>
                    <a:cubicBezTo>
                      <a:pt x="3394" y="7079"/>
                      <a:pt x="3310" y="7413"/>
                      <a:pt x="3168" y="7734"/>
                    </a:cubicBezTo>
                    <a:cubicBezTo>
                      <a:pt x="3064" y="7976"/>
                      <a:pt x="2888" y="8101"/>
                      <a:pt x="2696" y="8101"/>
                    </a:cubicBezTo>
                    <a:cubicBezTo>
                      <a:pt x="2557" y="8101"/>
                      <a:pt x="2409" y="8036"/>
                      <a:pt x="2275" y="7901"/>
                    </a:cubicBezTo>
                    <a:cubicBezTo>
                      <a:pt x="2096" y="7722"/>
                      <a:pt x="1953" y="7496"/>
                      <a:pt x="1846" y="7270"/>
                    </a:cubicBezTo>
                    <a:cubicBezTo>
                      <a:pt x="1489" y="6520"/>
                      <a:pt x="1143" y="5781"/>
                      <a:pt x="810" y="5031"/>
                    </a:cubicBezTo>
                    <a:cubicBezTo>
                      <a:pt x="667" y="4722"/>
                      <a:pt x="560" y="4400"/>
                      <a:pt x="477" y="4198"/>
                    </a:cubicBezTo>
                    <a:cubicBezTo>
                      <a:pt x="536" y="3364"/>
                      <a:pt x="751" y="2769"/>
                      <a:pt x="1393" y="2436"/>
                    </a:cubicBezTo>
                    <a:cubicBezTo>
                      <a:pt x="2072" y="2067"/>
                      <a:pt x="2656" y="1579"/>
                      <a:pt x="3120" y="983"/>
                    </a:cubicBezTo>
                    <a:cubicBezTo>
                      <a:pt x="3279" y="790"/>
                      <a:pt x="3547" y="553"/>
                      <a:pt x="3758" y="553"/>
                    </a:cubicBezTo>
                    <a:close/>
                    <a:moveTo>
                      <a:pt x="3859" y="1"/>
                    </a:moveTo>
                    <a:cubicBezTo>
                      <a:pt x="3657" y="1"/>
                      <a:pt x="3463" y="119"/>
                      <a:pt x="3203" y="364"/>
                    </a:cubicBezTo>
                    <a:cubicBezTo>
                      <a:pt x="2679" y="876"/>
                      <a:pt x="2179" y="1471"/>
                      <a:pt x="1560" y="1817"/>
                    </a:cubicBezTo>
                    <a:cubicBezTo>
                      <a:pt x="846" y="2222"/>
                      <a:pt x="501" y="2805"/>
                      <a:pt x="215" y="3484"/>
                    </a:cubicBezTo>
                    <a:cubicBezTo>
                      <a:pt x="0" y="3984"/>
                      <a:pt x="36" y="4567"/>
                      <a:pt x="322" y="5043"/>
                    </a:cubicBezTo>
                    <a:cubicBezTo>
                      <a:pt x="751" y="5865"/>
                      <a:pt x="1263" y="6651"/>
                      <a:pt x="1489" y="7567"/>
                    </a:cubicBezTo>
                    <a:cubicBezTo>
                      <a:pt x="1548" y="7770"/>
                      <a:pt x="1644" y="7972"/>
                      <a:pt x="1786" y="8139"/>
                    </a:cubicBezTo>
                    <a:cubicBezTo>
                      <a:pt x="1968" y="8415"/>
                      <a:pt x="2298" y="8555"/>
                      <a:pt x="2626" y="8555"/>
                    </a:cubicBezTo>
                    <a:cubicBezTo>
                      <a:pt x="2921" y="8555"/>
                      <a:pt x="3213" y="8441"/>
                      <a:pt x="3394" y="8210"/>
                    </a:cubicBezTo>
                    <a:cubicBezTo>
                      <a:pt x="3775" y="7722"/>
                      <a:pt x="3870" y="7174"/>
                      <a:pt x="3918" y="6627"/>
                    </a:cubicBezTo>
                    <a:cubicBezTo>
                      <a:pt x="4001" y="5531"/>
                      <a:pt x="4191" y="4484"/>
                      <a:pt x="4739" y="3519"/>
                    </a:cubicBezTo>
                    <a:cubicBezTo>
                      <a:pt x="5013" y="3055"/>
                      <a:pt x="4930" y="2614"/>
                      <a:pt x="4739" y="2150"/>
                    </a:cubicBezTo>
                    <a:cubicBezTo>
                      <a:pt x="4596" y="1781"/>
                      <a:pt x="4513" y="1388"/>
                      <a:pt x="4394" y="995"/>
                    </a:cubicBezTo>
                    <a:cubicBezTo>
                      <a:pt x="4489" y="686"/>
                      <a:pt x="4632" y="376"/>
                      <a:pt x="4287" y="150"/>
                    </a:cubicBezTo>
                    <a:cubicBezTo>
                      <a:pt x="4127" y="51"/>
                      <a:pt x="3991" y="1"/>
                      <a:pt x="3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9"/>
              <p:cNvSpPr/>
              <p:nvPr/>
            </p:nvSpPr>
            <p:spPr>
              <a:xfrm>
                <a:off x="8280750" y="4320975"/>
                <a:ext cx="209300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318" extrusionOk="0">
                    <a:moveTo>
                      <a:pt x="1170" y="312"/>
                    </a:moveTo>
                    <a:cubicBezTo>
                      <a:pt x="1257" y="312"/>
                      <a:pt x="1345" y="325"/>
                      <a:pt x="1430" y="351"/>
                    </a:cubicBezTo>
                    <a:cubicBezTo>
                      <a:pt x="2025" y="482"/>
                      <a:pt x="2597" y="649"/>
                      <a:pt x="3180" y="815"/>
                    </a:cubicBezTo>
                    <a:cubicBezTo>
                      <a:pt x="3632" y="958"/>
                      <a:pt x="4073" y="1161"/>
                      <a:pt x="4525" y="1268"/>
                    </a:cubicBezTo>
                    <a:cubicBezTo>
                      <a:pt x="4644" y="1294"/>
                      <a:pt x="4764" y="1306"/>
                      <a:pt x="4884" y="1306"/>
                    </a:cubicBezTo>
                    <a:cubicBezTo>
                      <a:pt x="5042" y="1306"/>
                      <a:pt x="5198" y="1285"/>
                      <a:pt x="5347" y="1244"/>
                    </a:cubicBezTo>
                    <a:cubicBezTo>
                      <a:pt x="5554" y="1193"/>
                      <a:pt x="5755" y="1170"/>
                      <a:pt x="5951" y="1170"/>
                    </a:cubicBezTo>
                    <a:cubicBezTo>
                      <a:pt x="6533" y="1170"/>
                      <a:pt x="7072" y="1373"/>
                      <a:pt x="7597" y="1649"/>
                    </a:cubicBezTo>
                    <a:cubicBezTo>
                      <a:pt x="7728" y="1720"/>
                      <a:pt x="7895" y="1994"/>
                      <a:pt x="7859" y="2113"/>
                    </a:cubicBezTo>
                    <a:cubicBezTo>
                      <a:pt x="7788" y="2328"/>
                      <a:pt x="7633" y="2506"/>
                      <a:pt x="7430" y="2613"/>
                    </a:cubicBezTo>
                    <a:cubicBezTo>
                      <a:pt x="7085" y="2743"/>
                      <a:pt x="6723" y="2811"/>
                      <a:pt x="6359" y="2811"/>
                    </a:cubicBezTo>
                    <a:cubicBezTo>
                      <a:pt x="6120" y="2811"/>
                      <a:pt x="5880" y="2782"/>
                      <a:pt x="5645" y="2720"/>
                    </a:cubicBezTo>
                    <a:cubicBezTo>
                      <a:pt x="5073" y="2589"/>
                      <a:pt x="4490" y="2530"/>
                      <a:pt x="3930" y="2375"/>
                    </a:cubicBezTo>
                    <a:cubicBezTo>
                      <a:pt x="3609" y="2280"/>
                      <a:pt x="3287" y="2149"/>
                      <a:pt x="2989" y="1970"/>
                    </a:cubicBezTo>
                    <a:cubicBezTo>
                      <a:pt x="2525" y="1696"/>
                      <a:pt x="2085" y="1399"/>
                      <a:pt x="1513" y="1327"/>
                    </a:cubicBezTo>
                    <a:cubicBezTo>
                      <a:pt x="1096" y="1280"/>
                      <a:pt x="787" y="982"/>
                      <a:pt x="537" y="565"/>
                    </a:cubicBezTo>
                    <a:cubicBezTo>
                      <a:pt x="710" y="401"/>
                      <a:pt x="939" y="312"/>
                      <a:pt x="1170" y="312"/>
                    </a:cubicBezTo>
                    <a:close/>
                    <a:moveTo>
                      <a:pt x="1545" y="1"/>
                    </a:moveTo>
                    <a:cubicBezTo>
                      <a:pt x="1456" y="1"/>
                      <a:pt x="1366" y="6"/>
                      <a:pt x="1275" y="18"/>
                    </a:cubicBezTo>
                    <a:cubicBezTo>
                      <a:pt x="977" y="53"/>
                      <a:pt x="680" y="101"/>
                      <a:pt x="394" y="172"/>
                    </a:cubicBezTo>
                    <a:cubicBezTo>
                      <a:pt x="120" y="220"/>
                      <a:pt x="1" y="530"/>
                      <a:pt x="180" y="744"/>
                    </a:cubicBezTo>
                    <a:cubicBezTo>
                      <a:pt x="489" y="1220"/>
                      <a:pt x="870" y="1708"/>
                      <a:pt x="1442" y="1804"/>
                    </a:cubicBezTo>
                    <a:cubicBezTo>
                      <a:pt x="2073" y="1899"/>
                      <a:pt x="2561" y="2244"/>
                      <a:pt x="3085" y="2518"/>
                    </a:cubicBezTo>
                    <a:cubicBezTo>
                      <a:pt x="3418" y="2685"/>
                      <a:pt x="3751" y="2816"/>
                      <a:pt x="4109" y="2911"/>
                    </a:cubicBezTo>
                    <a:cubicBezTo>
                      <a:pt x="4632" y="3042"/>
                      <a:pt x="5168" y="3101"/>
                      <a:pt x="5704" y="3220"/>
                    </a:cubicBezTo>
                    <a:cubicBezTo>
                      <a:pt x="5995" y="3285"/>
                      <a:pt x="6289" y="3317"/>
                      <a:pt x="6583" y="3317"/>
                    </a:cubicBezTo>
                    <a:cubicBezTo>
                      <a:pt x="6891" y="3317"/>
                      <a:pt x="7198" y="3282"/>
                      <a:pt x="7502" y="3209"/>
                    </a:cubicBezTo>
                    <a:cubicBezTo>
                      <a:pt x="7919" y="3113"/>
                      <a:pt x="8228" y="2768"/>
                      <a:pt x="8288" y="2351"/>
                    </a:cubicBezTo>
                    <a:cubicBezTo>
                      <a:pt x="8371" y="1887"/>
                      <a:pt x="8300" y="1494"/>
                      <a:pt x="7859" y="1232"/>
                    </a:cubicBezTo>
                    <a:cubicBezTo>
                      <a:pt x="7613" y="1087"/>
                      <a:pt x="6104" y="752"/>
                      <a:pt x="5667" y="752"/>
                    </a:cubicBezTo>
                    <a:cubicBezTo>
                      <a:pt x="5639" y="752"/>
                      <a:pt x="5615" y="753"/>
                      <a:pt x="5597" y="756"/>
                    </a:cubicBezTo>
                    <a:cubicBezTo>
                      <a:pt x="5549" y="756"/>
                      <a:pt x="5514" y="768"/>
                      <a:pt x="5466" y="780"/>
                    </a:cubicBezTo>
                    <a:cubicBezTo>
                      <a:pt x="5183" y="864"/>
                      <a:pt x="4907" y="903"/>
                      <a:pt x="4638" y="903"/>
                    </a:cubicBezTo>
                    <a:cubicBezTo>
                      <a:pt x="4103" y="903"/>
                      <a:pt x="3591" y="747"/>
                      <a:pt x="3085" y="470"/>
                    </a:cubicBezTo>
                    <a:cubicBezTo>
                      <a:pt x="2602" y="213"/>
                      <a:pt x="2101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9"/>
              <p:cNvSpPr/>
              <p:nvPr/>
            </p:nvSpPr>
            <p:spPr>
              <a:xfrm>
                <a:off x="6131425" y="3769875"/>
                <a:ext cx="116975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3666" extrusionOk="0">
                    <a:moveTo>
                      <a:pt x="3062" y="559"/>
                    </a:moveTo>
                    <a:cubicBezTo>
                      <a:pt x="3184" y="559"/>
                      <a:pt x="3308" y="597"/>
                      <a:pt x="3440" y="654"/>
                    </a:cubicBezTo>
                    <a:cubicBezTo>
                      <a:pt x="4202" y="976"/>
                      <a:pt x="4357" y="1321"/>
                      <a:pt x="4035" y="2059"/>
                    </a:cubicBezTo>
                    <a:cubicBezTo>
                      <a:pt x="3976" y="2190"/>
                      <a:pt x="3952" y="2345"/>
                      <a:pt x="3892" y="2476"/>
                    </a:cubicBezTo>
                    <a:cubicBezTo>
                      <a:pt x="3739" y="2876"/>
                      <a:pt x="3446" y="3094"/>
                      <a:pt x="3086" y="3094"/>
                    </a:cubicBezTo>
                    <a:cubicBezTo>
                      <a:pt x="2943" y="3094"/>
                      <a:pt x="2790" y="3059"/>
                      <a:pt x="2630" y="2988"/>
                    </a:cubicBezTo>
                    <a:cubicBezTo>
                      <a:pt x="2499" y="2928"/>
                      <a:pt x="2368" y="2845"/>
                      <a:pt x="2249" y="2750"/>
                    </a:cubicBezTo>
                    <a:cubicBezTo>
                      <a:pt x="1642" y="2250"/>
                      <a:pt x="1642" y="2238"/>
                      <a:pt x="975" y="1988"/>
                    </a:cubicBezTo>
                    <a:cubicBezTo>
                      <a:pt x="1118" y="1928"/>
                      <a:pt x="1249" y="1857"/>
                      <a:pt x="1380" y="1785"/>
                    </a:cubicBezTo>
                    <a:cubicBezTo>
                      <a:pt x="1821" y="1440"/>
                      <a:pt x="2249" y="1083"/>
                      <a:pt x="2666" y="714"/>
                    </a:cubicBezTo>
                    <a:cubicBezTo>
                      <a:pt x="2802" y="603"/>
                      <a:pt x="2931" y="559"/>
                      <a:pt x="3062" y="559"/>
                    </a:cubicBezTo>
                    <a:close/>
                    <a:moveTo>
                      <a:pt x="2996" y="1"/>
                    </a:moveTo>
                    <a:cubicBezTo>
                      <a:pt x="2843" y="1"/>
                      <a:pt x="2697" y="74"/>
                      <a:pt x="2594" y="202"/>
                    </a:cubicBezTo>
                    <a:cubicBezTo>
                      <a:pt x="2356" y="464"/>
                      <a:pt x="2083" y="714"/>
                      <a:pt x="1785" y="928"/>
                    </a:cubicBezTo>
                    <a:cubicBezTo>
                      <a:pt x="1368" y="1202"/>
                      <a:pt x="916" y="1416"/>
                      <a:pt x="499" y="1678"/>
                    </a:cubicBezTo>
                    <a:cubicBezTo>
                      <a:pt x="320" y="1785"/>
                      <a:pt x="178" y="1940"/>
                      <a:pt x="94" y="2143"/>
                    </a:cubicBezTo>
                    <a:cubicBezTo>
                      <a:pt x="1" y="2506"/>
                      <a:pt x="251" y="2806"/>
                      <a:pt x="609" y="2806"/>
                    </a:cubicBezTo>
                    <a:cubicBezTo>
                      <a:pt x="661" y="2806"/>
                      <a:pt x="716" y="2799"/>
                      <a:pt x="773" y="2786"/>
                    </a:cubicBezTo>
                    <a:cubicBezTo>
                      <a:pt x="917" y="2752"/>
                      <a:pt x="1053" y="2733"/>
                      <a:pt x="1181" y="2733"/>
                    </a:cubicBezTo>
                    <a:cubicBezTo>
                      <a:pt x="1506" y="2733"/>
                      <a:pt x="1785" y="2852"/>
                      <a:pt x="2059" y="3143"/>
                    </a:cubicBezTo>
                    <a:cubicBezTo>
                      <a:pt x="2297" y="3381"/>
                      <a:pt x="2702" y="3476"/>
                      <a:pt x="3035" y="3619"/>
                    </a:cubicBezTo>
                    <a:cubicBezTo>
                      <a:pt x="3095" y="3651"/>
                      <a:pt x="3160" y="3666"/>
                      <a:pt x="3224" y="3666"/>
                    </a:cubicBezTo>
                    <a:cubicBezTo>
                      <a:pt x="3374" y="3666"/>
                      <a:pt x="3519" y="3582"/>
                      <a:pt x="3595" y="3440"/>
                    </a:cubicBezTo>
                    <a:cubicBezTo>
                      <a:pt x="3892" y="3012"/>
                      <a:pt x="4202" y="2595"/>
                      <a:pt x="4476" y="2154"/>
                    </a:cubicBezTo>
                    <a:cubicBezTo>
                      <a:pt x="4571" y="1976"/>
                      <a:pt x="4630" y="1797"/>
                      <a:pt x="4678" y="1607"/>
                    </a:cubicBezTo>
                    <a:cubicBezTo>
                      <a:pt x="4595" y="1333"/>
                      <a:pt x="4559" y="1035"/>
                      <a:pt x="4416" y="809"/>
                    </a:cubicBezTo>
                    <a:cubicBezTo>
                      <a:pt x="4130" y="369"/>
                      <a:pt x="3654" y="190"/>
                      <a:pt x="3178" y="35"/>
                    </a:cubicBezTo>
                    <a:cubicBezTo>
                      <a:pt x="3118" y="12"/>
                      <a:pt x="3056" y="1"/>
                      <a:pt x="29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9"/>
              <p:cNvSpPr/>
              <p:nvPr/>
            </p:nvSpPr>
            <p:spPr>
              <a:xfrm>
                <a:off x="6267425" y="3745450"/>
                <a:ext cx="7860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144" h="1870" extrusionOk="0">
                    <a:moveTo>
                      <a:pt x="786" y="607"/>
                    </a:moveTo>
                    <a:cubicBezTo>
                      <a:pt x="1179" y="619"/>
                      <a:pt x="1560" y="643"/>
                      <a:pt x="1941" y="703"/>
                    </a:cubicBezTo>
                    <a:cubicBezTo>
                      <a:pt x="2131" y="762"/>
                      <a:pt x="2298" y="857"/>
                      <a:pt x="2465" y="965"/>
                    </a:cubicBezTo>
                    <a:cubicBezTo>
                      <a:pt x="2442" y="1276"/>
                      <a:pt x="2316" y="1431"/>
                      <a:pt x="2097" y="1431"/>
                    </a:cubicBezTo>
                    <a:cubicBezTo>
                      <a:pt x="2081" y="1431"/>
                      <a:pt x="2065" y="1430"/>
                      <a:pt x="2048" y="1429"/>
                    </a:cubicBezTo>
                    <a:cubicBezTo>
                      <a:pt x="1607" y="1405"/>
                      <a:pt x="1155" y="1369"/>
                      <a:pt x="714" y="1310"/>
                    </a:cubicBezTo>
                    <a:cubicBezTo>
                      <a:pt x="476" y="1298"/>
                      <a:pt x="310" y="1096"/>
                      <a:pt x="345" y="869"/>
                    </a:cubicBezTo>
                    <a:cubicBezTo>
                      <a:pt x="369" y="607"/>
                      <a:pt x="607" y="607"/>
                      <a:pt x="786" y="607"/>
                    </a:cubicBezTo>
                    <a:close/>
                    <a:moveTo>
                      <a:pt x="1238" y="0"/>
                    </a:moveTo>
                    <a:cubicBezTo>
                      <a:pt x="976" y="24"/>
                      <a:pt x="786" y="24"/>
                      <a:pt x="595" y="60"/>
                    </a:cubicBezTo>
                    <a:cubicBezTo>
                      <a:pt x="143" y="155"/>
                      <a:pt x="36" y="310"/>
                      <a:pt x="24" y="846"/>
                    </a:cubicBezTo>
                    <a:cubicBezTo>
                      <a:pt x="0" y="1346"/>
                      <a:pt x="143" y="1584"/>
                      <a:pt x="572" y="1655"/>
                    </a:cubicBezTo>
                    <a:cubicBezTo>
                      <a:pt x="1119" y="1750"/>
                      <a:pt x="1679" y="1822"/>
                      <a:pt x="2227" y="1869"/>
                    </a:cubicBezTo>
                    <a:cubicBezTo>
                      <a:pt x="2381" y="1869"/>
                      <a:pt x="2524" y="1810"/>
                      <a:pt x="2631" y="1715"/>
                    </a:cubicBezTo>
                    <a:cubicBezTo>
                      <a:pt x="3143" y="1274"/>
                      <a:pt x="3048" y="548"/>
                      <a:pt x="2429" y="298"/>
                    </a:cubicBezTo>
                    <a:cubicBezTo>
                      <a:pt x="2036" y="131"/>
                      <a:pt x="1596" y="72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9"/>
              <p:cNvSpPr/>
              <p:nvPr/>
            </p:nvSpPr>
            <p:spPr>
              <a:xfrm>
                <a:off x="5400350" y="1628950"/>
                <a:ext cx="619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964" extrusionOk="0">
                    <a:moveTo>
                      <a:pt x="2000" y="684"/>
                    </a:moveTo>
                    <a:cubicBezTo>
                      <a:pt x="2016" y="684"/>
                      <a:pt x="2032" y="685"/>
                      <a:pt x="2048" y="686"/>
                    </a:cubicBezTo>
                    <a:cubicBezTo>
                      <a:pt x="2191" y="1412"/>
                      <a:pt x="1584" y="1733"/>
                      <a:pt x="1227" y="2174"/>
                    </a:cubicBezTo>
                    <a:cubicBezTo>
                      <a:pt x="1106" y="2318"/>
                      <a:pt x="949" y="2430"/>
                      <a:pt x="768" y="2430"/>
                    </a:cubicBezTo>
                    <a:cubicBezTo>
                      <a:pt x="680" y="2430"/>
                      <a:pt x="586" y="2403"/>
                      <a:pt x="488" y="2341"/>
                    </a:cubicBezTo>
                    <a:cubicBezTo>
                      <a:pt x="593" y="1456"/>
                      <a:pt x="1290" y="684"/>
                      <a:pt x="2000" y="684"/>
                    </a:cubicBezTo>
                    <a:close/>
                    <a:moveTo>
                      <a:pt x="1816" y="1"/>
                    </a:moveTo>
                    <a:cubicBezTo>
                      <a:pt x="1676" y="1"/>
                      <a:pt x="1536" y="43"/>
                      <a:pt x="1417" y="126"/>
                    </a:cubicBezTo>
                    <a:cubicBezTo>
                      <a:pt x="679" y="578"/>
                      <a:pt x="345" y="1317"/>
                      <a:pt x="24" y="2079"/>
                    </a:cubicBezTo>
                    <a:cubicBezTo>
                      <a:pt x="12" y="2138"/>
                      <a:pt x="0" y="2210"/>
                      <a:pt x="0" y="2269"/>
                    </a:cubicBezTo>
                    <a:cubicBezTo>
                      <a:pt x="95" y="2424"/>
                      <a:pt x="203" y="2769"/>
                      <a:pt x="417" y="2900"/>
                    </a:cubicBezTo>
                    <a:cubicBezTo>
                      <a:pt x="493" y="2943"/>
                      <a:pt x="575" y="2964"/>
                      <a:pt x="660" y="2964"/>
                    </a:cubicBezTo>
                    <a:cubicBezTo>
                      <a:pt x="854" y="2964"/>
                      <a:pt x="1061" y="2856"/>
                      <a:pt x="1227" y="2674"/>
                    </a:cubicBezTo>
                    <a:cubicBezTo>
                      <a:pt x="1417" y="2448"/>
                      <a:pt x="1655" y="2245"/>
                      <a:pt x="1869" y="2043"/>
                    </a:cubicBezTo>
                    <a:cubicBezTo>
                      <a:pt x="2179" y="1733"/>
                      <a:pt x="2381" y="1340"/>
                      <a:pt x="2441" y="900"/>
                    </a:cubicBezTo>
                    <a:cubicBezTo>
                      <a:pt x="2477" y="614"/>
                      <a:pt x="2465" y="328"/>
                      <a:pt x="2215" y="126"/>
                    </a:cubicBezTo>
                    <a:cubicBezTo>
                      <a:pt x="2096" y="43"/>
                      <a:pt x="1956" y="1"/>
                      <a:pt x="1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9"/>
              <p:cNvSpPr/>
              <p:nvPr/>
            </p:nvSpPr>
            <p:spPr>
              <a:xfrm>
                <a:off x="8426025" y="4104025"/>
                <a:ext cx="52700" cy="69550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782" extrusionOk="0">
                    <a:moveTo>
                      <a:pt x="1473" y="524"/>
                    </a:moveTo>
                    <a:cubicBezTo>
                      <a:pt x="1651" y="524"/>
                      <a:pt x="1761" y="688"/>
                      <a:pt x="1750" y="980"/>
                    </a:cubicBezTo>
                    <a:cubicBezTo>
                      <a:pt x="1750" y="1504"/>
                      <a:pt x="1453" y="1873"/>
                      <a:pt x="1119" y="2219"/>
                    </a:cubicBezTo>
                    <a:cubicBezTo>
                      <a:pt x="1036" y="2267"/>
                      <a:pt x="945" y="2292"/>
                      <a:pt x="852" y="2292"/>
                    </a:cubicBezTo>
                    <a:cubicBezTo>
                      <a:pt x="786" y="2292"/>
                      <a:pt x="720" y="2279"/>
                      <a:pt x="655" y="2254"/>
                    </a:cubicBezTo>
                    <a:cubicBezTo>
                      <a:pt x="512" y="2135"/>
                      <a:pt x="429" y="1969"/>
                      <a:pt x="405" y="1778"/>
                    </a:cubicBezTo>
                    <a:cubicBezTo>
                      <a:pt x="393" y="1409"/>
                      <a:pt x="1024" y="647"/>
                      <a:pt x="1369" y="540"/>
                    </a:cubicBezTo>
                    <a:cubicBezTo>
                      <a:pt x="1406" y="529"/>
                      <a:pt x="1440" y="524"/>
                      <a:pt x="1473" y="524"/>
                    </a:cubicBezTo>
                    <a:close/>
                    <a:moveTo>
                      <a:pt x="1344" y="0"/>
                    </a:moveTo>
                    <a:cubicBezTo>
                      <a:pt x="1038" y="0"/>
                      <a:pt x="756" y="206"/>
                      <a:pt x="679" y="504"/>
                    </a:cubicBezTo>
                    <a:cubicBezTo>
                      <a:pt x="548" y="861"/>
                      <a:pt x="322" y="1195"/>
                      <a:pt x="179" y="1552"/>
                    </a:cubicBezTo>
                    <a:cubicBezTo>
                      <a:pt x="0" y="2004"/>
                      <a:pt x="441" y="2731"/>
                      <a:pt x="917" y="2778"/>
                    </a:cubicBezTo>
                    <a:cubicBezTo>
                      <a:pt x="935" y="2780"/>
                      <a:pt x="953" y="2781"/>
                      <a:pt x="970" y="2781"/>
                    </a:cubicBezTo>
                    <a:cubicBezTo>
                      <a:pt x="1059" y="2781"/>
                      <a:pt x="1145" y="2756"/>
                      <a:pt x="1215" y="2707"/>
                    </a:cubicBezTo>
                    <a:cubicBezTo>
                      <a:pt x="1608" y="2195"/>
                      <a:pt x="2108" y="1754"/>
                      <a:pt x="2108" y="921"/>
                    </a:cubicBezTo>
                    <a:cubicBezTo>
                      <a:pt x="2108" y="802"/>
                      <a:pt x="2084" y="695"/>
                      <a:pt x="2048" y="588"/>
                    </a:cubicBezTo>
                    <a:cubicBezTo>
                      <a:pt x="1917" y="314"/>
                      <a:pt x="1798" y="16"/>
                      <a:pt x="1417" y="4"/>
                    </a:cubicBezTo>
                    <a:cubicBezTo>
                      <a:pt x="1393" y="2"/>
                      <a:pt x="1368" y="0"/>
                      <a:pt x="1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9"/>
              <p:cNvSpPr/>
              <p:nvPr/>
            </p:nvSpPr>
            <p:spPr>
              <a:xfrm>
                <a:off x="6013800" y="3871350"/>
                <a:ext cx="5242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525" extrusionOk="0">
                    <a:moveTo>
                      <a:pt x="1472" y="734"/>
                    </a:moveTo>
                    <a:cubicBezTo>
                      <a:pt x="1621" y="734"/>
                      <a:pt x="1753" y="959"/>
                      <a:pt x="1704" y="1167"/>
                    </a:cubicBezTo>
                    <a:lnTo>
                      <a:pt x="1692" y="1167"/>
                    </a:lnTo>
                    <a:cubicBezTo>
                      <a:pt x="1621" y="1473"/>
                      <a:pt x="1064" y="1894"/>
                      <a:pt x="661" y="1894"/>
                    </a:cubicBezTo>
                    <a:cubicBezTo>
                      <a:pt x="655" y="1894"/>
                      <a:pt x="649" y="1894"/>
                      <a:pt x="644" y="1894"/>
                    </a:cubicBezTo>
                    <a:cubicBezTo>
                      <a:pt x="608" y="1810"/>
                      <a:pt x="489" y="1620"/>
                      <a:pt x="525" y="1584"/>
                    </a:cubicBezTo>
                    <a:cubicBezTo>
                      <a:pt x="775" y="1274"/>
                      <a:pt x="1073" y="1001"/>
                      <a:pt x="1382" y="762"/>
                    </a:cubicBezTo>
                    <a:cubicBezTo>
                      <a:pt x="1412" y="743"/>
                      <a:pt x="1442" y="734"/>
                      <a:pt x="1472" y="734"/>
                    </a:cubicBezTo>
                    <a:close/>
                    <a:moveTo>
                      <a:pt x="1263" y="0"/>
                    </a:moveTo>
                    <a:cubicBezTo>
                      <a:pt x="1061" y="310"/>
                      <a:pt x="834" y="608"/>
                      <a:pt x="596" y="893"/>
                    </a:cubicBezTo>
                    <a:cubicBezTo>
                      <a:pt x="13" y="1477"/>
                      <a:pt x="1" y="1786"/>
                      <a:pt x="596" y="2525"/>
                    </a:cubicBezTo>
                    <a:cubicBezTo>
                      <a:pt x="787" y="2441"/>
                      <a:pt x="1001" y="2358"/>
                      <a:pt x="1215" y="2275"/>
                    </a:cubicBezTo>
                    <a:cubicBezTo>
                      <a:pt x="1763" y="2048"/>
                      <a:pt x="1965" y="1596"/>
                      <a:pt x="2037" y="1048"/>
                    </a:cubicBezTo>
                    <a:cubicBezTo>
                      <a:pt x="2096" y="512"/>
                      <a:pt x="1799" y="262"/>
                      <a:pt x="1382" y="60"/>
                    </a:cubicBezTo>
                    <a:cubicBezTo>
                      <a:pt x="1323" y="36"/>
                      <a:pt x="1275" y="12"/>
                      <a:pt x="1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9"/>
              <p:cNvSpPr/>
              <p:nvPr/>
            </p:nvSpPr>
            <p:spPr>
              <a:xfrm>
                <a:off x="8347425" y="4027200"/>
                <a:ext cx="598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232" extrusionOk="0">
                    <a:moveTo>
                      <a:pt x="608" y="434"/>
                    </a:moveTo>
                    <a:cubicBezTo>
                      <a:pt x="1180" y="613"/>
                      <a:pt x="1644" y="1053"/>
                      <a:pt x="1858" y="1613"/>
                    </a:cubicBezTo>
                    <a:cubicBezTo>
                      <a:pt x="1718" y="1650"/>
                      <a:pt x="1583" y="1669"/>
                      <a:pt x="1454" y="1669"/>
                    </a:cubicBezTo>
                    <a:cubicBezTo>
                      <a:pt x="1125" y="1669"/>
                      <a:pt x="836" y="1540"/>
                      <a:pt x="596" y="1232"/>
                    </a:cubicBezTo>
                    <a:cubicBezTo>
                      <a:pt x="406" y="958"/>
                      <a:pt x="299" y="696"/>
                      <a:pt x="608" y="434"/>
                    </a:cubicBezTo>
                    <a:close/>
                    <a:moveTo>
                      <a:pt x="619" y="1"/>
                    </a:moveTo>
                    <a:cubicBezTo>
                      <a:pt x="562" y="1"/>
                      <a:pt x="506" y="10"/>
                      <a:pt x="453" y="29"/>
                    </a:cubicBezTo>
                    <a:cubicBezTo>
                      <a:pt x="203" y="136"/>
                      <a:pt x="1" y="601"/>
                      <a:pt x="96" y="863"/>
                    </a:cubicBezTo>
                    <a:cubicBezTo>
                      <a:pt x="299" y="1446"/>
                      <a:pt x="644" y="1898"/>
                      <a:pt x="1287" y="2041"/>
                    </a:cubicBezTo>
                    <a:lnTo>
                      <a:pt x="2073" y="2232"/>
                    </a:lnTo>
                    <a:cubicBezTo>
                      <a:pt x="2370" y="1815"/>
                      <a:pt x="2394" y="1410"/>
                      <a:pt x="2061" y="1053"/>
                    </a:cubicBezTo>
                    <a:cubicBezTo>
                      <a:pt x="1680" y="696"/>
                      <a:pt x="1287" y="363"/>
                      <a:pt x="870" y="65"/>
                    </a:cubicBezTo>
                    <a:cubicBezTo>
                      <a:pt x="792" y="22"/>
                      <a:pt x="704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9"/>
              <p:cNvSpPr/>
              <p:nvPr/>
            </p:nvSpPr>
            <p:spPr>
              <a:xfrm>
                <a:off x="7016025" y="1326325"/>
                <a:ext cx="144975" cy="20745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8298" extrusionOk="0">
                    <a:moveTo>
                      <a:pt x="3926" y="446"/>
                    </a:moveTo>
                    <a:cubicBezTo>
                      <a:pt x="4070" y="446"/>
                      <a:pt x="4239" y="487"/>
                      <a:pt x="4453" y="563"/>
                    </a:cubicBezTo>
                    <a:cubicBezTo>
                      <a:pt x="4525" y="587"/>
                      <a:pt x="4644" y="622"/>
                      <a:pt x="4668" y="694"/>
                    </a:cubicBezTo>
                    <a:cubicBezTo>
                      <a:pt x="4894" y="1230"/>
                      <a:pt x="5108" y="1765"/>
                      <a:pt x="5322" y="2313"/>
                    </a:cubicBezTo>
                    <a:cubicBezTo>
                      <a:pt x="5227" y="2611"/>
                      <a:pt x="5120" y="2896"/>
                      <a:pt x="4977" y="3182"/>
                    </a:cubicBezTo>
                    <a:cubicBezTo>
                      <a:pt x="4799" y="3504"/>
                      <a:pt x="4584" y="3801"/>
                      <a:pt x="4358" y="4099"/>
                    </a:cubicBezTo>
                    <a:cubicBezTo>
                      <a:pt x="4108" y="4420"/>
                      <a:pt x="4001" y="4730"/>
                      <a:pt x="4310" y="5087"/>
                    </a:cubicBezTo>
                    <a:cubicBezTo>
                      <a:pt x="4525" y="5290"/>
                      <a:pt x="4548" y="5623"/>
                      <a:pt x="4370" y="5861"/>
                    </a:cubicBezTo>
                    <a:cubicBezTo>
                      <a:pt x="4096" y="6266"/>
                      <a:pt x="4048" y="6706"/>
                      <a:pt x="4072" y="7171"/>
                    </a:cubicBezTo>
                    <a:cubicBezTo>
                      <a:pt x="4084" y="7433"/>
                      <a:pt x="4072" y="7707"/>
                      <a:pt x="3775" y="7826"/>
                    </a:cubicBezTo>
                    <a:cubicBezTo>
                      <a:pt x="3712" y="7848"/>
                      <a:pt x="3650" y="7858"/>
                      <a:pt x="3591" y="7858"/>
                    </a:cubicBezTo>
                    <a:cubicBezTo>
                      <a:pt x="3394" y="7858"/>
                      <a:pt x="3219" y="7746"/>
                      <a:pt x="3072" y="7599"/>
                    </a:cubicBezTo>
                    <a:cubicBezTo>
                      <a:pt x="2941" y="7492"/>
                      <a:pt x="2822" y="7349"/>
                      <a:pt x="2751" y="7207"/>
                    </a:cubicBezTo>
                    <a:cubicBezTo>
                      <a:pt x="2453" y="6528"/>
                      <a:pt x="1870" y="6123"/>
                      <a:pt x="1262" y="5802"/>
                    </a:cubicBezTo>
                    <a:cubicBezTo>
                      <a:pt x="762" y="5540"/>
                      <a:pt x="488" y="5206"/>
                      <a:pt x="441" y="4647"/>
                    </a:cubicBezTo>
                    <a:cubicBezTo>
                      <a:pt x="429" y="4397"/>
                      <a:pt x="381" y="4135"/>
                      <a:pt x="322" y="3885"/>
                    </a:cubicBezTo>
                    <a:cubicBezTo>
                      <a:pt x="143" y="3289"/>
                      <a:pt x="393" y="2885"/>
                      <a:pt x="846" y="2539"/>
                    </a:cubicBezTo>
                    <a:cubicBezTo>
                      <a:pt x="1214" y="2255"/>
                      <a:pt x="1546" y="1952"/>
                      <a:pt x="2030" y="1952"/>
                    </a:cubicBezTo>
                    <a:cubicBezTo>
                      <a:pt x="2093" y="1952"/>
                      <a:pt x="2158" y="1957"/>
                      <a:pt x="2227" y="1968"/>
                    </a:cubicBezTo>
                    <a:cubicBezTo>
                      <a:pt x="2261" y="1973"/>
                      <a:pt x="2295" y="1975"/>
                      <a:pt x="2328" y="1975"/>
                    </a:cubicBezTo>
                    <a:cubicBezTo>
                      <a:pt x="2600" y="1975"/>
                      <a:pt x="2812" y="1801"/>
                      <a:pt x="2929" y="1503"/>
                    </a:cubicBezTo>
                    <a:cubicBezTo>
                      <a:pt x="3013" y="1325"/>
                      <a:pt x="3108" y="1158"/>
                      <a:pt x="3215" y="991"/>
                    </a:cubicBezTo>
                    <a:cubicBezTo>
                      <a:pt x="3453" y="610"/>
                      <a:pt x="3638" y="446"/>
                      <a:pt x="3926" y="446"/>
                    </a:cubicBezTo>
                    <a:close/>
                    <a:moveTo>
                      <a:pt x="4320" y="0"/>
                    </a:moveTo>
                    <a:cubicBezTo>
                      <a:pt x="4265" y="0"/>
                      <a:pt x="4210" y="5"/>
                      <a:pt x="4156" y="15"/>
                    </a:cubicBezTo>
                    <a:cubicBezTo>
                      <a:pt x="3584" y="110"/>
                      <a:pt x="3060" y="277"/>
                      <a:pt x="2846" y="908"/>
                    </a:cubicBezTo>
                    <a:cubicBezTo>
                      <a:pt x="2724" y="1353"/>
                      <a:pt x="2310" y="1663"/>
                      <a:pt x="1849" y="1663"/>
                    </a:cubicBezTo>
                    <a:cubicBezTo>
                      <a:pt x="1816" y="1663"/>
                      <a:pt x="1783" y="1661"/>
                      <a:pt x="1751" y="1658"/>
                    </a:cubicBezTo>
                    <a:cubicBezTo>
                      <a:pt x="1739" y="1658"/>
                      <a:pt x="1727" y="1658"/>
                      <a:pt x="1716" y="1658"/>
                    </a:cubicBezTo>
                    <a:cubicBezTo>
                      <a:pt x="1295" y="1658"/>
                      <a:pt x="1017" y="1868"/>
                      <a:pt x="750" y="2146"/>
                    </a:cubicBezTo>
                    <a:cubicBezTo>
                      <a:pt x="584" y="2325"/>
                      <a:pt x="441" y="2515"/>
                      <a:pt x="274" y="2682"/>
                    </a:cubicBezTo>
                    <a:cubicBezTo>
                      <a:pt x="84" y="2861"/>
                      <a:pt x="0" y="3135"/>
                      <a:pt x="48" y="3397"/>
                    </a:cubicBezTo>
                    <a:cubicBezTo>
                      <a:pt x="96" y="3873"/>
                      <a:pt x="119" y="4349"/>
                      <a:pt x="191" y="4813"/>
                    </a:cubicBezTo>
                    <a:cubicBezTo>
                      <a:pt x="250" y="5278"/>
                      <a:pt x="429" y="5694"/>
                      <a:pt x="881" y="5933"/>
                    </a:cubicBezTo>
                    <a:cubicBezTo>
                      <a:pt x="1608" y="6314"/>
                      <a:pt x="2203" y="6826"/>
                      <a:pt x="2584" y="7564"/>
                    </a:cubicBezTo>
                    <a:cubicBezTo>
                      <a:pt x="2751" y="7897"/>
                      <a:pt x="3060" y="8135"/>
                      <a:pt x="3417" y="8230"/>
                    </a:cubicBezTo>
                    <a:cubicBezTo>
                      <a:pt x="3567" y="8275"/>
                      <a:pt x="3697" y="8297"/>
                      <a:pt x="3809" y="8297"/>
                    </a:cubicBezTo>
                    <a:cubicBezTo>
                      <a:pt x="4181" y="8297"/>
                      <a:pt x="4360" y="8052"/>
                      <a:pt x="4406" y="7540"/>
                    </a:cubicBezTo>
                    <a:cubicBezTo>
                      <a:pt x="4429" y="7207"/>
                      <a:pt x="4441" y="6837"/>
                      <a:pt x="4584" y="6540"/>
                    </a:cubicBezTo>
                    <a:cubicBezTo>
                      <a:pt x="4882" y="5944"/>
                      <a:pt x="5013" y="5409"/>
                      <a:pt x="4501" y="4825"/>
                    </a:cubicBezTo>
                    <a:cubicBezTo>
                      <a:pt x="4739" y="4432"/>
                      <a:pt x="4965" y="4039"/>
                      <a:pt x="5215" y="3670"/>
                    </a:cubicBezTo>
                    <a:cubicBezTo>
                      <a:pt x="5513" y="3230"/>
                      <a:pt x="5799" y="2789"/>
                      <a:pt x="5620" y="2230"/>
                    </a:cubicBezTo>
                    <a:cubicBezTo>
                      <a:pt x="5418" y="1611"/>
                      <a:pt x="5215" y="1003"/>
                      <a:pt x="4965" y="408"/>
                    </a:cubicBezTo>
                    <a:cubicBezTo>
                      <a:pt x="4856" y="129"/>
                      <a:pt x="4596" y="0"/>
                      <a:pt x="4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9"/>
              <p:cNvSpPr/>
              <p:nvPr/>
            </p:nvSpPr>
            <p:spPr>
              <a:xfrm>
                <a:off x="7550325" y="1096225"/>
                <a:ext cx="82750" cy="1922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7689" extrusionOk="0">
                    <a:moveTo>
                      <a:pt x="2691" y="516"/>
                    </a:moveTo>
                    <a:cubicBezTo>
                      <a:pt x="2917" y="635"/>
                      <a:pt x="2869" y="837"/>
                      <a:pt x="2822" y="1028"/>
                    </a:cubicBezTo>
                    <a:cubicBezTo>
                      <a:pt x="2477" y="2337"/>
                      <a:pt x="2334" y="3718"/>
                      <a:pt x="1512" y="4873"/>
                    </a:cubicBezTo>
                    <a:cubicBezTo>
                      <a:pt x="1310" y="5183"/>
                      <a:pt x="1191" y="5540"/>
                      <a:pt x="1179" y="5909"/>
                    </a:cubicBezTo>
                    <a:cubicBezTo>
                      <a:pt x="1131" y="6290"/>
                      <a:pt x="1024" y="6659"/>
                      <a:pt x="869" y="7017"/>
                    </a:cubicBezTo>
                    <a:cubicBezTo>
                      <a:pt x="833" y="7112"/>
                      <a:pt x="643" y="7159"/>
                      <a:pt x="524" y="7219"/>
                    </a:cubicBezTo>
                    <a:cubicBezTo>
                      <a:pt x="464" y="7124"/>
                      <a:pt x="357" y="7017"/>
                      <a:pt x="345" y="6909"/>
                    </a:cubicBezTo>
                    <a:cubicBezTo>
                      <a:pt x="250" y="6028"/>
                      <a:pt x="310" y="5195"/>
                      <a:pt x="833" y="4421"/>
                    </a:cubicBezTo>
                    <a:lnTo>
                      <a:pt x="845" y="4421"/>
                    </a:lnTo>
                    <a:cubicBezTo>
                      <a:pt x="1238" y="3838"/>
                      <a:pt x="1595" y="3218"/>
                      <a:pt x="1619" y="2456"/>
                    </a:cubicBezTo>
                    <a:cubicBezTo>
                      <a:pt x="1631" y="2004"/>
                      <a:pt x="2381" y="778"/>
                      <a:pt x="2691" y="516"/>
                    </a:cubicBezTo>
                    <a:close/>
                    <a:moveTo>
                      <a:pt x="2589" y="0"/>
                    </a:moveTo>
                    <a:cubicBezTo>
                      <a:pt x="2484" y="0"/>
                      <a:pt x="2367" y="17"/>
                      <a:pt x="2238" y="51"/>
                    </a:cubicBezTo>
                    <a:cubicBezTo>
                      <a:pt x="2131" y="432"/>
                      <a:pt x="2048" y="742"/>
                      <a:pt x="1941" y="1040"/>
                    </a:cubicBezTo>
                    <a:cubicBezTo>
                      <a:pt x="1798" y="1444"/>
                      <a:pt x="1560" y="1825"/>
                      <a:pt x="1464" y="2242"/>
                    </a:cubicBezTo>
                    <a:cubicBezTo>
                      <a:pt x="1334" y="2873"/>
                      <a:pt x="1072" y="3480"/>
                      <a:pt x="714" y="4028"/>
                    </a:cubicBezTo>
                    <a:cubicBezTo>
                      <a:pt x="583" y="4230"/>
                      <a:pt x="476" y="4433"/>
                      <a:pt x="381" y="4659"/>
                    </a:cubicBezTo>
                    <a:cubicBezTo>
                      <a:pt x="0" y="5409"/>
                      <a:pt x="214" y="6243"/>
                      <a:pt x="107" y="7028"/>
                    </a:cubicBezTo>
                    <a:cubicBezTo>
                      <a:pt x="71" y="7171"/>
                      <a:pt x="238" y="7386"/>
                      <a:pt x="369" y="7517"/>
                    </a:cubicBezTo>
                    <a:cubicBezTo>
                      <a:pt x="489" y="7631"/>
                      <a:pt x="599" y="7688"/>
                      <a:pt x="699" y="7688"/>
                    </a:cubicBezTo>
                    <a:cubicBezTo>
                      <a:pt x="829" y="7688"/>
                      <a:pt x="942" y="7592"/>
                      <a:pt x="1036" y="7398"/>
                    </a:cubicBezTo>
                    <a:cubicBezTo>
                      <a:pt x="1179" y="7124"/>
                      <a:pt x="1274" y="6838"/>
                      <a:pt x="1310" y="6540"/>
                    </a:cubicBezTo>
                    <a:cubicBezTo>
                      <a:pt x="1369" y="5933"/>
                      <a:pt x="1631" y="5433"/>
                      <a:pt x="1905" y="4909"/>
                    </a:cubicBezTo>
                    <a:cubicBezTo>
                      <a:pt x="2226" y="4338"/>
                      <a:pt x="2488" y="3742"/>
                      <a:pt x="2727" y="3135"/>
                    </a:cubicBezTo>
                    <a:cubicBezTo>
                      <a:pt x="2988" y="2397"/>
                      <a:pt x="3310" y="1635"/>
                      <a:pt x="3262" y="813"/>
                    </a:cubicBezTo>
                    <a:cubicBezTo>
                      <a:pt x="3234" y="263"/>
                      <a:pt x="3001" y="0"/>
                      <a:pt x="2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9"/>
              <p:cNvSpPr/>
              <p:nvPr/>
            </p:nvSpPr>
            <p:spPr>
              <a:xfrm>
                <a:off x="7003825" y="1538225"/>
                <a:ext cx="137225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720" extrusionOk="0">
                    <a:moveTo>
                      <a:pt x="4913" y="489"/>
                    </a:moveTo>
                    <a:cubicBezTo>
                      <a:pt x="4942" y="489"/>
                      <a:pt x="4971" y="490"/>
                      <a:pt x="5001" y="493"/>
                    </a:cubicBezTo>
                    <a:cubicBezTo>
                      <a:pt x="5132" y="862"/>
                      <a:pt x="4906" y="1100"/>
                      <a:pt x="4715" y="1302"/>
                    </a:cubicBezTo>
                    <a:cubicBezTo>
                      <a:pt x="4465" y="1576"/>
                      <a:pt x="4191" y="1826"/>
                      <a:pt x="3893" y="2040"/>
                    </a:cubicBezTo>
                    <a:cubicBezTo>
                      <a:pt x="3707" y="2161"/>
                      <a:pt x="3451" y="2281"/>
                      <a:pt x="3225" y="2281"/>
                    </a:cubicBezTo>
                    <a:cubicBezTo>
                      <a:pt x="3206" y="2281"/>
                      <a:pt x="3186" y="2280"/>
                      <a:pt x="3167" y="2279"/>
                    </a:cubicBezTo>
                    <a:cubicBezTo>
                      <a:pt x="2465" y="2195"/>
                      <a:pt x="1774" y="2052"/>
                      <a:pt x="1084" y="1850"/>
                    </a:cubicBezTo>
                    <a:cubicBezTo>
                      <a:pt x="417" y="1648"/>
                      <a:pt x="286" y="1326"/>
                      <a:pt x="441" y="576"/>
                    </a:cubicBezTo>
                    <a:lnTo>
                      <a:pt x="441" y="576"/>
                    </a:lnTo>
                    <a:cubicBezTo>
                      <a:pt x="1226" y="886"/>
                      <a:pt x="2048" y="576"/>
                      <a:pt x="2822" y="933"/>
                    </a:cubicBezTo>
                    <a:cubicBezTo>
                      <a:pt x="2889" y="964"/>
                      <a:pt x="2967" y="976"/>
                      <a:pt x="3049" y="976"/>
                    </a:cubicBezTo>
                    <a:cubicBezTo>
                      <a:pt x="3288" y="976"/>
                      <a:pt x="3575" y="873"/>
                      <a:pt x="3822" y="802"/>
                    </a:cubicBezTo>
                    <a:cubicBezTo>
                      <a:pt x="4178" y="713"/>
                      <a:pt x="4503" y="489"/>
                      <a:pt x="4913" y="489"/>
                    </a:cubicBezTo>
                    <a:close/>
                    <a:moveTo>
                      <a:pt x="4826" y="0"/>
                    </a:moveTo>
                    <a:cubicBezTo>
                      <a:pt x="4683" y="0"/>
                      <a:pt x="4550" y="109"/>
                      <a:pt x="4417" y="171"/>
                    </a:cubicBezTo>
                    <a:cubicBezTo>
                      <a:pt x="4167" y="302"/>
                      <a:pt x="3893" y="385"/>
                      <a:pt x="3643" y="505"/>
                    </a:cubicBezTo>
                    <a:cubicBezTo>
                      <a:pt x="3444" y="607"/>
                      <a:pt x="3230" y="658"/>
                      <a:pt x="3018" y="658"/>
                    </a:cubicBezTo>
                    <a:cubicBezTo>
                      <a:pt x="2762" y="658"/>
                      <a:pt x="2508" y="583"/>
                      <a:pt x="2286" y="433"/>
                    </a:cubicBezTo>
                    <a:cubicBezTo>
                      <a:pt x="2072" y="338"/>
                      <a:pt x="1846" y="278"/>
                      <a:pt x="1619" y="266"/>
                    </a:cubicBezTo>
                    <a:cubicBezTo>
                      <a:pt x="1298" y="231"/>
                      <a:pt x="976" y="266"/>
                      <a:pt x="667" y="207"/>
                    </a:cubicBezTo>
                    <a:cubicBezTo>
                      <a:pt x="540" y="182"/>
                      <a:pt x="437" y="167"/>
                      <a:pt x="353" y="167"/>
                    </a:cubicBezTo>
                    <a:cubicBezTo>
                      <a:pt x="72" y="167"/>
                      <a:pt x="6" y="336"/>
                      <a:pt x="24" y="886"/>
                    </a:cubicBezTo>
                    <a:cubicBezTo>
                      <a:pt x="0" y="1350"/>
                      <a:pt x="274" y="1790"/>
                      <a:pt x="798" y="2124"/>
                    </a:cubicBezTo>
                    <a:cubicBezTo>
                      <a:pt x="1655" y="2660"/>
                      <a:pt x="2620" y="2671"/>
                      <a:pt x="3560" y="2719"/>
                    </a:cubicBezTo>
                    <a:cubicBezTo>
                      <a:pt x="3568" y="2720"/>
                      <a:pt x="3576" y="2720"/>
                      <a:pt x="3584" y="2720"/>
                    </a:cubicBezTo>
                    <a:cubicBezTo>
                      <a:pt x="4142" y="2720"/>
                      <a:pt x="5312" y="1509"/>
                      <a:pt x="5417" y="969"/>
                    </a:cubicBezTo>
                    <a:cubicBezTo>
                      <a:pt x="5489" y="600"/>
                      <a:pt x="5298" y="338"/>
                      <a:pt x="5060" y="112"/>
                    </a:cubicBezTo>
                    <a:cubicBezTo>
                      <a:pt x="4978" y="30"/>
                      <a:pt x="4901" y="0"/>
                      <a:pt x="4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9"/>
              <p:cNvSpPr/>
              <p:nvPr/>
            </p:nvSpPr>
            <p:spPr>
              <a:xfrm>
                <a:off x="6891600" y="1417225"/>
                <a:ext cx="88125" cy="11670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668" extrusionOk="0">
                    <a:moveTo>
                      <a:pt x="2394" y="510"/>
                    </a:moveTo>
                    <a:cubicBezTo>
                      <a:pt x="2611" y="510"/>
                      <a:pt x="2709" y="597"/>
                      <a:pt x="2834" y="892"/>
                    </a:cubicBezTo>
                    <a:cubicBezTo>
                      <a:pt x="2941" y="1154"/>
                      <a:pt x="3001" y="1427"/>
                      <a:pt x="3037" y="1701"/>
                    </a:cubicBezTo>
                    <a:cubicBezTo>
                      <a:pt x="3048" y="1987"/>
                      <a:pt x="3060" y="2261"/>
                      <a:pt x="3037" y="2547"/>
                    </a:cubicBezTo>
                    <a:lnTo>
                      <a:pt x="3072" y="2547"/>
                    </a:lnTo>
                    <a:cubicBezTo>
                      <a:pt x="3072" y="2868"/>
                      <a:pt x="3096" y="3190"/>
                      <a:pt x="3060" y="3511"/>
                    </a:cubicBezTo>
                    <a:lnTo>
                      <a:pt x="3072" y="3511"/>
                    </a:lnTo>
                    <a:cubicBezTo>
                      <a:pt x="3048" y="3797"/>
                      <a:pt x="2965" y="4071"/>
                      <a:pt x="2620" y="4154"/>
                    </a:cubicBezTo>
                    <a:cubicBezTo>
                      <a:pt x="2567" y="4167"/>
                      <a:pt x="2518" y="4173"/>
                      <a:pt x="2472" y="4173"/>
                    </a:cubicBezTo>
                    <a:cubicBezTo>
                      <a:pt x="2226" y="4173"/>
                      <a:pt x="2066" y="4001"/>
                      <a:pt x="1905" y="3821"/>
                    </a:cubicBezTo>
                    <a:cubicBezTo>
                      <a:pt x="1846" y="3725"/>
                      <a:pt x="1798" y="3630"/>
                      <a:pt x="1763" y="3535"/>
                    </a:cubicBezTo>
                    <a:cubicBezTo>
                      <a:pt x="1548" y="3035"/>
                      <a:pt x="1227" y="2582"/>
                      <a:pt x="822" y="2225"/>
                    </a:cubicBezTo>
                    <a:cubicBezTo>
                      <a:pt x="536" y="1975"/>
                      <a:pt x="334" y="1689"/>
                      <a:pt x="381" y="1273"/>
                    </a:cubicBezTo>
                    <a:cubicBezTo>
                      <a:pt x="425" y="807"/>
                      <a:pt x="734" y="538"/>
                      <a:pt x="1166" y="538"/>
                    </a:cubicBezTo>
                    <a:cubicBezTo>
                      <a:pt x="1209" y="538"/>
                      <a:pt x="1253" y="541"/>
                      <a:pt x="1298" y="546"/>
                    </a:cubicBezTo>
                    <a:cubicBezTo>
                      <a:pt x="1421" y="557"/>
                      <a:pt x="1547" y="563"/>
                      <a:pt x="1673" y="563"/>
                    </a:cubicBezTo>
                    <a:cubicBezTo>
                      <a:pt x="1827" y="563"/>
                      <a:pt x="1981" y="554"/>
                      <a:pt x="2132" y="534"/>
                    </a:cubicBezTo>
                    <a:cubicBezTo>
                      <a:pt x="2236" y="520"/>
                      <a:pt x="2321" y="510"/>
                      <a:pt x="2394" y="510"/>
                    </a:cubicBezTo>
                    <a:close/>
                    <a:moveTo>
                      <a:pt x="2306" y="0"/>
                    </a:moveTo>
                    <a:cubicBezTo>
                      <a:pt x="2213" y="0"/>
                      <a:pt x="2115" y="12"/>
                      <a:pt x="2013" y="34"/>
                    </a:cubicBezTo>
                    <a:cubicBezTo>
                      <a:pt x="1774" y="86"/>
                      <a:pt x="1536" y="120"/>
                      <a:pt x="1297" y="120"/>
                    </a:cubicBezTo>
                    <a:cubicBezTo>
                      <a:pt x="1262" y="120"/>
                      <a:pt x="1226" y="119"/>
                      <a:pt x="1191" y="118"/>
                    </a:cubicBezTo>
                    <a:cubicBezTo>
                      <a:pt x="1157" y="116"/>
                      <a:pt x="1123" y="115"/>
                      <a:pt x="1090" y="115"/>
                    </a:cubicBezTo>
                    <a:cubicBezTo>
                      <a:pt x="415" y="115"/>
                      <a:pt x="35" y="465"/>
                      <a:pt x="0" y="1237"/>
                    </a:cubicBezTo>
                    <a:cubicBezTo>
                      <a:pt x="36" y="1689"/>
                      <a:pt x="227" y="2106"/>
                      <a:pt x="536" y="2428"/>
                    </a:cubicBezTo>
                    <a:cubicBezTo>
                      <a:pt x="822" y="2737"/>
                      <a:pt x="1096" y="3070"/>
                      <a:pt x="1358" y="3416"/>
                    </a:cubicBezTo>
                    <a:cubicBezTo>
                      <a:pt x="1608" y="3737"/>
                      <a:pt x="1810" y="4094"/>
                      <a:pt x="2084" y="4404"/>
                    </a:cubicBezTo>
                    <a:cubicBezTo>
                      <a:pt x="2231" y="4575"/>
                      <a:pt x="2449" y="4668"/>
                      <a:pt x="2672" y="4668"/>
                    </a:cubicBezTo>
                    <a:cubicBezTo>
                      <a:pt x="2775" y="4668"/>
                      <a:pt x="2879" y="4648"/>
                      <a:pt x="2977" y="4606"/>
                    </a:cubicBezTo>
                    <a:cubicBezTo>
                      <a:pt x="3227" y="4523"/>
                      <a:pt x="3406" y="4273"/>
                      <a:pt x="3394" y="4011"/>
                    </a:cubicBezTo>
                    <a:cubicBezTo>
                      <a:pt x="3453" y="2868"/>
                      <a:pt x="3525" y="1725"/>
                      <a:pt x="3132" y="618"/>
                    </a:cubicBezTo>
                    <a:cubicBezTo>
                      <a:pt x="2987" y="204"/>
                      <a:pt x="2695" y="0"/>
                      <a:pt x="2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9"/>
              <p:cNvSpPr/>
              <p:nvPr/>
            </p:nvSpPr>
            <p:spPr>
              <a:xfrm>
                <a:off x="7361300" y="1472175"/>
                <a:ext cx="66100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148" extrusionOk="0">
                    <a:moveTo>
                      <a:pt x="930" y="353"/>
                    </a:moveTo>
                    <a:cubicBezTo>
                      <a:pt x="978" y="353"/>
                      <a:pt x="1029" y="355"/>
                      <a:pt x="1084" y="361"/>
                    </a:cubicBezTo>
                    <a:cubicBezTo>
                      <a:pt x="1417" y="491"/>
                      <a:pt x="1882" y="622"/>
                      <a:pt x="2120" y="1099"/>
                    </a:cubicBezTo>
                    <a:cubicBezTo>
                      <a:pt x="2294" y="1470"/>
                      <a:pt x="2174" y="1694"/>
                      <a:pt x="1793" y="1694"/>
                    </a:cubicBezTo>
                    <a:cubicBezTo>
                      <a:pt x="1783" y="1694"/>
                      <a:pt x="1773" y="1694"/>
                      <a:pt x="1763" y="1694"/>
                    </a:cubicBezTo>
                    <a:cubicBezTo>
                      <a:pt x="1477" y="1670"/>
                      <a:pt x="1203" y="1634"/>
                      <a:pt x="929" y="1575"/>
                    </a:cubicBezTo>
                    <a:cubicBezTo>
                      <a:pt x="643" y="1504"/>
                      <a:pt x="346" y="968"/>
                      <a:pt x="417" y="682"/>
                    </a:cubicBezTo>
                    <a:cubicBezTo>
                      <a:pt x="478" y="448"/>
                      <a:pt x="644" y="353"/>
                      <a:pt x="930" y="353"/>
                    </a:cubicBezTo>
                    <a:close/>
                    <a:moveTo>
                      <a:pt x="847" y="1"/>
                    </a:moveTo>
                    <a:cubicBezTo>
                      <a:pt x="772" y="1"/>
                      <a:pt x="696" y="6"/>
                      <a:pt x="620" y="15"/>
                    </a:cubicBezTo>
                    <a:cubicBezTo>
                      <a:pt x="239" y="75"/>
                      <a:pt x="1" y="468"/>
                      <a:pt x="108" y="837"/>
                    </a:cubicBezTo>
                    <a:cubicBezTo>
                      <a:pt x="346" y="1706"/>
                      <a:pt x="739" y="2051"/>
                      <a:pt x="1644" y="2135"/>
                    </a:cubicBezTo>
                    <a:cubicBezTo>
                      <a:pt x="1727" y="2146"/>
                      <a:pt x="1810" y="2146"/>
                      <a:pt x="1906" y="2146"/>
                    </a:cubicBezTo>
                    <a:cubicBezTo>
                      <a:pt x="1925" y="2147"/>
                      <a:pt x="1944" y="2147"/>
                      <a:pt x="1962" y="2147"/>
                    </a:cubicBezTo>
                    <a:cubicBezTo>
                      <a:pt x="2390" y="2147"/>
                      <a:pt x="2621" y="2015"/>
                      <a:pt x="2644" y="1718"/>
                    </a:cubicBezTo>
                    <a:cubicBezTo>
                      <a:pt x="2644" y="1694"/>
                      <a:pt x="2644" y="1658"/>
                      <a:pt x="2644" y="1634"/>
                    </a:cubicBezTo>
                    <a:lnTo>
                      <a:pt x="2644" y="1539"/>
                    </a:lnTo>
                    <a:cubicBezTo>
                      <a:pt x="2632" y="1432"/>
                      <a:pt x="2596" y="1313"/>
                      <a:pt x="2560" y="1206"/>
                    </a:cubicBezTo>
                    <a:cubicBezTo>
                      <a:pt x="2300" y="480"/>
                      <a:pt x="1607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9"/>
              <p:cNvSpPr/>
              <p:nvPr/>
            </p:nvSpPr>
            <p:spPr>
              <a:xfrm>
                <a:off x="7427375" y="1510650"/>
                <a:ext cx="32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96" extrusionOk="0">
                    <a:moveTo>
                      <a:pt x="1" y="0"/>
                    </a:moveTo>
                    <a:lnTo>
                      <a:pt x="1" y="95"/>
                    </a:lnTo>
                    <a:cubicBezTo>
                      <a:pt x="13" y="72"/>
                      <a:pt x="1" y="3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9"/>
              <p:cNvSpPr/>
              <p:nvPr/>
            </p:nvSpPr>
            <p:spPr>
              <a:xfrm>
                <a:off x="6408800" y="1927550"/>
                <a:ext cx="315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580" extrusionOk="0">
                    <a:moveTo>
                      <a:pt x="892" y="0"/>
                    </a:moveTo>
                    <a:cubicBezTo>
                      <a:pt x="835" y="0"/>
                      <a:pt x="779" y="10"/>
                      <a:pt x="727" y="29"/>
                    </a:cubicBezTo>
                    <a:cubicBezTo>
                      <a:pt x="596" y="76"/>
                      <a:pt x="477" y="148"/>
                      <a:pt x="382" y="255"/>
                    </a:cubicBezTo>
                    <a:cubicBezTo>
                      <a:pt x="96" y="553"/>
                      <a:pt x="1" y="1017"/>
                      <a:pt x="120" y="1553"/>
                    </a:cubicBezTo>
                    <a:cubicBezTo>
                      <a:pt x="158" y="1562"/>
                      <a:pt x="197" y="1580"/>
                      <a:pt x="223" y="1580"/>
                    </a:cubicBezTo>
                    <a:cubicBezTo>
                      <a:pt x="229" y="1580"/>
                      <a:pt x="234" y="1579"/>
                      <a:pt x="239" y="1576"/>
                    </a:cubicBezTo>
                    <a:cubicBezTo>
                      <a:pt x="810" y="1386"/>
                      <a:pt x="1024" y="874"/>
                      <a:pt x="1251" y="386"/>
                    </a:cubicBezTo>
                    <a:cubicBezTo>
                      <a:pt x="1263" y="267"/>
                      <a:pt x="1227" y="148"/>
                      <a:pt x="1132" y="64"/>
                    </a:cubicBezTo>
                    <a:cubicBezTo>
                      <a:pt x="1060" y="22"/>
                      <a:pt x="976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9"/>
              <p:cNvSpPr/>
              <p:nvPr/>
            </p:nvSpPr>
            <p:spPr>
              <a:xfrm>
                <a:off x="6418325" y="1930325"/>
                <a:ext cx="390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2" extrusionOk="0">
                    <a:moveTo>
                      <a:pt x="1" y="132"/>
                    </a:moveTo>
                    <a:cubicBezTo>
                      <a:pt x="48" y="84"/>
                      <a:pt x="96" y="37"/>
                      <a:pt x="155" y="1"/>
                    </a:cubicBezTo>
                    <a:cubicBezTo>
                      <a:pt x="96" y="37"/>
                      <a:pt x="48" y="84"/>
                      <a:pt x="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8" name="Google Shape;1828;p19"/>
            <p:cNvGrpSpPr/>
            <p:nvPr/>
          </p:nvGrpSpPr>
          <p:grpSpPr>
            <a:xfrm>
              <a:off x="4854450" y="1079350"/>
              <a:ext cx="3820425" cy="3549850"/>
              <a:chOff x="4854450" y="1079350"/>
              <a:chExt cx="3820425" cy="3549850"/>
            </a:xfrm>
          </p:grpSpPr>
          <p:sp>
            <p:nvSpPr>
              <p:cNvPr id="1829" name="Google Shape;1829;p19"/>
              <p:cNvSpPr/>
              <p:nvPr/>
            </p:nvSpPr>
            <p:spPr>
              <a:xfrm>
                <a:off x="7722350" y="1087075"/>
                <a:ext cx="479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382" extrusionOk="0">
                    <a:moveTo>
                      <a:pt x="525" y="1"/>
                    </a:moveTo>
                    <a:cubicBezTo>
                      <a:pt x="358" y="798"/>
                      <a:pt x="191" y="1548"/>
                      <a:pt x="1" y="2382"/>
                    </a:cubicBezTo>
                    <a:cubicBezTo>
                      <a:pt x="429" y="2275"/>
                      <a:pt x="787" y="2013"/>
                      <a:pt x="1001" y="1632"/>
                    </a:cubicBezTo>
                    <a:cubicBezTo>
                      <a:pt x="1311" y="1144"/>
                      <a:pt x="1596" y="644"/>
                      <a:pt x="1894" y="144"/>
                    </a:cubicBezTo>
                    <a:cubicBezTo>
                      <a:pt x="1918" y="120"/>
                      <a:pt x="1882" y="60"/>
                      <a:pt x="18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0" name="Google Shape;1830;p19"/>
              <p:cNvGrpSpPr/>
              <p:nvPr/>
            </p:nvGrpSpPr>
            <p:grpSpPr>
              <a:xfrm>
                <a:off x="4854450" y="1079350"/>
                <a:ext cx="3820425" cy="3549850"/>
                <a:chOff x="4854450" y="1079350"/>
                <a:chExt cx="3820425" cy="3549850"/>
              </a:xfrm>
            </p:grpSpPr>
            <p:sp>
              <p:nvSpPr>
                <p:cNvPr id="1831" name="Google Shape;1831;p19"/>
                <p:cNvSpPr/>
                <p:nvPr/>
              </p:nvSpPr>
              <p:spPr>
                <a:xfrm>
                  <a:off x="5140500" y="1107025"/>
                  <a:ext cx="34250" cy="7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3037" extrusionOk="0">
                      <a:moveTo>
                        <a:pt x="866" y="1"/>
                      </a:moveTo>
                      <a:cubicBezTo>
                        <a:pt x="536" y="1"/>
                        <a:pt x="416" y="123"/>
                        <a:pt x="321" y="477"/>
                      </a:cubicBezTo>
                      <a:cubicBezTo>
                        <a:pt x="191" y="1060"/>
                        <a:pt x="95" y="1655"/>
                        <a:pt x="24" y="2263"/>
                      </a:cubicBezTo>
                      <a:cubicBezTo>
                        <a:pt x="0" y="2477"/>
                        <a:pt x="71" y="2703"/>
                        <a:pt x="107" y="3036"/>
                      </a:cubicBezTo>
                      <a:cubicBezTo>
                        <a:pt x="607" y="2572"/>
                        <a:pt x="1369" y="667"/>
                        <a:pt x="1345" y="48"/>
                      </a:cubicBezTo>
                      <a:cubicBezTo>
                        <a:pt x="1148" y="18"/>
                        <a:pt x="992" y="1"/>
                        <a:pt x="8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19"/>
                <p:cNvSpPr/>
                <p:nvPr/>
              </p:nvSpPr>
              <p:spPr>
                <a:xfrm>
                  <a:off x="6155800" y="3783825"/>
                  <a:ext cx="84550" cy="6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2536" extrusionOk="0">
                      <a:moveTo>
                        <a:pt x="2082" y="1"/>
                      </a:moveTo>
                      <a:cubicBezTo>
                        <a:pt x="1953" y="1"/>
                        <a:pt x="1827" y="45"/>
                        <a:pt x="1691" y="156"/>
                      </a:cubicBezTo>
                      <a:cubicBezTo>
                        <a:pt x="1274" y="525"/>
                        <a:pt x="834" y="882"/>
                        <a:pt x="405" y="1227"/>
                      </a:cubicBezTo>
                      <a:cubicBezTo>
                        <a:pt x="274" y="1299"/>
                        <a:pt x="143" y="1370"/>
                        <a:pt x="0" y="1430"/>
                      </a:cubicBezTo>
                      <a:cubicBezTo>
                        <a:pt x="667" y="1680"/>
                        <a:pt x="667" y="1692"/>
                        <a:pt x="1274" y="2192"/>
                      </a:cubicBezTo>
                      <a:cubicBezTo>
                        <a:pt x="1393" y="2287"/>
                        <a:pt x="1524" y="2370"/>
                        <a:pt x="1655" y="2430"/>
                      </a:cubicBezTo>
                      <a:cubicBezTo>
                        <a:pt x="1811" y="2501"/>
                        <a:pt x="1963" y="2536"/>
                        <a:pt x="2106" y="2536"/>
                      </a:cubicBezTo>
                      <a:cubicBezTo>
                        <a:pt x="2465" y="2536"/>
                        <a:pt x="2764" y="2318"/>
                        <a:pt x="2917" y="1918"/>
                      </a:cubicBezTo>
                      <a:cubicBezTo>
                        <a:pt x="2977" y="1787"/>
                        <a:pt x="3001" y="1620"/>
                        <a:pt x="3060" y="1501"/>
                      </a:cubicBezTo>
                      <a:cubicBezTo>
                        <a:pt x="3382" y="763"/>
                        <a:pt x="3227" y="418"/>
                        <a:pt x="2465" y="96"/>
                      </a:cubicBezTo>
                      <a:cubicBezTo>
                        <a:pt x="2327" y="39"/>
                        <a:pt x="2203" y="1"/>
                        <a:pt x="20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19"/>
                <p:cNvSpPr/>
                <p:nvPr/>
              </p:nvSpPr>
              <p:spPr>
                <a:xfrm>
                  <a:off x="6275150" y="3760625"/>
                  <a:ext cx="53900" cy="2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823" extrusionOk="0">
                      <a:moveTo>
                        <a:pt x="477" y="0"/>
                      </a:moveTo>
                      <a:cubicBezTo>
                        <a:pt x="298" y="0"/>
                        <a:pt x="60" y="0"/>
                        <a:pt x="36" y="250"/>
                      </a:cubicBezTo>
                      <a:cubicBezTo>
                        <a:pt x="1" y="477"/>
                        <a:pt x="167" y="679"/>
                        <a:pt x="394" y="691"/>
                      </a:cubicBezTo>
                      <a:cubicBezTo>
                        <a:pt x="846" y="762"/>
                        <a:pt x="1287" y="798"/>
                        <a:pt x="1739" y="822"/>
                      </a:cubicBezTo>
                      <a:cubicBezTo>
                        <a:pt x="1748" y="822"/>
                        <a:pt x="1757" y="823"/>
                        <a:pt x="1765" y="823"/>
                      </a:cubicBezTo>
                      <a:cubicBezTo>
                        <a:pt x="1998" y="823"/>
                        <a:pt x="2121" y="667"/>
                        <a:pt x="2156" y="346"/>
                      </a:cubicBezTo>
                      <a:cubicBezTo>
                        <a:pt x="1989" y="239"/>
                        <a:pt x="1810" y="143"/>
                        <a:pt x="1632" y="96"/>
                      </a:cubicBezTo>
                      <a:cubicBezTo>
                        <a:pt x="1251" y="36"/>
                        <a:pt x="858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19"/>
                <p:cNvSpPr/>
                <p:nvPr/>
              </p:nvSpPr>
              <p:spPr>
                <a:xfrm>
                  <a:off x="5412550" y="1646050"/>
                  <a:ext cx="42575" cy="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750" extrusionOk="0">
                      <a:moveTo>
                        <a:pt x="1513" y="0"/>
                      </a:moveTo>
                      <a:cubicBezTo>
                        <a:pt x="803" y="0"/>
                        <a:pt x="105" y="783"/>
                        <a:pt x="0" y="1668"/>
                      </a:cubicBezTo>
                      <a:cubicBezTo>
                        <a:pt x="98" y="1725"/>
                        <a:pt x="190" y="1749"/>
                        <a:pt x="276" y="1749"/>
                      </a:cubicBezTo>
                      <a:cubicBezTo>
                        <a:pt x="461" y="1749"/>
                        <a:pt x="616" y="1636"/>
                        <a:pt x="739" y="1490"/>
                      </a:cubicBezTo>
                      <a:cubicBezTo>
                        <a:pt x="1096" y="1049"/>
                        <a:pt x="1703" y="728"/>
                        <a:pt x="1560" y="2"/>
                      </a:cubicBezTo>
                      <a:cubicBezTo>
                        <a:pt x="1544" y="1"/>
                        <a:pt x="1529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19"/>
                <p:cNvSpPr/>
                <p:nvPr/>
              </p:nvSpPr>
              <p:spPr>
                <a:xfrm>
                  <a:off x="8435850" y="4116925"/>
                  <a:ext cx="33950" cy="4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773" extrusionOk="0">
                      <a:moveTo>
                        <a:pt x="1067" y="0"/>
                      </a:moveTo>
                      <a:cubicBezTo>
                        <a:pt x="1038" y="0"/>
                        <a:pt x="1008" y="4"/>
                        <a:pt x="976" y="12"/>
                      </a:cubicBezTo>
                      <a:cubicBezTo>
                        <a:pt x="631" y="119"/>
                        <a:pt x="0" y="893"/>
                        <a:pt x="12" y="1250"/>
                      </a:cubicBezTo>
                      <a:cubicBezTo>
                        <a:pt x="24" y="1441"/>
                        <a:pt x="119" y="1607"/>
                        <a:pt x="262" y="1727"/>
                      </a:cubicBezTo>
                      <a:cubicBezTo>
                        <a:pt x="328" y="1757"/>
                        <a:pt x="397" y="1772"/>
                        <a:pt x="465" y="1772"/>
                      </a:cubicBezTo>
                      <a:cubicBezTo>
                        <a:pt x="555" y="1772"/>
                        <a:pt x="645" y="1745"/>
                        <a:pt x="726" y="1691"/>
                      </a:cubicBezTo>
                      <a:cubicBezTo>
                        <a:pt x="1060" y="1357"/>
                        <a:pt x="1357" y="988"/>
                        <a:pt x="1357" y="464"/>
                      </a:cubicBezTo>
                      <a:cubicBezTo>
                        <a:pt x="1357" y="165"/>
                        <a:pt x="1250" y="0"/>
                        <a:pt x="10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19"/>
                <p:cNvSpPr/>
                <p:nvPr/>
              </p:nvSpPr>
              <p:spPr>
                <a:xfrm>
                  <a:off x="6026025" y="3889675"/>
                  <a:ext cx="31575" cy="2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161" extrusionOk="0">
                      <a:moveTo>
                        <a:pt x="983" y="1"/>
                      </a:moveTo>
                      <a:cubicBezTo>
                        <a:pt x="953" y="1"/>
                        <a:pt x="923" y="10"/>
                        <a:pt x="893" y="29"/>
                      </a:cubicBezTo>
                      <a:cubicBezTo>
                        <a:pt x="584" y="268"/>
                        <a:pt x="286" y="541"/>
                        <a:pt x="36" y="851"/>
                      </a:cubicBezTo>
                      <a:cubicBezTo>
                        <a:pt x="0" y="887"/>
                        <a:pt x="119" y="1077"/>
                        <a:pt x="155" y="1161"/>
                      </a:cubicBezTo>
                      <a:cubicBezTo>
                        <a:pt x="160" y="1161"/>
                        <a:pt x="166" y="1161"/>
                        <a:pt x="172" y="1161"/>
                      </a:cubicBezTo>
                      <a:cubicBezTo>
                        <a:pt x="575" y="1161"/>
                        <a:pt x="1132" y="740"/>
                        <a:pt x="1203" y="434"/>
                      </a:cubicBezTo>
                      <a:cubicBezTo>
                        <a:pt x="1262" y="226"/>
                        <a:pt x="1131" y="1"/>
                        <a:pt x="9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19"/>
                <p:cNvSpPr/>
                <p:nvPr/>
              </p:nvSpPr>
              <p:spPr>
                <a:xfrm>
                  <a:off x="8354875" y="4038025"/>
                  <a:ext cx="39025" cy="3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237" extrusionOk="0">
                      <a:moveTo>
                        <a:pt x="310" y="1"/>
                      </a:moveTo>
                      <a:cubicBezTo>
                        <a:pt x="1" y="263"/>
                        <a:pt x="108" y="525"/>
                        <a:pt x="298" y="799"/>
                      </a:cubicBezTo>
                      <a:cubicBezTo>
                        <a:pt x="538" y="1107"/>
                        <a:pt x="827" y="1236"/>
                        <a:pt x="1156" y="1236"/>
                      </a:cubicBezTo>
                      <a:cubicBezTo>
                        <a:pt x="1285" y="1236"/>
                        <a:pt x="1420" y="1217"/>
                        <a:pt x="1560" y="1180"/>
                      </a:cubicBezTo>
                      <a:cubicBezTo>
                        <a:pt x="1346" y="620"/>
                        <a:pt x="882" y="180"/>
                        <a:pt x="3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38" name="Google Shape;1838;p19"/>
                <p:cNvGrpSpPr/>
                <p:nvPr/>
              </p:nvGrpSpPr>
              <p:grpSpPr>
                <a:xfrm>
                  <a:off x="4854450" y="1079350"/>
                  <a:ext cx="3820425" cy="3549850"/>
                  <a:chOff x="4854450" y="1079350"/>
                  <a:chExt cx="3820425" cy="3549850"/>
                </a:xfrm>
              </p:grpSpPr>
              <p:sp>
                <p:nvSpPr>
                  <p:cNvPr id="1839" name="Google Shape;1839;p19"/>
                  <p:cNvSpPr/>
                  <p:nvPr/>
                </p:nvSpPr>
                <p:spPr>
                  <a:xfrm>
                    <a:off x="4938975" y="1079350"/>
                    <a:ext cx="3735900" cy="317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6" h="127191" extrusionOk="0">
                        <a:moveTo>
                          <a:pt x="59833" y="33312"/>
                        </a:moveTo>
                        <a:cubicBezTo>
                          <a:pt x="59881" y="33312"/>
                          <a:pt x="59928" y="33321"/>
                          <a:pt x="59972" y="33338"/>
                        </a:cubicBezTo>
                        <a:cubicBezTo>
                          <a:pt x="60282" y="33433"/>
                          <a:pt x="60591" y="34028"/>
                          <a:pt x="60437" y="34302"/>
                        </a:cubicBezTo>
                        <a:cubicBezTo>
                          <a:pt x="60056" y="35016"/>
                          <a:pt x="59722" y="35802"/>
                          <a:pt x="58853" y="36100"/>
                        </a:cubicBezTo>
                        <a:cubicBezTo>
                          <a:pt x="58794" y="36112"/>
                          <a:pt x="58734" y="36124"/>
                          <a:pt x="58663" y="36135"/>
                        </a:cubicBezTo>
                        <a:cubicBezTo>
                          <a:pt x="58210" y="35100"/>
                          <a:pt x="58698" y="33742"/>
                          <a:pt x="59663" y="33349"/>
                        </a:cubicBezTo>
                        <a:cubicBezTo>
                          <a:pt x="59720" y="33324"/>
                          <a:pt x="59778" y="33312"/>
                          <a:pt x="59833" y="33312"/>
                        </a:cubicBezTo>
                        <a:close/>
                        <a:moveTo>
                          <a:pt x="148352" y="0"/>
                        </a:moveTo>
                        <a:cubicBezTo>
                          <a:pt x="145304" y="12"/>
                          <a:pt x="142268" y="24"/>
                          <a:pt x="139232" y="60"/>
                        </a:cubicBezTo>
                        <a:cubicBezTo>
                          <a:pt x="138708" y="72"/>
                          <a:pt x="138184" y="131"/>
                          <a:pt x="137672" y="214"/>
                        </a:cubicBezTo>
                        <a:cubicBezTo>
                          <a:pt x="137030" y="310"/>
                          <a:pt x="136541" y="643"/>
                          <a:pt x="136339" y="1298"/>
                        </a:cubicBezTo>
                        <a:cubicBezTo>
                          <a:pt x="135946" y="2608"/>
                          <a:pt x="134874" y="3048"/>
                          <a:pt x="133720" y="3381"/>
                        </a:cubicBezTo>
                        <a:cubicBezTo>
                          <a:pt x="133684" y="3387"/>
                          <a:pt x="133647" y="3390"/>
                          <a:pt x="133611" y="3390"/>
                        </a:cubicBezTo>
                        <a:cubicBezTo>
                          <a:pt x="133500" y="3390"/>
                          <a:pt x="133386" y="3364"/>
                          <a:pt x="133279" y="3310"/>
                        </a:cubicBezTo>
                        <a:cubicBezTo>
                          <a:pt x="132446" y="2953"/>
                          <a:pt x="131731" y="2441"/>
                          <a:pt x="131315" y="1596"/>
                        </a:cubicBezTo>
                        <a:cubicBezTo>
                          <a:pt x="131207" y="1369"/>
                          <a:pt x="131076" y="1131"/>
                          <a:pt x="130969" y="893"/>
                        </a:cubicBezTo>
                        <a:cubicBezTo>
                          <a:pt x="130750" y="413"/>
                          <a:pt x="130449" y="62"/>
                          <a:pt x="129914" y="62"/>
                        </a:cubicBezTo>
                        <a:cubicBezTo>
                          <a:pt x="129838" y="62"/>
                          <a:pt x="129757" y="69"/>
                          <a:pt x="129671" y="83"/>
                        </a:cubicBezTo>
                        <a:cubicBezTo>
                          <a:pt x="129642" y="89"/>
                          <a:pt x="129612" y="92"/>
                          <a:pt x="129581" y="92"/>
                        </a:cubicBezTo>
                        <a:cubicBezTo>
                          <a:pt x="129549" y="92"/>
                          <a:pt x="129517" y="89"/>
                          <a:pt x="129481" y="83"/>
                        </a:cubicBezTo>
                        <a:cubicBezTo>
                          <a:pt x="128183" y="83"/>
                          <a:pt x="126873" y="83"/>
                          <a:pt x="125576" y="107"/>
                        </a:cubicBezTo>
                        <a:cubicBezTo>
                          <a:pt x="125409" y="119"/>
                          <a:pt x="125230" y="143"/>
                          <a:pt x="125064" y="191"/>
                        </a:cubicBezTo>
                        <a:cubicBezTo>
                          <a:pt x="125028" y="726"/>
                          <a:pt x="124980" y="1226"/>
                          <a:pt x="124980" y="1727"/>
                        </a:cubicBezTo>
                        <a:cubicBezTo>
                          <a:pt x="124992" y="2096"/>
                          <a:pt x="124861" y="2453"/>
                          <a:pt x="124623" y="2739"/>
                        </a:cubicBezTo>
                        <a:cubicBezTo>
                          <a:pt x="124433" y="2977"/>
                          <a:pt x="124206" y="3191"/>
                          <a:pt x="123956" y="3370"/>
                        </a:cubicBezTo>
                        <a:cubicBezTo>
                          <a:pt x="123444" y="3679"/>
                          <a:pt x="123290" y="4096"/>
                          <a:pt x="123325" y="4679"/>
                        </a:cubicBezTo>
                        <a:cubicBezTo>
                          <a:pt x="123397" y="5846"/>
                          <a:pt x="123456" y="7013"/>
                          <a:pt x="123480" y="8180"/>
                        </a:cubicBezTo>
                        <a:cubicBezTo>
                          <a:pt x="123492" y="9251"/>
                          <a:pt x="123444" y="10311"/>
                          <a:pt x="123433" y="11371"/>
                        </a:cubicBezTo>
                        <a:cubicBezTo>
                          <a:pt x="123421" y="11883"/>
                          <a:pt x="123444" y="12406"/>
                          <a:pt x="123790" y="12787"/>
                        </a:cubicBezTo>
                        <a:cubicBezTo>
                          <a:pt x="124290" y="13347"/>
                          <a:pt x="124564" y="14061"/>
                          <a:pt x="124587" y="14800"/>
                        </a:cubicBezTo>
                        <a:cubicBezTo>
                          <a:pt x="124623" y="15728"/>
                          <a:pt x="124647" y="16669"/>
                          <a:pt x="124266" y="17562"/>
                        </a:cubicBezTo>
                        <a:cubicBezTo>
                          <a:pt x="124019" y="18153"/>
                          <a:pt x="123461" y="18589"/>
                          <a:pt x="122829" y="18589"/>
                        </a:cubicBezTo>
                        <a:cubicBezTo>
                          <a:pt x="122761" y="18589"/>
                          <a:pt x="122692" y="18584"/>
                          <a:pt x="122623" y="18574"/>
                        </a:cubicBezTo>
                        <a:cubicBezTo>
                          <a:pt x="121623" y="18431"/>
                          <a:pt x="120623" y="18217"/>
                          <a:pt x="119634" y="17979"/>
                        </a:cubicBezTo>
                        <a:cubicBezTo>
                          <a:pt x="119460" y="17938"/>
                          <a:pt x="119343" y="17908"/>
                          <a:pt x="119250" y="17908"/>
                        </a:cubicBezTo>
                        <a:cubicBezTo>
                          <a:pt x="119070" y="17908"/>
                          <a:pt x="118977" y="18018"/>
                          <a:pt x="118718" y="18371"/>
                        </a:cubicBezTo>
                        <a:cubicBezTo>
                          <a:pt x="118896" y="18586"/>
                          <a:pt x="119075" y="18836"/>
                          <a:pt x="119289" y="19050"/>
                        </a:cubicBezTo>
                        <a:cubicBezTo>
                          <a:pt x="119718" y="19491"/>
                          <a:pt x="119801" y="19848"/>
                          <a:pt x="119492" y="20372"/>
                        </a:cubicBezTo>
                        <a:cubicBezTo>
                          <a:pt x="119337" y="20657"/>
                          <a:pt x="119111" y="20896"/>
                          <a:pt x="118849" y="21086"/>
                        </a:cubicBezTo>
                        <a:cubicBezTo>
                          <a:pt x="118194" y="21515"/>
                          <a:pt x="117503" y="21872"/>
                          <a:pt x="116789" y="22181"/>
                        </a:cubicBezTo>
                        <a:cubicBezTo>
                          <a:pt x="116243" y="22394"/>
                          <a:pt x="115671" y="22554"/>
                          <a:pt x="115074" y="22554"/>
                        </a:cubicBezTo>
                        <a:cubicBezTo>
                          <a:pt x="114968" y="22554"/>
                          <a:pt x="114861" y="22549"/>
                          <a:pt x="114753" y="22539"/>
                        </a:cubicBezTo>
                        <a:cubicBezTo>
                          <a:pt x="113812" y="22431"/>
                          <a:pt x="113015" y="21800"/>
                          <a:pt x="112693" y="20907"/>
                        </a:cubicBezTo>
                        <a:cubicBezTo>
                          <a:pt x="112622" y="20681"/>
                          <a:pt x="112526" y="20455"/>
                          <a:pt x="112431" y="20241"/>
                        </a:cubicBezTo>
                        <a:cubicBezTo>
                          <a:pt x="112203" y="19717"/>
                          <a:pt x="111837" y="19422"/>
                          <a:pt x="111365" y="19422"/>
                        </a:cubicBezTo>
                        <a:cubicBezTo>
                          <a:pt x="111247" y="19422"/>
                          <a:pt x="111122" y="19440"/>
                          <a:pt x="110991" y="19479"/>
                        </a:cubicBezTo>
                        <a:cubicBezTo>
                          <a:pt x="110014" y="19776"/>
                          <a:pt x="109062" y="20145"/>
                          <a:pt x="108109" y="20479"/>
                        </a:cubicBezTo>
                        <a:cubicBezTo>
                          <a:pt x="107693" y="20610"/>
                          <a:pt x="107300" y="20776"/>
                          <a:pt x="106883" y="20872"/>
                        </a:cubicBezTo>
                        <a:cubicBezTo>
                          <a:pt x="105835" y="21122"/>
                          <a:pt x="104811" y="21491"/>
                          <a:pt x="104049" y="22265"/>
                        </a:cubicBezTo>
                        <a:cubicBezTo>
                          <a:pt x="102966" y="23372"/>
                          <a:pt x="101644" y="23967"/>
                          <a:pt x="100180" y="24277"/>
                        </a:cubicBezTo>
                        <a:cubicBezTo>
                          <a:pt x="99168" y="24491"/>
                          <a:pt x="98227" y="24836"/>
                          <a:pt x="97382" y="25444"/>
                        </a:cubicBezTo>
                        <a:cubicBezTo>
                          <a:pt x="97046" y="25666"/>
                          <a:pt x="96661" y="25776"/>
                          <a:pt x="96276" y="25776"/>
                        </a:cubicBezTo>
                        <a:cubicBezTo>
                          <a:pt x="95857" y="25776"/>
                          <a:pt x="95438" y="25645"/>
                          <a:pt x="95084" y="25384"/>
                        </a:cubicBezTo>
                        <a:cubicBezTo>
                          <a:pt x="94488" y="24896"/>
                          <a:pt x="93834" y="24515"/>
                          <a:pt x="93119" y="24253"/>
                        </a:cubicBezTo>
                        <a:cubicBezTo>
                          <a:pt x="92393" y="23991"/>
                          <a:pt x="92262" y="23551"/>
                          <a:pt x="92643" y="22872"/>
                        </a:cubicBezTo>
                        <a:cubicBezTo>
                          <a:pt x="92774" y="22658"/>
                          <a:pt x="92905" y="22431"/>
                          <a:pt x="93012" y="22241"/>
                        </a:cubicBezTo>
                        <a:cubicBezTo>
                          <a:pt x="92708" y="21925"/>
                          <a:pt x="92420" y="21768"/>
                          <a:pt x="92149" y="21768"/>
                        </a:cubicBezTo>
                        <a:cubicBezTo>
                          <a:pt x="91878" y="21768"/>
                          <a:pt x="91625" y="21925"/>
                          <a:pt x="91393" y="22241"/>
                        </a:cubicBezTo>
                        <a:cubicBezTo>
                          <a:pt x="91036" y="22765"/>
                          <a:pt x="90488" y="23122"/>
                          <a:pt x="89869" y="23253"/>
                        </a:cubicBezTo>
                        <a:cubicBezTo>
                          <a:pt x="89595" y="23312"/>
                          <a:pt x="89321" y="23420"/>
                          <a:pt x="89083" y="23563"/>
                        </a:cubicBezTo>
                        <a:cubicBezTo>
                          <a:pt x="88604" y="23854"/>
                          <a:pt x="88061" y="24000"/>
                          <a:pt x="87510" y="24000"/>
                        </a:cubicBezTo>
                        <a:cubicBezTo>
                          <a:pt x="87431" y="24000"/>
                          <a:pt x="87352" y="23997"/>
                          <a:pt x="87273" y="23991"/>
                        </a:cubicBezTo>
                        <a:cubicBezTo>
                          <a:pt x="87199" y="23985"/>
                          <a:pt x="87124" y="23981"/>
                          <a:pt x="87050" y="23981"/>
                        </a:cubicBezTo>
                        <a:cubicBezTo>
                          <a:pt x="86450" y="23981"/>
                          <a:pt x="85872" y="24194"/>
                          <a:pt x="85416" y="24586"/>
                        </a:cubicBezTo>
                        <a:cubicBezTo>
                          <a:pt x="85034" y="24901"/>
                          <a:pt x="84554" y="25071"/>
                          <a:pt x="84066" y="25071"/>
                        </a:cubicBezTo>
                        <a:cubicBezTo>
                          <a:pt x="83944" y="25071"/>
                          <a:pt x="83822" y="25060"/>
                          <a:pt x="83701" y="25039"/>
                        </a:cubicBezTo>
                        <a:cubicBezTo>
                          <a:pt x="83451" y="25003"/>
                          <a:pt x="83189" y="24979"/>
                          <a:pt x="82928" y="24932"/>
                        </a:cubicBezTo>
                        <a:cubicBezTo>
                          <a:pt x="82308" y="24825"/>
                          <a:pt x="81975" y="24205"/>
                          <a:pt x="82296" y="23682"/>
                        </a:cubicBezTo>
                        <a:cubicBezTo>
                          <a:pt x="82547" y="23289"/>
                          <a:pt x="82904" y="22955"/>
                          <a:pt x="83237" y="22622"/>
                        </a:cubicBezTo>
                        <a:cubicBezTo>
                          <a:pt x="83380" y="22467"/>
                          <a:pt x="83606" y="22372"/>
                          <a:pt x="83439" y="22062"/>
                        </a:cubicBezTo>
                        <a:lnTo>
                          <a:pt x="83439" y="22062"/>
                        </a:lnTo>
                        <a:cubicBezTo>
                          <a:pt x="83309" y="22110"/>
                          <a:pt x="83189" y="22169"/>
                          <a:pt x="83082" y="22229"/>
                        </a:cubicBezTo>
                        <a:cubicBezTo>
                          <a:pt x="82841" y="22378"/>
                          <a:pt x="82596" y="22430"/>
                          <a:pt x="82344" y="22430"/>
                        </a:cubicBezTo>
                        <a:cubicBezTo>
                          <a:pt x="82173" y="22430"/>
                          <a:pt x="81999" y="22406"/>
                          <a:pt x="81820" y="22372"/>
                        </a:cubicBezTo>
                        <a:cubicBezTo>
                          <a:pt x="81308" y="22265"/>
                          <a:pt x="80796" y="22181"/>
                          <a:pt x="80284" y="22134"/>
                        </a:cubicBezTo>
                        <a:cubicBezTo>
                          <a:pt x="79391" y="22074"/>
                          <a:pt x="78808" y="21681"/>
                          <a:pt x="78606" y="20788"/>
                        </a:cubicBezTo>
                        <a:cubicBezTo>
                          <a:pt x="78534" y="20455"/>
                          <a:pt x="78332" y="20145"/>
                          <a:pt x="78058" y="19931"/>
                        </a:cubicBezTo>
                        <a:cubicBezTo>
                          <a:pt x="77605" y="19586"/>
                          <a:pt x="77534" y="19121"/>
                          <a:pt x="77665" y="18598"/>
                        </a:cubicBezTo>
                        <a:cubicBezTo>
                          <a:pt x="77832" y="17895"/>
                          <a:pt x="77808" y="17848"/>
                          <a:pt x="77153" y="17586"/>
                        </a:cubicBezTo>
                        <a:cubicBezTo>
                          <a:pt x="77082" y="17550"/>
                          <a:pt x="76998" y="17526"/>
                          <a:pt x="76915" y="17478"/>
                        </a:cubicBezTo>
                        <a:cubicBezTo>
                          <a:pt x="76439" y="17228"/>
                          <a:pt x="76308" y="16800"/>
                          <a:pt x="76581" y="16335"/>
                        </a:cubicBezTo>
                        <a:cubicBezTo>
                          <a:pt x="76665" y="16204"/>
                          <a:pt x="76760" y="16085"/>
                          <a:pt x="76855" y="15978"/>
                        </a:cubicBezTo>
                        <a:cubicBezTo>
                          <a:pt x="77117" y="15728"/>
                          <a:pt x="77201" y="15347"/>
                          <a:pt x="77058" y="15026"/>
                        </a:cubicBezTo>
                        <a:cubicBezTo>
                          <a:pt x="76986" y="14776"/>
                          <a:pt x="76974" y="14514"/>
                          <a:pt x="76998" y="14252"/>
                        </a:cubicBezTo>
                        <a:cubicBezTo>
                          <a:pt x="77058" y="13335"/>
                          <a:pt x="77415" y="12645"/>
                          <a:pt x="78439" y="12454"/>
                        </a:cubicBezTo>
                        <a:cubicBezTo>
                          <a:pt x="78879" y="12359"/>
                          <a:pt x="79082" y="12002"/>
                          <a:pt x="79094" y="11525"/>
                        </a:cubicBezTo>
                        <a:cubicBezTo>
                          <a:pt x="79106" y="11085"/>
                          <a:pt x="79165" y="10656"/>
                          <a:pt x="79272" y="10239"/>
                        </a:cubicBezTo>
                        <a:cubicBezTo>
                          <a:pt x="79499" y="9299"/>
                          <a:pt x="79772" y="9073"/>
                          <a:pt x="80713" y="8942"/>
                        </a:cubicBezTo>
                        <a:cubicBezTo>
                          <a:pt x="81225" y="8870"/>
                          <a:pt x="81618" y="8454"/>
                          <a:pt x="81677" y="7942"/>
                        </a:cubicBezTo>
                        <a:cubicBezTo>
                          <a:pt x="81749" y="7453"/>
                          <a:pt x="81582" y="7191"/>
                          <a:pt x="81034" y="6953"/>
                        </a:cubicBezTo>
                        <a:cubicBezTo>
                          <a:pt x="80915" y="6894"/>
                          <a:pt x="80796" y="6846"/>
                          <a:pt x="80677" y="6799"/>
                        </a:cubicBezTo>
                        <a:cubicBezTo>
                          <a:pt x="79844" y="6465"/>
                          <a:pt x="79534" y="5977"/>
                          <a:pt x="79629" y="5096"/>
                        </a:cubicBezTo>
                        <a:cubicBezTo>
                          <a:pt x="79749" y="4001"/>
                          <a:pt x="79868" y="2917"/>
                          <a:pt x="80249" y="1857"/>
                        </a:cubicBezTo>
                        <a:cubicBezTo>
                          <a:pt x="80546" y="1048"/>
                          <a:pt x="80189" y="584"/>
                          <a:pt x="79308" y="524"/>
                        </a:cubicBezTo>
                        <a:cubicBezTo>
                          <a:pt x="79255" y="520"/>
                          <a:pt x="79202" y="518"/>
                          <a:pt x="79150" y="518"/>
                        </a:cubicBezTo>
                        <a:cubicBezTo>
                          <a:pt x="78394" y="518"/>
                          <a:pt x="77807" y="914"/>
                          <a:pt x="77272" y="1393"/>
                        </a:cubicBezTo>
                        <a:cubicBezTo>
                          <a:pt x="76712" y="1869"/>
                          <a:pt x="76081" y="2250"/>
                          <a:pt x="75391" y="2548"/>
                        </a:cubicBezTo>
                        <a:cubicBezTo>
                          <a:pt x="74772" y="2834"/>
                          <a:pt x="74153" y="3155"/>
                          <a:pt x="73569" y="3524"/>
                        </a:cubicBezTo>
                        <a:cubicBezTo>
                          <a:pt x="73307" y="3715"/>
                          <a:pt x="73081" y="3941"/>
                          <a:pt x="72902" y="4203"/>
                        </a:cubicBezTo>
                        <a:cubicBezTo>
                          <a:pt x="72771" y="4393"/>
                          <a:pt x="72438" y="4644"/>
                          <a:pt x="72795" y="4846"/>
                        </a:cubicBezTo>
                        <a:cubicBezTo>
                          <a:pt x="72847" y="4875"/>
                          <a:pt x="72891" y="4887"/>
                          <a:pt x="72931" y="4887"/>
                        </a:cubicBezTo>
                        <a:cubicBezTo>
                          <a:pt x="73119" y="4887"/>
                          <a:pt x="73183" y="4601"/>
                          <a:pt x="73272" y="4453"/>
                        </a:cubicBezTo>
                        <a:cubicBezTo>
                          <a:pt x="73498" y="4072"/>
                          <a:pt x="73891" y="3822"/>
                          <a:pt x="74331" y="3786"/>
                        </a:cubicBezTo>
                        <a:cubicBezTo>
                          <a:pt x="74347" y="3785"/>
                          <a:pt x="74362" y="3785"/>
                          <a:pt x="74377" y="3785"/>
                        </a:cubicBezTo>
                        <a:cubicBezTo>
                          <a:pt x="74574" y="3785"/>
                          <a:pt x="74759" y="3856"/>
                          <a:pt x="74903" y="3989"/>
                        </a:cubicBezTo>
                        <a:cubicBezTo>
                          <a:pt x="75177" y="4322"/>
                          <a:pt x="75010" y="5572"/>
                          <a:pt x="74688" y="5906"/>
                        </a:cubicBezTo>
                        <a:cubicBezTo>
                          <a:pt x="74355" y="6239"/>
                          <a:pt x="73986" y="6608"/>
                          <a:pt x="73641" y="6953"/>
                        </a:cubicBezTo>
                        <a:cubicBezTo>
                          <a:pt x="73486" y="7096"/>
                          <a:pt x="73307" y="7215"/>
                          <a:pt x="73164" y="7334"/>
                        </a:cubicBezTo>
                        <a:cubicBezTo>
                          <a:pt x="72831" y="7144"/>
                          <a:pt x="72486" y="6989"/>
                          <a:pt x="72117" y="6846"/>
                        </a:cubicBezTo>
                        <a:cubicBezTo>
                          <a:pt x="71984" y="6801"/>
                          <a:pt x="71865" y="6778"/>
                          <a:pt x="71763" y="6778"/>
                        </a:cubicBezTo>
                        <a:cubicBezTo>
                          <a:pt x="71436" y="6778"/>
                          <a:pt x="71274" y="7009"/>
                          <a:pt x="71319" y="7453"/>
                        </a:cubicBezTo>
                        <a:cubicBezTo>
                          <a:pt x="71367" y="8037"/>
                          <a:pt x="71557" y="8644"/>
                          <a:pt x="71652" y="9239"/>
                        </a:cubicBezTo>
                        <a:cubicBezTo>
                          <a:pt x="71748" y="9680"/>
                          <a:pt x="71807" y="10132"/>
                          <a:pt x="71807" y="10585"/>
                        </a:cubicBezTo>
                        <a:cubicBezTo>
                          <a:pt x="71783" y="11073"/>
                          <a:pt x="71617" y="11561"/>
                          <a:pt x="71557" y="12049"/>
                        </a:cubicBezTo>
                        <a:cubicBezTo>
                          <a:pt x="71498" y="12502"/>
                          <a:pt x="71474" y="12954"/>
                          <a:pt x="71486" y="13407"/>
                        </a:cubicBezTo>
                        <a:cubicBezTo>
                          <a:pt x="71474" y="13871"/>
                          <a:pt x="71748" y="14288"/>
                          <a:pt x="72164" y="14490"/>
                        </a:cubicBezTo>
                        <a:cubicBezTo>
                          <a:pt x="72843" y="14859"/>
                          <a:pt x="73045" y="15597"/>
                          <a:pt x="73272" y="16264"/>
                        </a:cubicBezTo>
                        <a:cubicBezTo>
                          <a:pt x="73319" y="16419"/>
                          <a:pt x="73224" y="16633"/>
                          <a:pt x="73164" y="16824"/>
                        </a:cubicBezTo>
                        <a:cubicBezTo>
                          <a:pt x="73069" y="17086"/>
                          <a:pt x="72950" y="17347"/>
                          <a:pt x="72867" y="17609"/>
                        </a:cubicBezTo>
                        <a:cubicBezTo>
                          <a:pt x="72712" y="18038"/>
                          <a:pt x="72783" y="18443"/>
                          <a:pt x="73105" y="18752"/>
                        </a:cubicBezTo>
                        <a:cubicBezTo>
                          <a:pt x="73748" y="19360"/>
                          <a:pt x="73938" y="20050"/>
                          <a:pt x="73617" y="20884"/>
                        </a:cubicBezTo>
                        <a:cubicBezTo>
                          <a:pt x="73403" y="21431"/>
                          <a:pt x="73486" y="21836"/>
                          <a:pt x="74057" y="22193"/>
                        </a:cubicBezTo>
                        <a:cubicBezTo>
                          <a:pt x="74796" y="22658"/>
                          <a:pt x="74831" y="23182"/>
                          <a:pt x="74295" y="23884"/>
                        </a:cubicBezTo>
                        <a:cubicBezTo>
                          <a:pt x="74081" y="24158"/>
                          <a:pt x="73950" y="24491"/>
                          <a:pt x="73950" y="24836"/>
                        </a:cubicBezTo>
                        <a:cubicBezTo>
                          <a:pt x="73938" y="25432"/>
                          <a:pt x="73724" y="25932"/>
                          <a:pt x="73105" y="26170"/>
                        </a:cubicBezTo>
                        <a:cubicBezTo>
                          <a:pt x="72736" y="26325"/>
                          <a:pt x="72545" y="26622"/>
                          <a:pt x="72498" y="27027"/>
                        </a:cubicBezTo>
                        <a:cubicBezTo>
                          <a:pt x="72462" y="27349"/>
                          <a:pt x="72367" y="27670"/>
                          <a:pt x="72295" y="27980"/>
                        </a:cubicBezTo>
                        <a:cubicBezTo>
                          <a:pt x="72200" y="28385"/>
                          <a:pt x="71855" y="28349"/>
                          <a:pt x="71569" y="28396"/>
                        </a:cubicBezTo>
                        <a:cubicBezTo>
                          <a:pt x="71531" y="28405"/>
                          <a:pt x="71494" y="28409"/>
                          <a:pt x="71458" y="28409"/>
                        </a:cubicBezTo>
                        <a:cubicBezTo>
                          <a:pt x="71227" y="28409"/>
                          <a:pt x="71023" y="28253"/>
                          <a:pt x="70962" y="28027"/>
                        </a:cubicBezTo>
                        <a:cubicBezTo>
                          <a:pt x="70914" y="27908"/>
                          <a:pt x="70890" y="27777"/>
                          <a:pt x="70843" y="27658"/>
                        </a:cubicBezTo>
                        <a:cubicBezTo>
                          <a:pt x="70625" y="27170"/>
                          <a:pt x="70292" y="26931"/>
                          <a:pt x="69864" y="26931"/>
                        </a:cubicBezTo>
                        <a:cubicBezTo>
                          <a:pt x="69707" y="26931"/>
                          <a:pt x="69536" y="26963"/>
                          <a:pt x="69354" y="27027"/>
                        </a:cubicBezTo>
                        <a:cubicBezTo>
                          <a:pt x="69069" y="27134"/>
                          <a:pt x="68771" y="27230"/>
                          <a:pt x="68485" y="27313"/>
                        </a:cubicBezTo>
                        <a:cubicBezTo>
                          <a:pt x="67949" y="27480"/>
                          <a:pt x="67640" y="27813"/>
                          <a:pt x="67628" y="28396"/>
                        </a:cubicBezTo>
                        <a:cubicBezTo>
                          <a:pt x="67640" y="28658"/>
                          <a:pt x="67604" y="28920"/>
                          <a:pt x="67545" y="29170"/>
                        </a:cubicBezTo>
                        <a:cubicBezTo>
                          <a:pt x="67497" y="29337"/>
                          <a:pt x="67402" y="29480"/>
                          <a:pt x="67271" y="29575"/>
                        </a:cubicBezTo>
                        <a:cubicBezTo>
                          <a:pt x="66949" y="29730"/>
                          <a:pt x="66616" y="29873"/>
                          <a:pt x="66283" y="30004"/>
                        </a:cubicBezTo>
                        <a:cubicBezTo>
                          <a:pt x="66235" y="29980"/>
                          <a:pt x="66187" y="29956"/>
                          <a:pt x="66140" y="29920"/>
                        </a:cubicBezTo>
                        <a:cubicBezTo>
                          <a:pt x="66092" y="29873"/>
                          <a:pt x="66044" y="29825"/>
                          <a:pt x="66009" y="29778"/>
                        </a:cubicBezTo>
                        <a:cubicBezTo>
                          <a:pt x="65711" y="29314"/>
                          <a:pt x="65311" y="29146"/>
                          <a:pt x="64856" y="29146"/>
                        </a:cubicBezTo>
                        <a:cubicBezTo>
                          <a:pt x="64691" y="29146"/>
                          <a:pt x="64519" y="29168"/>
                          <a:pt x="64342" y="29206"/>
                        </a:cubicBezTo>
                        <a:cubicBezTo>
                          <a:pt x="64032" y="29266"/>
                          <a:pt x="63735" y="29408"/>
                          <a:pt x="63413" y="29480"/>
                        </a:cubicBezTo>
                        <a:cubicBezTo>
                          <a:pt x="62996" y="29575"/>
                          <a:pt x="62568" y="29635"/>
                          <a:pt x="62139" y="29635"/>
                        </a:cubicBezTo>
                        <a:cubicBezTo>
                          <a:pt x="62087" y="29630"/>
                          <a:pt x="62036" y="29627"/>
                          <a:pt x="61984" y="29627"/>
                        </a:cubicBezTo>
                        <a:cubicBezTo>
                          <a:pt x="61552" y="29627"/>
                          <a:pt x="61142" y="29805"/>
                          <a:pt x="60865" y="30135"/>
                        </a:cubicBezTo>
                        <a:cubicBezTo>
                          <a:pt x="60615" y="30385"/>
                          <a:pt x="60425" y="30682"/>
                          <a:pt x="60282" y="30992"/>
                        </a:cubicBezTo>
                        <a:cubicBezTo>
                          <a:pt x="60056" y="31540"/>
                          <a:pt x="59698" y="31814"/>
                          <a:pt x="59103" y="31861"/>
                        </a:cubicBezTo>
                        <a:cubicBezTo>
                          <a:pt x="58448" y="31909"/>
                          <a:pt x="58008" y="32266"/>
                          <a:pt x="57674" y="32849"/>
                        </a:cubicBezTo>
                        <a:cubicBezTo>
                          <a:pt x="57270" y="33516"/>
                          <a:pt x="56984" y="34242"/>
                          <a:pt x="56817" y="35016"/>
                        </a:cubicBezTo>
                        <a:cubicBezTo>
                          <a:pt x="56567" y="36374"/>
                          <a:pt x="55948" y="37624"/>
                          <a:pt x="55007" y="38636"/>
                        </a:cubicBezTo>
                        <a:cubicBezTo>
                          <a:pt x="54853" y="38814"/>
                          <a:pt x="54710" y="39005"/>
                          <a:pt x="54567" y="39207"/>
                        </a:cubicBezTo>
                        <a:cubicBezTo>
                          <a:pt x="54364" y="39445"/>
                          <a:pt x="54329" y="39779"/>
                          <a:pt x="54483" y="40065"/>
                        </a:cubicBezTo>
                        <a:cubicBezTo>
                          <a:pt x="54591" y="40279"/>
                          <a:pt x="54698" y="40481"/>
                          <a:pt x="54793" y="40707"/>
                        </a:cubicBezTo>
                        <a:cubicBezTo>
                          <a:pt x="55007" y="41172"/>
                          <a:pt x="54960" y="41410"/>
                          <a:pt x="54567" y="41743"/>
                        </a:cubicBezTo>
                        <a:cubicBezTo>
                          <a:pt x="54222" y="42045"/>
                          <a:pt x="53779" y="42201"/>
                          <a:pt x="53327" y="42201"/>
                        </a:cubicBezTo>
                        <a:cubicBezTo>
                          <a:pt x="53280" y="42201"/>
                          <a:pt x="53233" y="42199"/>
                          <a:pt x="53186" y="42196"/>
                        </a:cubicBezTo>
                        <a:cubicBezTo>
                          <a:pt x="53133" y="42193"/>
                          <a:pt x="53081" y="42191"/>
                          <a:pt x="53029" y="42191"/>
                        </a:cubicBezTo>
                        <a:cubicBezTo>
                          <a:pt x="52448" y="42191"/>
                          <a:pt x="51924" y="42378"/>
                          <a:pt x="51531" y="42815"/>
                        </a:cubicBezTo>
                        <a:cubicBezTo>
                          <a:pt x="51078" y="43291"/>
                          <a:pt x="50519" y="43636"/>
                          <a:pt x="49888" y="43827"/>
                        </a:cubicBezTo>
                        <a:cubicBezTo>
                          <a:pt x="49221" y="44065"/>
                          <a:pt x="48566" y="44398"/>
                          <a:pt x="47876" y="44565"/>
                        </a:cubicBezTo>
                        <a:cubicBezTo>
                          <a:pt x="47268" y="44720"/>
                          <a:pt x="46697" y="44970"/>
                          <a:pt x="46161" y="45291"/>
                        </a:cubicBezTo>
                        <a:cubicBezTo>
                          <a:pt x="45601" y="45613"/>
                          <a:pt x="45339" y="46089"/>
                          <a:pt x="45232" y="46708"/>
                        </a:cubicBezTo>
                        <a:cubicBezTo>
                          <a:pt x="45089" y="47446"/>
                          <a:pt x="44947" y="48197"/>
                          <a:pt x="44756" y="48935"/>
                        </a:cubicBezTo>
                        <a:cubicBezTo>
                          <a:pt x="44387" y="50328"/>
                          <a:pt x="43565" y="51280"/>
                          <a:pt x="42065" y="51495"/>
                        </a:cubicBezTo>
                        <a:lnTo>
                          <a:pt x="41994" y="51506"/>
                        </a:lnTo>
                        <a:cubicBezTo>
                          <a:pt x="41256" y="51697"/>
                          <a:pt x="40637" y="52054"/>
                          <a:pt x="40256" y="52757"/>
                        </a:cubicBezTo>
                        <a:cubicBezTo>
                          <a:pt x="40053" y="53114"/>
                          <a:pt x="39803" y="53459"/>
                          <a:pt x="39660" y="53840"/>
                        </a:cubicBezTo>
                        <a:cubicBezTo>
                          <a:pt x="39422" y="54459"/>
                          <a:pt x="38958" y="54745"/>
                          <a:pt x="38351" y="54876"/>
                        </a:cubicBezTo>
                        <a:cubicBezTo>
                          <a:pt x="37148" y="55150"/>
                          <a:pt x="35922" y="55293"/>
                          <a:pt x="34683" y="55328"/>
                        </a:cubicBezTo>
                        <a:cubicBezTo>
                          <a:pt x="34657" y="55329"/>
                          <a:pt x="34630" y="55329"/>
                          <a:pt x="34604" y="55329"/>
                        </a:cubicBezTo>
                        <a:cubicBezTo>
                          <a:pt x="33905" y="55329"/>
                          <a:pt x="33519" y="55163"/>
                          <a:pt x="33255" y="54233"/>
                        </a:cubicBezTo>
                        <a:cubicBezTo>
                          <a:pt x="33046" y="53483"/>
                          <a:pt x="32646" y="53115"/>
                          <a:pt x="31951" y="53115"/>
                        </a:cubicBezTo>
                        <a:cubicBezTo>
                          <a:pt x="31852" y="53115"/>
                          <a:pt x="31747" y="53123"/>
                          <a:pt x="31635" y="53138"/>
                        </a:cubicBezTo>
                        <a:cubicBezTo>
                          <a:pt x="31445" y="53161"/>
                          <a:pt x="31266" y="53209"/>
                          <a:pt x="31088" y="53245"/>
                        </a:cubicBezTo>
                        <a:cubicBezTo>
                          <a:pt x="30850" y="53650"/>
                          <a:pt x="31016" y="53983"/>
                          <a:pt x="31171" y="54328"/>
                        </a:cubicBezTo>
                        <a:cubicBezTo>
                          <a:pt x="31457" y="54935"/>
                          <a:pt x="31874" y="55531"/>
                          <a:pt x="31802" y="56221"/>
                        </a:cubicBezTo>
                        <a:cubicBezTo>
                          <a:pt x="31695" y="57031"/>
                          <a:pt x="31778" y="57864"/>
                          <a:pt x="32052" y="58650"/>
                        </a:cubicBezTo>
                        <a:cubicBezTo>
                          <a:pt x="32064" y="58686"/>
                          <a:pt x="32076" y="58734"/>
                          <a:pt x="32076" y="58781"/>
                        </a:cubicBezTo>
                        <a:cubicBezTo>
                          <a:pt x="32135" y="59210"/>
                          <a:pt x="32076" y="59329"/>
                          <a:pt x="31635" y="59388"/>
                        </a:cubicBezTo>
                        <a:cubicBezTo>
                          <a:pt x="31171" y="59436"/>
                          <a:pt x="30683" y="59412"/>
                          <a:pt x="30219" y="59448"/>
                        </a:cubicBezTo>
                        <a:cubicBezTo>
                          <a:pt x="29849" y="59472"/>
                          <a:pt x="29433" y="59424"/>
                          <a:pt x="29135" y="59591"/>
                        </a:cubicBezTo>
                        <a:cubicBezTo>
                          <a:pt x="28719" y="59826"/>
                          <a:pt x="28315" y="59939"/>
                          <a:pt x="27912" y="59939"/>
                        </a:cubicBezTo>
                        <a:cubicBezTo>
                          <a:pt x="27520" y="59939"/>
                          <a:pt x="27129" y="59832"/>
                          <a:pt x="26730" y="59626"/>
                        </a:cubicBezTo>
                        <a:cubicBezTo>
                          <a:pt x="26480" y="59531"/>
                          <a:pt x="26254" y="59412"/>
                          <a:pt x="26051" y="59269"/>
                        </a:cubicBezTo>
                        <a:cubicBezTo>
                          <a:pt x="25883" y="59120"/>
                          <a:pt x="25673" y="59046"/>
                          <a:pt x="25456" y="59046"/>
                        </a:cubicBezTo>
                        <a:cubicBezTo>
                          <a:pt x="25412" y="59046"/>
                          <a:pt x="25369" y="59049"/>
                          <a:pt x="25325" y="59055"/>
                        </a:cubicBezTo>
                        <a:cubicBezTo>
                          <a:pt x="25111" y="59067"/>
                          <a:pt x="24896" y="59103"/>
                          <a:pt x="24682" y="59138"/>
                        </a:cubicBezTo>
                        <a:cubicBezTo>
                          <a:pt x="23861" y="59245"/>
                          <a:pt x="23051" y="59365"/>
                          <a:pt x="22241" y="59484"/>
                        </a:cubicBezTo>
                        <a:cubicBezTo>
                          <a:pt x="21789" y="59555"/>
                          <a:pt x="21348" y="59626"/>
                          <a:pt x="20884" y="59710"/>
                        </a:cubicBezTo>
                        <a:cubicBezTo>
                          <a:pt x="20491" y="59781"/>
                          <a:pt x="20158" y="60055"/>
                          <a:pt x="20039" y="60436"/>
                        </a:cubicBezTo>
                        <a:cubicBezTo>
                          <a:pt x="19908" y="60805"/>
                          <a:pt x="20122" y="61055"/>
                          <a:pt x="20384" y="61281"/>
                        </a:cubicBezTo>
                        <a:cubicBezTo>
                          <a:pt x="20765" y="61603"/>
                          <a:pt x="20872" y="62043"/>
                          <a:pt x="20860" y="62508"/>
                        </a:cubicBezTo>
                        <a:cubicBezTo>
                          <a:pt x="20860" y="62865"/>
                          <a:pt x="21003" y="63198"/>
                          <a:pt x="21277" y="63425"/>
                        </a:cubicBezTo>
                        <a:cubicBezTo>
                          <a:pt x="21717" y="63817"/>
                          <a:pt x="22253" y="64091"/>
                          <a:pt x="22825" y="64210"/>
                        </a:cubicBezTo>
                        <a:cubicBezTo>
                          <a:pt x="23718" y="64401"/>
                          <a:pt x="24611" y="64568"/>
                          <a:pt x="25492" y="64782"/>
                        </a:cubicBezTo>
                        <a:cubicBezTo>
                          <a:pt x="25837" y="64853"/>
                          <a:pt x="26147" y="65008"/>
                          <a:pt x="26420" y="65210"/>
                        </a:cubicBezTo>
                        <a:cubicBezTo>
                          <a:pt x="26956" y="65663"/>
                          <a:pt x="27421" y="66175"/>
                          <a:pt x="27933" y="66639"/>
                        </a:cubicBezTo>
                        <a:cubicBezTo>
                          <a:pt x="28242" y="66913"/>
                          <a:pt x="28575" y="67151"/>
                          <a:pt x="28921" y="67366"/>
                        </a:cubicBezTo>
                        <a:cubicBezTo>
                          <a:pt x="29623" y="67794"/>
                          <a:pt x="30183" y="68294"/>
                          <a:pt x="30159" y="69199"/>
                        </a:cubicBezTo>
                        <a:cubicBezTo>
                          <a:pt x="30171" y="69330"/>
                          <a:pt x="30183" y="69461"/>
                          <a:pt x="30219" y="69592"/>
                        </a:cubicBezTo>
                        <a:cubicBezTo>
                          <a:pt x="30397" y="70556"/>
                          <a:pt x="31064" y="71176"/>
                          <a:pt x="31778" y="71759"/>
                        </a:cubicBezTo>
                        <a:cubicBezTo>
                          <a:pt x="31945" y="71926"/>
                          <a:pt x="32112" y="72092"/>
                          <a:pt x="32266" y="72271"/>
                        </a:cubicBezTo>
                        <a:cubicBezTo>
                          <a:pt x="32516" y="72569"/>
                          <a:pt x="32778" y="72842"/>
                          <a:pt x="33064" y="73104"/>
                        </a:cubicBezTo>
                        <a:cubicBezTo>
                          <a:pt x="33719" y="73604"/>
                          <a:pt x="34076" y="74212"/>
                          <a:pt x="33945" y="75069"/>
                        </a:cubicBezTo>
                        <a:cubicBezTo>
                          <a:pt x="33826" y="75628"/>
                          <a:pt x="33957" y="76212"/>
                          <a:pt x="34314" y="76664"/>
                        </a:cubicBezTo>
                        <a:cubicBezTo>
                          <a:pt x="34671" y="77129"/>
                          <a:pt x="34648" y="77617"/>
                          <a:pt x="34493" y="78153"/>
                        </a:cubicBezTo>
                        <a:cubicBezTo>
                          <a:pt x="34302" y="78748"/>
                          <a:pt x="34171" y="79355"/>
                          <a:pt x="34076" y="79986"/>
                        </a:cubicBezTo>
                        <a:cubicBezTo>
                          <a:pt x="33993" y="80534"/>
                          <a:pt x="34040" y="81105"/>
                          <a:pt x="34029" y="81677"/>
                        </a:cubicBezTo>
                        <a:cubicBezTo>
                          <a:pt x="34029" y="82260"/>
                          <a:pt x="33874" y="82844"/>
                          <a:pt x="33576" y="83344"/>
                        </a:cubicBezTo>
                        <a:cubicBezTo>
                          <a:pt x="33398" y="83641"/>
                          <a:pt x="33267" y="83963"/>
                          <a:pt x="33171" y="84296"/>
                        </a:cubicBezTo>
                        <a:cubicBezTo>
                          <a:pt x="32886" y="85189"/>
                          <a:pt x="32743" y="86118"/>
                          <a:pt x="32766" y="87058"/>
                        </a:cubicBezTo>
                        <a:cubicBezTo>
                          <a:pt x="32778" y="89222"/>
                          <a:pt x="31182" y="89955"/>
                          <a:pt x="29651" y="89955"/>
                        </a:cubicBezTo>
                        <a:cubicBezTo>
                          <a:pt x="29590" y="89955"/>
                          <a:pt x="29529" y="89954"/>
                          <a:pt x="29468" y="89952"/>
                        </a:cubicBezTo>
                        <a:cubicBezTo>
                          <a:pt x="28992" y="89928"/>
                          <a:pt x="28516" y="89833"/>
                          <a:pt x="28075" y="89666"/>
                        </a:cubicBezTo>
                        <a:cubicBezTo>
                          <a:pt x="27812" y="89578"/>
                          <a:pt x="27538" y="89533"/>
                          <a:pt x="27264" y="89533"/>
                        </a:cubicBezTo>
                        <a:cubicBezTo>
                          <a:pt x="27020" y="89533"/>
                          <a:pt x="26776" y="89569"/>
                          <a:pt x="26540" y="89642"/>
                        </a:cubicBezTo>
                        <a:cubicBezTo>
                          <a:pt x="26302" y="89707"/>
                          <a:pt x="26057" y="89740"/>
                          <a:pt x="25811" y="89740"/>
                        </a:cubicBezTo>
                        <a:cubicBezTo>
                          <a:pt x="25515" y="89740"/>
                          <a:pt x="25218" y="89692"/>
                          <a:pt x="24932" y="89594"/>
                        </a:cubicBezTo>
                        <a:cubicBezTo>
                          <a:pt x="24363" y="89389"/>
                          <a:pt x="23779" y="89306"/>
                          <a:pt x="23187" y="89306"/>
                        </a:cubicBezTo>
                        <a:cubicBezTo>
                          <a:pt x="22850" y="89306"/>
                          <a:pt x="22511" y="89333"/>
                          <a:pt x="22170" y="89380"/>
                        </a:cubicBezTo>
                        <a:cubicBezTo>
                          <a:pt x="21629" y="89450"/>
                          <a:pt x="21079" y="89546"/>
                          <a:pt x="20542" y="89546"/>
                        </a:cubicBezTo>
                        <a:cubicBezTo>
                          <a:pt x="20441" y="89546"/>
                          <a:pt x="20341" y="89542"/>
                          <a:pt x="20241" y="89535"/>
                        </a:cubicBezTo>
                        <a:cubicBezTo>
                          <a:pt x="19158" y="89452"/>
                          <a:pt x="18086" y="89261"/>
                          <a:pt x="17015" y="89094"/>
                        </a:cubicBezTo>
                        <a:cubicBezTo>
                          <a:pt x="16282" y="88975"/>
                          <a:pt x="15557" y="88751"/>
                          <a:pt x="14806" y="88751"/>
                        </a:cubicBezTo>
                        <a:cubicBezTo>
                          <a:pt x="14580" y="88751"/>
                          <a:pt x="14352" y="88771"/>
                          <a:pt x="14121" y="88821"/>
                        </a:cubicBezTo>
                        <a:cubicBezTo>
                          <a:pt x="13526" y="88952"/>
                          <a:pt x="12931" y="89071"/>
                          <a:pt x="12335" y="89154"/>
                        </a:cubicBezTo>
                        <a:cubicBezTo>
                          <a:pt x="11919" y="89213"/>
                          <a:pt x="11478" y="89213"/>
                          <a:pt x="11049" y="89237"/>
                        </a:cubicBezTo>
                        <a:cubicBezTo>
                          <a:pt x="10526" y="89261"/>
                          <a:pt x="10002" y="89249"/>
                          <a:pt x="9490" y="89297"/>
                        </a:cubicBezTo>
                        <a:cubicBezTo>
                          <a:pt x="9385" y="89306"/>
                          <a:pt x="9280" y="89312"/>
                          <a:pt x="9177" y="89312"/>
                        </a:cubicBezTo>
                        <a:cubicBezTo>
                          <a:pt x="8895" y="89312"/>
                          <a:pt x="8620" y="89266"/>
                          <a:pt x="8359" y="89118"/>
                        </a:cubicBezTo>
                        <a:cubicBezTo>
                          <a:pt x="7942" y="88901"/>
                          <a:pt x="7483" y="88787"/>
                          <a:pt x="7020" y="88787"/>
                        </a:cubicBezTo>
                        <a:cubicBezTo>
                          <a:pt x="6875" y="88787"/>
                          <a:pt x="6730" y="88798"/>
                          <a:pt x="6585" y="88821"/>
                        </a:cubicBezTo>
                        <a:cubicBezTo>
                          <a:pt x="6394" y="88844"/>
                          <a:pt x="6216" y="88916"/>
                          <a:pt x="6049" y="89035"/>
                        </a:cubicBezTo>
                        <a:cubicBezTo>
                          <a:pt x="5763" y="89249"/>
                          <a:pt x="5513" y="89523"/>
                          <a:pt x="5239" y="89761"/>
                        </a:cubicBezTo>
                        <a:cubicBezTo>
                          <a:pt x="4584" y="90345"/>
                          <a:pt x="3787" y="90726"/>
                          <a:pt x="2929" y="90868"/>
                        </a:cubicBezTo>
                        <a:cubicBezTo>
                          <a:pt x="2632" y="90940"/>
                          <a:pt x="2346" y="91047"/>
                          <a:pt x="2084" y="91202"/>
                        </a:cubicBezTo>
                        <a:cubicBezTo>
                          <a:pt x="1596" y="91440"/>
                          <a:pt x="1417" y="91833"/>
                          <a:pt x="1513" y="92381"/>
                        </a:cubicBezTo>
                        <a:cubicBezTo>
                          <a:pt x="1620" y="93059"/>
                          <a:pt x="1727" y="93750"/>
                          <a:pt x="2001" y="94393"/>
                        </a:cubicBezTo>
                        <a:cubicBezTo>
                          <a:pt x="2179" y="94833"/>
                          <a:pt x="2310" y="95298"/>
                          <a:pt x="2394" y="95762"/>
                        </a:cubicBezTo>
                        <a:cubicBezTo>
                          <a:pt x="2572" y="96571"/>
                          <a:pt x="2632" y="97417"/>
                          <a:pt x="2894" y="98179"/>
                        </a:cubicBezTo>
                        <a:cubicBezTo>
                          <a:pt x="3453" y="99798"/>
                          <a:pt x="3477" y="101465"/>
                          <a:pt x="3572" y="103132"/>
                        </a:cubicBezTo>
                        <a:cubicBezTo>
                          <a:pt x="3572" y="103537"/>
                          <a:pt x="3537" y="103953"/>
                          <a:pt x="3465" y="104358"/>
                        </a:cubicBezTo>
                        <a:cubicBezTo>
                          <a:pt x="3287" y="105334"/>
                          <a:pt x="3132" y="106323"/>
                          <a:pt x="2882" y="107287"/>
                        </a:cubicBezTo>
                        <a:cubicBezTo>
                          <a:pt x="2453" y="108894"/>
                          <a:pt x="2203" y="110573"/>
                          <a:pt x="1203" y="111978"/>
                        </a:cubicBezTo>
                        <a:cubicBezTo>
                          <a:pt x="977" y="112288"/>
                          <a:pt x="762" y="112621"/>
                          <a:pt x="584" y="112966"/>
                        </a:cubicBezTo>
                        <a:cubicBezTo>
                          <a:pt x="393" y="113324"/>
                          <a:pt x="227" y="113705"/>
                          <a:pt x="120" y="114097"/>
                        </a:cubicBezTo>
                        <a:cubicBezTo>
                          <a:pt x="0" y="114550"/>
                          <a:pt x="96" y="114681"/>
                          <a:pt x="501" y="114871"/>
                        </a:cubicBezTo>
                        <a:cubicBezTo>
                          <a:pt x="834" y="115026"/>
                          <a:pt x="1191" y="115133"/>
                          <a:pt x="1524" y="115288"/>
                        </a:cubicBezTo>
                        <a:cubicBezTo>
                          <a:pt x="1846" y="115407"/>
                          <a:pt x="2156" y="115550"/>
                          <a:pt x="2453" y="115741"/>
                        </a:cubicBezTo>
                        <a:cubicBezTo>
                          <a:pt x="3060" y="116169"/>
                          <a:pt x="3084" y="116848"/>
                          <a:pt x="3048" y="117503"/>
                        </a:cubicBezTo>
                        <a:cubicBezTo>
                          <a:pt x="3001" y="118241"/>
                          <a:pt x="3072" y="118979"/>
                          <a:pt x="3239" y="119705"/>
                        </a:cubicBezTo>
                        <a:cubicBezTo>
                          <a:pt x="3370" y="120289"/>
                          <a:pt x="3429" y="120896"/>
                          <a:pt x="3048" y="121456"/>
                        </a:cubicBezTo>
                        <a:cubicBezTo>
                          <a:pt x="2775" y="121872"/>
                          <a:pt x="2858" y="122182"/>
                          <a:pt x="3287" y="122456"/>
                        </a:cubicBezTo>
                        <a:cubicBezTo>
                          <a:pt x="3489" y="122599"/>
                          <a:pt x="3739" y="122682"/>
                          <a:pt x="4001" y="122694"/>
                        </a:cubicBezTo>
                        <a:cubicBezTo>
                          <a:pt x="4537" y="122670"/>
                          <a:pt x="5073" y="122610"/>
                          <a:pt x="5596" y="122503"/>
                        </a:cubicBezTo>
                        <a:cubicBezTo>
                          <a:pt x="6085" y="122408"/>
                          <a:pt x="6561" y="122218"/>
                          <a:pt x="7049" y="122146"/>
                        </a:cubicBezTo>
                        <a:cubicBezTo>
                          <a:pt x="7415" y="122090"/>
                          <a:pt x="7774" y="122061"/>
                          <a:pt x="8123" y="122061"/>
                        </a:cubicBezTo>
                        <a:cubicBezTo>
                          <a:pt x="9420" y="122061"/>
                          <a:pt x="10594" y="122472"/>
                          <a:pt x="11597" y="123503"/>
                        </a:cubicBezTo>
                        <a:cubicBezTo>
                          <a:pt x="11800" y="123706"/>
                          <a:pt x="12014" y="123872"/>
                          <a:pt x="12264" y="124027"/>
                        </a:cubicBezTo>
                        <a:cubicBezTo>
                          <a:pt x="12764" y="124337"/>
                          <a:pt x="13145" y="124813"/>
                          <a:pt x="13347" y="125373"/>
                        </a:cubicBezTo>
                        <a:cubicBezTo>
                          <a:pt x="13526" y="125885"/>
                          <a:pt x="13907" y="126313"/>
                          <a:pt x="14419" y="126528"/>
                        </a:cubicBezTo>
                        <a:cubicBezTo>
                          <a:pt x="14657" y="126635"/>
                          <a:pt x="14883" y="126754"/>
                          <a:pt x="15110" y="126897"/>
                        </a:cubicBezTo>
                        <a:cubicBezTo>
                          <a:pt x="15414" y="127092"/>
                          <a:pt x="15569" y="127190"/>
                          <a:pt x="15718" y="127190"/>
                        </a:cubicBezTo>
                        <a:cubicBezTo>
                          <a:pt x="15879" y="127190"/>
                          <a:pt x="16033" y="127077"/>
                          <a:pt x="16360" y="126849"/>
                        </a:cubicBezTo>
                        <a:cubicBezTo>
                          <a:pt x="17253" y="126230"/>
                          <a:pt x="18146" y="125635"/>
                          <a:pt x="19265" y="125456"/>
                        </a:cubicBezTo>
                        <a:cubicBezTo>
                          <a:pt x="19562" y="125408"/>
                          <a:pt x="19836" y="125265"/>
                          <a:pt x="20051" y="125051"/>
                        </a:cubicBezTo>
                        <a:cubicBezTo>
                          <a:pt x="20646" y="124361"/>
                          <a:pt x="21444" y="124230"/>
                          <a:pt x="22289" y="124170"/>
                        </a:cubicBezTo>
                        <a:cubicBezTo>
                          <a:pt x="22610" y="124170"/>
                          <a:pt x="22932" y="124146"/>
                          <a:pt x="23253" y="124075"/>
                        </a:cubicBezTo>
                        <a:cubicBezTo>
                          <a:pt x="23681" y="123953"/>
                          <a:pt x="24123" y="123890"/>
                          <a:pt x="24567" y="123890"/>
                        </a:cubicBezTo>
                        <a:cubicBezTo>
                          <a:pt x="24990" y="123890"/>
                          <a:pt x="25413" y="123947"/>
                          <a:pt x="25825" y="124063"/>
                        </a:cubicBezTo>
                        <a:cubicBezTo>
                          <a:pt x="25971" y="124099"/>
                          <a:pt x="26121" y="124118"/>
                          <a:pt x="26272" y="124118"/>
                        </a:cubicBezTo>
                        <a:cubicBezTo>
                          <a:pt x="26466" y="124118"/>
                          <a:pt x="26662" y="124088"/>
                          <a:pt x="26849" y="124027"/>
                        </a:cubicBezTo>
                        <a:cubicBezTo>
                          <a:pt x="27230" y="123900"/>
                          <a:pt x="27627" y="123837"/>
                          <a:pt x="28029" y="123837"/>
                        </a:cubicBezTo>
                        <a:cubicBezTo>
                          <a:pt x="28230" y="123837"/>
                          <a:pt x="28433" y="123853"/>
                          <a:pt x="28635" y="123884"/>
                        </a:cubicBezTo>
                        <a:cubicBezTo>
                          <a:pt x="28950" y="123934"/>
                          <a:pt x="29188" y="123966"/>
                          <a:pt x="29378" y="123966"/>
                        </a:cubicBezTo>
                        <a:cubicBezTo>
                          <a:pt x="29918" y="123966"/>
                          <a:pt x="30060" y="123707"/>
                          <a:pt x="30457" y="122860"/>
                        </a:cubicBezTo>
                        <a:cubicBezTo>
                          <a:pt x="30647" y="122444"/>
                          <a:pt x="30766" y="121967"/>
                          <a:pt x="31076" y="121646"/>
                        </a:cubicBezTo>
                        <a:cubicBezTo>
                          <a:pt x="31814" y="120884"/>
                          <a:pt x="32659" y="120229"/>
                          <a:pt x="33779" y="120098"/>
                        </a:cubicBezTo>
                        <a:cubicBezTo>
                          <a:pt x="34290" y="120039"/>
                          <a:pt x="34588" y="119765"/>
                          <a:pt x="34660" y="119289"/>
                        </a:cubicBezTo>
                        <a:cubicBezTo>
                          <a:pt x="34719" y="118919"/>
                          <a:pt x="34743" y="118550"/>
                          <a:pt x="34719" y="118193"/>
                        </a:cubicBezTo>
                        <a:cubicBezTo>
                          <a:pt x="34636" y="117384"/>
                          <a:pt x="35017" y="116610"/>
                          <a:pt x="35707" y="116205"/>
                        </a:cubicBezTo>
                        <a:cubicBezTo>
                          <a:pt x="36219" y="115883"/>
                          <a:pt x="36743" y="115586"/>
                          <a:pt x="37291" y="115324"/>
                        </a:cubicBezTo>
                        <a:cubicBezTo>
                          <a:pt x="38005" y="114967"/>
                          <a:pt x="38208" y="114633"/>
                          <a:pt x="38041" y="113871"/>
                        </a:cubicBezTo>
                        <a:cubicBezTo>
                          <a:pt x="37934" y="113347"/>
                          <a:pt x="37743" y="112823"/>
                          <a:pt x="37612" y="112312"/>
                        </a:cubicBezTo>
                        <a:cubicBezTo>
                          <a:pt x="37553" y="112085"/>
                          <a:pt x="37541" y="111847"/>
                          <a:pt x="37565" y="111621"/>
                        </a:cubicBezTo>
                        <a:cubicBezTo>
                          <a:pt x="37672" y="110228"/>
                          <a:pt x="38279" y="109037"/>
                          <a:pt x="39041" y="107906"/>
                        </a:cubicBezTo>
                        <a:cubicBezTo>
                          <a:pt x="39755" y="106847"/>
                          <a:pt x="40494" y="105811"/>
                          <a:pt x="40994" y="104608"/>
                        </a:cubicBezTo>
                        <a:cubicBezTo>
                          <a:pt x="41339" y="103775"/>
                          <a:pt x="41958" y="103144"/>
                          <a:pt x="42720" y="102620"/>
                        </a:cubicBezTo>
                        <a:cubicBezTo>
                          <a:pt x="43482" y="102108"/>
                          <a:pt x="44304" y="101834"/>
                          <a:pt x="45173" y="101632"/>
                        </a:cubicBezTo>
                        <a:cubicBezTo>
                          <a:pt x="45887" y="101441"/>
                          <a:pt x="46554" y="101108"/>
                          <a:pt x="47149" y="100655"/>
                        </a:cubicBezTo>
                        <a:cubicBezTo>
                          <a:pt x="48090" y="99977"/>
                          <a:pt x="48983" y="99227"/>
                          <a:pt x="50138" y="98846"/>
                        </a:cubicBezTo>
                        <a:cubicBezTo>
                          <a:pt x="51114" y="98536"/>
                          <a:pt x="51328" y="98155"/>
                          <a:pt x="51281" y="97143"/>
                        </a:cubicBezTo>
                        <a:cubicBezTo>
                          <a:pt x="51281" y="96952"/>
                          <a:pt x="51245" y="96762"/>
                          <a:pt x="51174" y="96571"/>
                        </a:cubicBezTo>
                        <a:cubicBezTo>
                          <a:pt x="50971" y="95988"/>
                          <a:pt x="50983" y="95357"/>
                          <a:pt x="51209" y="94786"/>
                        </a:cubicBezTo>
                        <a:cubicBezTo>
                          <a:pt x="51328" y="94452"/>
                          <a:pt x="51316" y="94095"/>
                          <a:pt x="51174" y="93774"/>
                        </a:cubicBezTo>
                        <a:cubicBezTo>
                          <a:pt x="51102" y="93547"/>
                          <a:pt x="50995" y="93333"/>
                          <a:pt x="50888" y="93119"/>
                        </a:cubicBezTo>
                        <a:cubicBezTo>
                          <a:pt x="50531" y="92309"/>
                          <a:pt x="50554" y="91547"/>
                          <a:pt x="51185" y="90880"/>
                        </a:cubicBezTo>
                        <a:cubicBezTo>
                          <a:pt x="51566" y="90476"/>
                          <a:pt x="52043" y="90154"/>
                          <a:pt x="52436" y="89749"/>
                        </a:cubicBezTo>
                        <a:cubicBezTo>
                          <a:pt x="53102" y="89047"/>
                          <a:pt x="53972" y="88809"/>
                          <a:pt x="54888" y="88701"/>
                        </a:cubicBezTo>
                        <a:cubicBezTo>
                          <a:pt x="54980" y="88688"/>
                          <a:pt x="55072" y="88681"/>
                          <a:pt x="55164" y="88681"/>
                        </a:cubicBezTo>
                        <a:cubicBezTo>
                          <a:pt x="55392" y="88681"/>
                          <a:pt x="55620" y="88724"/>
                          <a:pt x="55841" y="88809"/>
                        </a:cubicBezTo>
                        <a:cubicBezTo>
                          <a:pt x="56448" y="89094"/>
                          <a:pt x="57031" y="89416"/>
                          <a:pt x="57603" y="89761"/>
                        </a:cubicBezTo>
                        <a:cubicBezTo>
                          <a:pt x="58038" y="90026"/>
                          <a:pt x="58482" y="90310"/>
                          <a:pt x="58986" y="90310"/>
                        </a:cubicBezTo>
                        <a:cubicBezTo>
                          <a:pt x="59048" y="90310"/>
                          <a:pt x="59111" y="90306"/>
                          <a:pt x="59175" y="90297"/>
                        </a:cubicBezTo>
                        <a:cubicBezTo>
                          <a:pt x="59277" y="90282"/>
                          <a:pt x="59379" y="90274"/>
                          <a:pt x="59480" y="90274"/>
                        </a:cubicBezTo>
                        <a:cubicBezTo>
                          <a:pt x="59852" y="90274"/>
                          <a:pt x="60216" y="90377"/>
                          <a:pt x="60544" y="90583"/>
                        </a:cubicBezTo>
                        <a:cubicBezTo>
                          <a:pt x="60794" y="90726"/>
                          <a:pt x="61068" y="90880"/>
                          <a:pt x="61330" y="91035"/>
                        </a:cubicBezTo>
                        <a:cubicBezTo>
                          <a:pt x="61667" y="91247"/>
                          <a:pt x="62043" y="91347"/>
                          <a:pt x="62414" y="91347"/>
                        </a:cubicBezTo>
                        <a:cubicBezTo>
                          <a:pt x="63130" y="91347"/>
                          <a:pt x="63831" y="90975"/>
                          <a:pt x="64223" y="90309"/>
                        </a:cubicBezTo>
                        <a:cubicBezTo>
                          <a:pt x="64425" y="89987"/>
                          <a:pt x="64687" y="89690"/>
                          <a:pt x="64997" y="89463"/>
                        </a:cubicBezTo>
                        <a:cubicBezTo>
                          <a:pt x="66378" y="88475"/>
                          <a:pt x="67818" y="87594"/>
                          <a:pt x="69569" y="87451"/>
                        </a:cubicBezTo>
                        <a:cubicBezTo>
                          <a:pt x="69640" y="87451"/>
                          <a:pt x="69700" y="87416"/>
                          <a:pt x="69759" y="87404"/>
                        </a:cubicBezTo>
                        <a:cubicBezTo>
                          <a:pt x="70069" y="87380"/>
                          <a:pt x="70343" y="87213"/>
                          <a:pt x="70509" y="86951"/>
                        </a:cubicBezTo>
                        <a:cubicBezTo>
                          <a:pt x="70795" y="86487"/>
                          <a:pt x="71117" y="86058"/>
                          <a:pt x="71367" y="85582"/>
                        </a:cubicBezTo>
                        <a:cubicBezTo>
                          <a:pt x="71914" y="84558"/>
                          <a:pt x="72724" y="84034"/>
                          <a:pt x="73867" y="83856"/>
                        </a:cubicBezTo>
                        <a:cubicBezTo>
                          <a:pt x="74142" y="83811"/>
                          <a:pt x="74413" y="83794"/>
                          <a:pt x="74682" y="83794"/>
                        </a:cubicBezTo>
                        <a:cubicBezTo>
                          <a:pt x="75344" y="83794"/>
                          <a:pt x="75992" y="83897"/>
                          <a:pt x="76653" y="83939"/>
                        </a:cubicBezTo>
                        <a:cubicBezTo>
                          <a:pt x="78284" y="84046"/>
                          <a:pt x="79201" y="85130"/>
                          <a:pt x="79939" y="86451"/>
                        </a:cubicBezTo>
                        <a:cubicBezTo>
                          <a:pt x="80296" y="87094"/>
                          <a:pt x="80368" y="87749"/>
                          <a:pt x="80368" y="88463"/>
                        </a:cubicBezTo>
                        <a:cubicBezTo>
                          <a:pt x="80368" y="89511"/>
                          <a:pt x="80653" y="90464"/>
                          <a:pt x="81511" y="91178"/>
                        </a:cubicBezTo>
                        <a:cubicBezTo>
                          <a:pt x="82213" y="91761"/>
                          <a:pt x="82820" y="92428"/>
                          <a:pt x="83189" y="93297"/>
                        </a:cubicBezTo>
                        <a:cubicBezTo>
                          <a:pt x="83416" y="93845"/>
                          <a:pt x="83880" y="94178"/>
                          <a:pt x="84380" y="94476"/>
                        </a:cubicBezTo>
                        <a:cubicBezTo>
                          <a:pt x="85416" y="95107"/>
                          <a:pt x="86464" y="95690"/>
                          <a:pt x="87321" y="96595"/>
                        </a:cubicBezTo>
                        <a:cubicBezTo>
                          <a:pt x="88238" y="97560"/>
                          <a:pt x="89202" y="98465"/>
                          <a:pt x="90214" y="99310"/>
                        </a:cubicBezTo>
                        <a:cubicBezTo>
                          <a:pt x="90619" y="99631"/>
                          <a:pt x="91071" y="99881"/>
                          <a:pt x="91571" y="100060"/>
                        </a:cubicBezTo>
                        <a:cubicBezTo>
                          <a:pt x="92929" y="100584"/>
                          <a:pt x="94191" y="101263"/>
                          <a:pt x="95084" y="102441"/>
                        </a:cubicBezTo>
                        <a:cubicBezTo>
                          <a:pt x="96048" y="103691"/>
                          <a:pt x="97334" y="104525"/>
                          <a:pt x="98560" y="105442"/>
                        </a:cubicBezTo>
                        <a:cubicBezTo>
                          <a:pt x="99060" y="105823"/>
                          <a:pt x="99620" y="106108"/>
                          <a:pt x="99989" y="106656"/>
                        </a:cubicBezTo>
                        <a:cubicBezTo>
                          <a:pt x="100835" y="107918"/>
                          <a:pt x="101835" y="109073"/>
                          <a:pt x="102978" y="110073"/>
                        </a:cubicBezTo>
                        <a:cubicBezTo>
                          <a:pt x="103894" y="110835"/>
                          <a:pt x="104216" y="112288"/>
                          <a:pt x="103621" y="113240"/>
                        </a:cubicBezTo>
                        <a:cubicBezTo>
                          <a:pt x="103466" y="113478"/>
                          <a:pt x="103371" y="113752"/>
                          <a:pt x="103228" y="113990"/>
                        </a:cubicBezTo>
                        <a:cubicBezTo>
                          <a:pt x="102882" y="114574"/>
                          <a:pt x="102692" y="115229"/>
                          <a:pt x="102668" y="115907"/>
                        </a:cubicBezTo>
                        <a:cubicBezTo>
                          <a:pt x="102632" y="116241"/>
                          <a:pt x="102692" y="116550"/>
                          <a:pt x="102990" y="116776"/>
                        </a:cubicBezTo>
                        <a:cubicBezTo>
                          <a:pt x="103180" y="116764"/>
                          <a:pt x="103382" y="116741"/>
                          <a:pt x="103573" y="116741"/>
                        </a:cubicBezTo>
                        <a:cubicBezTo>
                          <a:pt x="104478" y="116729"/>
                          <a:pt x="104799" y="116479"/>
                          <a:pt x="105061" y="115610"/>
                        </a:cubicBezTo>
                        <a:cubicBezTo>
                          <a:pt x="105287" y="114812"/>
                          <a:pt x="105740" y="114097"/>
                          <a:pt x="106347" y="113538"/>
                        </a:cubicBezTo>
                        <a:cubicBezTo>
                          <a:pt x="106942" y="112966"/>
                          <a:pt x="107169" y="112228"/>
                          <a:pt x="107181" y="111419"/>
                        </a:cubicBezTo>
                        <a:cubicBezTo>
                          <a:pt x="107192" y="110764"/>
                          <a:pt x="106669" y="110514"/>
                          <a:pt x="106264" y="110168"/>
                        </a:cubicBezTo>
                        <a:cubicBezTo>
                          <a:pt x="106192" y="110121"/>
                          <a:pt x="106133" y="110061"/>
                          <a:pt x="106061" y="110002"/>
                        </a:cubicBezTo>
                        <a:cubicBezTo>
                          <a:pt x="105645" y="109621"/>
                          <a:pt x="105395" y="109180"/>
                          <a:pt x="105395" y="108585"/>
                        </a:cubicBezTo>
                        <a:cubicBezTo>
                          <a:pt x="105407" y="107442"/>
                          <a:pt x="105585" y="106406"/>
                          <a:pt x="106454" y="105549"/>
                        </a:cubicBezTo>
                        <a:cubicBezTo>
                          <a:pt x="106918" y="105085"/>
                          <a:pt x="107417" y="104822"/>
                          <a:pt x="107967" y="104822"/>
                        </a:cubicBezTo>
                        <a:cubicBezTo>
                          <a:pt x="108206" y="104822"/>
                          <a:pt x="108456" y="104872"/>
                          <a:pt x="108716" y="104977"/>
                        </a:cubicBezTo>
                        <a:cubicBezTo>
                          <a:pt x="109395" y="105239"/>
                          <a:pt x="110860" y="106549"/>
                          <a:pt x="111205" y="107192"/>
                        </a:cubicBezTo>
                        <a:cubicBezTo>
                          <a:pt x="111276" y="107311"/>
                          <a:pt x="111360" y="107418"/>
                          <a:pt x="111443" y="107525"/>
                        </a:cubicBezTo>
                        <a:cubicBezTo>
                          <a:pt x="111764" y="107347"/>
                          <a:pt x="111955" y="107001"/>
                          <a:pt x="111943" y="106632"/>
                        </a:cubicBezTo>
                        <a:cubicBezTo>
                          <a:pt x="111979" y="105311"/>
                          <a:pt x="111431" y="104322"/>
                          <a:pt x="110288" y="103680"/>
                        </a:cubicBezTo>
                        <a:cubicBezTo>
                          <a:pt x="109205" y="103048"/>
                          <a:pt x="108097" y="102453"/>
                          <a:pt x="107002" y="101834"/>
                        </a:cubicBezTo>
                        <a:cubicBezTo>
                          <a:pt x="106883" y="101775"/>
                          <a:pt x="106764" y="101727"/>
                          <a:pt x="106645" y="101691"/>
                        </a:cubicBezTo>
                        <a:cubicBezTo>
                          <a:pt x="105502" y="101286"/>
                          <a:pt x="104549" y="100572"/>
                          <a:pt x="103621" y="99822"/>
                        </a:cubicBezTo>
                        <a:cubicBezTo>
                          <a:pt x="103275" y="99560"/>
                          <a:pt x="103204" y="99060"/>
                          <a:pt x="103466" y="98727"/>
                        </a:cubicBezTo>
                        <a:cubicBezTo>
                          <a:pt x="103537" y="98607"/>
                          <a:pt x="103668" y="98524"/>
                          <a:pt x="103692" y="98405"/>
                        </a:cubicBezTo>
                        <a:cubicBezTo>
                          <a:pt x="103728" y="98167"/>
                          <a:pt x="103787" y="97893"/>
                          <a:pt x="103692" y="97679"/>
                        </a:cubicBezTo>
                        <a:cubicBezTo>
                          <a:pt x="103652" y="97590"/>
                          <a:pt x="103416" y="97542"/>
                          <a:pt x="103227" y="97542"/>
                        </a:cubicBezTo>
                        <a:cubicBezTo>
                          <a:pt x="103189" y="97542"/>
                          <a:pt x="103153" y="97544"/>
                          <a:pt x="103121" y="97548"/>
                        </a:cubicBezTo>
                        <a:cubicBezTo>
                          <a:pt x="102917" y="97581"/>
                          <a:pt x="102710" y="97597"/>
                          <a:pt x="102502" y="97597"/>
                        </a:cubicBezTo>
                        <a:cubicBezTo>
                          <a:pt x="102188" y="97597"/>
                          <a:pt x="101874" y="97560"/>
                          <a:pt x="101573" y="97488"/>
                        </a:cubicBezTo>
                        <a:cubicBezTo>
                          <a:pt x="101311" y="97453"/>
                          <a:pt x="101061" y="97429"/>
                          <a:pt x="100811" y="97429"/>
                        </a:cubicBezTo>
                        <a:cubicBezTo>
                          <a:pt x="99489" y="97322"/>
                          <a:pt x="98215" y="97119"/>
                          <a:pt x="97263" y="96060"/>
                        </a:cubicBezTo>
                        <a:cubicBezTo>
                          <a:pt x="97167" y="95964"/>
                          <a:pt x="97048" y="95905"/>
                          <a:pt x="96965" y="95821"/>
                        </a:cubicBezTo>
                        <a:cubicBezTo>
                          <a:pt x="96322" y="95178"/>
                          <a:pt x="95620" y="94571"/>
                          <a:pt x="95048" y="93869"/>
                        </a:cubicBezTo>
                        <a:cubicBezTo>
                          <a:pt x="94191" y="92809"/>
                          <a:pt x="93857" y="91476"/>
                          <a:pt x="93536" y="90178"/>
                        </a:cubicBezTo>
                        <a:cubicBezTo>
                          <a:pt x="93369" y="89452"/>
                          <a:pt x="93048" y="88773"/>
                          <a:pt x="92595" y="88190"/>
                        </a:cubicBezTo>
                        <a:cubicBezTo>
                          <a:pt x="91881" y="87261"/>
                          <a:pt x="91048" y="86427"/>
                          <a:pt x="90095" y="85737"/>
                        </a:cubicBezTo>
                        <a:cubicBezTo>
                          <a:pt x="89583" y="85356"/>
                          <a:pt x="89131" y="84880"/>
                          <a:pt x="88643" y="84451"/>
                        </a:cubicBezTo>
                        <a:cubicBezTo>
                          <a:pt x="87785" y="83689"/>
                          <a:pt x="87976" y="82284"/>
                          <a:pt x="88809" y="81570"/>
                        </a:cubicBezTo>
                        <a:cubicBezTo>
                          <a:pt x="89262" y="81189"/>
                          <a:pt x="89297" y="81034"/>
                          <a:pt x="89012" y="80522"/>
                        </a:cubicBezTo>
                        <a:cubicBezTo>
                          <a:pt x="88916" y="80319"/>
                          <a:pt x="88785" y="80141"/>
                          <a:pt x="88643" y="79974"/>
                        </a:cubicBezTo>
                        <a:cubicBezTo>
                          <a:pt x="88178" y="79498"/>
                          <a:pt x="88023" y="78915"/>
                          <a:pt x="88023" y="78260"/>
                        </a:cubicBezTo>
                        <a:cubicBezTo>
                          <a:pt x="88023" y="77569"/>
                          <a:pt x="88107" y="77450"/>
                          <a:pt x="88750" y="77200"/>
                        </a:cubicBezTo>
                        <a:cubicBezTo>
                          <a:pt x="89107" y="77057"/>
                          <a:pt x="89500" y="76950"/>
                          <a:pt x="89809" y="76712"/>
                        </a:cubicBezTo>
                        <a:cubicBezTo>
                          <a:pt x="90205" y="76410"/>
                          <a:pt x="90622" y="76260"/>
                          <a:pt x="91016" y="76260"/>
                        </a:cubicBezTo>
                        <a:cubicBezTo>
                          <a:pt x="91616" y="76260"/>
                          <a:pt x="92162" y="76610"/>
                          <a:pt x="92500" y="77307"/>
                        </a:cubicBezTo>
                        <a:cubicBezTo>
                          <a:pt x="92667" y="77664"/>
                          <a:pt x="92857" y="78010"/>
                          <a:pt x="93024" y="78355"/>
                        </a:cubicBezTo>
                        <a:cubicBezTo>
                          <a:pt x="93299" y="78916"/>
                          <a:pt x="93736" y="79243"/>
                          <a:pt x="94326" y="79243"/>
                        </a:cubicBezTo>
                        <a:cubicBezTo>
                          <a:pt x="94375" y="79243"/>
                          <a:pt x="94425" y="79241"/>
                          <a:pt x="94477" y="79236"/>
                        </a:cubicBezTo>
                        <a:cubicBezTo>
                          <a:pt x="94536" y="79231"/>
                          <a:pt x="94594" y="79228"/>
                          <a:pt x="94650" y="79228"/>
                        </a:cubicBezTo>
                        <a:cubicBezTo>
                          <a:pt x="95346" y="79228"/>
                          <a:pt x="95787" y="79628"/>
                          <a:pt x="96096" y="80200"/>
                        </a:cubicBezTo>
                        <a:cubicBezTo>
                          <a:pt x="96429" y="80772"/>
                          <a:pt x="96870" y="81260"/>
                          <a:pt x="97394" y="81641"/>
                        </a:cubicBezTo>
                        <a:cubicBezTo>
                          <a:pt x="97644" y="81843"/>
                          <a:pt x="97858" y="82094"/>
                          <a:pt x="98013" y="82367"/>
                        </a:cubicBezTo>
                        <a:cubicBezTo>
                          <a:pt x="98358" y="82998"/>
                          <a:pt x="98632" y="83653"/>
                          <a:pt x="98953" y="84296"/>
                        </a:cubicBezTo>
                        <a:cubicBezTo>
                          <a:pt x="99334" y="85058"/>
                          <a:pt x="99953" y="85534"/>
                          <a:pt x="100739" y="85832"/>
                        </a:cubicBezTo>
                        <a:cubicBezTo>
                          <a:pt x="101049" y="85939"/>
                          <a:pt x="101335" y="86094"/>
                          <a:pt x="101585" y="86296"/>
                        </a:cubicBezTo>
                        <a:cubicBezTo>
                          <a:pt x="101906" y="86582"/>
                          <a:pt x="102216" y="86892"/>
                          <a:pt x="102501" y="87213"/>
                        </a:cubicBezTo>
                        <a:cubicBezTo>
                          <a:pt x="102799" y="87570"/>
                          <a:pt x="103192" y="87820"/>
                          <a:pt x="103632" y="87928"/>
                        </a:cubicBezTo>
                        <a:cubicBezTo>
                          <a:pt x="104252" y="88070"/>
                          <a:pt x="104811" y="88392"/>
                          <a:pt x="105264" y="88832"/>
                        </a:cubicBezTo>
                        <a:cubicBezTo>
                          <a:pt x="105490" y="89059"/>
                          <a:pt x="105799" y="89190"/>
                          <a:pt x="106073" y="89356"/>
                        </a:cubicBezTo>
                        <a:cubicBezTo>
                          <a:pt x="106240" y="89463"/>
                          <a:pt x="106419" y="89547"/>
                          <a:pt x="106561" y="89654"/>
                        </a:cubicBezTo>
                        <a:cubicBezTo>
                          <a:pt x="107454" y="90345"/>
                          <a:pt x="108359" y="91023"/>
                          <a:pt x="109240" y="91726"/>
                        </a:cubicBezTo>
                        <a:cubicBezTo>
                          <a:pt x="109728" y="92119"/>
                          <a:pt x="110240" y="92428"/>
                          <a:pt x="110871" y="92500"/>
                        </a:cubicBezTo>
                        <a:cubicBezTo>
                          <a:pt x="111407" y="92571"/>
                          <a:pt x="111741" y="92892"/>
                          <a:pt x="112074" y="93297"/>
                        </a:cubicBezTo>
                        <a:cubicBezTo>
                          <a:pt x="112360" y="93619"/>
                          <a:pt x="112693" y="93905"/>
                          <a:pt x="113038" y="94143"/>
                        </a:cubicBezTo>
                        <a:cubicBezTo>
                          <a:pt x="113372" y="94393"/>
                          <a:pt x="113753" y="94571"/>
                          <a:pt x="114050" y="94833"/>
                        </a:cubicBezTo>
                        <a:cubicBezTo>
                          <a:pt x="114586" y="95321"/>
                          <a:pt x="115229" y="95679"/>
                          <a:pt x="115908" y="95881"/>
                        </a:cubicBezTo>
                        <a:cubicBezTo>
                          <a:pt x="116146" y="95952"/>
                          <a:pt x="116360" y="96048"/>
                          <a:pt x="116563" y="96167"/>
                        </a:cubicBezTo>
                        <a:cubicBezTo>
                          <a:pt x="117158" y="96524"/>
                          <a:pt x="117706" y="97500"/>
                          <a:pt x="117587" y="98012"/>
                        </a:cubicBezTo>
                        <a:cubicBezTo>
                          <a:pt x="117491" y="98417"/>
                          <a:pt x="117372" y="98810"/>
                          <a:pt x="117218" y="99191"/>
                        </a:cubicBezTo>
                        <a:cubicBezTo>
                          <a:pt x="116944" y="99834"/>
                          <a:pt x="116860" y="100536"/>
                          <a:pt x="116991" y="101227"/>
                        </a:cubicBezTo>
                        <a:cubicBezTo>
                          <a:pt x="117146" y="101882"/>
                          <a:pt x="117146" y="102572"/>
                          <a:pt x="116979" y="103215"/>
                        </a:cubicBezTo>
                        <a:cubicBezTo>
                          <a:pt x="116694" y="104311"/>
                          <a:pt x="116848" y="105311"/>
                          <a:pt x="117622" y="106192"/>
                        </a:cubicBezTo>
                        <a:cubicBezTo>
                          <a:pt x="117813" y="106430"/>
                          <a:pt x="117908" y="106775"/>
                          <a:pt x="117980" y="107085"/>
                        </a:cubicBezTo>
                        <a:cubicBezTo>
                          <a:pt x="118075" y="107490"/>
                          <a:pt x="118170" y="107882"/>
                          <a:pt x="118515" y="108156"/>
                        </a:cubicBezTo>
                        <a:cubicBezTo>
                          <a:pt x="119456" y="108871"/>
                          <a:pt x="120146" y="109871"/>
                          <a:pt x="120492" y="110990"/>
                        </a:cubicBezTo>
                        <a:cubicBezTo>
                          <a:pt x="120575" y="111288"/>
                          <a:pt x="120789" y="111526"/>
                          <a:pt x="121063" y="111633"/>
                        </a:cubicBezTo>
                        <a:cubicBezTo>
                          <a:pt x="121825" y="112002"/>
                          <a:pt x="122063" y="112562"/>
                          <a:pt x="121932" y="113407"/>
                        </a:cubicBezTo>
                        <a:cubicBezTo>
                          <a:pt x="121885" y="113645"/>
                          <a:pt x="121861" y="113883"/>
                          <a:pt x="121849" y="114109"/>
                        </a:cubicBezTo>
                        <a:cubicBezTo>
                          <a:pt x="121861" y="114288"/>
                          <a:pt x="121897" y="114455"/>
                          <a:pt x="121956" y="114621"/>
                        </a:cubicBezTo>
                        <a:cubicBezTo>
                          <a:pt x="122159" y="114550"/>
                          <a:pt x="122361" y="114490"/>
                          <a:pt x="122575" y="114455"/>
                        </a:cubicBezTo>
                        <a:cubicBezTo>
                          <a:pt x="122636" y="114451"/>
                          <a:pt x="122704" y="114447"/>
                          <a:pt x="122772" y="114447"/>
                        </a:cubicBezTo>
                        <a:cubicBezTo>
                          <a:pt x="122929" y="114447"/>
                          <a:pt x="123087" y="114467"/>
                          <a:pt x="123171" y="114550"/>
                        </a:cubicBezTo>
                        <a:cubicBezTo>
                          <a:pt x="123540" y="114895"/>
                          <a:pt x="123980" y="115014"/>
                          <a:pt x="124457" y="115109"/>
                        </a:cubicBezTo>
                        <a:cubicBezTo>
                          <a:pt x="124647" y="115145"/>
                          <a:pt x="124826" y="115217"/>
                          <a:pt x="124980" y="115336"/>
                        </a:cubicBezTo>
                        <a:cubicBezTo>
                          <a:pt x="125209" y="115528"/>
                          <a:pt x="125447" y="115605"/>
                          <a:pt x="125691" y="115605"/>
                        </a:cubicBezTo>
                        <a:cubicBezTo>
                          <a:pt x="125841" y="115605"/>
                          <a:pt x="125993" y="115576"/>
                          <a:pt x="126147" y="115526"/>
                        </a:cubicBezTo>
                        <a:cubicBezTo>
                          <a:pt x="126325" y="115467"/>
                          <a:pt x="126497" y="115444"/>
                          <a:pt x="126668" y="115444"/>
                        </a:cubicBezTo>
                        <a:cubicBezTo>
                          <a:pt x="126943" y="115444"/>
                          <a:pt x="127213" y="115503"/>
                          <a:pt x="127493" y="115562"/>
                        </a:cubicBezTo>
                        <a:cubicBezTo>
                          <a:pt x="128100" y="115717"/>
                          <a:pt x="128719" y="115883"/>
                          <a:pt x="129338" y="115883"/>
                        </a:cubicBezTo>
                        <a:cubicBezTo>
                          <a:pt x="129353" y="115883"/>
                          <a:pt x="129369" y="115883"/>
                          <a:pt x="129384" y="115883"/>
                        </a:cubicBezTo>
                        <a:cubicBezTo>
                          <a:pt x="129952" y="115883"/>
                          <a:pt x="130504" y="116096"/>
                          <a:pt x="130922" y="116479"/>
                        </a:cubicBezTo>
                        <a:cubicBezTo>
                          <a:pt x="131255" y="116776"/>
                          <a:pt x="131648" y="117074"/>
                          <a:pt x="132065" y="117193"/>
                        </a:cubicBezTo>
                        <a:cubicBezTo>
                          <a:pt x="132612" y="117348"/>
                          <a:pt x="133100" y="117634"/>
                          <a:pt x="133505" y="118027"/>
                        </a:cubicBezTo>
                        <a:cubicBezTo>
                          <a:pt x="133750" y="118260"/>
                          <a:pt x="133972" y="118527"/>
                          <a:pt x="134372" y="118527"/>
                        </a:cubicBezTo>
                        <a:cubicBezTo>
                          <a:pt x="134381" y="118527"/>
                          <a:pt x="134389" y="118527"/>
                          <a:pt x="134398" y="118527"/>
                        </a:cubicBezTo>
                        <a:cubicBezTo>
                          <a:pt x="134529" y="118217"/>
                          <a:pt x="134493" y="117872"/>
                          <a:pt x="134315" y="117586"/>
                        </a:cubicBezTo>
                        <a:cubicBezTo>
                          <a:pt x="134112" y="117241"/>
                          <a:pt x="134232" y="117014"/>
                          <a:pt x="134493" y="116800"/>
                        </a:cubicBezTo>
                        <a:cubicBezTo>
                          <a:pt x="134577" y="116741"/>
                          <a:pt x="134672" y="116693"/>
                          <a:pt x="134767" y="116622"/>
                        </a:cubicBezTo>
                        <a:cubicBezTo>
                          <a:pt x="135196" y="116300"/>
                          <a:pt x="135232" y="115919"/>
                          <a:pt x="134851" y="115526"/>
                        </a:cubicBezTo>
                        <a:cubicBezTo>
                          <a:pt x="134708" y="115395"/>
                          <a:pt x="134565" y="115264"/>
                          <a:pt x="134410" y="115157"/>
                        </a:cubicBezTo>
                        <a:cubicBezTo>
                          <a:pt x="133958" y="114800"/>
                          <a:pt x="133648" y="114371"/>
                          <a:pt x="133708" y="113764"/>
                        </a:cubicBezTo>
                        <a:cubicBezTo>
                          <a:pt x="133731" y="113478"/>
                          <a:pt x="133612" y="113204"/>
                          <a:pt x="133386" y="113026"/>
                        </a:cubicBezTo>
                        <a:cubicBezTo>
                          <a:pt x="133196" y="112859"/>
                          <a:pt x="132981" y="112704"/>
                          <a:pt x="132791" y="112526"/>
                        </a:cubicBezTo>
                        <a:cubicBezTo>
                          <a:pt x="132422" y="112169"/>
                          <a:pt x="131981" y="111835"/>
                          <a:pt x="131993" y="111252"/>
                        </a:cubicBezTo>
                        <a:cubicBezTo>
                          <a:pt x="132005" y="110740"/>
                          <a:pt x="131767" y="110383"/>
                          <a:pt x="131362" y="110121"/>
                        </a:cubicBezTo>
                        <a:cubicBezTo>
                          <a:pt x="131195" y="110014"/>
                          <a:pt x="131064" y="109859"/>
                          <a:pt x="130910" y="109740"/>
                        </a:cubicBezTo>
                        <a:cubicBezTo>
                          <a:pt x="130422" y="109394"/>
                          <a:pt x="130100" y="108871"/>
                          <a:pt x="130005" y="108287"/>
                        </a:cubicBezTo>
                        <a:cubicBezTo>
                          <a:pt x="129886" y="107716"/>
                          <a:pt x="129779" y="107144"/>
                          <a:pt x="129683" y="106561"/>
                        </a:cubicBezTo>
                        <a:cubicBezTo>
                          <a:pt x="129648" y="106370"/>
                          <a:pt x="129636" y="106168"/>
                          <a:pt x="129660" y="105977"/>
                        </a:cubicBezTo>
                        <a:cubicBezTo>
                          <a:pt x="129744" y="105417"/>
                          <a:pt x="129993" y="105172"/>
                          <a:pt x="130361" y="105172"/>
                        </a:cubicBezTo>
                        <a:cubicBezTo>
                          <a:pt x="130509" y="105172"/>
                          <a:pt x="130677" y="105212"/>
                          <a:pt x="130862" y="105287"/>
                        </a:cubicBezTo>
                        <a:cubicBezTo>
                          <a:pt x="131660" y="105608"/>
                          <a:pt x="132410" y="106073"/>
                          <a:pt x="132803" y="106930"/>
                        </a:cubicBezTo>
                        <a:cubicBezTo>
                          <a:pt x="132922" y="107156"/>
                          <a:pt x="133089" y="107359"/>
                          <a:pt x="133291" y="107525"/>
                        </a:cubicBezTo>
                        <a:cubicBezTo>
                          <a:pt x="133398" y="107622"/>
                          <a:pt x="133592" y="107720"/>
                          <a:pt x="133718" y="107720"/>
                        </a:cubicBezTo>
                        <a:cubicBezTo>
                          <a:pt x="133746" y="107720"/>
                          <a:pt x="133771" y="107715"/>
                          <a:pt x="133791" y="107704"/>
                        </a:cubicBezTo>
                        <a:cubicBezTo>
                          <a:pt x="133958" y="107620"/>
                          <a:pt x="134065" y="107394"/>
                          <a:pt x="134136" y="107204"/>
                        </a:cubicBezTo>
                        <a:cubicBezTo>
                          <a:pt x="134172" y="107013"/>
                          <a:pt x="134184" y="106823"/>
                          <a:pt x="134172" y="106632"/>
                        </a:cubicBezTo>
                        <a:cubicBezTo>
                          <a:pt x="134291" y="106608"/>
                          <a:pt x="134374" y="106585"/>
                          <a:pt x="134446" y="106561"/>
                        </a:cubicBezTo>
                        <a:cubicBezTo>
                          <a:pt x="134994" y="106394"/>
                          <a:pt x="135089" y="106096"/>
                          <a:pt x="134767" y="105656"/>
                        </a:cubicBezTo>
                        <a:cubicBezTo>
                          <a:pt x="134684" y="105549"/>
                          <a:pt x="134565" y="105477"/>
                          <a:pt x="134493" y="105370"/>
                        </a:cubicBezTo>
                        <a:cubicBezTo>
                          <a:pt x="134112" y="104894"/>
                          <a:pt x="133839" y="104334"/>
                          <a:pt x="133672" y="103751"/>
                        </a:cubicBezTo>
                        <a:cubicBezTo>
                          <a:pt x="133987" y="103462"/>
                          <a:pt x="134308" y="103306"/>
                          <a:pt x="134656" y="103306"/>
                        </a:cubicBezTo>
                        <a:cubicBezTo>
                          <a:pt x="134796" y="103306"/>
                          <a:pt x="134939" y="103331"/>
                          <a:pt x="135089" y="103382"/>
                        </a:cubicBezTo>
                        <a:cubicBezTo>
                          <a:pt x="135176" y="103418"/>
                          <a:pt x="135266" y="103435"/>
                          <a:pt x="135355" y="103435"/>
                        </a:cubicBezTo>
                        <a:cubicBezTo>
                          <a:pt x="135617" y="103435"/>
                          <a:pt x="135866" y="103286"/>
                          <a:pt x="135982" y="103037"/>
                        </a:cubicBezTo>
                        <a:cubicBezTo>
                          <a:pt x="136053" y="102918"/>
                          <a:pt x="136125" y="102810"/>
                          <a:pt x="136208" y="102715"/>
                        </a:cubicBezTo>
                        <a:cubicBezTo>
                          <a:pt x="136459" y="102430"/>
                          <a:pt x="136754" y="102232"/>
                          <a:pt x="137088" y="102232"/>
                        </a:cubicBezTo>
                        <a:cubicBezTo>
                          <a:pt x="137214" y="102232"/>
                          <a:pt x="137345" y="102260"/>
                          <a:pt x="137482" y="102322"/>
                        </a:cubicBezTo>
                        <a:cubicBezTo>
                          <a:pt x="137644" y="102391"/>
                          <a:pt x="137787" y="102423"/>
                          <a:pt x="137916" y="102423"/>
                        </a:cubicBezTo>
                        <a:cubicBezTo>
                          <a:pt x="138210" y="102423"/>
                          <a:pt x="138429" y="102252"/>
                          <a:pt x="138637" y="101953"/>
                        </a:cubicBezTo>
                        <a:cubicBezTo>
                          <a:pt x="138941" y="101518"/>
                          <a:pt x="139334" y="101357"/>
                          <a:pt x="139789" y="101357"/>
                        </a:cubicBezTo>
                        <a:cubicBezTo>
                          <a:pt x="139956" y="101357"/>
                          <a:pt x="140133" y="101379"/>
                          <a:pt x="140316" y="101417"/>
                        </a:cubicBezTo>
                        <a:cubicBezTo>
                          <a:pt x="141411" y="101679"/>
                          <a:pt x="142435" y="102215"/>
                          <a:pt x="143268" y="102977"/>
                        </a:cubicBezTo>
                        <a:cubicBezTo>
                          <a:pt x="143542" y="103251"/>
                          <a:pt x="143911" y="103429"/>
                          <a:pt x="144292" y="103489"/>
                        </a:cubicBezTo>
                        <a:cubicBezTo>
                          <a:pt x="144483" y="103525"/>
                          <a:pt x="144673" y="103572"/>
                          <a:pt x="144852" y="103644"/>
                        </a:cubicBezTo>
                        <a:cubicBezTo>
                          <a:pt x="145304" y="103787"/>
                          <a:pt x="145435" y="104013"/>
                          <a:pt x="145281" y="104453"/>
                        </a:cubicBezTo>
                        <a:cubicBezTo>
                          <a:pt x="145173" y="104787"/>
                          <a:pt x="144983" y="105084"/>
                          <a:pt x="144852" y="105394"/>
                        </a:cubicBezTo>
                        <a:cubicBezTo>
                          <a:pt x="144769" y="105573"/>
                          <a:pt x="144638" y="105775"/>
                          <a:pt x="144673" y="105930"/>
                        </a:cubicBezTo>
                        <a:cubicBezTo>
                          <a:pt x="144828" y="106620"/>
                          <a:pt x="144614" y="107216"/>
                          <a:pt x="144328" y="107811"/>
                        </a:cubicBezTo>
                        <a:cubicBezTo>
                          <a:pt x="144114" y="108252"/>
                          <a:pt x="144161" y="108466"/>
                          <a:pt x="144554" y="108704"/>
                        </a:cubicBezTo>
                        <a:cubicBezTo>
                          <a:pt x="144995" y="108990"/>
                          <a:pt x="145066" y="109359"/>
                          <a:pt x="145019" y="109823"/>
                        </a:cubicBezTo>
                        <a:cubicBezTo>
                          <a:pt x="144923" y="110668"/>
                          <a:pt x="144959" y="111490"/>
                          <a:pt x="145423" y="112264"/>
                        </a:cubicBezTo>
                        <a:cubicBezTo>
                          <a:pt x="145864" y="113026"/>
                          <a:pt x="145900" y="113836"/>
                          <a:pt x="145304" y="114586"/>
                        </a:cubicBezTo>
                        <a:cubicBezTo>
                          <a:pt x="145090" y="114859"/>
                          <a:pt x="144959" y="115181"/>
                          <a:pt x="145078" y="115550"/>
                        </a:cubicBezTo>
                        <a:cubicBezTo>
                          <a:pt x="145352" y="116431"/>
                          <a:pt x="145804" y="117217"/>
                          <a:pt x="146555" y="117717"/>
                        </a:cubicBezTo>
                        <a:cubicBezTo>
                          <a:pt x="146995" y="118003"/>
                          <a:pt x="147269" y="118372"/>
                          <a:pt x="147578" y="118765"/>
                        </a:cubicBezTo>
                        <a:cubicBezTo>
                          <a:pt x="147924" y="119205"/>
                          <a:pt x="148257" y="119717"/>
                          <a:pt x="148960" y="119789"/>
                        </a:cubicBezTo>
                        <a:cubicBezTo>
                          <a:pt x="148995" y="119610"/>
                          <a:pt x="149019" y="119431"/>
                          <a:pt x="149031" y="119253"/>
                        </a:cubicBezTo>
                        <a:cubicBezTo>
                          <a:pt x="149055" y="118479"/>
                          <a:pt x="149067" y="117693"/>
                          <a:pt x="149067" y="116919"/>
                        </a:cubicBezTo>
                        <a:cubicBezTo>
                          <a:pt x="149102" y="112764"/>
                          <a:pt x="149138" y="108621"/>
                          <a:pt x="149174" y="104465"/>
                        </a:cubicBezTo>
                        <a:cubicBezTo>
                          <a:pt x="149198" y="100798"/>
                          <a:pt x="149198" y="97131"/>
                          <a:pt x="149222" y="93452"/>
                        </a:cubicBezTo>
                        <a:cubicBezTo>
                          <a:pt x="149245" y="90071"/>
                          <a:pt x="149281" y="86689"/>
                          <a:pt x="149305" y="83296"/>
                        </a:cubicBezTo>
                        <a:cubicBezTo>
                          <a:pt x="149317" y="80534"/>
                          <a:pt x="149317" y="77783"/>
                          <a:pt x="149317" y="75021"/>
                        </a:cubicBezTo>
                        <a:cubicBezTo>
                          <a:pt x="149329" y="69854"/>
                          <a:pt x="149341" y="64687"/>
                          <a:pt x="149352" y="59519"/>
                        </a:cubicBezTo>
                        <a:cubicBezTo>
                          <a:pt x="149352" y="56257"/>
                          <a:pt x="149352" y="53007"/>
                          <a:pt x="149364" y="49756"/>
                        </a:cubicBezTo>
                        <a:cubicBezTo>
                          <a:pt x="149376" y="47887"/>
                          <a:pt x="149436" y="46030"/>
                          <a:pt x="149436" y="44160"/>
                        </a:cubicBezTo>
                        <a:cubicBezTo>
                          <a:pt x="149424" y="39279"/>
                          <a:pt x="149388" y="34397"/>
                          <a:pt x="149376" y="29516"/>
                        </a:cubicBezTo>
                        <a:cubicBezTo>
                          <a:pt x="149341" y="27706"/>
                          <a:pt x="149341" y="25860"/>
                          <a:pt x="149341" y="24015"/>
                        </a:cubicBezTo>
                        <a:lnTo>
                          <a:pt x="149341" y="20181"/>
                        </a:lnTo>
                        <a:cubicBezTo>
                          <a:pt x="149329" y="15204"/>
                          <a:pt x="149329" y="10228"/>
                          <a:pt x="149317" y="5263"/>
                        </a:cubicBezTo>
                        <a:cubicBezTo>
                          <a:pt x="149317" y="3739"/>
                          <a:pt x="149293" y="2227"/>
                          <a:pt x="149281" y="703"/>
                        </a:cubicBezTo>
                        <a:cubicBezTo>
                          <a:pt x="149281" y="226"/>
                          <a:pt x="149138" y="83"/>
                          <a:pt x="148674" y="24"/>
                        </a:cubicBezTo>
                        <a:cubicBezTo>
                          <a:pt x="148567" y="12"/>
                          <a:pt x="148460" y="0"/>
                          <a:pt x="14835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840" name="Google Shape;1840;p19"/>
                  <p:cNvSpPr/>
                  <p:nvPr/>
                </p:nvSpPr>
                <p:spPr>
                  <a:xfrm>
                    <a:off x="5046125" y="4113450"/>
                    <a:ext cx="1976475" cy="51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059" h="20630" extrusionOk="0">
                        <a:moveTo>
                          <a:pt x="73078" y="1"/>
                        </a:moveTo>
                        <a:cubicBezTo>
                          <a:pt x="72856" y="1"/>
                          <a:pt x="72607" y="114"/>
                          <a:pt x="72260" y="330"/>
                        </a:cubicBezTo>
                        <a:cubicBezTo>
                          <a:pt x="72153" y="401"/>
                          <a:pt x="72045" y="473"/>
                          <a:pt x="71938" y="544"/>
                        </a:cubicBezTo>
                        <a:cubicBezTo>
                          <a:pt x="71248" y="1008"/>
                          <a:pt x="70450" y="1270"/>
                          <a:pt x="69628" y="1342"/>
                        </a:cubicBezTo>
                        <a:cubicBezTo>
                          <a:pt x="68843" y="1401"/>
                          <a:pt x="68069" y="1485"/>
                          <a:pt x="67295" y="1616"/>
                        </a:cubicBezTo>
                        <a:cubicBezTo>
                          <a:pt x="67139" y="1655"/>
                          <a:pt x="66980" y="1675"/>
                          <a:pt x="66821" y="1675"/>
                        </a:cubicBezTo>
                        <a:cubicBezTo>
                          <a:pt x="66640" y="1675"/>
                          <a:pt x="66460" y="1649"/>
                          <a:pt x="66283" y="1592"/>
                        </a:cubicBezTo>
                        <a:cubicBezTo>
                          <a:pt x="65708" y="1387"/>
                          <a:pt x="65138" y="1288"/>
                          <a:pt x="64568" y="1288"/>
                        </a:cubicBezTo>
                        <a:cubicBezTo>
                          <a:pt x="63912" y="1288"/>
                          <a:pt x="63255" y="1420"/>
                          <a:pt x="62592" y="1675"/>
                        </a:cubicBezTo>
                        <a:cubicBezTo>
                          <a:pt x="62232" y="1821"/>
                          <a:pt x="61848" y="1887"/>
                          <a:pt x="61461" y="1887"/>
                        </a:cubicBezTo>
                        <a:cubicBezTo>
                          <a:pt x="61373" y="1887"/>
                          <a:pt x="61286" y="1884"/>
                          <a:pt x="61199" y="1877"/>
                        </a:cubicBezTo>
                        <a:cubicBezTo>
                          <a:pt x="60782" y="1824"/>
                          <a:pt x="60369" y="1802"/>
                          <a:pt x="59957" y="1802"/>
                        </a:cubicBezTo>
                        <a:cubicBezTo>
                          <a:pt x="58065" y="1802"/>
                          <a:pt x="56219" y="2276"/>
                          <a:pt x="54341" y="2413"/>
                        </a:cubicBezTo>
                        <a:cubicBezTo>
                          <a:pt x="53472" y="2477"/>
                          <a:pt x="52632" y="2861"/>
                          <a:pt x="51736" y="2861"/>
                        </a:cubicBezTo>
                        <a:cubicBezTo>
                          <a:pt x="51625" y="2861"/>
                          <a:pt x="51513" y="2855"/>
                          <a:pt x="51400" y="2842"/>
                        </a:cubicBezTo>
                        <a:cubicBezTo>
                          <a:pt x="51299" y="2830"/>
                          <a:pt x="51197" y="2826"/>
                          <a:pt x="51095" y="2826"/>
                        </a:cubicBezTo>
                        <a:cubicBezTo>
                          <a:pt x="50924" y="2826"/>
                          <a:pt x="50752" y="2837"/>
                          <a:pt x="50582" y="2837"/>
                        </a:cubicBezTo>
                        <a:cubicBezTo>
                          <a:pt x="50445" y="2837"/>
                          <a:pt x="50309" y="2830"/>
                          <a:pt x="50174" y="2806"/>
                        </a:cubicBezTo>
                        <a:cubicBezTo>
                          <a:pt x="49614" y="2711"/>
                          <a:pt x="49066" y="2568"/>
                          <a:pt x="48531" y="2389"/>
                        </a:cubicBezTo>
                        <a:cubicBezTo>
                          <a:pt x="48216" y="2282"/>
                          <a:pt x="47911" y="2233"/>
                          <a:pt x="47615" y="2233"/>
                        </a:cubicBezTo>
                        <a:cubicBezTo>
                          <a:pt x="47027" y="2233"/>
                          <a:pt x="46470" y="2426"/>
                          <a:pt x="45923" y="2735"/>
                        </a:cubicBezTo>
                        <a:cubicBezTo>
                          <a:pt x="45328" y="3080"/>
                          <a:pt x="44685" y="3354"/>
                          <a:pt x="44066" y="3663"/>
                        </a:cubicBezTo>
                        <a:cubicBezTo>
                          <a:pt x="43494" y="3949"/>
                          <a:pt x="42875" y="3842"/>
                          <a:pt x="42280" y="3937"/>
                        </a:cubicBezTo>
                        <a:cubicBezTo>
                          <a:pt x="41661" y="4021"/>
                          <a:pt x="41030" y="4092"/>
                          <a:pt x="40411" y="4140"/>
                        </a:cubicBezTo>
                        <a:cubicBezTo>
                          <a:pt x="38589" y="4259"/>
                          <a:pt x="37017" y="4902"/>
                          <a:pt x="35886" y="6366"/>
                        </a:cubicBezTo>
                        <a:cubicBezTo>
                          <a:pt x="35422" y="6973"/>
                          <a:pt x="34886" y="7366"/>
                          <a:pt x="34160" y="7545"/>
                        </a:cubicBezTo>
                        <a:cubicBezTo>
                          <a:pt x="33826" y="7628"/>
                          <a:pt x="33481" y="7700"/>
                          <a:pt x="33148" y="7759"/>
                        </a:cubicBezTo>
                        <a:cubicBezTo>
                          <a:pt x="32421" y="7807"/>
                          <a:pt x="31743" y="8116"/>
                          <a:pt x="31219" y="8616"/>
                        </a:cubicBezTo>
                        <a:cubicBezTo>
                          <a:pt x="30528" y="9331"/>
                          <a:pt x="29743" y="9938"/>
                          <a:pt x="28885" y="10438"/>
                        </a:cubicBezTo>
                        <a:cubicBezTo>
                          <a:pt x="28107" y="10880"/>
                          <a:pt x="27237" y="11117"/>
                          <a:pt x="26343" y="11117"/>
                        </a:cubicBezTo>
                        <a:cubicBezTo>
                          <a:pt x="26322" y="11117"/>
                          <a:pt x="26300" y="11117"/>
                          <a:pt x="26278" y="11117"/>
                        </a:cubicBezTo>
                        <a:cubicBezTo>
                          <a:pt x="25766" y="11129"/>
                          <a:pt x="25242" y="11152"/>
                          <a:pt x="24730" y="11188"/>
                        </a:cubicBezTo>
                        <a:cubicBezTo>
                          <a:pt x="24477" y="11206"/>
                          <a:pt x="24228" y="11229"/>
                          <a:pt x="23983" y="11229"/>
                        </a:cubicBezTo>
                        <a:cubicBezTo>
                          <a:pt x="23569" y="11229"/>
                          <a:pt x="23166" y="11164"/>
                          <a:pt x="22777" y="10902"/>
                        </a:cubicBezTo>
                        <a:cubicBezTo>
                          <a:pt x="22585" y="10760"/>
                          <a:pt x="22354" y="10690"/>
                          <a:pt x="22120" y="10690"/>
                        </a:cubicBezTo>
                        <a:cubicBezTo>
                          <a:pt x="21964" y="10690"/>
                          <a:pt x="21806" y="10721"/>
                          <a:pt x="21658" y="10783"/>
                        </a:cubicBezTo>
                        <a:cubicBezTo>
                          <a:pt x="20706" y="11188"/>
                          <a:pt x="19729" y="11557"/>
                          <a:pt x="18765" y="11974"/>
                        </a:cubicBezTo>
                        <a:cubicBezTo>
                          <a:pt x="18554" y="12083"/>
                          <a:pt x="18318" y="12136"/>
                          <a:pt x="18079" y="12136"/>
                        </a:cubicBezTo>
                        <a:cubicBezTo>
                          <a:pt x="17954" y="12136"/>
                          <a:pt x="17828" y="12122"/>
                          <a:pt x="17705" y="12093"/>
                        </a:cubicBezTo>
                        <a:cubicBezTo>
                          <a:pt x="17408" y="12010"/>
                          <a:pt x="17122" y="11902"/>
                          <a:pt x="16848" y="11783"/>
                        </a:cubicBezTo>
                        <a:cubicBezTo>
                          <a:pt x="16253" y="11545"/>
                          <a:pt x="15657" y="11295"/>
                          <a:pt x="15062" y="11045"/>
                        </a:cubicBezTo>
                        <a:cubicBezTo>
                          <a:pt x="14383" y="10759"/>
                          <a:pt x="13776" y="10402"/>
                          <a:pt x="13645" y="9581"/>
                        </a:cubicBezTo>
                        <a:cubicBezTo>
                          <a:pt x="13598" y="9355"/>
                          <a:pt x="13526" y="9116"/>
                          <a:pt x="13443" y="8902"/>
                        </a:cubicBezTo>
                        <a:cubicBezTo>
                          <a:pt x="13383" y="8688"/>
                          <a:pt x="13312" y="8485"/>
                          <a:pt x="13205" y="8307"/>
                        </a:cubicBezTo>
                        <a:cubicBezTo>
                          <a:pt x="12988" y="7943"/>
                          <a:pt x="12786" y="7791"/>
                          <a:pt x="12502" y="7791"/>
                        </a:cubicBezTo>
                        <a:cubicBezTo>
                          <a:pt x="12349" y="7791"/>
                          <a:pt x="12171" y="7835"/>
                          <a:pt x="11955" y="7914"/>
                        </a:cubicBezTo>
                        <a:cubicBezTo>
                          <a:pt x="11633" y="8057"/>
                          <a:pt x="11300" y="8140"/>
                          <a:pt x="10954" y="8188"/>
                        </a:cubicBezTo>
                        <a:cubicBezTo>
                          <a:pt x="10228" y="8259"/>
                          <a:pt x="10228" y="8259"/>
                          <a:pt x="10062" y="8950"/>
                        </a:cubicBezTo>
                        <a:cubicBezTo>
                          <a:pt x="9919" y="9605"/>
                          <a:pt x="9740" y="10259"/>
                          <a:pt x="9526" y="10890"/>
                        </a:cubicBezTo>
                        <a:cubicBezTo>
                          <a:pt x="9061" y="12153"/>
                          <a:pt x="8526" y="13379"/>
                          <a:pt x="8049" y="14641"/>
                        </a:cubicBezTo>
                        <a:cubicBezTo>
                          <a:pt x="7883" y="15129"/>
                          <a:pt x="7597" y="15582"/>
                          <a:pt x="7216" y="15939"/>
                        </a:cubicBezTo>
                        <a:cubicBezTo>
                          <a:pt x="6311" y="16808"/>
                          <a:pt x="5299" y="17570"/>
                          <a:pt x="4192" y="18165"/>
                        </a:cubicBezTo>
                        <a:cubicBezTo>
                          <a:pt x="3799" y="18368"/>
                          <a:pt x="3430" y="18582"/>
                          <a:pt x="3073" y="18832"/>
                        </a:cubicBezTo>
                        <a:cubicBezTo>
                          <a:pt x="2680" y="19106"/>
                          <a:pt x="2227" y="19284"/>
                          <a:pt x="1751" y="19332"/>
                        </a:cubicBezTo>
                        <a:cubicBezTo>
                          <a:pt x="977" y="19427"/>
                          <a:pt x="465" y="19927"/>
                          <a:pt x="1" y="20475"/>
                        </a:cubicBezTo>
                        <a:cubicBezTo>
                          <a:pt x="48" y="20558"/>
                          <a:pt x="60" y="20594"/>
                          <a:pt x="72" y="20594"/>
                        </a:cubicBezTo>
                        <a:cubicBezTo>
                          <a:pt x="120" y="20618"/>
                          <a:pt x="156" y="20630"/>
                          <a:pt x="203" y="20630"/>
                        </a:cubicBezTo>
                        <a:cubicBezTo>
                          <a:pt x="25123" y="20475"/>
                          <a:pt x="50043" y="20320"/>
                          <a:pt x="74951" y="20165"/>
                        </a:cubicBezTo>
                        <a:cubicBezTo>
                          <a:pt x="76034" y="20165"/>
                          <a:pt x="77129" y="20142"/>
                          <a:pt x="78213" y="20130"/>
                        </a:cubicBezTo>
                        <a:cubicBezTo>
                          <a:pt x="78249" y="20118"/>
                          <a:pt x="78296" y="20106"/>
                          <a:pt x="78332" y="20094"/>
                        </a:cubicBezTo>
                        <a:cubicBezTo>
                          <a:pt x="78356" y="20094"/>
                          <a:pt x="78380" y="20082"/>
                          <a:pt x="78391" y="20070"/>
                        </a:cubicBezTo>
                        <a:cubicBezTo>
                          <a:pt x="78415" y="20034"/>
                          <a:pt x="78427" y="19999"/>
                          <a:pt x="78439" y="19963"/>
                        </a:cubicBezTo>
                        <a:cubicBezTo>
                          <a:pt x="77963" y="19403"/>
                          <a:pt x="78380" y="18820"/>
                          <a:pt x="78511" y="18248"/>
                        </a:cubicBezTo>
                        <a:cubicBezTo>
                          <a:pt x="78225" y="18058"/>
                          <a:pt x="77784" y="18213"/>
                          <a:pt x="77725" y="17820"/>
                        </a:cubicBezTo>
                        <a:cubicBezTo>
                          <a:pt x="77665" y="17522"/>
                          <a:pt x="77760" y="17201"/>
                          <a:pt x="77784" y="16844"/>
                        </a:cubicBezTo>
                        <a:cubicBezTo>
                          <a:pt x="77591" y="16752"/>
                          <a:pt x="77393" y="16721"/>
                          <a:pt x="77192" y="16721"/>
                        </a:cubicBezTo>
                        <a:cubicBezTo>
                          <a:pt x="76801" y="16721"/>
                          <a:pt x="76401" y="16837"/>
                          <a:pt x="76012" y="16837"/>
                        </a:cubicBezTo>
                        <a:cubicBezTo>
                          <a:pt x="75851" y="16837"/>
                          <a:pt x="75691" y="16817"/>
                          <a:pt x="75534" y="16760"/>
                        </a:cubicBezTo>
                        <a:cubicBezTo>
                          <a:pt x="75403" y="16463"/>
                          <a:pt x="75272" y="16153"/>
                          <a:pt x="75177" y="15832"/>
                        </a:cubicBezTo>
                        <a:cubicBezTo>
                          <a:pt x="75105" y="15617"/>
                          <a:pt x="75034" y="15320"/>
                          <a:pt x="75129" y="15141"/>
                        </a:cubicBezTo>
                        <a:cubicBezTo>
                          <a:pt x="75355" y="14677"/>
                          <a:pt x="75641" y="14260"/>
                          <a:pt x="75998" y="13879"/>
                        </a:cubicBezTo>
                        <a:cubicBezTo>
                          <a:pt x="76725" y="13129"/>
                          <a:pt x="77534" y="12474"/>
                          <a:pt x="78284" y="11760"/>
                        </a:cubicBezTo>
                        <a:cubicBezTo>
                          <a:pt x="78475" y="11605"/>
                          <a:pt x="78606" y="11402"/>
                          <a:pt x="78689" y="11176"/>
                        </a:cubicBezTo>
                        <a:cubicBezTo>
                          <a:pt x="78915" y="10200"/>
                          <a:pt x="79058" y="9247"/>
                          <a:pt x="78356" y="8331"/>
                        </a:cubicBezTo>
                        <a:cubicBezTo>
                          <a:pt x="77641" y="7426"/>
                          <a:pt x="76879" y="6580"/>
                          <a:pt x="76451" y="5473"/>
                        </a:cubicBezTo>
                        <a:cubicBezTo>
                          <a:pt x="76213" y="4878"/>
                          <a:pt x="76284" y="4509"/>
                          <a:pt x="76677" y="4080"/>
                        </a:cubicBezTo>
                        <a:cubicBezTo>
                          <a:pt x="77260" y="3437"/>
                          <a:pt x="77820" y="2782"/>
                          <a:pt x="78368" y="2104"/>
                        </a:cubicBezTo>
                        <a:cubicBezTo>
                          <a:pt x="78475" y="1973"/>
                          <a:pt x="78558" y="1699"/>
                          <a:pt x="78499" y="1604"/>
                        </a:cubicBezTo>
                        <a:cubicBezTo>
                          <a:pt x="78383" y="1498"/>
                          <a:pt x="78237" y="1439"/>
                          <a:pt x="78090" y="1439"/>
                        </a:cubicBezTo>
                        <a:cubicBezTo>
                          <a:pt x="78056" y="1439"/>
                          <a:pt x="78021" y="1442"/>
                          <a:pt x="77987" y="1449"/>
                        </a:cubicBezTo>
                        <a:cubicBezTo>
                          <a:pt x="77618" y="1580"/>
                          <a:pt x="77260" y="1735"/>
                          <a:pt x="76915" y="1913"/>
                        </a:cubicBezTo>
                        <a:cubicBezTo>
                          <a:pt x="76606" y="2056"/>
                          <a:pt x="76308" y="2247"/>
                          <a:pt x="75975" y="2342"/>
                        </a:cubicBezTo>
                        <a:cubicBezTo>
                          <a:pt x="75849" y="2376"/>
                          <a:pt x="75739" y="2393"/>
                          <a:pt x="75640" y="2393"/>
                        </a:cubicBezTo>
                        <a:cubicBezTo>
                          <a:pt x="75327" y="2393"/>
                          <a:pt x="75126" y="2221"/>
                          <a:pt x="74891" y="1877"/>
                        </a:cubicBezTo>
                        <a:cubicBezTo>
                          <a:pt x="74593" y="1425"/>
                          <a:pt x="74272" y="984"/>
                          <a:pt x="73927" y="568"/>
                        </a:cubicBezTo>
                        <a:cubicBezTo>
                          <a:pt x="73594" y="182"/>
                          <a:pt x="73358" y="1"/>
                          <a:pt x="7307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19"/>
                  <p:cNvSpPr/>
                  <p:nvPr/>
                </p:nvSpPr>
                <p:spPr>
                  <a:xfrm>
                    <a:off x="5223825" y="1102050"/>
                    <a:ext cx="829000" cy="124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60" h="49964" extrusionOk="0">
                        <a:moveTo>
                          <a:pt x="16373" y="0"/>
                        </a:moveTo>
                        <a:cubicBezTo>
                          <a:pt x="10861" y="0"/>
                          <a:pt x="5437" y="131"/>
                          <a:pt x="13" y="152"/>
                        </a:cubicBezTo>
                        <a:cubicBezTo>
                          <a:pt x="1" y="247"/>
                          <a:pt x="1" y="342"/>
                          <a:pt x="13" y="438"/>
                        </a:cubicBezTo>
                        <a:cubicBezTo>
                          <a:pt x="227" y="985"/>
                          <a:pt x="584" y="1330"/>
                          <a:pt x="1239" y="1438"/>
                        </a:cubicBezTo>
                        <a:cubicBezTo>
                          <a:pt x="2370" y="1616"/>
                          <a:pt x="2453" y="2235"/>
                          <a:pt x="2311" y="3069"/>
                        </a:cubicBezTo>
                        <a:cubicBezTo>
                          <a:pt x="2251" y="3271"/>
                          <a:pt x="2156" y="3462"/>
                          <a:pt x="2025" y="3640"/>
                        </a:cubicBezTo>
                        <a:cubicBezTo>
                          <a:pt x="1751" y="4117"/>
                          <a:pt x="1751" y="4140"/>
                          <a:pt x="2108" y="4533"/>
                        </a:cubicBezTo>
                        <a:cubicBezTo>
                          <a:pt x="2192" y="4628"/>
                          <a:pt x="2287" y="4724"/>
                          <a:pt x="2370" y="4819"/>
                        </a:cubicBezTo>
                        <a:cubicBezTo>
                          <a:pt x="2620" y="5117"/>
                          <a:pt x="2632" y="5390"/>
                          <a:pt x="2406" y="5700"/>
                        </a:cubicBezTo>
                        <a:cubicBezTo>
                          <a:pt x="2334" y="5783"/>
                          <a:pt x="2239" y="5843"/>
                          <a:pt x="2180" y="5938"/>
                        </a:cubicBezTo>
                        <a:cubicBezTo>
                          <a:pt x="1918" y="6295"/>
                          <a:pt x="1953" y="6474"/>
                          <a:pt x="2299" y="6760"/>
                        </a:cubicBezTo>
                        <a:cubicBezTo>
                          <a:pt x="2477" y="6903"/>
                          <a:pt x="2739" y="7057"/>
                          <a:pt x="2775" y="7248"/>
                        </a:cubicBezTo>
                        <a:cubicBezTo>
                          <a:pt x="2918" y="7974"/>
                          <a:pt x="3132" y="8724"/>
                          <a:pt x="2501" y="9379"/>
                        </a:cubicBezTo>
                        <a:cubicBezTo>
                          <a:pt x="2132" y="9784"/>
                          <a:pt x="1799" y="10201"/>
                          <a:pt x="1477" y="10653"/>
                        </a:cubicBezTo>
                        <a:cubicBezTo>
                          <a:pt x="1310" y="10879"/>
                          <a:pt x="1132" y="11117"/>
                          <a:pt x="1382" y="11403"/>
                        </a:cubicBezTo>
                        <a:cubicBezTo>
                          <a:pt x="1534" y="11555"/>
                          <a:pt x="1734" y="11629"/>
                          <a:pt x="1936" y="11629"/>
                        </a:cubicBezTo>
                        <a:cubicBezTo>
                          <a:pt x="2051" y="11629"/>
                          <a:pt x="2167" y="11605"/>
                          <a:pt x="2275" y="11558"/>
                        </a:cubicBezTo>
                        <a:cubicBezTo>
                          <a:pt x="2453" y="11439"/>
                          <a:pt x="2632" y="11308"/>
                          <a:pt x="2787" y="11165"/>
                        </a:cubicBezTo>
                        <a:cubicBezTo>
                          <a:pt x="2918" y="11046"/>
                          <a:pt x="3025" y="10903"/>
                          <a:pt x="3156" y="10784"/>
                        </a:cubicBezTo>
                        <a:cubicBezTo>
                          <a:pt x="3275" y="10677"/>
                          <a:pt x="3393" y="10623"/>
                          <a:pt x="3510" y="10623"/>
                        </a:cubicBezTo>
                        <a:cubicBezTo>
                          <a:pt x="3638" y="10623"/>
                          <a:pt x="3763" y="10688"/>
                          <a:pt x="3882" y="10820"/>
                        </a:cubicBezTo>
                        <a:cubicBezTo>
                          <a:pt x="4132" y="11105"/>
                          <a:pt x="4239" y="11486"/>
                          <a:pt x="4168" y="11856"/>
                        </a:cubicBezTo>
                        <a:cubicBezTo>
                          <a:pt x="4120" y="12129"/>
                          <a:pt x="4037" y="12403"/>
                          <a:pt x="3989" y="12677"/>
                        </a:cubicBezTo>
                        <a:cubicBezTo>
                          <a:pt x="3966" y="12880"/>
                          <a:pt x="3858" y="13106"/>
                          <a:pt x="4168" y="13320"/>
                        </a:cubicBezTo>
                        <a:cubicBezTo>
                          <a:pt x="4335" y="13141"/>
                          <a:pt x="4478" y="12939"/>
                          <a:pt x="4597" y="12725"/>
                        </a:cubicBezTo>
                        <a:cubicBezTo>
                          <a:pt x="4763" y="12344"/>
                          <a:pt x="5097" y="12058"/>
                          <a:pt x="5490" y="11927"/>
                        </a:cubicBezTo>
                        <a:cubicBezTo>
                          <a:pt x="5609" y="11998"/>
                          <a:pt x="5716" y="12082"/>
                          <a:pt x="5811" y="12177"/>
                        </a:cubicBezTo>
                        <a:cubicBezTo>
                          <a:pt x="6240" y="12749"/>
                          <a:pt x="6883" y="13034"/>
                          <a:pt x="7478" y="13403"/>
                        </a:cubicBezTo>
                        <a:cubicBezTo>
                          <a:pt x="8026" y="13737"/>
                          <a:pt x="8204" y="14130"/>
                          <a:pt x="7966" y="14761"/>
                        </a:cubicBezTo>
                        <a:cubicBezTo>
                          <a:pt x="7859" y="14987"/>
                          <a:pt x="7728" y="15213"/>
                          <a:pt x="7573" y="15427"/>
                        </a:cubicBezTo>
                        <a:cubicBezTo>
                          <a:pt x="7335" y="15808"/>
                          <a:pt x="7049" y="16178"/>
                          <a:pt x="6835" y="16582"/>
                        </a:cubicBezTo>
                        <a:cubicBezTo>
                          <a:pt x="6252" y="17666"/>
                          <a:pt x="6942" y="19011"/>
                          <a:pt x="8168" y="19154"/>
                        </a:cubicBezTo>
                        <a:cubicBezTo>
                          <a:pt x="8216" y="19118"/>
                          <a:pt x="8264" y="19071"/>
                          <a:pt x="8311" y="19023"/>
                        </a:cubicBezTo>
                        <a:cubicBezTo>
                          <a:pt x="8347" y="18952"/>
                          <a:pt x="8383" y="18868"/>
                          <a:pt x="8418" y="18797"/>
                        </a:cubicBezTo>
                        <a:cubicBezTo>
                          <a:pt x="8595" y="18475"/>
                          <a:pt x="8702" y="18333"/>
                          <a:pt x="8906" y="18333"/>
                        </a:cubicBezTo>
                        <a:cubicBezTo>
                          <a:pt x="9004" y="18333"/>
                          <a:pt x="9125" y="18366"/>
                          <a:pt x="9288" y="18428"/>
                        </a:cubicBezTo>
                        <a:cubicBezTo>
                          <a:pt x="9523" y="18514"/>
                          <a:pt x="9745" y="18564"/>
                          <a:pt x="9954" y="18564"/>
                        </a:cubicBezTo>
                        <a:cubicBezTo>
                          <a:pt x="10295" y="18564"/>
                          <a:pt x="10603" y="18431"/>
                          <a:pt x="10883" y="18106"/>
                        </a:cubicBezTo>
                        <a:cubicBezTo>
                          <a:pt x="10895" y="18094"/>
                          <a:pt x="10919" y="18083"/>
                          <a:pt x="10931" y="18071"/>
                        </a:cubicBezTo>
                        <a:cubicBezTo>
                          <a:pt x="11324" y="17677"/>
                          <a:pt x="11758" y="17556"/>
                          <a:pt x="12210" y="17556"/>
                        </a:cubicBezTo>
                        <a:cubicBezTo>
                          <a:pt x="12538" y="17556"/>
                          <a:pt x="12876" y="17620"/>
                          <a:pt x="13217" y="17690"/>
                        </a:cubicBezTo>
                        <a:cubicBezTo>
                          <a:pt x="13348" y="18106"/>
                          <a:pt x="13276" y="18571"/>
                          <a:pt x="13026" y="18928"/>
                        </a:cubicBezTo>
                        <a:cubicBezTo>
                          <a:pt x="12669" y="19464"/>
                          <a:pt x="12562" y="20118"/>
                          <a:pt x="12740" y="20738"/>
                        </a:cubicBezTo>
                        <a:cubicBezTo>
                          <a:pt x="12860" y="21238"/>
                          <a:pt x="13002" y="21738"/>
                          <a:pt x="13181" y="22226"/>
                        </a:cubicBezTo>
                        <a:cubicBezTo>
                          <a:pt x="13362" y="22673"/>
                          <a:pt x="13466" y="22793"/>
                          <a:pt x="13811" y="22793"/>
                        </a:cubicBezTo>
                        <a:cubicBezTo>
                          <a:pt x="13897" y="22793"/>
                          <a:pt x="13999" y="22786"/>
                          <a:pt x="14122" y="22774"/>
                        </a:cubicBezTo>
                        <a:cubicBezTo>
                          <a:pt x="14184" y="22766"/>
                          <a:pt x="14242" y="22761"/>
                          <a:pt x="14296" y="22761"/>
                        </a:cubicBezTo>
                        <a:cubicBezTo>
                          <a:pt x="14639" y="22761"/>
                          <a:pt x="14801" y="22930"/>
                          <a:pt x="14884" y="23321"/>
                        </a:cubicBezTo>
                        <a:cubicBezTo>
                          <a:pt x="14955" y="23655"/>
                          <a:pt x="14931" y="23976"/>
                          <a:pt x="14669" y="24214"/>
                        </a:cubicBezTo>
                        <a:cubicBezTo>
                          <a:pt x="14253" y="24583"/>
                          <a:pt x="14229" y="25024"/>
                          <a:pt x="14372" y="25524"/>
                        </a:cubicBezTo>
                        <a:cubicBezTo>
                          <a:pt x="14467" y="25833"/>
                          <a:pt x="14538" y="26155"/>
                          <a:pt x="14610" y="26465"/>
                        </a:cubicBezTo>
                        <a:cubicBezTo>
                          <a:pt x="14824" y="27441"/>
                          <a:pt x="14169" y="28393"/>
                          <a:pt x="13181" y="28548"/>
                        </a:cubicBezTo>
                        <a:cubicBezTo>
                          <a:pt x="13014" y="28572"/>
                          <a:pt x="12836" y="28596"/>
                          <a:pt x="12669" y="28643"/>
                        </a:cubicBezTo>
                        <a:cubicBezTo>
                          <a:pt x="12513" y="28697"/>
                          <a:pt x="12353" y="28724"/>
                          <a:pt x="12194" y="28724"/>
                        </a:cubicBezTo>
                        <a:cubicBezTo>
                          <a:pt x="11793" y="28724"/>
                          <a:pt x="11402" y="28557"/>
                          <a:pt x="11121" y="28250"/>
                        </a:cubicBezTo>
                        <a:cubicBezTo>
                          <a:pt x="10800" y="27929"/>
                          <a:pt x="10490" y="27596"/>
                          <a:pt x="10193" y="27262"/>
                        </a:cubicBezTo>
                        <a:cubicBezTo>
                          <a:pt x="10057" y="27108"/>
                          <a:pt x="9907" y="27003"/>
                          <a:pt x="9733" y="27003"/>
                        </a:cubicBezTo>
                        <a:cubicBezTo>
                          <a:pt x="9679" y="27003"/>
                          <a:pt x="9621" y="27013"/>
                          <a:pt x="9561" y="27036"/>
                        </a:cubicBezTo>
                        <a:cubicBezTo>
                          <a:pt x="9288" y="27143"/>
                          <a:pt x="9288" y="27417"/>
                          <a:pt x="9335" y="27655"/>
                        </a:cubicBezTo>
                        <a:cubicBezTo>
                          <a:pt x="9395" y="27858"/>
                          <a:pt x="9478" y="28060"/>
                          <a:pt x="9573" y="28250"/>
                        </a:cubicBezTo>
                        <a:cubicBezTo>
                          <a:pt x="9954" y="29132"/>
                          <a:pt x="9800" y="29822"/>
                          <a:pt x="9085" y="30477"/>
                        </a:cubicBezTo>
                        <a:cubicBezTo>
                          <a:pt x="8835" y="30703"/>
                          <a:pt x="8609" y="30953"/>
                          <a:pt x="8311" y="31251"/>
                        </a:cubicBezTo>
                        <a:cubicBezTo>
                          <a:pt x="8595" y="31342"/>
                          <a:pt x="8771" y="31454"/>
                          <a:pt x="8941" y="31454"/>
                        </a:cubicBezTo>
                        <a:cubicBezTo>
                          <a:pt x="8949" y="31454"/>
                          <a:pt x="8958" y="31454"/>
                          <a:pt x="8966" y="31453"/>
                        </a:cubicBezTo>
                        <a:cubicBezTo>
                          <a:pt x="8985" y="31452"/>
                          <a:pt x="9003" y="31452"/>
                          <a:pt x="9021" y="31452"/>
                        </a:cubicBezTo>
                        <a:cubicBezTo>
                          <a:pt x="9560" y="31452"/>
                          <a:pt x="9890" y="31788"/>
                          <a:pt x="10109" y="32191"/>
                        </a:cubicBezTo>
                        <a:cubicBezTo>
                          <a:pt x="10335" y="32608"/>
                          <a:pt x="10466" y="33072"/>
                          <a:pt x="10526" y="33537"/>
                        </a:cubicBezTo>
                        <a:cubicBezTo>
                          <a:pt x="10621" y="34537"/>
                          <a:pt x="10645" y="35537"/>
                          <a:pt x="10693" y="36585"/>
                        </a:cubicBezTo>
                        <a:cubicBezTo>
                          <a:pt x="10300" y="36644"/>
                          <a:pt x="9835" y="36644"/>
                          <a:pt x="9490" y="37002"/>
                        </a:cubicBezTo>
                        <a:cubicBezTo>
                          <a:pt x="9466" y="37025"/>
                          <a:pt x="9407" y="37013"/>
                          <a:pt x="9371" y="37025"/>
                        </a:cubicBezTo>
                        <a:cubicBezTo>
                          <a:pt x="8740" y="37192"/>
                          <a:pt x="8097" y="37323"/>
                          <a:pt x="7490" y="37537"/>
                        </a:cubicBezTo>
                        <a:cubicBezTo>
                          <a:pt x="7061" y="37704"/>
                          <a:pt x="6668" y="37918"/>
                          <a:pt x="6299" y="38192"/>
                        </a:cubicBezTo>
                        <a:cubicBezTo>
                          <a:pt x="5894" y="38490"/>
                          <a:pt x="5894" y="38776"/>
                          <a:pt x="6204" y="39204"/>
                        </a:cubicBezTo>
                        <a:cubicBezTo>
                          <a:pt x="6462" y="39536"/>
                          <a:pt x="6661" y="39686"/>
                          <a:pt x="6886" y="39686"/>
                        </a:cubicBezTo>
                        <a:cubicBezTo>
                          <a:pt x="7023" y="39686"/>
                          <a:pt x="7171" y="39630"/>
                          <a:pt x="7347" y="39526"/>
                        </a:cubicBezTo>
                        <a:cubicBezTo>
                          <a:pt x="7680" y="39335"/>
                          <a:pt x="8026" y="39180"/>
                          <a:pt x="8383" y="39049"/>
                        </a:cubicBezTo>
                        <a:cubicBezTo>
                          <a:pt x="8643" y="38954"/>
                          <a:pt x="8886" y="38901"/>
                          <a:pt x="9112" y="38901"/>
                        </a:cubicBezTo>
                        <a:cubicBezTo>
                          <a:pt x="9588" y="38901"/>
                          <a:pt x="9985" y="39135"/>
                          <a:pt x="10300" y="39692"/>
                        </a:cubicBezTo>
                        <a:cubicBezTo>
                          <a:pt x="10546" y="40130"/>
                          <a:pt x="11015" y="40398"/>
                          <a:pt x="11516" y="40398"/>
                        </a:cubicBezTo>
                        <a:cubicBezTo>
                          <a:pt x="11547" y="40398"/>
                          <a:pt x="11578" y="40397"/>
                          <a:pt x="11609" y="40395"/>
                        </a:cubicBezTo>
                        <a:cubicBezTo>
                          <a:pt x="11622" y="40394"/>
                          <a:pt x="11634" y="40394"/>
                          <a:pt x="11646" y="40394"/>
                        </a:cubicBezTo>
                        <a:cubicBezTo>
                          <a:pt x="12096" y="40394"/>
                          <a:pt x="12510" y="40607"/>
                          <a:pt x="12776" y="40978"/>
                        </a:cubicBezTo>
                        <a:cubicBezTo>
                          <a:pt x="13002" y="41257"/>
                          <a:pt x="13235" y="41384"/>
                          <a:pt x="13492" y="41384"/>
                        </a:cubicBezTo>
                        <a:cubicBezTo>
                          <a:pt x="13696" y="41384"/>
                          <a:pt x="13915" y="41304"/>
                          <a:pt x="14157" y="41157"/>
                        </a:cubicBezTo>
                        <a:cubicBezTo>
                          <a:pt x="14395" y="41002"/>
                          <a:pt x="14634" y="40871"/>
                          <a:pt x="14872" y="40728"/>
                        </a:cubicBezTo>
                        <a:cubicBezTo>
                          <a:pt x="15300" y="41383"/>
                          <a:pt x="15348" y="41835"/>
                          <a:pt x="14979" y="42193"/>
                        </a:cubicBezTo>
                        <a:cubicBezTo>
                          <a:pt x="14430" y="42697"/>
                          <a:pt x="13882" y="43192"/>
                          <a:pt x="13082" y="43192"/>
                        </a:cubicBezTo>
                        <a:cubicBezTo>
                          <a:pt x="13013" y="43192"/>
                          <a:pt x="12943" y="43188"/>
                          <a:pt x="12871" y="43181"/>
                        </a:cubicBezTo>
                        <a:cubicBezTo>
                          <a:pt x="12786" y="43168"/>
                          <a:pt x="12699" y="43162"/>
                          <a:pt x="12613" y="43162"/>
                        </a:cubicBezTo>
                        <a:cubicBezTo>
                          <a:pt x="12222" y="43162"/>
                          <a:pt x="11836" y="43292"/>
                          <a:pt x="11514" y="43526"/>
                        </a:cubicBezTo>
                        <a:cubicBezTo>
                          <a:pt x="10966" y="43967"/>
                          <a:pt x="10371" y="44086"/>
                          <a:pt x="9692" y="44098"/>
                        </a:cubicBezTo>
                        <a:cubicBezTo>
                          <a:pt x="9180" y="44145"/>
                          <a:pt x="8669" y="44229"/>
                          <a:pt x="8168" y="44371"/>
                        </a:cubicBezTo>
                        <a:cubicBezTo>
                          <a:pt x="7954" y="44419"/>
                          <a:pt x="7764" y="44550"/>
                          <a:pt x="7835" y="44836"/>
                        </a:cubicBezTo>
                        <a:cubicBezTo>
                          <a:pt x="7990" y="45467"/>
                          <a:pt x="7704" y="45931"/>
                          <a:pt x="7275" y="46348"/>
                        </a:cubicBezTo>
                        <a:cubicBezTo>
                          <a:pt x="6942" y="46657"/>
                          <a:pt x="6537" y="46919"/>
                          <a:pt x="6299" y="47300"/>
                        </a:cubicBezTo>
                        <a:cubicBezTo>
                          <a:pt x="5799" y="48122"/>
                          <a:pt x="5287" y="48908"/>
                          <a:pt x="4251" y="49229"/>
                        </a:cubicBezTo>
                        <a:cubicBezTo>
                          <a:pt x="4522" y="49739"/>
                          <a:pt x="4722" y="49963"/>
                          <a:pt x="4995" y="49963"/>
                        </a:cubicBezTo>
                        <a:cubicBezTo>
                          <a:pt x="5143" y="49963"/>
                          <a:pt x="5312" y="49898"/>
                          <a:pt x="5525" y="49777"/>
                        </a:cubicBezTo>
                        <a:cubicBezTo>
                          <a:pt x="6228" y="49384"/>
                          <a:pt x="6894" y="48943"/>
                          <a:pt x="7585" y="48527"/>
                        </a:cubicBezTo>
                        <a:cubicBezTo>
                          <a:pt x="7859" y="48360"/>
                          <a:pt x="8121" y="48146"/>
                          <a:pt x="8418" y="48015"/>
                        </a:cubicBezTo>
                        <a:cubicBezTo>
                          <a:pt x="8790" y="47872"/>
                          <a:pt x="9157" y="47775"/>
                          <a:pt x="9533" y="47775"/>
                        </a:cubicBezTo>
                        <a:cubicBezTo>
                          <a:pt x="9844" y="47775"/>
                          <a:pt x="10161" y="47841"/>
                          <a:pt x="10490" y="48003"/>
                        </a:cubicBezTo>
                        <a:cubicBezTo>
                          <a:pt x="10822" y="48162"/>
                          <a:pt x="11081" y="48245"/>
                          <a:pt x="11304" y="48245"/>
                        </a:cubicBezTo>
                        <a:cubicBezTo>
                          <a:pt x="11696" y="48245"/>
                          <a:pt x="11970" y="47986"/>
                          <a:pt x="12312" y="47431"/>
                        </a:cubicBezTo>
                        <a:cubicBezTo>
                          <a:pt x="12526" y="47050"/>
                          <a:pt x="12860" y="46753"/>
                          <a:pt x="13264" y="46574"/>
                        </a:cubicBezTo>
                        <a:cubicBezTo>
                          <a:pt x="13741" y="46372"/>
                          <a:pt x="14217" y="46157"/>
                          <a:pt x="14693" y="45943"/>
                        </a:cubicBezTo>
                        <a:cubicBezTo>
                          <a:pt x="15003" y="45784"/>
                          <a:pt x="15344" y="45705"/>
                          <a:pt x="15689" y="45705"/>
                        </a:cubicBezTo>
                        <a:cubicBezTo>
                          <a:pt x="15861" y="45705"/>
                          <a:pt x="16035" y="45725"/>
                          <a:pt x="16205" y="45765"/>
                        </a:cubicBezTo>
                        <a:cubicBezTo>
                          <a:pt x="16548" y="45850"/>
                          <a:pt x="16890" y="45897"/>
                          <a:pt x="17241" y="45897"/>
                        </a:cubicBezTo>
                        <a:cubicBezTo>
                          <a:pt x="17281" y="45897"/>
                          <a:pt x="17320" y="45897"/>
                          <a:pt x="17360" y="45895"/>
                        </a:cubicBezTo>
                        <a:cubicBezTo>
                          <a:pt x="17943" y="45884"/>
                          <a:pt x="18527" y="45860"/>
                          <a:pt x="19003" y="45419"/>
                        </a:cubicBezTo>
                        <a:cubicBezTo>
                          <a:pt x="19174" y="45256"/>
                          <a:pt x="19386" y="45194"/>
                          <a:pt x="19615" y="45194"/>
                        </a:cubicBezTo>
                        <a:cubicBezTo>
                          <a:pt x="19752" y="45194"/>
                          <a:pt x="19896" y="45217"/>
                          <a:pt x="20039" y="45253"/>
                        </a:cubicBezTo>
                        <a:cubicBezTo>
                          <a:pt x="20198" y="45296"/>
                          <a:pt x="20383" y="45335"/>
                          <a:pt x="20552" y="45335"/>
                        </a:cubicBezTo>
                        <a:cubicBezTo>
                          <a:pt x="20662" y="45335"/>
                          <a:pt x="20764" y="45318"/>
                          <a:pt x="20849" y="45276"/>
                        </a:cubicBezTo>
                        <a:cubicBezTo>
                          <a:pt x="21408" y="45000"/>
                          <a:pt x="21980" y="44880"/>
                          <a:pt x="22547" y="44880"/>
                        </a:cubicBezTo>
                        <a:cubicBezTo>
                          <a:pt x="22982" y="44880"/>
                          <a:pt x="23414" y="44950"/>
                          <a:pt x="23837" y="45074"/>
                        </a:cubicBezTo>
                        <a:cubicBezTo>
                          <a:pt x="24270" y="45206"/>
                          <a:pt x="24691" y="45262"/>
                          <a:pt x="25106" y="45262"/>
                        </a:cubicBezTo>
                        <a:cubicBezTo>
                          <a:pt x="25774" y="45262"/>
                          <a:pt x="26426" y="45118"/>
                          <a:pt x="27087" y="44919"/>
                        </a:cubicBezTo>
                        <a:cubicBezTo>
                          <a:pt x="27540" y="44776"/>
                          <a:pt x="28016" y="44693"/>
                          <a:pt x="28492" y="44681"/>
                        </a:cubicBezTo>
                        <a:cubicBezTo>
                          <a:pt x="29862" y="44657"/>
                          <a:pt x="30909" y="43943"/>
                          <a:pt x="31910" y="43145"/>
                        </a:cubicBezTo>
                        <a:cubicBezTo>
                          <a:pt x="31945" y="43121"/>
                          <a:pt x="31981" y="43086"/>
                          <a:pt x="32005" y="43050"/>
                        </a:cubicBezTo>
                        <a:cubicBezTo>
                          <a:pt x="32410" y="42562"/>
                          <a:pt x="32362" y="42264"/>
                          <a:pt x="31779" y="41990"/>
                        </a:cubicBezTo>
                        <a:cubicBezTo>
                          <a:pt x="31350" y="41788"/>
                          <a:pt x="30874" y="41693"/>
                          <a:pt x="30421" y="41550"/>
                        </a:cubicBezTo>
                        <a:cubicBezTo>
                          <a:pt x="30195" y="41502"/>
                          <a:pt x="29969" y="41419"/>
                          <a:pt x="29754" y="41312"/>
                        </a:cubicBezTo>
                        <a:cubicBezTo>
                          <a:pt x="29385" y="41109"/>
                          <a:pt x="29302" y="40847"/>
                          <a:pt x="29504" y="40502"/>
                        </a:cubicBezTo>
                        <a:cubicBezTo>
                          <a:pt x="29778" y="40038"/>
                          <a:pt x="30124" y="39585"/>
                          <a:pt x="30683" y="39442"/>
                        </a:cubicBezTo>
                        <a:cubicBezTo>
                          <a:pt x="30993" y="39395"/>
                          <a:pt x="31231" y="39145"/>
                          <a:pt x="31255" y="38823"/>
                        </a:cubicBezTo>
                        <a:cubicBezTo>
                          <a:pt x="31314" y="38371"/>
                          <a:pt x="31564" y="38025"/>
                          <a:pt x="31898" y="37740"/>
                        </a:cubicBezTo>
                        <a:cubicBezTo>
                          <a:pt x="32112" y="37549"/>
                          <a:pt x="32302" y="37347"/>
                          <a:pt x="32517" y="37156"/>
                        </a:cubicBezTo>
                        <a:cubicBezTo>
                          <a:pt x="33005" y="36704"/>
                          <a:pt x="33160" y="36156"/>
                          <a:pt x="33064" y="35501"/>
                        </a:cubicBezTo>
                        <a:cubicBezTo>
                          <a:pt x="33005" y="35037"/>
                          <a:pt x="33041" y="34549"/>
                          <a:pt x="33005" y="34073"/>
                        </a:cubicBezTo>
                        <a:cubicBezTo>
                          <a:pt x="32981" y="33584"/>
                          <a:pt x="32910" y="33096"/>
                          <a:pt x="32791" y="32608"/>
                        </a:cubicBezTo>
                        <a:cubicBezTo>
                          <a:pt x="32588" y="31870"/>
                          <a:pt x="32195" y="31596"/>
                          <a:pt x="31433" y="31537"/>
                        </a:cubicBezTo>
                        <a:cubicBezTo>
                          <a:pt x="31374" y="31532"/>
                          <a:pt x="31315" y="31530"/>
                          <a:pt x="31256" y="31530"/>
                        </a:cubicBezTo>
                        <a:cubicBezTo>
                          <a:pt x="30648" y="31530"/>
                          <a:pt x="30093" y="31744"/>
                          <a:pt x="29528" y="31918"/>
                        </a:cubicBezTo>
                        <a:cubicBezTo>
                          <a:pt x="29183" y="32030"/>
                          <a:pt x="28837" y="32114"/>
                          <a:pt x="28487" y="32114"/>
                        </a:cubicBezTo>
                        <a:cubicBezTo>
                          <a:pt x="28246" y="32114"/>
                          <a:pt x="28002" y="32074"/>
                          <a:pt x="27754" y="31977"/>
                        </a:cubicBezTo>
                        <a:cubicBezTo>
                          <a:pt x="27230" y="31775"/>
                          <a:pt x="27099" y="31620"/>
                          <a:pt x="27218" y="31060"/>
                        </a:cubicBezTo>
                        <a:cubicBezTo>
                          <a:pt x="27242" y="30894"/>
                          <a:pt x="27302" y="30727"/>
                          <a:pt x="27397" y="30584"/>
                        </a:cubicBezTo>
                        <a:cubicBezTo>
                          <a:pt x="27790" y="29989"/>
                          <a:pt x="27611" y="29465"/>
                          <a:pt x="27195" y="28989"/>
                        </a:cubicBezTo>
                        <a:cubicBezTo>
                          <a:pt x="26540" y="28239"/>
                          <a:pt x="26337" y="27453"/>
                          <a:pt x="26849" y="26548"/>
                        </a:cubicBezTo>
                        <a:cubicBezTo>
                          <a:pt x="27123" y="26060"/>
                          <a:pt x="27028" y="25583"/>
                          <a:pt x="26754" y="25119"/>
                        </a:cubicBezTo>
                        <a:cubicBezTo>
                          <a:pt x="26516" y="24738"/>
                          <a:pt x="26302" y="24333"/>
                          <a:pt x="26135" y="23917"/>
                        </a:cubicBezTo>
                        <a:cubicBezTo>
                          <a:pt x="25790" y="23071"/>
                          <a:pt x="25468" y="22226"/>
                          <a:pt x="25194" y="21357"/>
                        </a:cubicBezTo>
                        <a:cubicBezTo>
                          <a:pt x="24909" y="20428"/>
                          <a:pt x="24301" y="19845"/>
                          <a:pt x="23468" y="19428"/>
                        </a:cubicBezTo>
                        <a:cubicBezTo>
                          <a:pt x="21813" y="18618"/>
                          <a:pt x="20730" y="17392"/>
                          <a:pt x="20325" y="15535"/>
                        </a:cubicBezTo>
                        <a:cubicBezTo>
                          <a:pt x="20146" y="14713"/>
                          <a:pt x="19837" y="13927"/>
                          <a:pt x="19420" y="13189"/>
                        </a:cubicBezTo>
                        <a:cubicBezTo>
                          <a:pt x="18979" y="12427"/>
                          <a:pt x="18384" y="11748"/>
                          <a:pt x="17836" y="11058"/>
                        </a:cubicBezTo>
                        <a:cubicBezTo>
                          <a:pt x="17580" y="10710"/>
                          <a:pt x="17175" y="10517"/>
                          <a:pt x="16758" y="10517"/>
                        </a:cubicBezTo>
                        <a:cubicBezTo>
                          <a:pt x="16633" y="10517"/>
                          <a:pt x="16507" y="10534"/>
                          <a:pt x="16384" y="10570"/>
                        </a:cubicBezTo>
                        <a:cubicBezTo>
                          <a:pt x="15550" y="10760"/>
                          <a:pt x="14645" y="10641"/>
                          <a:pt x="13860" y="11070"/>
                        </a:cubicBezTo>
                        <a:cubicBezTo>
                          <a:pt x="13800" y="11094"/>
                          <a:pt x="13729" y="11105"/>
                          <a:pt x="13669" y="11105"/>
                        </a:cubicBezTo>
                        <a:cubicBezTo>
                          <a:pt x="13634" y="11108"/>
                          <a:pt x="13599" y="11110"/>
                          <a:pt x="13567" y="11110"/>
                        </a:cubicBezTo>
                        <a:cubicBezTo>
                          <a:pt x="13180" y="11110"/>
                          <a:pt x="12973" y="10915"/>
                          <a:pt x="12907" y="10498"/>
                        </a:cubicBezTo>
                        <a:cubicBezTo>
                          <a:pt x="12812" y="9867"/>
                          <a:pt x="12943" y="9236"/>
                          <a:pt x="13288" y="8700"/>
                        </a:cubicBezTo>
                        <a:cubicBezTo>
                          <a:pt x="13693" y="8022"/>
                          <a:pt x="14193" y="7486"/>
                          <a:pt x="14955" y="7224"/>
                        </a:cubicBezTo>
                        <a:cubicBezTo>
                          <a:pt x="15074" y="7176"/>
                          <a:pt x="15193" y="7105"/>
                          <a:pt x="15288" y="7034"/>
                        </a:cubicBezTo>
                        <a:cubicBezTo>
                          <a:pt x="15884" y="6641"/>
                          <a:pt x="15931" y="6522"/>
                          <a:pt x="15634" y="5879"/>
                        </a:cubicBezTo>
                        <a:cubicBezTo>
                          <a:pt x="15396" y="5343"/>
                          <a:pt x="15455" y="5021"/>
                          <a:pt x="15919" y="4688"/>
                        </a:cubicBezTo>
                        <a:cubicBezTo>
                          <a:pt x="16158" y="4521"/>
                          <a:pt x="16396" y="4378"/>
                          <a:pt x="16658" y="4271"/>
                        </a:cubicBezTo>
                        <a:cubicBezTo>
                          <a:pt x="17396" y="3938"/>
                          <a:pt x="17741" y="3331"/>
                          <a:pt x="17729" y="2557"/>
                        </a:cubicBezTo>
                        <a:cubicBezTo>
                          <a:pt x="17729" y="1938"/>
                          <a:pt x="17920" y="1342"/>
                          <a:pt x="18277" y="842"/>
                        </a:cubicBezTo>
                        <a:cubicBezTo>
                          <a:pt x="18420" y="616"/>
                          <a:pt x="18527" y="366"/>
                          <a:pt x="18717" y="9"/>
                        </a:cubicBezTo>
                        <a:cubicBezTo>
                          <a:pt x="17934" y="3"/>
                          <a:pt x="17153" y="0"/>
                          <a:pt x="1637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19"/>
                  <p:cNvSpPr/>
                  <p:nvPr/>
                </p:nvSpPr>
                <p:spPr>
                  <a:xfrm>
                    <a:off x="7108600" y="1086775"/>
                    <a:ext cx="461675" cy="36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67" h="14682" extrusionOk="0">
                        <a:moveTo>
                          <a:pt x="18050" y="1"/>
                        </a:moveTo>
                        <a:cubicBezTo>
                          <a:pt x="15835" y="1"/>
                          <a:pt x="13621" y="1"/>
                          <a:pt x="11406" y="25"/>
                        </a:cubicBezTo>
                        <a:cubicBezTo>
                          <a:pt x="9775" y="36"/>
                          <a:pt x="8156" y="72"/>
                          <a:pt x="6525" y="96"/>
                        </a:cubicBezTo>
                        <a:cubicBezTo>
                          <a:pt x="4632" y="108"/>
                          <a:pt x="2750" y="120"/>
                          <a:pt x="857" y="132"/>
                        </a:cubicBezTo>
                        <a:cubicBezTo>
                          <a:pt x="572" y="156"/>
                          <a:pt x="286" y="191"/>
                          <a:pt x="0" y="239"/>
                        </a:cubicBezTo>
                        <a:cubicBezTo>
                          <a:pt x="203" y="858"/>
                          <a:pt x="95" y="1465"/>
                          <a:pt x="631" y="1846"/>
                        </a:cubicBezTo>
                        <a:cubicBezTo>
                          <a:pt x="1369" y="2382"/>
                          <a:pt x="1786" y="3120"/>
                          <a:pt x="2012" y="3989"/>
                        </a:cubicBezTo>
                        <a:cubicBezTo>
                          <a:pt x="2155" y="4489"/>
                          <a:pt x="2441" y="4942"/>
                          <a:pt x="2834" y="5287"/>
                        </a:cubicBezTo>
                        <a:cubicBezTo>
                          <a:pt x="3143" y="5620"/>
                          <a:pt x="3417" y="5978"/>
                          <a:pt x="3643" y="6371"/>
                        </a:cubicBezTo>
                        <a:cubicBezTo>
                          <a:pt x="3810" y="6597"/>
                          <a:pt x="3798" y="6894"/>
                          <a:pt x="3632" y="7109"/>
                        </a:cubicBezTo>
                        <a:cubicBezTo>
                          <a:pt x="3358" y="7406"/>
                          <a:pt x="3405" y="7740"/>
                          <a:pt x="3441" y="8097"/>
                        </a:cubicBezTo>
                        <a:cubicBezTo>
                          <a:pt x="3453" y="8276"/>
                          <a:pt x="3477" y="8466"/>
                          <a:pt x="3489" y="8645"/>
                        </a:cubicBezTo>
                        <a:lnTo>
                          <a:pt x="3191" y="8776"/>
                        </a:lnTo>
                        <a:cubicBezTo>
                          <a:pt x="2655" y="9014"/>
                          <a:pt x="2536" y="9335"/>
                          <a:pt x="2846" y="9835"/>
                        </a:cubicBezTo>
                        <a:cubicBezTo>
                          <a:pt x="2929" y="9966"/>
                          <a:pt x="3060" y="10050"/>
                          <a:pt x="3143" y="10169"/>
                        </a:cubicBezTo>
                        <a:cubicBezTo>
                          <a:pt x="3346" y="10431"/>
                          <a:pt x="3632" y="10669"/>
                          <a:pt x="3691" y="10966"/>
                        </a:cubicBezTo>
                        <a:cubicBezTo>
                          <a:pt x="3905" y="12026"/>
                          <a:pt x="4441" y="13050"/>
                          <a:pt x="4084" y="14193"/>
                        </a:cubicBezTo>
                        <a:cubicBezTo>
                          <a:pt x="3977" y="14514"/>
                          <a:pt x="4132" y="14681"/>
                          <a:pt x="4489" y="14681"/>
                        </a:cubicBezTo>
                        <a:cubicBezTo>
                          <a:pt x="4751" y="14681"/>
                          <a:pt x="5013" y="14645"/>
                          <a:pt x="5251" y="14562"/>
                        </a:cubicBezTo>
                        <a:cubicBezTo>
                          <a:pt x="5890" y="14346"/>
                          <a:pt x="6519" y="14152"/>
                          <a:pt x="7176" y="14152"/>
                        </a:cubicBezTo>
                        <a:cubicBezTo>
                          <a:pt x="7498" y="14152"/>
                          <a:pt x="7827" y="14199"/>
                          <a:pt x="8168" y="14312"/>
                        </a:cubicBezTo>
                        <a:cubicBezTo>
                          <a:pt x="8241" y="14337"/>
                          <a:pt x="8314" y="14349"/>
                          <a:pt x="8384" y="14349"/>
                        </a:cubicBezTo>
                        <a:cubicBezTo>
                          <a:pt x="8848" y="14349"/>
                          <a:pt x="9207" y="13839"/>
                          <a:pt x="9073" y="13312"/>
                        </a:cubicBezTo>
                        <a:cubicBezTo>
                          <a:pt x="8954" y="12812"/>
                          <a:pt x="8704" y="12348"/>
                          <a:pt x="8513" y="11871"/>
                        </a:cubicBezTo>
                        <a:cubicBezTo>
                          <a:pt x="8442" y="11681"/>
                          <a:pt x="8299" y="11419"/>
                          <a:pt x="8370" y="11276"/>
                        </a:cubicBezTo>
                        <a:cubicBezTo>
                          <a:pt x="8644" y="10716"/>
                          <a:pt x="8954" y="10169"/>
                          <a:pt x="9311" y="9645"/>
                        </a:cubicBezTo>
                        <a:cubicBezTo>
                          <a:pt x="9568" y="9254"/>
                          <a:pt x="9940" y="9077"/>
                          <a:pt x="10384" y="9077"/>
                        </a:cubicBezTo>
                        <a:cubicBezTo>
                          <a:pt x="10494" y="9077"/>
                          <a:pt x="10609" y="9088"/>
                          <a:pt x="10728" y="9109"/>
                        </a:cubicBezTo>
                        <a:cubicBezTo>
                          <a:pt x="11144" y="9180"/>
                          <a:pt x="11573" y="9264"/>
                          <a:pt x="12002" y="9311"/>
                        </a:cubicBezTo>
                        <a:cubicBezTo>
                          <a:pt x="12093" y="9322"/>
                          <a:pt x="12193" y="9332"/>
                          <a:pt x="12289" y="9332"/>
                        </a:cubicBezTo>
                        <a:cubicBezTo>
                          <a:pt x="12418" y="9332"/>
                          <a:pt x="12539" y="9313"/>
                          <a:pt x="12621" y="9252"/>
                        </a:cubicBezTo>
                        <a:cubicBezTo>
                          <a:pt x="13130" y="8870"/>
                          <a:pt x="13672" y="8649"/>
                          <a:pt x="14285" y="8649"/>
                        </a:cubicBezTo>
                        <a:cubicBezTo>
                          <a:pt x="14418" y="8649"/>
                          <a:pt x="14553" y="8659"/>
                          <a:pt x="14692" y="8680"/>
                        </a:cubicBezTo>
                        <a:cubicBezTo>
                          <a:pt x="14776" y="8680"/>
                          <a:pt x="14859" y="8680"/>
                          <a:pt x="14954" y="8668"/>
                        </a:cubicBezTo>
                        <a:cubicBezTo>
                          <a:pt x="15359" y="8621"/>
                          <a:pt x="15657" y="8418"/>
                          <a:pt x="15740" y="8014"/>
                        </a:cubicBezTo>
                        <a:cubicBezTo>
                          <a:pt x="15812" y="7633"/>
                          <a:pt x="15859" y="7252"/>
                          <a:pt x="15859" y="6859"/>
                        </a:cubicBezTo>
                        <a:cubicBezTo>
                          <a:pt x="15895" y="5585"/>
                          <a:pt x="16145" y="4418"/>
                          <a:pt x="17109" y="3477"/>
                        </a:cubicBezTo>
                        <a:cubicBezTo>
                          <a:pt x="17359" y="3239"/>
                          <a:pt x="17490" y="2858"/>
                          <a:pt x="17645" y="2525"/>
                        </a:cubicBezTo>
                        <a:cubicBezTo>
                          <a:pt x="17764" y="2251"/>
                          <a:pt x="17812" y="1953"/>
                          <a:pt x="17907" y="1668"/>
                        </a:cubicBezTo>
                        <a:cubicBezTo>
                          <a:pt x="18086" y="1144"/>
                          <a:pt x="18276" y="620"/>
                          <a:pt x="18467" y="48"/>
                        </a:cubicBezTo>
                        <a:cubicBezTo>
                          <a:pt x="18324" y="25"/>
                          <a:pt x="18193" y="13"/>
                          <a:pt x="1805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19"/>
                  <p:cNvSpPr/>
                  <p:nvPr/>
                </p:nvSpPr>
                <p:spPr>
                  <a:xfrm>
                    <a:off x="4854450" y="1495725"/>
                    <a:ext cx="477150" cy="62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86" h="25008" extrusionOk="0">
                        <a:moveTo>
                          <a:pt x="12637" y="1"/>
                        </a:moveTo>
                        <a:cubicBezTo>
                          <a:pt x="12514" y="1"/>
                          <a:pt x="12389" y="15"/>
                          <a:pt x="12264" y="38"/>
                        </a:cubicBezTo>
                        <a:cubicBezTo>
                          <a:pt x="12025" y="73"/>
                          <a:pt x="11799" y="157"/>
                          <a:pt x="11585" y="276"/>
                        </a:cubicBezTo>
                        <a:cubicBezTo>
                          <a:pt x="10799" y="716"/>
                          <a:pt x="9918" y="871"/>
                          <a:pt x="9049" y="1062"/>
                        </a:cubicBezTo>
                        <a:cubicBezTo>
                          <a:pt x="8334" y="1228"/>
                          <a:pt x="8061" y="1466"/>
                          <a:pt x="8013" y="2193"/>
                        </a:cubicBezTo>
                        <a:cubicBezTo>
                          <a:pt x="7977" y="2693"/>
                          <a:pt x="7739" y="2943"/>
                          <a:pt x="7346" y="3121"/>
                        </a:cubicBezTo>
                        <a:cubicBezTo>
                          <a:pt x="7215" y="3169"/>
                          <a:pt x="7096" y="3228"/>
                          <a:pt x="6989" y="3300"/>
                        </a:cubicBezTo>
                        <a:cubicBezTo>
                          <a:pt x="6834" y="3431"/>
                          <a:pt x="6608" y="3562"/>
                          <a:pt x="6572" y="3729"/>
                        </a:cubicBezTo>
                        <a:cubicBezTo>
                          <a:pt x="6513" y="4002"/>
                          <a:pt x="6822" y="4002"/>
                          <a:pt x="7001" y="4110"/>
                        </a:cubicBezTo>
                        <a:cubicBezTo>
                          <a:pt x="7275" y="4276"/>
                          <a:pt x="7549" y="4443"/>
                          <a:pt x="7799" y="4645"/>
                        </a:cubicBezTo>
                        <a:cubicBezTo>
                          <a:pt x="7989" y="4764"/>
                          <a:pt x="8037" y="5038"/>
                          <a:pt x="7882" y="5217"/>
                        </a:cubicBezTo>
                        <a:cubicBezTo>
                          <a:pt x="7727" y="5455"/>
                          <a:pt x="7561" y="5669"/>
                          <a:pt x="7370" y="5860"/>
                        </a:cubicBezTo>
                        <a:cubicBezTo>
                          <a:pt x="7168" y="6038"/>
                          <a:pt x="6953" y="6181"/>
                          <a:pt x="6739" y="6324"/>
                        </a:cubicBezTo>
                        <a:cubicBezTo>
                          <a:pt x="5969" y="6829"/>
                          <a:pt x="5174" y="7199"/>
                          <a:pt x="4302" y="7199"/>
                        </a:cubicBezTo>
                        <a:cubicBezTo>
                          <a:pt x="3960" y="7199"/>
                          <a:pt x="3607" y="7142"/>
                          <a:pt x="3239" y="7015"/>
                        </a:cubicBezTo>
                        <a:cubicBezTo>
                          <a:pt x="3042" y="6963"/>
                          <a:pt x="2836" y="6929"/>
                          <a:pt x="2628" y="6929"/>
                        </a:cubicBezTo>
                        <a:cubicBezTo>
                          <a:pt x="2598" y="6929"/>
                          <a:pt x="2567" y="6930"/>
                          <a:pt x="2536" y="6931"/>
                        </a:cubicBezTo>
                        <a:cubicBezTo>
                          <a:pt x="2513" y="6930"/>
                          <a:pt x="2491" y="6930"/>
                          <a:pt x="2469" y="6930"/>
                        </a:cubicBezTo>
                        <a:cubicBezTo>
                          <a:pt x="1986" y="6930"/>
                          <a:pt x="1580" y="7171"/>
                          <a:pt x="1250" y="7467"/>
                        </a:cubicBezTo>
                        <a:cubicBezTo>
                          <a:pt x="845" y="7824"/>
                          <a:pt x="941" y="8503"/>
                          <a:pt x="1417" y="8908"/>
                        </a:cubicBezTo>
                        <a:cubicBezTo>
                          <a:pt x="1703" y="9146"/>
                          <a:pt x="2024" y="9324"/>
                          <a:pt x="2334" y="9539"/>
                        </a:cubicBezTo>
                        <a:cubicBezTo>
                          <a:pt x="3012" y="10027"/>
                          <a:pt x="3048" y="10563"/>
                          <a:pt x="2465" y="11158"/>
                        </a:cubicBezTo>
                        <a:cubicBezTo>
                          <a:pt x="2227" y="11372"/>
                          <a:pt x="2000" y="11610"/>
                          <a:pt x="1798" y="11861"/>
                        </a:cubicBezTo>
                        <a:cubicBezTo>
                          <a:pt x="1512" y="12230"/>
                          <a:pt x="1548" y="12432"/>
                          <a:pt x="1941" y="12646"/>
                        </a:cubicBezTo>
                        <a:cubicBezTo>
                          <a:pt x="2453" y="12932"/>
                          <a:pt x="2989" y="13158"/>
                          <a:pt x="3524" y="13396"/>
                        </a:cubicBezTo>
                        <a:cubicBezTo>
                          <a:pt x="4155" y="13682"/>
                          <a:pt x="4215" y="13920"/>
                          <a:pt x="3703" y="14361"/>
                        </a:cubicBezTo>
                        <a:cubicBezTo>
                          <a:pt x="3251" y="14754"/>
                          <a:pt x="2989" y="15194"/>
                          <a:pt x="3000" y="15825"/>
                        </a:cubicBezTo>
                        <a:cubicBezTo>
                          <a:pt x="3036" y="16456"/>
                          <a:pt x="2774" y="17087"/>
                          <a:pt x="2298" y="17504"/>
                        </a:cubicBezTo>
                        <a:cubicBezTo>
                          <a:pt x="2048" y="17742"/>
                          <a:pt x="1810" y="17992"/>
                          <a:pt x="1584" y="18266"/>
                        </a:cubicBezTo>
                        <a:cubicBezTo>
                          <a:pt x="1417" y="18445"/>
                          <a:pt x="1334" y="18635"/>
                          <a:pt x="1476" y="18909"/>
                        </a:cubicBezTo>
                        <a:cubicBezTo>
                          <a:pt x="1703" y="19326"/>
                          <a:pt x="1607" y="19623"/>
                          <a:pt x="1238" y="19909"/>
                        </a:cubicBezTo>
                        <a:cubicBezTo>
                          <a:pt x="988" y="20088"/>
                          <a:pt x="726" y="20231"/>
                          <a:pt x="476" y="20409"/>
                        </a:cubicBezTo>
                        <a:cubicBezTo>
                          <a:pt x="310" y="20528"/>
                          <a:pt x="155" y="20671"/>
                          <a:pt x="0" y="20802"/>
                        </a:cubicBezTo>
                        <a:cubicBezTo>
                          <a:pt x="48" y="20885"/>
                          <a:pt x="95" y="20957"/>
                          <a:pt x="155" y="21028"/>
                        </a:cubicBezTo>
                        <a:cubicBezTo>
                          <a:pt x="786" y="21528"/>
                          <a:pt x="798" y="21576"/>
                          <a:pt x="429" y="22290"/>
                        </a:cubicBezTo>
                        <a:cubicBezTo>
                          <a:pt x="417" y="22326"/>
                          <a:pt x="393" y="22362"/>
                          <a:pt x="369" y="22398"/>
                        </a:cubicBezTo>
                        <a:cubicBezTo>
                          <a:pt x="95" y="22969"/>
                          <a:pt x="298" y="23421"/>
                          <a:pt x="893" y="23612"/>
                        </a:cubicBezTo>
                        <a:cubicBezTo>
                          <a:pt x="1024" y="23660"/>
                          <a:pt x="1143" y="23683"/>
                          <a:pt x="1274" y="23695"/>
                        </a:cubicBezTo>
                        <a:cubicBezTo>
                          <a:pt x="1572" y="23695"/>
                          <a:pt x="1703" y="23862"/>
                          <a:pt x="1798" y="24100"/>
                        </a:cubicBezTo>
                        <a:cubicBezTo>
                          <a:pt x="1846" y="24195"/>
                          <a:pt x="1869" y="24303"/>
                          <a:pt x="1905" y="24410"/>
                        </a:cubicBezTo>
                        <a:cubicBezTo>
                          <a:pt x="2093" y="24862"/>
                          <a:pt x="2229" y="25008"/>
                          <a:pt x="2674" y="25008"/>
                        </a:cubicBezTo>
                        <a:cubicBezTo>
                          <a:pt x="2710" y="25008"/>
                          <a:pt x="2747" y="25007"/>
                          <a:pt x="2786" y="25005"/>
                        </a:cubicBezTo>
                        <a:cubicBezTo>
                          <a:pt x="3239" y="24981"/>
                          <a:pt x="3691" y="24898"/>
                          <a:pt x="4120" y="24779"/>
                        </a:cubicBezTo>
                        <a:cubicBezTo>
                          <a:pt x="5572" y="24338"/>
                          <a:pt x="6870" y="23564"/>
                          <a:pt x="8168" y="22826"/>
                        </a:cubicBezTo>
                        <a:cubicBezTo>
                          <a:pt x="8644" y="22528"/>
                          <a:pt x="9096" y="22195"/>
                          <a:pt x="9501" y="21814"/>
                        </a:cubicBezTo>
                        <a:cubicBezTo>
                          <a:pt x="10454" y="21016"/>
                          <a:pt x="11490" y="20457"/>
                          <a:pt x="12776" y="20385"/>
                        </a:cubicBezTo>
                        <a:cubicBezTo>
                          <a:pt x="13597" y="20350"/>
                          <a:pt x="14419" y="20183"/>
                          <a:pt x="15228" y="20040"/>
                        </a:cubicBezTo>
                        <a:cubicBezTo>
                          <a:pt x="15693" y="19957"/>
                          <a:pt x="16121" y="19766"/>
                          <a:pt x="16288" y="19278"/>
                        </a:cubicBezTo>
                        <a:cubicBezTo>
                          <a:pt x="16407" y="18861"/>
                          <a:pt x="16502" y="18445"/>
                          <a:pt x="16562" y="18016"/>
                        </a:cubicBezTo>
                        <a:cubicBezTo>
                          <a:pt x="16621" y="17683"/>
                          <a:pt x="16609" y="17325"/>
                          <a:pt x="16693" y="16992"/>
                        </a:cubicBezTo>
                        <a:cubicBezTo>
                          <a:pt x="16883" y="16349"/>
                          <a:pt x="17097" y="15718"/>
                          <a:pt x="17348" y="15099"/>
                        </a:cubicBezTo>
                        <a:cubicBezTo>
                          <a:pt x="17776" y="14039"/>
                          <a:pt x="17455" y="13051"/>
                          <a:pt x="16955" y="12170"/>
                        </a:cubicBezTo>
                        <a:cubicBezTo>
                          <a:pt x="16514" y="11420"/>
                          <a:pt x="16276" y="10622"/>
                          <a:pt x="16038" y="9825"/>
                        </a:cubicBezTo>
                        <a:cubicBezTo>
                          <a:pt x="15907" y="9384"/>
                          <a:pt x="16002" y="8991"/>
                          <a:pt x="16240" y="8586"/>
                        </a:cubicBezTo>
                        <a:cubicBezTo>
                          <a:pt x="16621" y="7943"/>
                          <a:pt x="17205" y="7622"/>
                          <a:pt x="17848" y="7336"/>
                        </a:cubicBezTo>
                        <a:cubicBezTo>
                          <a:pt x="18491" y="7038"/>
                          <a:pt x="19086" y="5919"/>
                          <a:pt x="18979" y="5217"/>
                        </a:cubicBezTo>
                        <a:cubicBezTo>
                          <a:pt x="18943" y="5026"/>
                          <a:pt x="18872" y="4848"/>
                          <a:pt x="18752" y="4693"/>
                        </a:cubicBezTo>
                        <a:cubicBezTo>
                          <a:pt x="18205" y="4062"/>
                          <a:pt x="17931" y="3324"/>
                          <a:pt x="17788" y="2526"/>
                        </a:cubicBezTo>
                        <a:cubicBezTo>
                          <a:pt x="17669" y="1788"/>
                          <a:pt x="17324" y="1109"/>
                          <a:pt x="16800" y="573"/>
                        </a:cubicBezTo>
                        <a:cubicBezTo>
                          <a:pt x="16601" y="368"/>
                          <a:pt x="16443" y="270"/>
                          <a:pt x="16266" y="270"/>
                        </a:cubicBezTo>
                        <a:cubicBezTo>
                          <a:pt x="16125" y="270"/>
                          <a:pt x="15972" y="333"/>
                          <a:pt x="15776" y="454"/>
                        </a:cubicBezTo>
                        <a:cubicBezTo>
                          <a:pt x="15621" y="573"/>
                          <a:pt x="15454" y="669"/>
                          <a:pt x="15276" y="752"/>
                        </a:cubicBezTo>
                        <a:cubicBezTo>
                          <a:pt x="14951" y="896"/>
                          <a:pt x="14705" y="973"/>
                          <a:pt x="14490" y="973"/>
                        </a:cubicBezTo>
                        <a:cubicBezTo>
                          <a:pt x="14154" y="973"/>
                          <a:pt x="13891" y="785"/>
                          <a:pt x="13514" y="371"/>
                        </a:cubicBezTo>
                        <a:cubicBezTo>
                          <a:pt x="13264" y="96"/>
                          <a:pt x="12958" y="1"/>
                          <a:pt x="1263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19"/>
                  <p:cNvSpPr/>
                  <p:nvPr/>
                </p:nvSpPr>
                <p:spPr>
                  <a:xfrm>
                    <a:off x="7165150" y="4003100"/>
                    <a:ext cx="286825" cy="16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73" h="6643" extrusionOk="0">
                        <a:moveTo>
                          <a:pt x="11120" y="1"/>
                        </a:moveTo>
                        <a:cubicBezTo>
                          <a:pt x="11067" y="1"/>
                          <a:pt x="11007" y="10"/>
                          <a:pt x="10942" y="29"/>
                        </a:cubicBezTo>
                        <a:cubicBezTo>
                          <a:pt x="10609" y="136"/>
                          <a:pt x="10287" y="267"/>
                          <a:pt x="9978" y="422"/>
                        </a:cubicBezTo>
                        <a:cubicBezTo>
                          <a:pt x="9359" y="684"/>
                          <a:pt x="8787" y="1077"/>
                          <a:pt x="8097" y="1112"/>
                        </a:cubicBezTo>
                        <a:cubicBezTo>
                          <a:pt x="7597" y="1148"/>
                          <a:pt x="7108" y="1184"/>
                          <a:pt x="6608" y="1184"/>
                        </a:cubicBezTo>
                        <a:cubicBezTo>
                          <a:pt x="5513" y="1184"/>
                          <a:pt x="4453" y="1077"/>
                          <a:pt x="3429" y="636"/>
                        </a:cubicBezTo>
                        <a:cubicBezTo>
                          <a:pt x="2870" y="398"/>
                          <a:pt x="2274" y="255"/>
                          <a:pt x="1667" y="184"/>
                        </a:cubicBezTo>
                        <a:cubicBezTo>
                          <a:pt x="1637" y="183"/>
                          <a:pt x="1606" y="182"/>
                          <a:pt x="1576" y="182"/>
                        </a:cubicBezTo>
                        <a:cubicBezTo>
                          <a:pt x="1239" y="182"/>
                          <a:pt x="912" y="243"/>
                          <a:pt x="596" y="374"/>
                        </a:cubicBezTo>
                        <a:cubicBezTo>
                          <a:pt x="191" y="517"/>
                          <a:pt x="0" y="850"/>
                          <a:pt x="24" y="1410"/>
                        </a:cubicBezTo>
                        <a:cubicBezTo>
                          <a:pt x="12" y="1696"/>
                          <a:pt x="131" y="1981"/>
                          <a:pt x="358" y="2160"/>
                        </a:cubicBezTo>
                        <a:cubicBezTo>
                          <a:pt x="1501" y="2946"/>
                          <a:pt x="2560" y="3874"/>
                          <a:pt x="4013" y="4053"/>
                        </a:cubicBezTo>
                        <a:cubicBezTo>
                          <a:pt x="4120" y="4077"/>
                          <a:pt x="4227" y="4113"/>
                          <a:pt x="4322" y="4160"/>
                        </a:cubicBezTo>
                        <a:cubicBezTo>
                          <a:pt x="5668" y="4791"/>
                          <a:pt x="7108" y="5256"/>
                          <a:pt x="8239" y="6303"/>
                        </a:cubicBezTo>
                        <a:cubicBezTo>
                          <a:pt x="8485" y="6536"/>
                          <a:pt x="8771" y="6643"/>
                          <a:pt x="9061" y="6643"/>
                        </a:cubicBezTo>
                        <a:cubicBezTo>
                          <a:pt x="9334" y="6643"/>
                          <a:pt x="9610" y="6548"/>
                          <a:pt x="9859" y="6375"/>
                        </a:cubicBezTo>
                        <a:cubicBezTo>
                          <a:pt x="10442" y="5970"/>
                          <a:pt x="10656" y="5363"/>
                          <a:pt x="10430" y="4732"/>
                        </a:cubicBezTo>
                        <a:cubicBezTo>
                          <a:pt x="10347" y="4506"/>
                          <a:pt x="10240" y="4291"/>
                          <a:pt x="10133" y="4089"/>
                        </a:cubicBezTo>
                        <a:cubicBezTo>
                          <a:pt x="9549" y="2946"/>
                          <a:pt x="9823" y="1874"/>
                          <a:pt x="10823" y="1124"/>
                        </a:cubicBezTo>
                        <a:cubicBezTo>
                          <a:pt x="11049" y="946"/>
                          <a:pt x="11228" y="731"/>
                          <a:pt x="11335" y="469"/>
                        </a:cubicBezTo>
                        <a:cubicBezTo>
                          <a:pt x="11472" y="195"/>
                          <a:pt x="11367" y="1"/>
                          <a:pt x="1112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19"/>
                  <p:cNvSpPr/>
                  <p:nvPr/>
                </p:nvSpPr>
                <p:spPr>
                  <a:xfrm>
                    <a:off x="6722225" y="3622425"/>
                    <a:ext cx="161650" cy="27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66" h="10837" extrusionOk="0">
                        <a:moveTo>
                          <a:pt x="4304" y="1"/>
                        </a:moveTo>
                        <a:cubicBezTo>
                          <a:pt x="4218" y="1"/>
                          <a:pt x="4131" y="17"/>
                          <a:pt x="4049" y="52"/>
                        </a:cubicBezTo>
                        <a:cubicBezTo>
                          <a:pt x="3918" y="123"/>
                          <a:pt x="3787" y="206"/>
                          <a:pt x="3668" y="290"/>
                        </a:cubicBezTo>
                        <a:cubicBezTo>
                          <a:pt x="3014" y="693"/>
                          <a:pt x="2359" y="1037"/>
                          <a:pt x="1577" y="1037"/>
                        </a:cubicBezTo>
                        <a:cubicBezTo>
                          <a:pt x="1505" y="1037"/>
                          <a:pt x="1432" y="1034"/>
                          <a:pt x="1358" y="1028"/>
                        </a:cubicBezTo>
                        <a:cubicBezTo>
                          <a:pt x="1037" y="1028"/>
                          <a:pt x="715" y="1099"/>
                          <a:pt x="418" y="1230"/>
                        </a:cubicBezTo>
                        <a:cubicBezTo>
                          <a:pt x="60" y="1373"/>
                          <a:pt x="1" y="1564"/>
                          <a:pt x="168" y="1909"/>
                        </a:cubicBezTo>
                        <a:cubicBezTo>
                          <a:pt x="287" y="2183"/>
                          <a:pt x="465" y="2433"/>
                          <a:pt x="679" y="2647"/>
                        </a:cubicBezTo>
                        <a:cubicBezTo>
                          <a:pt x="1311" y="3183"/>
                          <a:pt x="1477" y="3873"/>
                          <a:pt x="1406" y="4635"/>
                        </a:cubicBezTo>
                        <a:cubicBezTo>
                          <a:pt x="1334" y="5350"/>
                          <a:pt x="1441" y="6064"/>
                          <a:pt x="1703" y="6731"/>
                        </a:cubicBezTo>
                        <a:cubicBezTo>
                          <a:pt x="1989" y="7374"/>
                          <a:pt x="2001" y="8100"/>
                          <a:pt x="1751" y="8755"/>
                        </a:cubicBezTo>
                        <a:cubicBezTo>
                          <a:pt x="1644" y="8993"/>
                          <a:pt x="1572" y="9243"/>
                          <a:pt x="1525" y="9505"/>
                        </a:cubicBezTo>
                        <a:cubicBezTo>
                          <a:pt x="1403" y="10289"/>
                          <a:pt x="1763" y="10837"/>
                          <a:pt x="2395" y="10837"/>
                        </a:cubicBezTo>
                        <a:cubicBezTo>
                          <a:pt x="2444" y="10837"/>
                          <a:pt x="2496" y="10834"/>
                          <a:pt x="2549" y="10827"/>
                        </a:cubicBezTo>
                        <a:cubicBezTo>
                          <a:pt x="2751" y="10779"/>
                          <a:pt x="2942" y="10672"/>
                          <a:pt x="3085" y="10529"/>
                        </a:cubicBezTo>
                        <a:cubicBezTo>
                          <a:pt x="3263" y="10315"/>
                          <a:pt x="3442" y="10088"/>
                          <a:pt x="3597" y="9862"/>
                        </a:cubicBezTo>
                        <a:cubicBezTo>
                          <a:pt x="3766" y="9645"/>
                          <a:pt x="3958" y="9481"/>
                          <a:pt x="4196" y="9481"/>
                        </a:cubicBezTo>
                        <a:cubicBezTo>
                          <a:pt x="4259" y="9481"/>
                          <a:pt x="4325" y="9492"/>
                          <a:pt x="4394" y="9517"/>
                        </a:cubicBezTo>
                        <a:cubicBezTo>
                          <a:pt x="4496" y="9521"/>
                          <a:pt x="4582" y="9523"/>
                          <a:pt x="4656" y="9523"/>
                        </a:cubicBezTo>
                        <a:cubicBezTo>
                          <a:pt x="5068" y="9523"/>
                          <a:pt x="5098" y="9437"/>
                          <a:pt x="5240" y="8922"/>
                        </a:cubicBezTo>
                        <a:cubicBezTo>
                          <a:pt x="5371" y="8445"/>
                          <a:pt x="5502" y="7957"/>
                          <a:pt x="5656" y="7493"/>
                        </a:cubicBezTo>
                        <a:cubicBezTo>
                          <a:pt x="5787" y="7112"/>
                          <a:pt x="5740" y="6707"/>
                          <a:pt x="5549" y="6362"/>
                        </a:cubicBezTo>
                        <a:cubicBezTo>
                          <a:pt x="4894" y="5135"/>
                          <a:pt x="4906" y="5028"/>
                          <a:pt x="5823" y="4040"/>
                        </a:cubicBezTo>
                        <a:cubicBezTo>
                          <a:pt x="6418" y="3397"/>
                          <a:pt x="6466" y="3088"/>
                          <a:pt x="6025" y="2302"/>
                        </a:cubicBezTo>
                        <a:cubicBezTo>
                          <a:pt x="5644" y="1623"/>
                          <a:pt x="5240" y="956"/>
                          <a:pt x="4847" y="290"/>
                        </a:cubicBezTo>
                        <a:cubicBezTo>
                          <a:pt x="4728" y="103"/>
                          <a:pt x="4518" y="1"/>
                          <a:pt x="430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19"/>
                  <p:cNvSpPr/>
                  <p:nvPr/>
                </p:nvSpPr>
                <p:spPr>
                  <a:xfrm>
                    <a:off x="8049175" y="4016600"/>
                    <a:ext cx="186375" cy="16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55" h="6495" extrusionOk="0">
                        <a:moveTo>
                          <a:pt x="903" y="0"/>
                        </a:moveTo>
                        <a:cubicBezTo>
                          <a:pt x="608" y="0"/>
                          <a:pt x="350" y="108"/>
                          <a:pt x="191" y="406"/>
                        </a:cubicBezTo>
                        <a:cubicBezTo>
                          <a:pt x="1" y="763"/>
                          <a:pt x="144" y="1013"/>
                          <a:pt x="358" y="1299"/>
                        </a:cubicBezTo>
                        <a:cubicBezTo>
                          <a:pt x="1180" y="2322"/>
                          <a:pt x="1870" y="3406"/>
                          <a:pt x="1823" y="4811"/>
                        </a:cubicBezTo>
                        <a:cubicBezTo>
                          <a:pt x="1787" y="5287"/>
                          <a:pt x="2061" y="5740"/>
                          <a:pt x="2489" y="5954"/>
                        </a:cubicBezTo>
                        <a:cubicBezTo>
                          <a:pt x="2561" y="5906"/>
                          <a:pt x="2620" y="5847"/>
                          <a:pt x="2692" y="5787"/>
                        </a:cubicBezTo>
                        <a:cubicBezTo>
                          <a:pt x="2763" y="5680"/>
                          <a:pt x="2823" y="5561"/>
                          <a:pt x="2894" y="5454"/>
                        </a:cubicBezTo>
                        <a:cubicBezTo>
                          <a:pt x="3093" y="5098"/>
                          <a:pt x="3267" y="4925"/>
                          <a:pt x="3502" y="4925"/>
                        </a:cubicBezTo>
                        <a:cubicBezTo>
                          <a:pt x="3660" y="4925"/>
                          <a:pt x="3845" y="5003"/>
                          <a:pt x="4085" y="5156"/>
                        </a:cubicBezTo>
                        <a:cubicBezTo>
                          <a:pt x="4442" y="5394"/>
                          <a:pt x="4775" y="5668"/>
                          <a:pt x="5073" y="5978"/>
                        </a:cubicBezTo>
                        <a:cubicBezTo>
                          <a:pt x="5347" y="6263"/>
                          <a:pt x="5716" y="6442"/>
                          <a:pt x="6097" y="6490"/>
                        </a:cubicBezTo>
                        <a:cubicBezTo>
                          <a:pt x="6132" y="6493"/>
                          <a:pt x="6166" y="6495"/>
                          <a:pt x="6198" y="6495"/>
                        </a:cubicBezTo>
                        <a:cubicBezTo>
                          <a:pt x="6509" y="6495"/>
                          <a:pt x="6649" y="6336"/>
                          <a:pt x="6573" y="6001"/>
                        </a:cubicBezTo>
                        <a:cubicBezTo>
                          <a:pt x="6454" y="5561"/>
                          <a:pt x="6299" y="5132"/>
                          <a:pt x="6121" y="4716"/>
                        </a:cubicBezTo>
                        <a:cubicBezTo>
                          <a:pt x="5966" y="4323"/>
                          <a:pt x="5978" y="4192"/>
                          <a:pt x="6323" y="3954"/>
                        </a:cubicBezTo>
                        <a:cubicBezTo>
                          <a:pt x="6561" y="3811"/>
                          <a:pt x="6811" y="3692"/>
                          <a:pt x="7061" y="3585"/>
                        </a:cubicBezTo>
                        <a:cubicBezTo>
                          <a:pt x="7383" y="3418"/>
                          <a:pt x="7454" y="3263"/>
                          <a:pt x="7299" y="2965"/>
                        </a:cubicBezTo>
                        <a:cubicBezTo>
                          <a:pt x="6930" y="2263"/>
                          <a:pt x="6537" y="1572"/>
                          <a:pt x="6216" y="1013"/>
                        </a:cubicBezTo>
                        <a:cubicBezTo>
                          <a:pt x="5633" y="775"/>
                          <a:pt x="5192" y="548"/>
                          <a:pt x="4728" y="417"/>
                        </a:cubicBezTo>
                        <a:cubicBezTo>
                          <a:pt x="4263" y="298"/>
                          <a:pt x="3799" y="227"/>
                          <a:pt x="3335" y="191"/>
                        </a:cubicBezTo>
                        <a:cubicBezTo>
                          <a:pt x="2906" y="144"/>
                          <a:pt x="2477" y="167"/>
                          <a:pt x="2049" y="144"/>
                        </a:cubicBezTo>
                        <a:cubicBezTo>
                          <a:pt x="1727" y="120"/>
                          <a:pt x="1406" y="48"/>
                          <a:pt x="1084" y="13"/>
                        </a:cubicBezTo>
                        <a:cubicBezTo>
                          <a:pt x="1023" y="5"/>
                          <a:pt x="962" y="0"/>
                          <a:pt x="90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19"/>
                  <p:cNvSpPr/>
                  <p:nvPr/>
                </p:nvSpPr>
                <p:spPr>
                  <a:xfrm>
                    <a:off x="6754375" y="3385250"/>
                    <a:ext cx="100925" cy="18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7" h="7549" extrusionOk="0">
                        <a:moveTo>
                          <a:pt x="3271" y="0"/>
                        </a:moveTo>
                        <a:cubicBezTo>
                          <a:pt x="3071" y="0"/>
                          <a:pt x="2803" y="236"/>
                          <a:pt x="2644" y="418"/>
                        </a:cubicBezTo>
                        <a:cubicBezTo>
                          <a:pt x="2180" y="1026"/>
                          <a:pt x="1584" y="1514"/>
                          <a:pt x="917" y="1871"/>
                        </a:cubicBezTo>
                        <a:cubicBezTo>
                          <a:pt x="263" y="2204"/>
                          <a:pt x="60" y="2811"/>
                          <a:pt x="1" y="3645"/>
                        </a:cubicBezTo>
                        <a:cubicBezTo>
                          <a:pt x="72" y="3847"/>
                          <a:pt x="179" y="4169"/>
                          <a:pt x="322" y="4478"/>
                        </a:cubicBezTo>
                        <a:cubicBezTo>
                          <a:pt x="667" y="5228"/>
                          <a:pt x="1013" y="5979"/>
                          <a:pt x="1370" y="6717"/>
                        </a:cubicBezTo>
                        <a:cubicBezTo>
                          <a:pt x="1477" y="6943"/>
                          <a:pt x="1620" y="7169"/>
                          <a:pt x="1799" y="7348"/>
                        </a:cubicBezTo>
                        <a:cubicBezTo>
                          <a:pt x="1933" y="7483"/>
                          <a:pt x="2081" y="7548"/>
                          <a:pt x="2220" y="7548"/>
                        </a:cubicBezTo>
                        <a:cubicBezTo>
                          <a:pt x="2412" y="7548"/>
                          <a:pt x="2588" y="7423"/>
                          <a:pt x="2692" y="7181"/>
                        </a:cubicBezTo>
                        <a:cubicBezTo>
                          <a:pt x="2822" y="6860"/>
                          <a:pt x="2918" y="6526"/>
                          <a:pt x="2953" y="6181"/>
                        </a:cubicBezTo>
                        <a:cubicBezTo>
                          <a:pt x="3061" y="5181"/>
                          <a:pt x="3227" y="4205"/>
                          <a:pt x="3715" y="3312"/>
                        </a:cubicBezTo>
                        <a:cubicBezTo>
                          <a:pt x="3787" y="3204"/>
                          <a:pt x="3835" y="3073"/>
                          <a:pt x="3894" y="2966"/>
                        </a:cubicBezTo>
                        <a:cubicBezTo>
                          <a:pt x="4025" y="2669"/>
                          <a:pt x="4037" y="2323"/>
                          <a:pt x="3918" y="2014"/>
                        </a:cubicBezTo>
                        <a:cubicBezTo>
                          <a:pt x="3775" y="1585"/>
                          <a:pt x="3704" y="1145"/>
                          <a:pt x="3584" y="704"/>
                        </a:cubicBezTo>
                        <a:cubicBezTo>
                          <a:pt x="3513" y="454"/>
                          <a:pt x="3668" y="37"/>
                          <a:pt x="3299" y="2"/>
                        </a:cubicBezTo>
                        <a:cubicBezTo>
                          <a:pt x="3290" y="1"/>
                          <a:pt x="3280" y="0"/>
                          <a:pt x="327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19"/>
                  <p:cNvSpPr/>
                  <p:nvPr/>
                </p:nvSpPr>
                <p:spPr>
                  <a:xfrm>
                    <a:off x="8294150" y="4328650"/>
                    <a:ext cx="183975" cy="6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9" h="2505" extrusionOk="0">
                        <a:moveTo>
                          <a:pt x="648" y="1"/>
                        </a:moveTo>
                        <a:cubicBezTo>
                          <a:pt x="409" y="1"/>
                          <a:pt x="178" y="90"/>
                          <a:pt x="1" y="258"/>
                        </a:cubicBezTo>
                        <a:cubicBezTo>
                          <a:pt x="251" y="675"/>
                          <a:pt x="560" y="973"/>
                          <a:pt x="977" y="1020"/>
                        </a:cubicBezTo>
                        <a:cubicBezTo>
                          <a:pt x="1549" y="1092"/>
                          <a:pt x="1989" y="1389"/>
                          <a:pt x="2453" y="1663"/>
                        </a:cubicBezTo>
                        <a:cubicBezTo>
                          <a:pt x="2751" y="1842"/>
                          <a:pt x="3073" y="1973"/>
                          <a:pt x="3394" y="2068"/>
                        </a:cubicBezTo>
                        <a:cubicBezTo>
                          <a:pt x="3954" y="2223"/>
                          <a:pt x="4537" y="2282"/>
                          <a:pt x="5109" y="2413"/>
                        </a:cubicBezTo>
                        <a:cubicBezTo>
                          <a:pt x="5340" y="2475"/>
                          <a:pt x="5578" y="2504"/>
                          <a:pt x="5818" y="2504"/>
                        </a:cubicBezTo>
                        <a:cubicBezTo>
                          <a:pt x="6183" y="2504"/>
                          <a:pt x="6549" y="2436"/>
                          <a:pt x="6894" y="2306"/>
                        </a:cubicBezTo>
                        <a:cubicBezTo>
                          <a:pt x="7097" y="2199"/>
                          <a:pt x="7252" y="2021"/>
                          <a:pt x="7323" y="1794"/>
                        </a:cubicBezTo>
                        <a:cubicBezTo>
                          <a:pt x="7359" y="1687"/>
                          <a:pt x="7192" y="1413"/>
                          <a:pt x="7061" y="1342"/>
                        </a:cubicBezTo>
                        <a:cubicBezTo>
                          <a:pt x="6536" y="1066"/>
                          <a:pt x="5997" y="863"/>
                          <a:pt x="5415" y="863"/>
                        </a:cubicBezTo>
                        <a:cubicBezTo>
                          <a:pt x="5219" y="863"/>
                          <a:pt x="5018" y="886"/>
                          <a:pt x="4811" y="937"/>
                        </a:cubicBezTo>
                        <a:cubicBezTo>
                          <a:pt x="4662" y="978"/>
                          <a:pt x="4506" y="999"/>
                          <a:pt x="4348" y="999"/>
                        </a:cubicBezTo>
                        <a:cubicBezTo>
                          <a:pt x="4228" y="999"/>
                          <a:pt x="4108" y="987"/>
                          <a:pt x="3989" y="961"/>
                        </a:cubicBezTo>
                        <a:cubicBezTo>
                          <a:pt x="3537" y="854"/>
                          <a:pt x="3096" y="651"/>
                          <a:pt x="2644" y="508"/>
                        </a:cubicBezTo>
                        <a:cubicBezTo>
                          <a:pt x="2061" y="342"/>
                          <a:pt x="1477" y="175"/>
                          <a:pt x="894" y="32"/>
                        </a:cubicBezTo>
                        <a:cubicBezTo>
                          <a:pt x="812" y="11"/>
                          <a:pt x="729" y="1"/>
                          <a:pt x="64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9" name="Google Shape;1849;p19"/>
                  <p:cNvSpPr/>
                  <p:nvPr/>
                </p:nvSpPr>
                <p:spPr>
                  <a:xfrm>
                    <a:off x="7019600" y="1337175"/>
                    <a:ext cx="129500" cy="18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0" h="7419" extrusionOk="0">
                        <a:moveTo>
                          <a:pt x="3785" y="1"/>
                        </a:moveTo>
                        <a:cubicBezTo>
                          <a:pt x="3496" y="1"/>
                          <a:pt x="3311" y="168"/>
                          <a:pt x="3072" y="557"/>
                        </a:cubicBezTo>
                        <a:cubicBezTo>
                          <a:pt x="2965" y="724"/>
                          <a:pt x="2870" y="891"/>
                          <a:pt x="2786" y="1069"/>
                        </a:cubicBezTo>
                        <a:cubicBezTo>
                          <a:pt x="2669" y="1356"/>
                          <a:pt x="2458" y="1530"/>
                          <a:pt x="2185" y="1530"/>
                        </a:cubicBezTo>
                        <a:cubicBezTo>
                          <a:pt x="2152" y="1530"/>
                          <a:pt x="2118" y="1527"/>
                          <a:pt x="2084" y="1522"/>
                        </a:cubicBezTo>
                        <a:cubicBezTo>
                          <a:pt x="2021" y="1513"/>
                          <a:pt x="1960" y="1509"/>
                          <a:pt x="1902" y="1509"/>
                        </a:cubicBezTo>
                        <a:cubicBezTo>
                          <a:pt x="1410" y="1509"/>
                          <a:pt x="1075" y="1806"/>
                          <a:pt x="703" y="2093"/>
                        </a:cubicBezTo>
                        <a:cubicBezTo>
                          <a:pt x="262" y="2451"/>
                          <a:pt x="0" y="2843"/>
                          <a:pt x="179" y="3439"/>
                        </a:cubicBezTo>
                        <a:cubicBezTo>
                          <a:pt x="250" y="3689"/>
                          <a:pt x="286" y="3951"/>
                          <a:pt x="298" y="4213"/>
                        </a:cubicBezTo>
                        <a:cubicBezTo>
                          <a:pt x="345" y="4760"/>
                          <a:pt x="631" y="5106"/>
                          <a:pt x="1119" y="5368"/>
                        </a:cubicBezTo>
                        <a:cubicBezTo>
                          <a:pt x="1727" y="5689"/>
                          <a:pt x="2298" y="6094"/>
                          <a:pt x="2608" y="6761"/>
                        </a:cubicBezTo>
                        <a:cubicBezTo>
                          <a:pt x="2691" y="6915"/>
                          <a:pt x="2798" y="7058"/>
                          <a:pt x="2929" y="7165"/>
                        </a:cubicBezTo>
                        <a:cubicBezTo>
                          <a:pt x="3072" y="7309"/>
                          <a:pt x="3243" y="7418"/>
                          <a:pt x="3435" y="7418"/>
                        </a:cubicBezTo>
                        <a:cubicBezTo>
                          <a:pt x="3498" y="7418"/>
                          <a:pt x="3564" y="7406"/>
                          <a:pt x="3632" y="7380"/>
                        </a:cubicBezTo>
                        <a:cubicBezTo>
                          <a:pt x="3929" y="7273"/>
                          <a:pt x="3941" y="6987"/>
                          <a:pt x="3929" y="6725"/>
                        </a:cubicBezTo>
                        <a:cubicBezTo>
                          <a:pt x="3905" y="6261"/>
                          <a:pt x="3953" y="5820"/>
                          <a:pt x="4227" y="5427"/>
                        </a:cubicBezTo>
                        <a:cubicBezTo>
                          <a:pt x="4405" y="5189"/>
                          <a:pt x="4382" y="4856"/>
                          <a:pt x="4167" y="4641"/>
                        </a:cubicBezTo>
                        <a:cubicBezTo>
                          <a:pt x="3858" y="4296"/>
                          <a:pt x="3977" y="3975"/>
                          <a:pt x="4215" y="3653"/>
                        </a:cubicBezTo>
                        <a:cubicBezTo>
                          <a:pt x="4441" y="3367"/>
                          <a:pt x="4656" y="3058"/>
                          <a:pt x="4846" y="2748"/>
                        </a:cubicBezTo>
                        <a:cubicBezTo>
                          <a:pt x="4977" y="2462"/>
                          <a:pt x="5084" y="2177"/>
                          <a:pt x="5179" y="1867"/>
                        </a:cubicBezTo>
                        <a:cubicBezTo>
                          <a:pt x="4965" y="1319"/>
                          <a:pt x="4751" y="784"/>
                          <a:pt x="4525" y="248"/>
                        </a:cubicBezTo>
                        <a:cubicBezTo>
                          <a:pt x="4501" y="188"/>
                          <a:pt x="4382" y="153"/>
                          <a:pt x="4310" y="117"/>
                        </a:cubicBezTo>
                        <a:cubicBezTo>
                          <a:pt x="4097" y="42"/>
                          <a:pt x="3928" y="1"/>
                          <a:pt x="378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50" name="Google Shape;1850;p19"/>
                <p:cNvSpPr/>
                <p:nvPr/>
              </p:nvSpPr>
              <p:spPr>
                <a:xfrm>
                  <a:off x="7556575" y="1109100"/>
                  <a:ext cx="66700" cy="16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6704" extrusionOk="0">
                      <a:moveTo>
                        <a:pt x="2429" y="1"/>
                      </a:moveTo>
                      <a:cubicBezTo>
                        <a:pt x="2119" y="263"/>
                        <a:pt x="1369" y="1489"/>
                        <a:pt x="1357" y="1930"/>
                      </a:cubicBezTo>
                      <a:cubicBezTo>
                        <a:pt x="1345" y="2703"/>
                        <a:pt x="988" y="3311"/>
                        <a:pt x="583" y="3906"/>
                      </a:cubicBezTo>
                      <a:cubicBezTo>
                        <a:pt x="60" y="4668"/>
                        <a:pt x="0" y="5513"/>
                        <a:pt x="95" y="6394"/>
                      </a:cubicBezTo>
                      <a:cubicBezTo>
                        <a:pt x="107" y="6502"/>
                        <a:pt x="214" y="6597"/>
                        <a:pt x="274" y="6704"/>
                      </a:cubicBezTo>
                      <a:cubicBezTo>
                        <a:pt x="393" y="6644"/>
                        <a:pt x="572" y="6597"/>
                        <a:pt x="619" y="6502"/>
                      </a:cubicBezTo>
                      <a:cubicBezTo>
                        <a:pt x="774" y="6144"/>
                        <a:pt x="869" y="5763"/>
                        <a:pt x="929" y="5382"/>
                      </a:cubicBezTo>
                      <a:cubicBezTo>
                        <a:pt x="941" y="5013"/>
                        <a:pt x="1048" y="4656"/>
                        <a:pt x="1250" y="4358"/>
                      </a:cubicBezTo>
                      <a:cubicBezTo>
                        <a:pt x="2072" y="3203"/>
                        <a:pt x="2227" y="1822"/>
                        <a:pt x="2572" y="513"/>
                      </a:cubicBezTo>
                      <a:cubicBezTo>
                        <a:pt x="2619" y="322"/>
                        <a:pt x="2667" y="120"/>
                        <a:pt x="2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19"/>
                <p:cNvSpPr/>
                <p:nvPr/>
              </p:nvSpPr>
              <p:spPr>
                <a:xfrm>
                  <a:off x="7010950" y="1550450"/>
                  <a:ext cx="121175" cy="4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1793" extrusionOk="0">
                      <a:moveTo>
                        <a:pt x="4630" y="0"/>
                      </a:moveTo>
                      <a:cubicBezTo>
                        <a:pt x="4230" y="0"/>
                        <a:pt x="3904" y="224"/>
                        <a:pt x="3537" y="313"/>
                      </a:cubicBezTo>
                      <a:cubicBezTo>
                        <a:pt x="3295" y="376"/>
                        <a:pt x="3006" y="486"/>
                        <a:pt x="2767" y="486"/>
                      </a:cubicBezTo>
                      <a:cubicBezTo>
                        <a:pt x="2688" y="486"/>
                        <a:pt x="2614" y="474"/>
                        <a:pt x="2549" y="444"/>
                      </a:cubicBezTo>
                      <a:cubicBezTo>
                        <a:pt x="1775" y="87"/>
                        <a:pt x="953" y="397"/>
                        <a:pt x="168" y="87"/>
                      </a:cubicBezTo>
                      <a:lnTo>
                        <a:pt x="168" y="87"/>
                      </a:lnTo>
                      <a:cubicBezTo>
                        <a:pt x="1" y="837"/>
                        <a:pt x="132" y="1159"/>
                        <a:pt x="811" y="1361"/>
                      </a:cubicBezTo>
                      <a:cubicBezTo>
                        <a:pt x="1489" y="1563"/>
                        <a:pt x="2192" y="1706"/>
                        <a:pt x="2894" y="1790"/>
                      </a:cubicBezTo>
                      <a:cubicBezTo>
                        <a:pt x="2912" y="1791"/>
                        <a:pt x="2931" y="1792"/>
                        <a:pt x="2950" y="1792"/>
                      </a:cubicBezTo>
                      <a:cubicBezTo>
                        <a:pt x="3166" y="1792"/>
                        <a:pt x="3423" y="1672"/>
                        <a:pt x="3620" y="1551"/>
                      </a:cubicBezTo>
                      <a:cubicBezTo>
                        <a:pt x="3918" y="1337"/>
                        <a:pt x="4192" y="1087"/>
                        <a:pt x="4442" y="813"/>
                      </a:cubicBezTo>
                      <a:cubicBezTo>
                        <a:pt x="4632" y="611"/>
                        <a:pt x="4847" y="373"/>
                        <a:pt x="4716" y="4"/>
                      </a:cubicBezTo>
                      <a:cubicBezTo>
                        <a:pt x="4687" y="1"/>
                        <a:pt x="4658" y="0"/>
                        <a:pt x="46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19"/>
                <p:cNvSpPr/>
                <p:nvPr/>
              </p:nvSpPr>
              <p:spPr>
                <a:xfrm>
                  <a:off x="6899925" y="1429950"/>
                  <a:ext cx="69100" cy="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665" extrusionOk="0">
                      <a:moveTo>
                        <a:pt x="2061" y="1"/>
                      </a:moveTo>
                      <a:cubicBezTo>
                        <a:pt x="1988" y="1"/>
                        <a:pt x="1903" y="11"/>
                        <a:pt x="1799" y="25"/>
                      </a:cubicBezTo>
                      <a:cubicBezTo>
                        <a:pt x="1648" y="45"/>
                        <a:pt x="1494" y="54"/>
                        <a:pt x="1340" y="54"/>
                      </a:cubicBezTo>
                      <a:cubicBezTo>
                        <a:pt x="1214" y="54"/>
                        <a:pt x="1088" y="48"/>
                        <a:pt x="965" y="37"/>
                      </a:cubicBezTo>
                      <a:cubicBezTo>
                        <a:pt x="920" y="32"/>
                        <a:pt x="876" y="29"/>
                        <a:pt x="833" y="29"/>
                      </a:cubicBezTo>
                      <a:cubicBezTo>
                        <a:pt x="401" y="29"/>
                        <a:pt x="92" y="298"/>
                        <a:pt x="48" y="764"/>
                      </a:cubicBezTo>
                      <a:cubicBezTo>
                        <a:pt x="1" y="1180"/>
                        <a:pt x="203" y="1466"/>
                        <a:pt x="489" y="1716"/>
                      </a:cubicBezTo>
                      <a:cubicBezTo>
                        <a:pt x="894" y="2073"/>
                        <a:pt x="1215" y="2526"/>
                        <a:pt x="1430" y="3026"/>
                      </a:cubicBezTo>
                      <a:cubicBezTo>
                        <a:pt x="1465" y="3121"/>
                        <a:pt x="1513" y="3216"/>
                        <a:pt x="1572" y="3312"/>
                      </a:cubicBezTo>
                      <a:cubicBezTo>
                        <a:pt x="1733" y="3492"/>
                        <a:pt x="1893" y="3664"/>
                        <a:pt x="2139" y="3664"/>
                      </a:cubicBezTo>
                      <a:cubicBezTo>
                        <a:pt x="2185" y="3664"/>
                        <a:pt x="2234" y="3658"/>
                        <a:pt x="2287" y="3645"/>
                      </a:cubicBezTo>
                      <a:cubicBezTo>
                        <a:pt x="2620" y="3562"/>
                        <a:pt x="2704" y="3288"/>
                        <a:pt x="2739" y="3002"/>
                      </a:cubicBezTo>
                      <a:cubicBezTo>
                        <a:pt x="2763" y="2681"/>
                        <a:pt x="2739" y="2359"/>
                        <a:pt x="2739" y="2038"/>
                      </a:cubicBezTo>
                      <a:lnTo>
                        <a:pt x="2704" y="2038"/>
                      </a:lnTo>
                      <a:cubicBezTo>
                        <a:pt x="2727" y="1752"/>
                        <a:pt x="2715" y="1478"/>
                        <a:pt x="2704" y="1192"/>
                      </a:cubicBezTo>
                      <a:cubicBezTo>
                        <a:pt x="2668" y="918"/>
                        <a:pt x="2608" y="645"/>
                        <a:pt x="2501" y="383"/>
                      </a:cubicBezTo>
                      <a:cubicBezTo>
                        <a:pt x="2376" y="88"/>
                        <a:pt x="2278" y="1"/>
                        <a:pt x="206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19"/>
                <p:cNvSpPr/>
                <p:nvPr/>
              </p:nvSpPr>
              <p:spPr>
                <a:xfrm>
                  <a:off x="7369625" y="1480675"/>
                  <a:ext cx="48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" h="1344" extrusionOk="0">
                      <a:moveTo>
                        <a:pt x="598" y="1"/>
                      </a:moveTo>
                      <a:cubicBezTo>
                        <a:pt x="312" y="1"/>
                        <a:pt x="145" y="97"/>
                        <a:pt x="84" y="342"/>
                      </a:cubicBezTo>
                      <a:cubicBezTo>
                        <a:pt x="1" y="616"/>
                        <a:pt x="310" y="1164"/>
                        <a:pt x="596" y="1235"/>
                      </a:cubicBezTo>
                      <a:cubicBezTo>
                        <a:pt x="870" y="1294"/>
                        <a:pt x="1144" y="1330"/>
                        <a:pt x="1430" y="1342"/>
                      </a:cubicBezTo>
                      <a:cubicBezTo>
                        <a:pt x="1448" y="1343"/>
                        <a:pt x="1466" y="1344"/>
                        <a:pt x="1484" y="1344"/>
                      </a:cubicBezTo>
                      <a:cubicBezTo>
                        <a:pt x="1846" y="1344"/>
                        <a:pt x="1957" y="1111"/>
                        <a:pt x="1787" y="759"/>
                      </a:cubicBezTo>
                      <a:cubicBezTo>
                        <a:pt x="1549" y="282"/>
                        <a:pt x="1084" y="151"/>
                        <a:pt x="751" y="9"/>
                      </a:cubicBezTo>
                      <a:cubicBezTo>
                        <a:pt x="697" y="3"/>
                        <a:pt x="646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54" name="Google Shape;1854;p19"/>
          <p:cNvGrpSpPr/>
          <p:nvPr/>
        </p:nvGrpSpPr>
        <p:grpSpPr>
          <a:xfrm>
            <a:off x="5061766" y="1512806"/>
            <a:ext cx="2468835" cy="2520468"/>
            <a:chOff x="4302000" y="1577638"/>
            <a:chExt cx="2405100" cy="2455400"/>
          </a:xfrm>
        </p:grpSpPr>
        <p:grpSp>
          <p:nvGrpSpPr>
            <p:cNvPr id="1855" name="Google Shape;1855;p19"/>
            <p:cNvGrpSpPr/>
            <p:nvPr/>
          </p:nvGrpSpPr>
          <p:grpSpPr>
            <a:xfrm>
              <a:off x="5487875" y="1577638"/>
              <a:ext cx="300650" cy="458425"/>
              <a:chOff x="2148525" y="1577700"/>
              <a:chExt cx="300650" cy="458425"/>
            </a:xfrm>
          </p:grpSpPr>
          <p:sp>
            <p:nvSpPr>
              <p:cNvPr id="1856" name="Google Shape;1856;p19"/>
              <p:cNvSpPr/>
              <p:nvPr/>
            </p:nvSpPr>
            <p:spPr>
              <a:xfrm>
                <a:off x="2169350" y="1991750"/>
                <a:ext cx="2634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1775" extrusionOk="0">
                    <a:moveTo>
                      <a:pt x="10538" y="893"/>
                    </a:moveTo>
                    <a:cubicBezTo>
                      <a:pt x="10538" y="1381"/>
                      <a:pt x="8180" y="1774"/>
                      <a:pt x="5263" y="1774"/>
                    </a:cubicBezTo>
                    <a:cubicBezTo>
                      <a:pt x="2358" y="1774"/>
                      <a:pt x="1" y="1381"/>
                      <a:pt x="1" y="893"/>
                    </a:cubicBezTo>
                    <a:cubicBezTo>
                      <a:pt x="1" y="393"/>
                      <a:pt x="2358" y="0"/>
                      <a:pt x="5263" y="0"/>
                    </a:cubicBezTo>
                    <a:cubicBezTo>
                      <a:pt x="8180" y="0"/>
                      <a:pt x="10538" y="405"/>
                      <a:pt x="10538" y="893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9"/>
              <p:cNvSpPr/>
              <p:nvPr/>
            </p:nvSpPr>
            <p:spPr>
              <a:xfrm>
                <a:off x="2148525" y="1577700"/>
                <a:ext cx="300650" cy="440850"/>
              </a:xfrm>
              <a:custGeom>
                <a:avLst/>
                <a:gdLst/>
                <a:ahLst/>
                <a:cxnLst/>
                <a:rect l="l" t="t" r="r" b="b"/>
                <a:pathLst>
                  <a:path w="12026" h="17634" extrusionOk="0">
                    <a:moveTo>
                      <a:pt x="5882" y="4596"/>
                    </a:moveTo>
                    <a:cubicBezTo>
                      <a:pt x="6215" y="4585"/>
                      <a:pt x="6441" y="4394"/>
                      <a:pt x="6656" y="4180"/>
                    </a:cubicBezTo>
                    <a:cubicBezTo>
                      <a:pt x="7203" y="3620"/>
                      <a:pt x="7763" y="3072"/>
                      <a:pt x="8323" y="2513"/>
                    </a:cubicBezTo>
                    <a:cubicBezTo>
                      <a:pt x="8775" y="2049"/>
                      <a:pt x="9227" y="1560"/>
                      <a:pt x="9692" y="1096"/>
                    </a:cubicBezTo>
                    <a:cubicBezTo>
                      <a:pt x="10025" y="751"/>
                      <a:pt x="10370" y="417"/>
                      <a:pt x="10787" y="1"/>
                    </a:cubicBezTo>
                    <a:cubicBezTo>
                      <a:pt x="10847" y="108"/>
                      <a:pt x="10906" y="203"/>
                      <a:pt x="10978" y="298"/>
                    </a:cubicBezTo>
                    <a:cubicBezTo>
                      <a:pt x="11275" y="679"/>
                      <a:pt x="11585" y="1060"/>
                      <a:pt x="11894" y="1429"/>
                    </a:cubicBezTo>
                    <a:cubicBezTo>
                      <a:pt x="12014" y="1537"/>
                      <a:pt x="12025" y="1739"/>
                      <a:pt x="11918" y="1870"/>
                    </a:cubicBezTo>
                    <a:cubicBezTo>
                      <a:pt x="11609" y="2322"/>
                      <a:pt x="11204" y="2715"/>
                      <a:pt x="10740" y="3025"/>
                    </a:cubicBezTo>
                    <a:cubicBezTo>
                      <a:pt x="10287" y="3346"/>
                      <a:pt x="9823" y="3644"/>
                      <a:pt x="9370" y="3954"/>
                    </a:cubicBezTo>
                    <a:cubicBezTo>
                      <a:pt x="9287" y="4001"/>
                      <a:pt x="9216" y="4061"/>
                      <a:pt x="9144" y="4120"/>
                    </a:cubicBezTo>
                    <a:cubicBezTo>
                      <a:pt x="8787" y="4418"/>
                      <a:pt x="8442" y="4716"/>
                      <a:pt x="8084" y="5013"/>
                    </a:cubicBezTo>
                    <a:cubicBezTo>
                      <a:pt x="8013" y="5085"/>
                      <a:pt x="7942" y="5168"/>
                      <a:pt x="7870" y="5228"/>
                    </a:cubicBezTo>
                    <a:cubicBezTo>
                      <a:pt x="7894" y="5287"/>
                      <a:pt x="7918" y="5347"/>
                      <a:pt x="7954" y="5406"/>
                    </a:cubicBezTo>
                    <a:cubicBezTo>
                      <a:pt x="8180" y="5668"/>
                      <a:pt x="8299" y="6013"/>
                      <a:pt x="8287" y="6359"/>
                    </a:cubicBezTo>
                    <a:cubicBezTo>
                      <a:pt x="8263" y="6585"/>
                      <a:pt x="8358" y="6799"/>
                      <a:pt x="8525" y="6954"/>
                    </a:cubicBezTo>
                    <a:cubicBezTo>
                      <a:pt x="9120" y="7514"/>
                      <a:pt x="9704" y="8085"/>
                      <a:pt x="10287" y="8657"/>
                    </a:cubicBezTo>
                    <a:cubicBezTo>
                      <a:pt x="10740" y="9097"/>
                      <a:pt x="11204" y="9561"/>
                      <a:pt x="11656" y="10026"/>
                    </a:cubicBezTo>
                    <a:cubicBezTo>
                      <a:pt x="11859" y="10228"/>
                      <a:pt x="11859" y="10347"/>
                      <a:pt x="11680" y="10573"/>
                    </a:cubicBezTo>
                    <a:cubicBezTo>
                      <a:pt x="11383" y="10931"/>
                      <a:pt x="11073" y="11288"/>
                      <a:pt x="10751" y="11645"/>
                    </a:cubicBezTo>
                    <a:cubicBezTo>
                      <a:pt x="10609" y="11812"/>
                      <a:pt x="10525" y="11824"/>
                      <a:pt x="10347" y="11645"/>
                    </a:cubicBezTo>
                    <a:cubicBezTo>
                      <a:pt x="9870" y="11181"/>
                      <a:pt x="9406" y="10704"/>
                      <a:pt x="8930" y="10228"/>
                    </a:cubicBezTo>
                    <a:lnTo>
                      <a:pt x="8632" y="9930"/>
                    </a:lnTo>
                    <a:cubicBezTo>
                      <a:pt x="8585" y="10359"/>
                      <a:pt x="8596" y="10788"/>
                      <a:pt x="8668" y="11204"/>
                    </a:cubicBezTo>
                    <a:cubicBezTo>
                      <a:pt x="8692" y="11276"/>
                      <a:pt x="8763" y="11335"/>
                      <a:pt x="8835" y="11359"/>
                    </a:cubicBezTo>
                    <a:cubicBezTo>
                      <a:pt x="8977" y="11395"/>
                      <a:pt x="9132" y="11419"/>
                      <a:pt x="9275" y="11443"/>
                    </a:cubicBezTo>
                    <a:cubicBezTo>
                      <a:pt x="9597" y="11502"/>
                      <a:pt x="9656" y="11597"/>
                      <a:pt x="9656" y="11907"/>
                    </a:cubicBezTo>
                    <a:cubicBezTo>
                      <a:pt x="9680" y="12157"/>
                      <a:pt x="9561" y="12395"/>
                      <a:pt x="9347" y="12514"/>
                    </a:cubicBezTo>
                    <a:cubicBezTo>
                      <a:pt x="9108" y="12645"/>
                      <a:pt x="8966" y="12907"/>
                      <a:pt x="8989" y="13181"/>
                    </a:cubicBezTo>
                    <a:cubicBezTo>
                      <a:pt x="9001" y="13681"/>
                      <a:pt x="9013" y="14181"/>
                      <a:pt x="9073" y="14669"/>
                    </a:cubicBezTo>
                    <a:cubicBezTo>
                      <a:pt x="9132" y="15288"/>
                      <a:pt x="9239" y="15907"/>
                      <a:pt x="9299" y="16527"/>
                    </a:cubicBezTo>
                    <a:cubicBezTo>
                      <a:pt x="9323" y="16777"/>
                      <a:pt x="9311" y="17027"/>
                      <a:pt x="9275" y="17277"/>
                    </a:cubicBezTo>
                    <a:cubicBezTo>
                      <a:pt x="9263" y="17455"/>
                      <a:pt x="9144" y="17527"/>
                      <a:pt x="8966" y="17527"/>
                    </a:cubicBezTo>
                    <a:cubicBezTo>
                      <a:pt x="8168" y="17527"/>
                      <a:pt x="7370" y="17515"/>
                      <a:pt x="6584" y="17527"/>
                    </a:cubicBezTo>
                    <a:cubicBezTo>
                      <a:pt x="6096" y="17539"/>
                      <a:pt x="5620" y="17598"/>
                      <a:pt x="5132" y="17622"/>
                    </a:cubicBezTo>
                    <a:cubicBezTo>
                      <a:pt x="4870" y="17634"/>
                      <a:pt x="4608" y="17634"/>
                      <a:pt x="4346" y="17622"/>
                    </a:cubicBezTo>
                    <a:cubicBezTo>
                      <a:pt x="3846" y="17598"/>
                      <a:pt x="3358" y="17550"/>
                      <a:pt x="2858" y="17515"/>
                    </a:cubicBezTo>
                    <a:cubicBezTo>
                      <a:pt x="2608" y="17503"/>
                      <a:pt x="2536" y="17443"/>
                      <a:pt x="2500" y="17181"/>
                    </a:cubicBezTo>
                    <a:cubicBezTo>
                      <a:pt x="2441" y="16884"/>
                      <a:pt x="2477" y="16574"/>
                      <a:pt x="2608" y="16300"/>
                    </a:cubicBezTo>
                    <a:cubicBezTo>
                      <a:pt x="3012" y="15479"/>
                      <a:pt x="3131" y="14562"/>
                      <a:pt x="3346" y="13681"/>
                    </a:cubicBezTo>
                    <a:cubicBezTo>
                      <a:pt x="3477" y="13324"/>
                      <a:pt x="3310" y="12931"/>
                      <a:pt x="2965" y="12776"/>
                    </a:cubicBezTo>
                    <a:cubicBezTo>
                      <a:pt x="2715" y="12633"/>
                      <a:pt x="2572" y="12455"/>
                      <a:pt x="2667" y="12157"/>
                    </a:cubicBezTo>
                    <a:cubicBezTo>
                      <a:pt x="2679" y="12097"/>
                      <a:pt x="2679" y="12038"/>
                      <a:pt x="2679" y="11978"/>
                    </a:cubicBezTo>
                    <a:cubicBezTo>
                      <a:pt x="2691" y="11609"/>
                      <a:pt x="2691" y="11597"/>
                      <a:pt x="3048" y="11526"/>
                    </a:cubicBezTo>
                    <a:cubicBezTo>
                      <a:pt x="3191" y="11514"/>
                      <a:pt x="3310" y="11395"/>
                      <a:pt x="3322" y="11252"/>
                    </a:cubicBezTo>
                    <a:cubicBezTo>
                      <a:pt x="3382" y="11002"/>
                      <a:pt x="3382" y="10728"/>
                      <a:pt x="3322" y="10478"/>
                    </a:cubicBezTo>
                    <a:cubicBezTo>
                      <a:pt x="3203" y="10585"/>
                      <a:pt x="3131" y="10657"/>
                      <a:pt x="3048" y="10728"/>
                    </a:cubicBezTo>
                    <a:cubicBezTo>
                      <a:pt x="2667" y="11109"/>
                      <a:pt x="2286" y="11490"/>
                      <a:pt x="1893" y="11871"/>
                    </a:cubicBezTo>
                    <a:cubicBezTo>
                      <a:pt x="1774" y="11966"/>
                      <a:pt x="1655" y="12038"/>
                      <a:pt x="1524" y="12109"/>
                    </a:cubicBezTo>
                    <a:cubicBezTo>
                      <a:pt x="965" y="11752"/>
                      <a:pt x="464" y="11288"/>
                      <a:pt x="60" y="10764"/>
                    </a:cubicBezTo>
                    <a:cubicBezTo>
                      <a:pt x="179" y="10633"/>
                      <a:pt x="274" y="10490"/>
                      <a:pt x="393" y="10383"/>
                    </a:cubicBezTo>
                    <a:cubicBezTo>
                      <a:pt x="1048" y="9776"/>
                      <a:pt x="1691" y="9168"/>
                      <a:pt x="2346" y="8573"/>
                    </a:cubicBezTo>
                    <a:cubicBezTo>
                      <a:pt x="2703" y="8252"/>
                      <a:pt x="3048" y="7942"/>
                      <a:pt x="3417" y="7644"/>
                    </a:cubicBezTo>
                    <a:cubicBezTo>
                      <a:pt x="3560" y="7537"/>
                      <a:pt x="3632" y="7371"/>
                      <a:pt x="3643" y="7192"/>
                    </a:cubicBezTo>
                    <a:cubicBezTo>
                      <a:pt x="3643" y="7121"/>
                      <a:pt x="3655" y="7037"/>
                      <a:pt x="3655" y="6954"/>
                    </a:cubicBezTo>
                    <a:cubicBezTo>
                      <a:pt x="3679" y="6251"/>
                      <a:pt x="3703" y="6180"/>
                      <a:pt x="4096" y="5632"/>
                    </a:cubicBezTo>
                    <a:cubicBezTo>
                      <a:pt x="4072" y="5585"/>
                      <a:pt x="4036" y="5537"/>
                      <a:pt x="4001" y="5501"/>
                    </a:cubicBezTo>
                    <a:cubicBezTo>
                      <a:pt x="3572" y="5156"/>
                      <a:pt x="3131" y="4811"/>
                      <a:pt x="2715" y="4466"/>
                    </a:cubicBezTo>
                    <a:cubicBezTo>
                      <a:pt x="2441" y="4227"/>
                      <a:pt x="2191" y="3977"/>
                      <a:pt x="1941" y="3727"/>
                    </a:cubicBezTo>
                    <a:cubicBezTo>
                      <a:pt x="1369" y="3168"/>
                      <a:pt x="822" y="2596"/>
                      <a:pt x="262" y="2025"/>
                    </a:cubicBezTo>
                    <a:cubicBezTo>
                      <a:pt x="238" y="2001"/>
                      <a:pt x="214" y="1977"/>
                      <a:pt x="191" y="1953"/>
                    </a:cubicBezTo>
                    <a:cubicBezTo>
                      <a:pt x="0" y="1715"/>
                      <a:pt x="0" y="1632"/>
                      <a:pt x="238" y="1441"/>
                    </a:cubicBezTo>
                    <a:cubicBezTo>
                      <a:pt x="381" y="1346"/>
                      <a:pt x="524" y="1239"/>
                      <a:pt x="667" y="1144"/>
                    </a:cubicBezTo>
                    <a:cubicBezTo>
                      <a:pt x="1012" y="894"/>
                      <a:pt x="1369" y="656"/>
                      <a:pt x="1738" y="406"/>
                    </a:cubicBezTo>
                    <a:cubicBezTo>
                      <a:pt x="3143" y="1787"/>
                      <a:pt x="4394" y="3299"/>
                      <a:pt x="5882" y="4596"/>
                    </a:cubicBezTo>
                    <a:close/>
                    <a:moveTo>
                      <a:pt x="3584" y="13026"/>
                    </a:moveTo>
                    <a:cubicBezTo>
                      <a:pt x="3560" y="13109"/>
                      <a:pt x="3548" y="13133"/>
                      <a:pt x="3548" y="13157"/>
                    </a:cubicBezTo>
                    <a:cubicBezTo>
                      <a:pt x="3429" y="14217"/>
                      <a:pt x="3251" y="15276"/>
                      <a:pt x="2846" y="16277"/>
                    </a:cubicBezTo>
                    <a:cubicBezTo>
                      <a:pt x="2774" y="16455"/>
                      <a:pt x="2727" y="16646"/>
                      <a:pt x="2715" y="16848"/>
                    </a:cubicBezTo>
                    <a:cubicBezTo>
                      <a:pt x="2703" y="17146"/>
                      <a:pt x="2798" y="17241"/>
                      <a:pt x="3096" y="17265"/>
                    </a:cubicBezTo>
                    <a:cubicBezTo>
                      <a:pt x="3358" y="17289"/>
                      <a:pt x="3632" y="17289"/>
                      <a:pt x="3893" y="17300"/>
                    </a:cubicBezTo>
                    <a:cubicBezTo>
                      <a:pt x="4155" y="17312"/>
                      <a:pt x="4405" y="17336"/>
                      <a:pt x="4655" y="17324"/>
                    </a:cubicBezTo>
                    <a:cubicBezTo>
                      <a:pt x="4906" y="17324"/>
                      <a:pt x="4989" y="17253"/>
                      <a:pt x="5048" y="16991"/>
                    </a:cubicBezTo>
                    <a:cubicBezTo>
                      <a:pt x="5108" y="16753"/>
                      <a:pt x="5167" y="16515"/>
                      <a:pt x="5239" y="16288"/>
                    </a:cubicBezTo>
                    <a:cubicBezTo>
                      <a:pt x="5334" y="15967"/>
                      <a:pt x="5513" y="15669"/>
                      <a:pt x="5739" y="15431"/>
                    </a:cubicBezTo>
                    <a:cubicBezTo>
                      <a:pt x="5941" y="15229"/>
                      <a:pt x="6096" y="15229"/>
                      <a:pt x="6322" y="15407"/>
                    </a:cubicBezTo>
                    <a:cubicBezTo>
                      <a:pt x="6584" y="15610"/>
                      <a:pt x="6751" y="15919"/>
                      <a:pt x="6787" y="16265"/>
                    </a:cubicBezTo>
                    <a:cubicBezTo>
                      <a:pt x="6822" y="16479"/>
                      <a:pt x="6846" y="16693"/>
                      <a:pt x="6870" y="16908"/>
                    </a:cubicBezTo>
                    <a:cubicBezTo>
                      <a:pt x="6906" y="17134"/>
                      <a:pt x="6953" y="17205"/>
                      <a:pt x="7168" y="17205"/>
                    </a:cubicBezTo>
                    <a:cubicBezTo>
                      <a:pt x="7668" y="17229"/>
                      <a:pt x="8156" y="17253"/>
                      <a:pt x="8656" y="17253"/>
                    </a:cubicBezTo>
                    <a:cubicBezTo>
                      <a:pt x="8966" y="17253"/>
                      <a:pt x="9049" y="17193"/>
                      <a:pt x="9037" y="16896"/>
                    </a:cubicBezTo>
                    <a:cubicBezTo>
                      <a:pt x="9013" y="16467"/>
                      <a:pt x="8989" y="16050"/>
                      <a:pt x="8930" y="15622"/>
                    </a:cubicBezTo>
                    <a:cubicBezTo>
                      <a:pt x="8811" y="14824"/>
                      <a:pt x="8668" y="14026"/>
                      <a:pt x="8704" y="13217"/>
                    </a:cubicBezTo>
                    <a:cubicBezTo>
                      <a:pt x="8704" y="13121"/>
                      <a:pt x="8692" y="13014"/>
                      <a:pt x="8680" y="12919"/>
                    </a:cubicBezTo>
                    <a:close/>
                    <a:moveTo>
                      <a:pt x="6168" y="7371"/>
                    </a:moveTo>
                    <a:cubicBezTo>
                      <a:pt x="6156" y="7418"/>
                      <a:pt x="6144" y="7454"/>
                      <a:pt x="6120" y="7490"/>
                    </a:cubicBezTo>
                    <a:cubicBezTo>
                      <a:pt x="5798" y="7847"/>
                      <a:pt x="5489" y="8204"/>
                      <a:pt x="5156" y="8537"/>
                    </a:cubicBezTo>
                    <a:cubicBezTo>
                      <a:pt x="4703" y="9002"/>
                      <a:pt x="4227" y="9466"/>
                      <a:pt x="3774" y="9942"/>
                    </a:cubicBezTo>
                    <a:cubicBezTo>
                      <a:pt x="3679" y="10026"/>
                      <a:pt x="3608" y="10157"/>
                      <a:pt x="3584" y="10288"/>
                    </a:cubicBezTo>
                    <a:cubicBezTo>
                      <a:pt x="3536" y="10645"/>
                      <a:pt x="3536" y="11002"/>
                      <a:pt x="3512" y="11359"/>
                    </a:cubicBezTo>
                    <a:cubicBezTo>
                      <a:pt x="3512" y="11419"/>
                      <a:pt x="3524" y="11490"/>
                      <a:pt x="3548" y="11562"/>
                    </a:cubicBezTo>
                    <a:cubicBezTo>
                      <a:pt x="3989" y="11562"/>
                      <a:pt x="4394" y="11550"/>
                      <a:pt x="4810" y="11562"/>
                    </a:cubicBezTo>
                    <a:cubicBezTo>
                      <a:pt x="5846" y="11645"/>
                      <a:pt x="6882" y="11657"/>
                      <a:pt x="7930" y="11597"/>
                    </a:cubicBezTo>
                    <a:cubicBezTo>
                      <a:pt x="8346" y="11574"/>
                      <a:pt x="8454" y="11466"/>
                      <a:pt x="8442" y="11038"/>
                    </a:cubicBezTo>
                    <a:cubicBezTo>
                      <a:pt x="8430" y="10657"/>
                      <a:pt x="8394" y="10264"/>
                      <a:pt x="8382" y="9871"/>
                    </a:cubicBezTo>
                    <a:cubicBezTo>
                      <a:pt x="8382" y="9669"/>
                      <a:pt x="8299" y="9490"/>
                      <a:pt x="8156" y="9347"/>
                    </a:cubicBezTo>
                    <a:cubicBezTo>
                      <a:pt x="7787" y="8942"/>
                      <a:pt x="7418" y="8526"/>
                      <a:pt x="7049" y="8109"/>
                    </a:cubicBezTo>
                    <a:cubicBezTo>
                      <a:pt x="6811" y="7799"/>
                      <a:pt x="6513" y="7549"/>
                      <a:pt x="6179" y="7371"/>
                    </a:cubicBezTo>
                    <a:close/>
                    <a:moveTo>
                      <a:pt x="393" y="10692"/>
                    </a:moveTo>
                    <a:cubicBezTo>
                      <a:pt x="655" y="11073"/>
                      <a:pt x="988" y="11407"/>
                      <a:pt x="1369" y="11681"/>
                    </a:cubicBezTo>
                    <a:cubicBezTo>
                      <a:pt x="1477" y="11764"/>
                      <a:pt x="1643" y="11752"/>
                      <a:pt x="1738" y="11645"/>
                    </a:cubicBezTo>
                    <a:cubicBezTo>
                      <a:pt x="2048" y="11395"/>
                      <a:pt x="2346" y="11109"/>
                      <a:pt x="2620" y="10823"/>
                    </a:cubicBezTo>
                    <a:cubicBezTo>
                      <a:pt x="3417" y="9942"/>
                      <a:pt x="4263" y="9097"/>
                      <a:pt x="5096" y="8264"/>
                    </a:cubicBezTo>
                    <a:cubicBezTo>
                      <a:pt x="5346" y="8025"/>
                      <a:pt x="5548" y="7752"/>
                      <a:pt x="5810" y="7442"/>
                    </a:cubicBezTo>
                    <a:cubicBezTo>
                      <a:pt x="5394" y="7335"/>
                      <a:pt x="5025" y="7061"/>
                      <a:pt x="4822" y="6668"/>
                    </a:cubicBezTo>
                    <a:cubicBezTo>
                      <a:pt x="4417" y="6930"/>
                      <a:pt x="631" y="10359"/>
                      <a:pt x="393" y="10681"/>
                    </a:cubicBezTo>
                    <a:close/>
                    <a:moveTo>
                      <a:pt x="5465" y="4656"/>
                    </a:moveTo>
                    <a:cubicBezTo>
                      <a:pt x="5370" y="4549"/>
                      <a:pt x="5263" y="4430"/>
                      <a:pt x="5156" y="4311"/>
                    </a:cubicBezTo>
                    <a:cubicBezTo>
                      <a:pt x="4263" y="3406"/>
                      <a:pt x="3370" y="2513"/>
                      <a:pt x="2477" y="1608"/>
                    </a:cubicBezTo>
                    <a:cubicBezTo>
                      <a:pt x="2250" y="1382"/>
                      <a:pt x="2024" y="1156"/>
                      <a:pt x="1798" y="929"/>
                    </a:cubicBezTo>
                    <a:cubicBezTo>
                      <a:pt x="1715" y="822"/>
                      <a:pt x="1560" y="810"/>
                      <a:pt x="1465" y="894"/>
                    </a:cubicBezTo>
                    <a:cubicBezTo>
                      <a:pt x="1238" y="1048"/>
                      <a:pt x="988" y="1179"/>
                      <a:pt x="762" y="1334"/>
                    </a:cubicBezTo>
                    <a:cubicBezTo>
                      <a:pt x="619" y="1441"/>
                      <a:pt x="488" y="1560"/>
                      <a:pt x="369" y="1679"/>
                    </a:cubicBezTo>
                    <a:cubicBezTo>
                      <a:pt x="786" y="2572"/>
                      <a:pt x="4084" y="5466"/>
                      <a:pt x="4715" y="5656"/>
                    </a:cubicBezTo>
                    <a:close/>
                    <a:moveTo>
                      <a:pt x="6596" y="7240"/>
                    </a:moveTo>
                    <a:cubicBezTo>
                      <a:pt x="6620" y="7287"/>
                      <a:pt x="6632" y="7323"/>
                      <a:pt x="6656" y="7359"/>
                    </a:cubicBezTo>
                    <a:cubicBezTo>
                      <a:pt x="7156" y="7930"/>
                      <a:pt x="7656" y="8502"/>
                      <a:pt x="8168" y="9073"/>
                    </a:cubicBezTo>
                    <a:cubicBezTo>
                      <a:pt x="8311" y="9240"/>
                      <a:pt x="8489" y="9371"/>
                      <a:pt x="8620" y="9538"/>
                    </a:cubicBezTo>
                    <a:cubicBezTo>
                      <a:pt x="9144" y="10169"/>
                      <a:pt x="9704" y="10752"/>
                      <a:pt x="10323" y="11300"/>
                    </a:cubicBezTo>
                    <a:cubicBezTo>
                      <a:pt x="10490" y="11443"/>
                      <a:pt x="10525" y="11443"/>
                      <a:pt x="10692" y="11264"/>
                    </a:cubicBezTo>
                    <a:cubicBezTo>
                      <a:pt x="10894" y="11062"/>
                      <a:pt x="11097" y="10847"/>
                      <a:pt x="11275" y="10633"/>
                    </a:cubicBezTo>
                    <a:cubicBezTo>
                      <a:pt x="11359" y="10502"/>
                      <a:pt x="11442" y="10371"/>
                      <a:pt x="11513" y="10240"/>
                    </a:cubicBezTo>
                    <a:cubicBezTo>
                      <a:pt x="11383" y="10109"/>
                      <a:pt x="11287" y="9978"/>
                      <a:pt x="11168" y="9871"/>
                    </a:cubicBezTo>
                    <a:cubicBezTo>
                      <a:pt x="10775" y="9478"/>
                      <a:pt x="10382" y="9097"/>
                      <a:pt x="9978" y="8716"/>
                    </a:cubicBezTo>
                    <a:cubicBezTo>
                      <a:pt x="9751" y="8490"/>
                      <a:pt x="9513" y="8276"/>
                      <a:pt x="9287" y="8049"/>
                    </a:cubicBezTo>
                    <a:cubicBezTo>
                      <a:pt x="8775" y="7549"/>
                      <a:pt x="8275" y="7037"/>
                      <a:pt x="7763" y="6537"/>
                    </a:cubicBezTo>
                    <a:cubicBezTo>
                      <a:pt x="7596" y="6406"/>
                      <a:pt x="7430" y="6287"/>
                      <a:pt x="7263" y="6180"/>
                    </a:cubicBezTo>
                    <a:cubicBezTo>
                      <a:pt x="7263" y="6728"/>
                      <a:pt x="6894" y="6954"/>
                      <a:pt x="6608" y="7240"/>
                    </a:cubicBezTo>
                    <a:close/>
                    <a:moveTo>
                      <a:pt x="7192" y="5394"/>
                    </a:moveTo>
                    <a:cubicBezTo>
                      <a:pt x="7322" y="5335"/>
                      <a:pt x="7442" y="5275"/>
                      <a:pt x="7561" y="5192"/>
                    </a:cubicBezTo>
                    <a:cubicBezTo>
                      <a:pt x="7870" y="4942"/>
                      <a:pt x="8180" y="4680"/>
                      <a:pt x="8489" y="4418"/>
                    </a:cubicBezTo>
                    <a:cubicBezTo>
                      <a:pt x="8799" y="4168"/>
                      <a:pt x="9120" y="3882"/>
                      <a:pt x="9442" y="3632"/>
                    </a:cubicBezTo>
                    <a:cubicBezTo>
                      <a:pt x="9978" y="3239"/>
                      <a:pt x="10537" y="2870"/>
                      <a:pt x="11061" y="2453"/>
                    </a:cubicBezTo>
                    <a:cubicBezTo>
                      <a:pt x="11323" y="2251"/>
                      <a:pt x="11609" y="2049"/>
                      <a:pt x="11704" y="1691"/>
                    </a:cubicBezTo>
                    <a:cubicBezTo>
                      <a:pt x="11442" y="1215"/>
                      <a:pt x="11073" y="787"/>
                      <a:pt x="10644" y="453"/>
                    </a:cubicBezTo>
                    <a:cubicBezTo>
                      <a:pt x="10466" y="608"/>
                      <a:pt x="10299" y="751"/>
                      <a:pt x="10144" y="906"/>
                    </a:cubicBezTo>
                    <a:cubicBezTo>
                      <a:pt x="9311" y="1763"/>
                      <a:pt x="8477" y="2620"/>
                      <a:pt x="7644" y="3477"/>
                    </a:cubicBezTo>
                    <a:cubicBezTo>
                      <a:pt x="7394" y="3739"/>
                      <a:pt x="7144" y="3989"/>
                      <a:pt x="6894" y="4251"/>
                    </a:cubicBezTo>
                    <a:cubicBezTo>
                      <a:pt x="6775" y="4346"/>
                      <a:pt x="6691" y="4477"/>
                      <a:pt x="6644" y="4620"/>
                    </a:cubicBezTo>
                    <a:close/>
                    <a:moveTo>
                      <a:pt x="2881" y="11943"/>
                    </a:moveTo>
                    <a:cubicBezTo>
                      <a:pt x="2798" y="12228"/>
                      <a:pt x="2834" y="12347"/>
                      <a:pt x="3048" y="12514"/>
                    </a:cubicBezTo>
                    <a:cubicBezTo>
                      <a:pt x="3322" y="12728"/>
                      <a:pt x="3632" y="12764"/>
                      <a:pt x="3965" y="12752"/>
                    </a:cubicBezTo>
                    <a:cubicBezTo>
                      <a:pt x="4953" y="12740"/>
                      <a:pt x="5941" y="12740"/>
                      <a:pt x="6930" y="12717"/>
                    </a:cubicBezTo>
                    <a:cubicBezTo>
                      <a:pt x="7453" y="12705"/>
                      <a:pt x="7965" y="12681"/>
                      <a:pt x="8477" y="12657"/>
                    </a:cubicBezTo>
                    <a:cubicBezTo>
                      <a:pt x="8585" y="12669"/>
                      <a:pt x="8692" y="12645"/>
                      <a:pt x="8775" y="12597"/>
                    </a:cubicBezTo>
                    <a:cubicBezTo>
                      <a:pt x="8966" y="12467"/>
                      <a:pt x="9144" y="12312"/>
                      <a:pt x="9311" y="12157"/>
                    </a:cubicBezTo>
                    <a:cubicBezTo>
                      <a:pt x="9466" y="12026"/>
                      <a:pt x="9394" y="11788"/>
                      <a:pt x="9204" y="11764"/>
                    </a:cubicBezTo>
                    <a:cubicBezTo>
                      <a:pt x="9049" y="11728"/>
                      <a:pt x="8906" y="11716"/>
                      <a:pt x="8751" y="11728"/>
                    </a:cubicBezTo>
                    <a:cubicBezTo>
                      <a:pt x="7453" y="11931"/>
                      <a:pt x="6156" y="11859"/>
                      <a:pt x="4858" y="11835"/>
                    </a:cubicBezTo>
                    <a:cubicBezTo>
                      <a:pt x="4405" y="11824"/>
                      <a:pt x="3965" y="11835"/>
                      <a:pt x="3512" y="11847"/>
                    </a:cubicBezTo>
                    <a:cubicBezTo>
                      <a:pt x="3322" y="11859"/>
                      <a:pt x="3120" y="11907"/>
                      <a:pt x="2881" y="11943"/>
                    </a:cubicBezTo>
                    <a:close/>
                    <a:moveTo>
                      <a:pt x="7061" y="6001"/>
                    </a:moveTo>
                    <a:cubicBezTo>
                      <a:pt x="7001" y="5775"/>
                      <a:pt x="6930" y="5549"/>
                      <a:pt x="6846" y="5323"/>
                    </a:cubicBezTo>
                    <a:cubicBezTo>
                      <a:pt x="6680" y="4977"/>
                      <a:pt x="6310" y="4787"/>
                      <a:pt x="5929" y="4858"/>
                    </a:cubicBezTo>
                    <a:cubicBezTo>
                      <a:pt x="4977" y="5013"/>
                      <a:pt x="4727" y="5978"/>
                      <a:pt x="5156" y="6704"/>
                    </a:cubicBezTo>
                    <a:cubicBezTo>
                      <a:pt x="5334" y="6990"/>
                      <a:pt x="5620" y="7097"/>
                      <a:pt x="5953" y="7121"/>
                    </a:cubicBezTo>
                    <a:cubicBezTo>
                      <a:pt x="6489" y="7156"/>
                      <a:pt x="7072" y="6644"/>
                      <a:pt x="7072" y="6001"/>
                    </a:cubicBezTo>
                    <a:close/>
                    <a:moveTo>
                      <a:pt x="6656" y="17181"/>
                    </a:moveTo>
                    <a:cubicBezTo>
                      <a:pt x="6584" y="16788"/>
                      <a:pt x="6549" y="16419"/>
                      <a:pt x="6465" y="16074"/>
                    </a:cubicBezTo>
                    <a:cubicBezTo>
                      <a:pt x="6406" y="15919"/>
                      <a:pt x="6310" y="15788"/>
                      <a:pt x="6191" y="15693"/>
                    </a:cubicBezTo>
                    <a:cubicBezTo>
                      <a:pt x="6084" y="15574"/>
                      <a:pt x="5965" y="15598"/>
                      <a:pt x="5870" y="15717"/>
                    </a:cubicBezTo>
                    <a:cubicBezTo>
                      <a:pt x="5513" y="16157"/>
                      <a:pt x="5370" y="16669"/>
                      <a:pt x="5287" y="17229"/>
                    </a:cubicBezTo>
                    <a:cubicBezTo>
                      <a:pt x="5751" y="17312"/>
                      <a:pt x="6168" y="17253"/>
                      <a:pt x="6656" y="17169"/>
                    </a:cubicBezTo>
                    <a:close/>
                    <a:moveTo>
                      <a:pt x="3882" y="7228"/>
                    </a:moveTo>
                    <a:cubicBezTo>
                      <a:pt x="4096" y="7002"/>
                      <a:pt x="4298" y="6799"/>
                      <a:pt x="4489" y="6597"/>
                    </a:cubicBezTo>
                    <a:cubicBezTo>
                      <a:pt x="4822" y="6204"/>
                      <a:pt x="4810" y="6144"/>
                      <a:pt x="4382" y="5859"/>
                    </a:cubicBezTo>
                    <a:cubicBezTo>
                      <a:pt x="4346" y="5847"/>
                      <a:pt x="4322" y="5835"/>
                      <a:pt x="4286" y="5835"/>
                    </a:cubicBezTo>
                    <a:cubicBezTo>
                      <a:pt x="3870" y="6097"/>
                      <a:pt x="3715" y="6585"/>
                      <a:pt x="3882" y="7228"/>
                    </a:cubicBezTo>
                    <a:close/>
                    <a:moveTo>
                      <a:pt x="7608" y="5442"/>
                    </a:moveTo>
                    <a:lnTo>
                      <a:pt x="7215" y="5835"/>
                    </a:lnTo>
                    <a:cubicBezTo>
                      <a:pt x="7573" y="5978"/>
                      <a:pt x="7703" y="6323"/>
                      <a:pt x="8049" y="6418"/>
                    </a:cubicBezTo>
                    <a:cubicBezTo>
                      <a:pt x="8084" y="6025"/>
                      <a:pt x="7930" y="5739"/>
                      <a:pt x="7620" y="54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9"/>
              <p:cNvSpPr/>
              <p:nvPr/>
            </p:nvSpPr>
            <p:spPr>
              <a:xfrm>
                <a:off x="2216075" y="1900950"/>
                <a:ext cx="158675" cy="11047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4419" extrusionOk="0">
                    <a:moveTo>
                      <a:pt x="882" y="96"/>
                    </a:moveTo>
                    <a:lnTo>
                      <a:pt x="5978" y="1"/>
                    </a:lnTo>
                    <a:cubicBezTo>
                      <a:pt x="5990" y="96"/>
                      <a:pt x="6002" y="191"/>
                      <a:pt x="6002" y="299"/>
                    </a:cubicBezTo>
                    <a:cubicBezTo>
                      <a:pt x="5966" y="1108"/>
                      <a:pt x="6109" y="1906"/>
                      <a:pt x="6228" y="2704"/>
                    </a:cubicBezTo>
                    <a:cubicBezTo>
                      <a:pt x="6287" y="3120"/>
                      <a:pt x="6323" y="3549"/>
                      <a:pt x="6335" y="3978"/>
                    </a:cubicBezTo>
                    <a:cubicBezTo>
                      <a:pt x="6347" y="4275"/>
                      <a:pt x="6264" y="4335"/>
                      <a:pt x="5954" y="4335"/>
                    </a:cubicBezTo>
                    <a:cubicBezTo>
                      <a:pt x="5466" y="4335"/>
                      <a:pt x="4966" y="4311"/>
                      <a:pt x="4466" y="4287"/>
                    </a:cubicBezTo>
                    <a:cubicBezTo>
                      <a:pt x="4239" y="4275"/>
                      <a:pt x="4204" y="4228"/>
                      <a:pt x="4168" y="3989"/>
                    </a:cubicBezTo>
                    <a:cubicBezTo>
                      <a:pt x="4144" y="3751"/>
                      <a:pt x="4132" y="3549"/>
                      <a:pt x="4097" y="3335"/>
                    </a:cubicBezTo>
                    <a:cubicBezTo>
                      <a:pt x="4049" y="3001"/>
                      <a:pt x="3882" y="2692"/>
                      <a:pt x="3620" y="2477"/>
                    </a:cubicBezTo>
                    <a:cubicBezTo>
                      <a:pt x="3394" y="2299"/>
                      <a:pt x="3239" y="2299"/>
                      <a:pt x="3037" y="2501"/>
                    </a:cubicBezTo>
                    <a:cubicBezTo>
                      <a:pt x="2811" y="2751"/>
                      <a:pt x="2632" y="3037"/>
                      <a:pt x="2537" y="3358"/>
                    </a:cubicBezTo>
                    <a:cubicBezTo>
                      <a:pt x="2465" y="3597"/>
                      <a:pt x="2418" y="3835"/>
                      <a:pt x="2346" y="4061"/>
                    </a:cubicBezTo>
                    <a:cubicBezTo>
                      <a:pt x="2287" y="4335"/>
                      <a:pt x="2215" y="4394"/>
                      <a:pt x="1953" y="4406"/>
                    </a:cubicBezTo>
                    <a:cubicBezTo>
                      <a:pt x="1680" y="4418"/>
                      <a:pt x="1442" y="4382"/>
                      <a:pt x="1191" y="4370"/>
                    </a:cubicBezTo>
                    <a:cubicBezTo>
                      <a:pt x="941" y="4359"/>
                      <a:pt x="668" y="4359"/>
                      <a:pt x="394" y="4335"/>
                    </a:cubicBezTo>
                    <a:cubicBezTo>
                      <a:pt x="96" y="4311"/>
                      <a:pt x="1" y="4228"/>
                      <a:pt x="13" y="3918"/>
                    </a:cubicBezTo>
                    <a:cubicBezTo>
                      <a:pt x="25" y="3727"/>
                      <a:pt x="72" y="3537"/>
                      <a:pt x="144" y="3358"/>
                    </a:cubicBezTo>
                    <a:cubicBezTo>
                      <a:pt x="549" y="2358"/>
                      <a:pt x="727" y="1299"/>
                      <a:pt x="846" y="227"/>
                    </a:cubicBezTo>
                    <a:cubicBezTo>
                      <a:pt x="858" y="191"/>
                      <a:pt x="870" y="168"/>
                      <a:pt x="882" y="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9"/>
              <p:cNvSpPr/>
              <p:nvPr/>
            </p:nvSpPr>
            <p:spPr>
              <a:xfrm>
                <a:off x="2236625" y="1761950"/>
                <a:ext cx="1232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4287" extrusionOk="0">
                    <a:moveTo>
                      <a:pt x="2655" y="1"/>
                    </a:moveTo>
                    <a:cubicBezTo>
                      <a:pt x="2989" y="191"/>
                      <a:pt x="3298" y="441"/>
                      <a:pt x="3537" y="751"/>
                    </a:cubicBezTo>
                    <a:cubicBezTo>
                      <a:pt x="3906" y="1156"/>
                      <a:pt x="4263" y="1584"/>
                      <a:pt x="4632" y="1989"/>
                    </a:cubicBezTo>
                    <a:cubicBezTo>
                      <a:pt x="4775" y="2120"/>
                      <a:pt x="4858" y="2310"/>
                      <a:pt x="4870" y="2501"/>
                    </a:cubicBezTo>
                    <a:cubicBezTo>
                      <a:pt x="4870" y="2894"/>
                      <a:pt x="4918" y="3287"/>
                      <a:pt x="4930" y="3680"/>
                    </a:cubicBezTo>
                    <a:cubicBezTo>
                      <a:pt x="4930" y="4108"/>
                      <a:pt x="4822" y="4204"/>
                      <a:pt x="4406" y="4239"/>
                    </a:cubicBezTo>
                    <a:cubicBezTo>
                      <a:pt x="3370" y="4287"/>
                      <a:pt x="2334" y="4275"/>
                      <a:pt x="1298" y="4204"/>
                    </a:cubicBezTo>
                    <a:cubicBezTo>
                      <a:pt x="881" y="4180"/>
                      <a:pt x="465" y="4204"/>
                      <a:pt x="24" y="4204"/>
                    </a:cubicBezTo>
                    <a:cubicBezTo>
                      <a:pt x="12" y="4132"/>
                      <a:pt x="0" y="4061"/>
                      <a:pt x="0" y="3989"/>
                    </a:cubicBezTo>
                    <a:cubicBezTo>
                      <a:pt x="12" y="3632"/>
                      <a:pt x="24" y="3275"/>
                      <a:pt x="60" y="2930"/>
                    </a:cubicBezTo>
                    <a:cubicBezTo>
                      <a:pt x="84" y="2787"/>
                      <a:pt x="155" y="2668"/>
                      <a:pt x="250" y="2572"/>
                    </a:cubicBezTo>
                    <a:cubicBezTo>
                      <a:pt x="703" y="2096"/>
                      <a:pt x="1179" y="1644"/>
                      <a:pt x="1643" y="1167"/>
                    </a:cubicBezTo>
                    <a:cubicBezTo>
                      <a:pt x="1965" y="834"/>
                      <a:pt x="2274" y="477"/>
                      <a:pt x="2596" y="132"/>
                    </a:cubicBezTo>
                    <a:cubicBezTo>
                      <a:pt x="2620" y="96"/>
                      <a:pt x="2644" y="48"/>
                      <a:pt x="2655" y="1"/>
                    </a:cubicBezTo>
                    <a:close/>
                    <a:moveTo>
                      <a:pt x="3120" y="2644"/>
                    </a:moveTo>
                    <a:lnTo>
                      <a:pt x="3167" y="2632"/>
                    </a:lnTo>
                    <a:cubicBezTo>
                      <a:pt x="3096" y="2370"/>
                      <a:pt x="3025" y="2108"/>
                      <a:pt x="2929" y="1846"/>
                    </a:cubicBezTo>
                    <a:cubicBezTo>
                      <a:pt x="2894" y="1727"/>
                      <a:pt x="2786" y="1703"/>
                      <a:pt x="2655" y="1703"/>
                    </a:cubicBezTo>
                    <a:cubicBezTo>
                      <a:pt x="2263" y="1739"/>
                      <a:pt x="1965" y="2049"/>
                      <a:pt x="1953" y="2430"/>
                    </a:cubicBezTo>
                    <a:cubicBezTo>
                      <a:pt x="1917" y="2691"/>
                      <a:pt x="1905" y="2965"/>
                      <a:pt x="1905" y="3227"/>
                    </a:cubicBezTo>
                    <a:cubicBezTo>
                      <a:pt x="1917" y="3311"/>
                      <a:pt x="1977" y="3382"/>
                      <a:pt x="2060" y="3418"/>
                    </a:cubicBezTo>
                    <a:cubicBezTo>
                      <a:pt x="2286" y="3465"/>
                      <a:pt x="2513" y="3489"/>
                      <a:pt x="2739" y="3489"/>
                    </a:cubicBezTo>
                    <a:cubicBezTo>
                      <a:pt x="2894" y="3513"/>
                      <a:pt x="3048" y="3406"/>
                      <a:pt x="3072" y="3251"/>
                    </a:cubicBezTo>
                    <a:cubicBezTo>
                      <a:pt x="3108" y="3061"/>
                      <a:pt x="3108" y="2846"/>
                      <a:pt x="3120" y="26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9"/>
              <p:cNvSpPr/>
              <p:nvPr/>
            </p:nvSpPr>
            <p:spPr>
              <a:xfrm>
                <a:off x="2158350" y="1744400"/>
                <a:ext cx="135750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5097" extrusionOk="0">
                    <a:moveTo>
                      <a:pt x="0" y="4013"/>
                    </a:moveTo>
                    <a:cubicBezTo>
                      <a:pt x="238" y="3691"/>
                      <a:pt x="4024" y="262"/>
                      <a:pt x="4441" y="0"/>
                    </a:cubicBezTo>
                    <a:cubicBezTo>
                      <a:pt x="4643" y="393"/>
                      <a:pt x="5001" y="667"/>
                      <a:pt x="5429" y="774"/>
                    </a:cubicBezTo>
                    <a:cubicBezTo>
                      <a:pt x="5167" y="1072"/>
                      <a:pt x="4953" y="1357"/>
                      <a:pt x="4715" y="1596"/>
                    </a:cubicBezTo>
                    <a:cubicBezTo>
                      <a:pt x="3870" y="2429"/>
                      <a:pt x="3024" y="3274"/>
                      <a:pt x="2238" y="4155"/>
                    </a:cubicBezTo>
                    <a:cubicBezTo>
                      <a:pt x="1953" y="4441"/>
                      <a:pt x="1655" y="4715"/>
                      <a:pt x="1357" y="4977"/>
                    </a:cubicBezTo>
                    <a:cubicBezTo>
                      <a:pt x="1250" y="5084"/>
                      <a:pt x="1095" y="5096"/>
                      <a:pt x="976" y="5013"/>
                    </a:cubicBezTo>
                    <a:cubicBezTo>
                      <a:pt x="595" y="4739"/>
                      <a:pt x="274" y="4405"/>
                      <a:pt x="0" y="4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9"/>
              <p:cNvSpPr/>
              <p:nvPr/>
            </p:nvSpPr>
            <p:spPr>
              <a:xfrm>
                <a:off x="2157450" y="1597650"/>
                <a:ext cx="128000" cy="121475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4859" extrusionOk="0">
                    <a:moveTo>
                      <a:pt x="5120" y="3858"/>
                    </a:moveTo>
                    <a:lnTo>
                      <a:pt x="4358" y="4858"/>
                    </a:lnTo>
                    <a:cubicBezTo>
                      <a:pt x="3727" y="4668"/>
                      <a:pt x="429" y="1786"/>
                      <a:pt x="0" y="881"/>
                    </a:cubicBezTo>
                    <a:cubicBezTo>
                      <a:pt x="131" y="762"/>
                      <a:pt x="262" y="643"/>
                      <a:pt x="405" y="536"/>
                    </a:cubicBezTo>
                    <a:cubicBezTo>
                      <a:pt x="631" y="381"/>
                      <a:pt x="881" y="250"/>
                      <a:pt x="1108" y="96"/>
                    </a:cubicBezTo>
                    <a:cubicBezTo>
                      <a:pt x="1203" y="0"/>
                      <a:pt x="1358" y="24"/>
                      <a:pt x="1441" y="119"/>
                    </a:cubicBezTo>
                    <a:cubicBezTo>
                      <a:pt x="1667" y="346"/>
                      <a:pt x="1905" y="572"/>
                      <a:pt x="2132" y="810"/>
                    </a:cubicBezTo>
                    <a:lnTo>
                      <a:pt x="4810" y="3513"/>
                    </a:lnTo>
                    <a:cubicBezTo>
                      <a:pt x="4918" y="3632"/>
                      <a:pt x="5013" y="3751"/>
                      <a:pt x="5120" y="38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9"/>
              <p:cNvSpPr/>
              <p:nvPr/>
            </p:nvSpPr>
            <p:spPr>
              <a:xfrm>
                <a:off x="2313725" y="1731900"/>
                <a:ext cx="122650" cy="131875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275" extrusionOk="0">
                    <a:moveTo>
                      <a:pt x="0" y="1072"/>
                    </a:moveTo>
                    <a:cubicBezTo>
                      <a:pt x="286" y="786"/>
                      <a:pt x="655" y="560"/>
                      <a:pt x="655" y="0"/>
                    </a:cubicBezTo>
                    <a:cubicBezTo>
                      <a:pt x="834" y="119"/>
                      <a:pt x="1000" y="238"/>
                      <a:pt x="1155" y="369"/>
                    </a:cubicBezTo>
                    <a:cubicBezTo>
                      <a:pt x="1667" y="869"/>
                      <a:pt x="2167" y="1381"/>
                      <a:pt x="2679" y="1881"/>
                    </a:cubicBezTo>
                    <a:cubicBezTo>
                      <a:pt x="2905" y="2108"/>
                      <a:pt x="3155" y="2322"/>
                      <a:pt x="3381" y="2548"/>
                    </a:cubicBezTo>
                    <a:cubicBezTo>
                      <a:pt x="3774" y="2929"/>
                      <a:pt x="4179" y="3310"/>
                      <a:pt x="4572" y="3691"/>
                    </a:cubicBezTo>
                    <a:cubicBezTo>
                      <a:pt x="4679" y="3810"/>
                      <a:pt x="4786" y="3929"/>
                      <a:pt x="4905" y="4072"/>
                    </a:cubicBezTo>
                    <a:cubicBezTo>
                      <a:pt x="4834" y="4203"/>
                      <a:pt x="4763" y="4334"/>
                      <a:pt x="4679" y="4453"/>
                    </a:cubicBezTo>
                    <a:cubicBezTo>
                      <a:pt x="4489" y="4679"/>
                      <a:pt x="4286" y="4882"/>
                      <a:pt x="4096" y="5096"/>
                    </a:cubicBezTo>
                    <a:cubicBezTo>
                      <a:pt x="3929" y="5263"/>
                      <a:pt x="3882" y="5275"/>
                      <a:pt x="3715" y="5132"/>
                    </a:cubicBezTo>
                    <a:cubicBezTo>
                      <a:pt x="3108" y="4584"/>
                      <a:pt x="2536" y="4001"/>
                      <a:pt x="2024" y="3358"/>
                    </a:cubicBezTo>
                    <a:cubicBezTo>
                      <a:pt x="1881" y="3191"/>
                      <a:pt x="1703" y="3060"/>
                      <a:pt x="1560" y="2905"/>
                    </a:cubicBezTo>
                    <a:cubicBezTo>
                      <a:pt x="1060" y="2334"/>
                      <a:pt x="560" y="1762"/>
                      <a:pt x="60" y="1191"/>
                    </a:cubicBezTo>
                    <a:cubicBezTo>
                      <a:pt x="36" y="1155"/>
                      <a:pt x="12" y="1119"/>
                      <a:pt x="0" y="10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9"/>
              <p:cNvSpPr/>
              <p:nvPr/>
            </p:nvSpPr>
            <p:spPr>
              <a:xfrm>
                <a:off x="2314900" y="1589025"/>
                <a:ext cx="12652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4942" extrusionOk="0">
                    <a:moveTo>
                      <a:pt x="548" y="4941"/>
                    </a:moveTo>
                    <a:lnTo>
                      <a:pt x="1" y="4155"/>
                    </a:lnTo>
                    <a:cubicBezTo>
                      <a:pt x="48" y="4013"/>
                      <a:pt x="132" y="3893"/>
                      <a:pt x="251" y="3798"/>
                    </a:cubicBezTo>
                    <a:cubicBezTo>
                      <a:pt x="501" y="3536"/>
                      <a:pt x="751" y="3274"/>
                      <a:pt x="1001" y="3024"/>
                    </a:cubicBezTo>
                    <a:cubicBezTo>
                      <a:pt x="1834" y="2167"/>
                      <a:pt x="2668" y="1298"/>
                      <a:pt x="3501" y="441"/>
                    </a:cubicBezTo>
                    <a:cubicBezTo>
                      <a:pt x="3656" y="298"/>
                      <a:pt x="3823" y="155"/>
                      <a:pt x="3989" y="0"/>
                    </a:cubicBezTo>
                    <a:cubicBezTo>
                      <a:pt x="4430" y="334"/>
                      <a:pt x="4799" y="750"/>
                      <a:pt x="5061" y="1238"/>
                    </a:cubicBezTo>
                    <a:cubicBezTo>
                      <a:pt x="4966" y="1596"/>
                      <a:pt x="4680" y="1798"/>
                      <a:pt x="4418" y="2000"/>
                    </a:cubicBezTo>
                    <a:cubicBezTo>
                      <a:pt x="3894" y="2417"/>
                      <a:pt x="3334" y="2774"/>
                      <a:pt x="2799" y="3179"/>
                    </a:cubicBezTo>
                    <a:cubicBezTo>
                      <a:pt x="2465" y="3429"/>
                      <a:pt x="2156" y="3703"/>
                      <a:pt x="1846" y="3965"/>
                    </a:cubicBezTo>
                    <a:cubicBezTo>
                      <a:pt x="1525" y="4227"/>
                      <a:pt x="1227" y="4489"/>
                      <a:pt x="918" y="4739"/>
                    </a:cubicBezTo>
                    <a:cubicBezTo>
                      <a:pt x="798" y="4810"/>
                      <a:pt x="679" y="4882"/>
                      <a:pt x="548" y="49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9"/>
              <p:cNvSpPr/>
              <p:nvPr/>
            </p:nvSpPr>
            <p:spPr>
              <a:xfrm>
                <a:off x="2218775" y="1870600"/>
                <a:ext cx="16670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1049" extrusionOk="0">
                    <a:moveTo>
                      <a:pt x="71" y="227"/>
                    </a:moveTo>
                    <a:cubicBezTo>
                      <a:pt x="310" y="191"/>
                      <a:pt x="512" y="143"/>
                      <a:pt x="714" y="143"/>
                    </a:cubicBezTo>
                    <a:cubicBezTo>
                      <a:pt x="1155" y="119"/>
                      <a:pt x="1607" y="108"/>
                      <a:pt x="2048" y="119"/>
                    </a:cubicBezTo>
                    <a:cubicBezTo>
                      <a:pt x="3358" y="143"/>
                      <a:pt x="4655" y="215"/>
                      <a:pt x="5953" y="24"/>
                    </a:cubicBezTo>
                    <a:cubicBezTo>
                      <a:pt x="6096" y="0"/>
                      <a:pt x="6251" y="12"/>
                      <a:pt x="6394" y="48"/>
                    </a:cubicBezTo>
                    <a:cubicBezTo>
                      <a:pt x="6596" y="72"/>
                      <a:pt x="6668" y="322"/>
                      <a:pt x="6513" y="441"/>
                    </a:cubicBezTo>
                    <a:cubicBezTo>
                      <a:pt x="6346" y="608"/>
                      <a:pt x="6167" y="751"/>
                      <a:pt x="5977" y="881"/>
                    </a:cubicBezTo>
                    <a:cubicBezTo>
                      <a:pt x="5894" y="929"/>
                      <a:pt x="5786" y="953"/>
                      <a:pt x="5679" y="953"/>
                    </a:cubicBezTo>
                    <a:cubicBezTo>
                      <a:pt x="5167" y="977"/>
                      <a:pt x="4643" y="1001"/>
                      <a:pt x="4131" y="1001"/>
                    </a:cubicBezTo>
                    <a:cubicBezTo>
                      <a:pt x="3143" y="1024"/>
                      <a:pt x="2155" y="1036"/>
                      <a:pt x="1167" y="1048"/>
                    </a:cubicBezTo>
                    <a:cubicBezTo>
                      <a:pt x="833" y="1048"/>
                      <a:pt x="524" y="1012"/>
                      <a:pt x="250" y="798"/>
                    </a:cubicBezTo>
                    <a:cubicBezTo>
                      <a:pt x="36" y="631"/>
                      <a:pt x="0" y="512"/>
                      <a:pt x="71" y="2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9"/>
              <p:cNvSpPr/>
              <p:nvPr/>
            </p:nvSpPr>
            <p:spPr>
              <a:xfrm>
                <a:off x="2266975" y="1697075"/>
                <a:ext cx="583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82" extrusionOk="0">
                    <a:moveTo>
                      <a:pt x="2334" y="1226"/>
                    </a:moveTo>
                    <a:cubicBezTo>
                      <a:pt x="2334" y="1869"/>
                      <a:pt x="1751" y="2381"/>
                      <a:pt x="1227" y="2334"/>
                    </a:cubicBezTo>
                    <a:cubicBezTo>
                      <a:pt x="894" y="2310"/>
                      <a:pt x="596" y="2215"/>
                      <a:pt x="429" y="1929"/>
                    </a:cubicBezTo>
                    <a:cubicBezTo>
                      <a:pt x="1" y="1191"/>
                      <a:pt x="251" y="238"/>
                      <a:pt x="1203" y="72"/>
                    </a:cubicBezTo>
                    <a:cubicBezTo>
                      <a:pt x="1584" y="0"/>
                      <a:pt x="1953" y="202"/>
                      <a:pt x="2120" y="548"/>
                    </a:cubicBezTo>
                    <a:cubicBezTo>
                      <a:pt x="2203" y="774"/>
                      <a:pt x="2275" y="1000"/>
                      <a:pt x="2334" y="1226"/>
                    </a:cubicBezTo>
                    <a:close/>
                    <a:moveTo>
                      <a:pt x="1465" y="1393"/>
                    </a:moveTo>
                    <a:cubicBezTo>
                      <a:pt x="1465" y="1143"/>
                      <a:pt x="1382" y="1000"/>
                      <a:pt x="1263" y="1012"/>
                    </a:cubicBezTo>
                    <a:cubicBezTo>
                      <a:pt x="1156" y="1012"/>
                      <a:pt x="1072" y="1119"/>
                      <a:pt x="1084" y="1226"/>
                    </a:cubicBezTo>
                    <a:cubicBezTo>
                      <a:pt x="1084" y="1369"/>
                      <a:pt x="1251" y="1572"/>
                      <a:pt x="1346" y="1524"/>
                    </a:cubicBezTo>
                    <a:cubicBezTo>
                      <a:pt x="1418" y="1512"/>
                      <a:pt x="1453" y="1405"/>
                      <a:pt x="1465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9"/>
              <p:cNvSpPr/>
              <p:nvPr/>
            </p:nvSpPr>
            <p:spPr>
              <a:xfrm>
                <a:off x="2280975" y="1967050"/>
                <a:ext cx="33950" cy="434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739" extrusionOk="0">
                    <a:moveTo>
                      <a:pt x="1358" y="1595"/>
                    </a:moveTo>
                    <a:cubicBezTo>
                      <a:pt x="870" y="1679"/>
                      <a:pt x="453" y="1738"/>
                      <a:pt x="0" y="1655"/>
                    </a:cubicBezTo>
                    <a:cubicBezTo>
                      <a:pt x="84" y="1083"/>
                      <a:pt x="215" y="572"/>
                      <a:pt x="572" y="143"/>
                    </a:cubicBezTo>
                    <a:cubicBezTo>
                      <a:pt x="679" y="24"/>
                      <a:pt x="798" y="0"/>
                      <a:pt x="905" y="107"/>
                    </a:cubicBezTo>
                    <a:cubicBezTo>
                      <a:pt x="1024" y="214"/>
                      <a:pt x="1120" y="345"/>
                      <a:pt x="1179" y="488"/>
                    </a:cubicBezTo>
                    <a:cubicBezTo>
                      <a:pt x="1262" y="845"/>
                      <a:pt x="1298" y="1203"/>
                      <a:pt x="1358" y="15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9"/>
              <p:cNvSpPr/>
              <p:nvPr/>
            </p:nvSpPr>
            <p:spPr>
              <a:xfrm>
                <a:off x="2241375" y="1723550"/>
                <a:ext cx="277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394" extrusionOk="0">
                    <a:moveTo>
                      <a:pt x="168" y="1394"/>
                    </a:moveTo>
                    <a:cubicBezTo>
                      <a:pt x="1" y="751"/>
                      <a:pt x="156" y="263"/>
                      <a:pt x="572" y="1"/>
                    </a:cubicBezTo>
                    <a:cubicBezTo>
                      <a:pt x="608" y="1"/>
                      <a:pt x="632" y="13"/>
                      <a:pt x="668" y="25"/>
                    </a:cubicBezTo>
                    <a:cubicBezTo>
                      <a:pt x="1096" y="310"/>
                      <a:pt x="1108" y="370"/>
                      <a:pt x="775" y="763"/>
                    </a:cubicBezTo>
                    <a:cubicBezTo>
                      <a:pt x="596" y="965"/>
                      <a:pt x="394" y="1168"/>
                      <a:pt x="168" y="13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9"/>
              <p:cNvSpPr/>
              <p:nvPr/>
            </p:nvSpPr>
            <p:spPr>
              <a:xfrm>
                <a:off x="2329200" y="1713725"/>
                <a:ext cx="214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78" extrusionOk="0">
                    <a:moveTo>
                      <a:pt x="393" y="1"/>
                    </a:moveTo>
                    <a:cubicBezTo>
                      <a:pt x="703" y="298"/>
                      <a:pt x="857" y="572"/>
                      <a:pt x="822" y="977"/>
                    </a:cubicBezTo>
                    <a:cubicBezTo>
                      <a:pt x="476" y="870"/>
                      <a:pt x="357" y="525"/>
                      <a:pt x="0" y="3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9"/>
              <p:cNvSpPr/>
              <p:nvPr/>
            </p:nvSpPr>
            <p:spPr>
              <a:xfrm>
                <a:off x="2284250" y="1804225"/>
                <a:ext cx="31575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822" extrusionOk="0">
                    <a:moveTo>
                      <a:pt x="1215" y="953"/>
                    </a:moveTo>
                    <a:cubicBezTo>
                      <a:pt x="1203" y="1155"/>
                      <a:pt x="1203" y="1370"/>
                      <a:pt x="1167" y="1572"/>
                    </a:cubicBezTo>
                    <a:cubicBezTo>
                      <a:pt x="1131" y="1727"/>
                      <a:pt x="989" y="1822"/>
                      <a:pt x="834" y="1798"/>
                    </a:cubicBezTo>
                    <a:cubicBezTo>
                      <a:pt x="596" y="1798"/>
                      <a:pt x="369" y="1774"/>
                      <a:pt x="143" y="1727"/>
                    </a:cubicBezTo>
                    <a:cubicBezTo>
                      <a:pt x="72" y="1691"/>
                      <a:pt x="12" y="1620"/>
                      <a:pt x="0" y="1536"/>
                    </a:cubicBezTo>
                    <a:cubicBezTo>
                      <a:pt x="0" y="1274"/>
                      <a:pt x="12" y="1012"/>
                      <a:pt x="36" y="750"/>
                    </a:cubicBezTo>
                    <a:cubicBezTo>
                      <a:pt x="48" y="358"/>
                      <a:pt x="358" y="48"/>
                      <a:pt x="739" y="12"/>
                    </a:cubicBezTo>
                    <a:cubicBezTo>
                      <a:pt x="870" y="0"/>
                      <a:pt x="977" y="36"/>
                      <a:pt x="1024" y="167"/>
                    </a:cubicBezTo>
                    <a:cubicBezTo>
                      <a:pt x="1108" y="417"/>
                      <a:pt x="1179" y="679"/>
                      <a:pt x="1262" y="941"/>
                    </a:cubicBezTo>
                    <a:close/>
                    <a:moveTo>
                      <a:pt x="929" y="1441"/>
                    </a:moveTo>
                    <a:cubicBezTo>
                      <a:pt x="941" y="1143"/>
                      <a:pt x="941" y="858"/>
                      <a:pt x="917" y="572"/>
                    </a:cubicBezTo>
                    <a:cubicBezTo>
                      <a:pt x="893" y="298"/>
                      <a:pt x="727" y="238"/>
                      <a:pt x="477" y="346"/>
                    </a:cubicBezTo>
                    <a:cubicBezTo>
                      <a:pt x="227" y="465"/>
                      <a:pt x="239" y="691"/>
                      <a:pt x="239" y="905"/>
                    </a:cubicBezTo>
                    <a:cubicBezTo>
                      <a:pt x="239" y="1465"/>
                      <a:pt x="322" y="1536"/>
                      <a:pt x="929" y="14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9"/>
              <p:cNvSpPr/>
              <p:nvPr/>
            </p:nvSpPr>
            <p:spPr>
              <a:xfrm>
                <a:off x="2293775" y="1722075"/>
                <a:ext cx="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72" extrusionOk="0">
                    <a:moveTo>
                      <a:pt x="393" y="393"/>
                    </a:moveTo>
                    <a:cubicBezTo>
                      <a:pt x="381" y="417"/>
                      <a:pt x="346" y="500"/>
                      <a:pt x="274" y="536"/>
                    </a:cubicBezTo>
                    <a:cubicBezTo>
                      <a:pt x="179" y="572"/>
                      <a:pt x="24" y="381"/>
                      <a:pt x="12" y="226"/>
                    </a:cubicBezTo>
                    <a:cubicBezTo>
                      <a:pt x="0" y="119"/>
                      <a:pt x="84" y="24"/>
                      <a:pt x="191" y="24"/>
                    </a:cubicBezTo>
                    <a:cubicBezTo>
                      <a:pt x="310" y="0"/>
                      <a:pt x="393" y="143"/>
                      <a:pt x="393" y="39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9"/>
              <p:cNvSpPr/>
              <p:nvPr/>
            </p:nvSpPr>
            <p:spPr>
              <a:xfrm>
                <a:off x="2289900" y="1810175"/>
                <a:ext cx="178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299" extrusionOk="0">
                    <a:moveTo>
                      <a:pt x="703" y="1203"/>
                    </a:moveTo>
                    <a:cubicBezTo>
                      <a:pt x="96" y="1298"/>
                      <a:pt x="1" y="1227"/>
                      <a:pt x="13" y="667"/>
                    </a:cubicBezTo>
                    <a:cubicBezTo>
                      <a:pt x="13" y="441"/>
                      <a:pt x="13" y="215"/>
                      <a:pt x="251" y="108"/>
                    </a:cubicBezTo>
                    <a:cubicBezTo>
                      <a:pt x="501" y="0"/>
                      <a:pt x="667" y="60"/>
                      <a:pt x="703" y="334"/>
                    </a:cubicBezTo>
                    <a:cubicBezTo>
                      <a:pt x="715" y="620"/>
                      <a:pt x="715" y="905"/>
                      <a:pt x="703" y="1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19"/>
            <p:cNvGrpSpPr/>
            <p:nvPr/>
          </p:nvGrpSpPr>
          <p:grpSpPr>
            <a:xfrm>
              <a:off x="5946850" y="1974413"/>
              <a:ext cx="505150" cy="437575"/>
              <a:chOff x="2607500" y="1974475"/>
              <a:chExt cx="505150" cy="437575"/>
            </a:xfrm>
          </p:grpSpPr>
          <p:sp>
            <p:nvSpPr>
              <p:cNvPr id="1873" name="Google Shape;1873;p19"/>
              <p:cNvSpPr/>
              <p:nvPr/>
            </p:nvSpPr>
            <p:spPr>
              <a:xfrm>
                <a:off x="2607500" y="2367675"/>
                <a:ext cx="50515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0206" h="1775" extrusionOk="0">
                    <a:moveTo>
                      <a:pt x="20205" y="882"/>
                    </a:moveTo>
                    <a:cubicBezTo>
                      <a:pt x="20205" y="1370"/>
                      <a:pt x="15693" y="1775"/>
                      <a:pt x="10109" y="1775"/>
                    </a:cubicBezTo>
                    <a:cubicBezTo>
                      <a:pt x="4525" y="1775"/>
                      <a:pt x="1" y="1370"/>
                      <a:pt x="1" y="882"/>
                    </a:cubicBezTo>
                    <a:cubicBezTo>
                      <a:pt x="1" y="394"/>
                      <a:pt x="4525" y="1"/>
                      <a:pt x="10109" y="1"/>
                    </a:cubicBezTo>
                    <a:cubicBezTo>
                      <a:pt x="15693" y="1"/>
                      <a:pt x="20205" y="394"/>
                      <a:pt x="20205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9"/>
              <p:cNvSpPr/>
              <p:nvPr/>
            </p:nvSpPr>
            <p:spPr>
              <a:xfrm>
                <a:off x="2635775" y="1974475"/>
                <a:ext cx="463475" cy="421800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6872" extrusionOk="0">
                    <a:moveTo>
                      <a:pt x="14883" y="16824"/>
                    </a:moveTo>
                    <a:cubicBezTo>
                      <a:pt x="14383" y="16800"/>
                      <a:pt x="13943" y="16788"/>
                      <a:pt x="13514" y="16753"/>
                    </a:cubicBezTo>
                    <a:cubicBezTo>
                      <a:pt x="13324" y="16741"/>
                      <a:pt x="13276" y="16657"/>
                      <a:pt x="13300" y="16431"/>
                    </a:cubicBezTo>
                    <a:cubicBezTo>
                      <a:pt x="13336" y="15979"/>
                      <a:pt x="13395" y="15514"/>
                      <a:pt x="13407" y="15050"/>
                    </a:cubicBezTo>
                    <a:cubicBezTo>
                      <a:pt x="13443" y="13860"/>
                      <a:pt x="13443" y="12657"/>
                      <a:pt x="13455" y="11454"/>
                    </a:cubicBezTo>
                    <a:lnTo>
                      <a:pt x="13455" y="10038"/>
                    </a:lnTo>
                    <a:cubicBezTo>
                      <a:pt x="13431" y="9264"/>
                      <a:pt x="13419" y="9264"/>
                      <a:pt x="12681" y="9288"/>
                    </a:cubicBezTo>
                    <a:cubicBezTo>
                      <a:pt x="12193" y="9299"/>
                      <a:pt x="12169" y="9323"/>
                      <a:pt x="12157" y="9800"/>
                    </a:cubicBezTo>
                    <a:cubicBezTo>
                      <a:pt x="12121" y="10954"/>
                      <a:pt x="12086" y="12109"/>
                      <a:pt x="12062" y="13264"/>
                    </a:cubicBezTo>
                    <a:cubicBezTo>
                      <a:pt x="12050" y="13967"/>
                      <a:pt x="12086" y="14669"/>
                      <a:pt x="12062" y="15372"/>
                    </a:cubicBezTo>
                    <a:cubicBezTo>
                      <a:pt x="12050" y="15753"/>
                      <a:pt x="11966" y="16122"/>
                      <a:pt x="11907" y="16503"/>
                    </a:cubicBezTo>
                    <a:cubicBezTo>
                      <a:pt x="11907" y="16669"/>
                      <a:pt x="11752" y="16788"/>
                      <a:pt x="11597" y="16741"/>
                    </a:cubicBezTo>
                    <a:cubicBezTo>
                      <a:pt x="11228" y="16693"/>
                      <a:pt x="10871" y="16646"/>
                      <a:pt x="10502" y="16574"/>
                    </a:cubicBezTo>
                    <a:cubicBezTo>
                      <a:pt x="10228" y="16515"/>
                      <a:pt x="10204" y="16467"/>
                      <a:pt x="10240" y="16193"/>
                    </a:cubicBezTo>
                    <a:cubicBezTo>
                      <a:pt x="10395" y="14443"/>
                      <a:pt x="10442" y="12693"/>
                      <a:pt x="10454" y="10943"/>
                    </a:cubicBezTo>
                    <a:cubicBezTo>
                      <a:pt x="10442" y="10526"/>
                      <a:pt x="10407" y="10109"/>
                      <a:pt x="10323" y="9704"/>
                    </a:cubicBezTo>
                    <a:cubicBezTo>
                      <a:pt x="10288" y="9419"/>
                      <a:pt x="10240" y="9407"/>
                      <a:pt x="9954" y="9383"/>
                    </a:cubicBezTo>
                    <a:cubicBezTo>
                      <a:pt x="9335" y="9359"/>
                      <a:pt x="8716" y="9347"/>
                      <a:pt x="8061" y="9323"/>
                    </a:cubicBezTo>
                    <a:cubicBezTo>
                      <a:pt x="8014" y="9514"/>
                      <a:pt x="7990" y="9704"/>
                      <a:pt x="7978" y="9895"/>
                    </a:cubicBezTo>
                    <a:cubicBezTo>
                      <a:pt x="7990" y="10550"/>
                      <a:pt x="8025" y="11216"/>
                      <a:pt x="8049" y="11871"/>
                    </a:cubicBezTo>
                    <a:cubicBezTo>
                      <a:pt x="8061" y="12526"/>
                      <a:pt x="8085" y="13181"/>
                      <a:pt x="8097" y="13836"/>
                    </a:cubicBezTo>
                    <a:cubicBezTo>
                      <a:pt x="8097" y="14288"/>
                      <a:pt x="8109" y="14741"/>
                      <a:pt x="8097" y="15193"/>
                    </a:cubicBezTo>
                    <a:cubicBezTo>
                      <a:pt x="8073" y="15657"/>
                      <a:pt x="8037" y="16134"/>
                      <a:pt x="7966" y="16598"/>
                    </a:cubicBezTo>
                    <a:cubicBezTo>
                      <a:pt x="7930" y="16872"/>
                      <a:pt x="7895" y="16872"/>
                      <a:pt x="7633" y="16860"/>
                    </a:cubicBezTo>
                    <a:cubicBezTo>
                      <a:pt x="7228" y="16824"/>
                      <a:pt x="6823" y="16800"/>
                      <a:pt x="6418" y="16777"/>
                    </a:cubicBezTo>
                    <a:cubicBezTo>
                      <a:pt x="6216" y="16753"/>
                      <a:pt x="6180" y="16705"/>
                      <a:pt x="6180" y="16515"/>
                    </a:cubicBezTo>
                    <a:lnTo>
                      <a:pt x="6180" y="14717"/>
                    </a:lnTo>
                    <a:cubicBezTo>
                      <a:pt x="6180" y="14229"/>
                      <a:pt x="6180" y="13752"/>
                      <a:pt x="6204" y="13264"/>
                    </a:cubicBezTo>
                    <a:cubicBezTo>
                      <a:pt x="6240" y="12205"/>
                      <a:pt x="6204" y="11145"/>
                      <a:pt x="6097" y="10085"/>
                    </a:cubicBezTo>
                    <a:cubicBezTo>
                      <a:pt x="6073" y="9728"/>
                      <a:pt x="6025" y="9704"/>
                      <a:pt x="5668" y="9692"/>
                    </a:cubicBezTo>
                    <a:lnTo>
                      <a:pt x="5001" y="9692"/>
                    </a:lnTo>
                    <a:cubicBezTo>
                      <a:pt x="4977" y="9752"/>
                      <a:pt x="4966" y="9811"/>
                      <a:pt x="4954" y="9871"/>
                    </a:cubicBezTo>
                    <a:cubicBezTo>
                      <a:pt x="4966" y="10454"/>
                      <a:pt x="4989" y="11026"/>
                      <a:pt x="5001" y="11609"/>
                    </a:cubicBezTo>
                    <a:cubicBezTo>
                      <a:pt x="5025" y="12586"/>
                      <a:pt x="5037" y="13574"/>
                      <a:pt x="5049" y="14550"/>
                    </a:cubicBezTo>
                    <a:cubicBezTo>
                      <a:pt x="5049" y="14907"/>
                      <a:pt x="5049" y="15264"/>
                      <a:pt x="5037" y="15622"/>
                    </a:cubicBezTo>
                    <a:cubicBezTo>
                      <a:pt x="5025" y="15907"/>
                      <a:pt x="4966" y="16193"/>
                      <a:pt x="4930" y="16479"/>
                    </a:cubicBezTo>
                    <a:cubicBezTo>
                      <a:pt x="4930" y="16634"/>
                      <a:pt x="4787" y="16753"/>
                      <a:pt x="4632" y="16741"/>
                    </a:cubicBezTo>
                    <a:cubicBezTo>
                      <a:pt x="4335" y="16741"/>
                      <a:pt x="4037" y="16765"/>
                      <a:pt x="3739" y="16765"/>
                    </a:cubicBezTo>
                    <a:cubicBezTo>
                      <a:pt x="3442" y="16777"/>
                      <a:pt x="3430" y="16753"/>
                      <a:pt x="3406" y="16455"/>
                    </a:cubicBezTo>
                    <a:cubicBezTo>
                      <a:pt x="3382" y="15884"/>
                      <a:pt x="3358" y="15324"/>
                      <a:pt x="3346" y="14764"/>
                    </a:cubicBezTo>
                    <a:cubicBezTo>
                      <a:pt x="3334" y="13717"/>
                      <a:pt x="3358" y="12681"/>
                      <a:pt x="3334" y="11645"/>
                    </a:cubicBezTo>
                    <a:cubicBezTo>
                      <a:pt x="3323" y="11014"/>
                      <a:pt x="3263" y="10371"/>
                      <a:pt x="3215" y="9740"/>
                    </a:cubicBezTo>
                    <a:cubicBezTo>
                      <a:pt x="3192" y="9490"/>
                      <a:pt x="3168" y="9478"/>
                      <a:pt x="2918" y="9466"/>
                    </a:cubicBezTo>
                    <a:lnTo>
                      <a:pt x="2465" y="9466"/>
                    </a:lnTo>
                    <a:cubicBezTo>
                      <a:pt x="2322" y="9454"/>
                      <a:pt x="2191" y="9573"/>
                      <a:pt x="2203" y="9716"/>
                    </a:cubicBezTo>
                    <a:cubicBezTo>
                      <a:pt x="2203" y="10026"/>
                      <a:pt x="2180" y="10335"/>
                      <a:pt x="2180" y="10657"/>
                    </a:cubicBezTo>
                    <a:cubicBezTo>
                      <a:pt x="2180" y="11157"/>
                      <a:pt x="2108" y="11657"/>
                      <a:pt x="2096" y="12169"/>
                    </a:cubicBezTo>
                    <a:cubicBezTo>
                      <a:pt x="2060" y="13014"/>
                      <a:pt x="2096" y="13871"/>
                      <a:pt x="2108" y="14729"/>
                    </a:cubicBezTo>
                    <a:cubicBezTo>
                      <a:pt x="2108" y="15169"/>
                      <a:pt x="2144" y="15622"/>
                      <a:pt x="2144" y="16074"/>
                    </a:cubicBezTo>
                    <a:cubicBezTo>
                      <a:pt x="2144" y="16229"/>
                      <a:pt x="2132" y="16396"/>
                      <a:pt x="2108" y="16574"/>
                    </a:cubicBezTo>
                    <a:cubicBezTo>
                      <a:pt x="1656" y="16657"/>
                      <a:pt x="1179" y="16646"/>
                      <a:pt x="727" y="16574"/>
                    </a:cubicBezTo>
                    <a:cubicBezTo>
                      <a:pt x="536" y="16538"/>
                      <a:pt x="405" y="16360"/>
                      <a:pt x="417" y="16169"/>
                    </a:cubicBezTo>
                    <a:cubicBezTo>
                      <a:pt x="382" y="15062"/>
                      <a:pt x="465" y="13955"/>
                      <a:pt x="525" y="12848"/>
                    </a:cubicBezTo>
                    <a:cubicBezTo>
                      <a:pt x="572" y="11716"/>
                      <a:pt x="548" y="10573"/>
                      <a:pt x="572" y="9430"/>
                    </a:cubicBezTo>
                    <a:cubicBezTo>
                      <a:pt x="584" y="9299"/>
                      <a:pt x="525" y="9168"/>
                      <a:pt x="405" y="9121"/>
                    </a:cubicBezTo>
                    <a:cubicBezTo>
                      <a:pt x="132" y="8990"/>
                      <a:pt x="60" y="8740"/>
                      <a:pt x="36" y="8490"/>
                    </a:cubicBezTo>
                    <a:cubicBezTo>
                      <a:pt x="1" y="8121"/>
                      <a:pt x="13" y="7740"/>
                      <a:pt x="13" y="7383"/>
                    </a:cubicBezTo>
                    <a:cubicBezTo>
                      <a:pt x="13" y="7216"/>
                      <a:pt x="108" y="7133"/>
                      <a:pt x="263" y="7085"/>
                    </a:cubicBezTo>
                    <a:cubicBezTo>
                      <a:pt x="382" y="7037"/>
                      <a:pt x="489" y="6990"/>
                      <a:pt x="596" y="6918"/>
                    </a:cubicBezTo>
                    <a:cubicBezTo>
                      <a:pt x="715" y="6847"/>
                      <a:pt x="715" y="6740"/>
                      <a:pt x="596" y="6680"/>
                    </a:cubicBezTo>
                    <a:cubicBezTo>
                      <a:pt x="477" y="6632"/>
                      <a:pt x="382" y="6537"/>
                      <a:pt x="358" y="6406"/>
                    </a:cubicBezTo>
                    <a:cubicBezTo>
                      <a:pt x="286" y="6109"/>
                      <a:pt x="358" y="5990"/>
                      <a:pt x="656" y="5990"/>
                    </a:cubicBezTo>
                    <a:cubicBezTo>
                      <a:pt x="1346" y="5990"/>
                      <a:pt x="2037" y="5859"/>
                      <a:pt x="2727" y="5918"/>
                    </a:cubicBezTo>
                    <a:cubicBezTo>
                      <a:pt x="3275" y="5942"/>
                      <a:pt x="3811" y="5870"/>
                      <a:pt x="4323" y="5692"/>
                    </a:cubicBezTo>
                    <a:cubicBezTo>
                      <a:pt x="4561" y="5656"/>
                      <a:pt x="4739" y="5454"/>
                      <a:pt x="4727" y="5216"/>
                    </a:cubicBezTo>
                    <a:cubicBezTo>
                      <a:pt x="4739" y="5144"/>
                      <a:pt x="4763" y="5085"/>
                      <a:pt x="4787" y="5013"/>
                    </a:cubicBezTo>
                    <a:cubicBezTo>
                      <a:pt x="5097" y="5001"/>
                      <a:pt x="5406" y="4989"/>
                      <a:pt x="5704" y="4989"/>
                    </a:cubicBezTo>
                    <a:cubicBezTo>
                      <a:pt x="5823" y="4989"/>
                      <a:pt x="5942" y="5013"/>
                      <a:pt x="6049" y="5001"/>
                    </a:cubicBezTo>
                    <a:cubicBezTo>
                      <a:pt x="6394" y="4977"/>
                      <a:pt x="6430" y="4894"/>
                      <a:pt x="6263" y="4537"/>
                    </a:cubicBezTo>
                    <a:lnTo>
                      <a:pt x="5823" y="4537"/>
                    </a:lnTo>
                    <a:cubicBezTo>
                      <a:pt x="5716" y="4406"/>
                      <a:pt x="5692" y="4215"/>
                      <a:pt x="5775" y="4061"/>
                    </a:cubicBezTo>
                    <a:cubicBezTo>
                      <a:pt x="5882" y="3846"/>
                      <a:pt x="5847" y="3596"/>
                      <a:pt x="5704" y="3418"/>
                    </a:cubicBezTo>
                    <a:cubicBezTo>
                      <a:pt x="5525" y="3144"/>
                      <a:pt x="5406" y="2870"/>
                      <a:pt x="5478" y="2537"/>
                    </a:cubicBezTo>
                    <a:cubicBezTo>
                      <a:pt x="5489" y="2489"/>
                      <a:pt x="5501" y="2441"/>
                      <a:pt x="5513" y="2406"/>
                    </a:cubicBezTo>
                    <a:cubicBezTo>
                      <a:pt x="5573" y="2227"/>
                      <a:pt x="5811" y="2013"/>
                      <a:pt x="5930" y="2025"/>
                    </a:cubicBezTo>
                    <a:cubicBezTo>
                      <a:pt x="6144" y="2060"/>
                      <a:pt x="6228" y="2215"/>
                      <a:pt x="6299" y="2394"/>
                    </a:cubicBezTo>
                    <a:cubicBezTo>
                      <a:pt x="6323" y="2441"/>
                      <a:pt x="6335" y="2489"/>
                      <a:pt x="6335" y="2537"/>
                    </a:cubicBezTo>
                    <a:cubicBezTo>
                      <a:pt x="6347" y="2811"/>
                      <a:pt x="6537" y="3037"/>
                      <a:pt x="6811" y="3108"/>
                    </a:cubicBezTo>
                    <a:cubicBezTo>
                      <a:pt x="7121" y="3203"/>
                      <a:pt x="7240" y="3430"/>
                      <a:pt x="7263" y="3739"/>
                    </a:cubicBezTo>
                    <a:cubicBezTo>
                      <a:pt x="7275" y="4037"/>
                      <a:pt x="7263" y="4335"/>
                      <a:pt x="7263" y="4632"/>
                    </a:cubicBezTo>
                    <a:cubicBezTo>
                      <a:pt x="7263" y="4727"/>
                      <a:pt x="7240" y="4858"/>
                      <a:pt x="7394" y="4858"/>
                    </a:cubicBezTo>
                    <a:cubicBezTo>
                      <a:pt x="7537" y="4858"/>
                      <a:pt x="7633" y="4727"/>
                      <a:pt x="7609" y="4596"/>
                    </a:cubicBezTo>
                    <a:cubicBezTo>
                      <a:pt x="7585" y="4204"/>
                      <a:pt x="7549" y="3811"/>
                      <a:pt x="7478" y="3430"/>
                    </a:cubicBezTo>
                    <a:cubicBezTo>
                      <a:pt x="7406" y="3120"/>
                      <a:pt x="7418" y="2811"/>
                      <a:pt x="7514" y="2513"/>
                    </a:cubicBezTo>
                    <a:cubicBezTo>
                      <a:pt x="7549" y="2370"/>
                      <a:pt x="7656" y="2251"/>
                      <a:pt x="7799" y="2191"/>
                    </a:cubicBezTo>
                    <a:cubicBezTo>
                      <a:pt x="8073" y="2072"/>
                      <a:pt x="8240" y="2168"/>
                      <a:pt x="8276" y="2465"/>
                    </a:cubicBezTo>
                    <a:cubicBezTo>
                      <a:pt x="8299" y="2644"/>
                      <a:pt x="8287" y="2834"/>
                      <a:pt x="8299" y="3013"/>
                    </a:cubicBezTo>
                    <a:cubicBezTo>
                      <a:pt x="8311" y="3168"/>
                      <a:pt x="8335" y="3299"/>
                      <a:pt x="8359" y="3513"/>
                    </a:cubicBezTo>
                    <a:cubicBezTo>
                      <a:pt x="8442" y="3430"/>
                      <a:pt x="8502" y="3394"/>
                      <a:pt x="8514" y="3358"/>
                    </a:cubicBezTo>
                    <a:cubicBezTo>
                      <a:pt x="8585" y="3013"/>
                      <a:pt x="8657" y="2656"/>
                      <a:pt x="8728" y="2310"/>
                    </a:cubicBezTo>
                    <a:cubicBezTo>
                      <a:pt x="8776" y="2144"/>
                      <a:pt x="8847" y="1965"/>
                      <a:pt x="8883" y="1787"/>
                    </a:cubicBezTo>
                    <a:cubicBezTo>
                      <a:pt x="8954" y="1441"/>
                      <a:pt x="8966" y="1108"/>
                      <a:pt x="8728" y="810"/>
                    </a:cubicBezTo>
                    <a:cubicBezTo>
                      <a:pt x="8597" y="632"/>
                      <a:pt x="8561" y="394"/>
                      <a:pt x="8657" y="191"/>
                    </a:cubicBezTo>
                    <a:cubicBezTo>
                      <a:pt x="8680" y="72"/>
                      <a:pt x="8799" y="1"/>
                      <a:pt x="8918" y="36"/>
                    </a:cubicBezTo>
                    <a:cubicBezTo>
                      <a:pt x="9192" y="96"/>
                      <a:pt x="9359" y="370"/>
                      <a:pt x="9216" y="608"/>
                    </a:cubicBezTo>
                    <a:cubicBezTo>
                      <a:pt x="9026" y="906"/>
                      <a:pt x="9085" y="1179"/>
                      <a:pt x="9145" y="1477"/>
                    </a:cubicBezTo>
                    <a:cubicBezTo>
                      <a:pt x="9157" y="1525"/>
                      <a:pt x="9180" y="1596"/>
                      <a:pt x="9216" y="1620"/>
                    </a:cubicBezTo>
                    <a:cubicBezTo>
                      <a:pt x="9478" y="1787"/>
                      <a:pt x="9526" y="2072"/>
                      <a:pt x="9573" y="2322"/>
                    </a:cubicBezTo>
                    <a:cubicBezTo>
                      <a:pt x="9966" y="2430"/>
                      <a:pt x="9966" y="2418"/>
                      <a:pt x="10181" y="2132"/>
                    </a:cubicBezTo>
                    <a:cubicBezTo>
                      <a:pt x="10252" y="2060"/>
                      <a:pt x="10311" y="2001"/>
                      <a:pt x="10383" y="1941"/>
                    </a:cubicBezTo>
                    <a:cubicBezTo>
                      <a:pt x="10562" y="2001"/>
                      <a:pt x="10669" y="2168"/>
                      <a:pt x="10669" y="2358"/>
                    </a:cubicBezTo>
                    <a:cubicBezTo>
                      <a:pt x="10692" y="2787"/>
                      <a:pt x="10728" y="3227"/>
                      <a:pt x="10764" y="3668"/>
                    </a:cubicBezTo>
                    <a:cubicBezTo>
                      <a:pt x="10764" y="3775"/>
                      <a:pt x="10776" y="3882"/>
                      <a:pt x="10800" y="4085"/>
                    </a:cubicBezTo>
                    <a:cubicBezTo>
                      <a:pt x="10847" y="4025"/>
                      <a:pt x="10883" y="3954"/>
                      <a:pt x="10907" y="3894"/>
                    </a:cubicBezTo>
                    <a:cubicBezTo>
                      <a:pt x="10978" y="3632"/>
                      <a:pt x="11145" y="3406"/>
                      <a:pt x="11359" y="3251"/>
                    </a:cubicBezTo>
                    <a:cubicBezTo>
                      <a:pt x="11466" y="3156"/>
                      <a:pt x="11562" y="3037"/>
                      <a:pt x="11633" y="2906"/>
                    </a:cubicBezTo>
                    <a:cubicBezTo>
                      <a:pt x="11776" y="2727"/>
                      <a:pt x="11895" y="2525"/>
                      <a:pt x="12026" y="2346"/>
                    </a:cubicBezTo>
                    <a:cubicBezTo>
                      <a:pt x="12133" y="2215"/>
                      <a:pt x="12312" y="2168"/>
                      <a:pt x="12467" y="2239"/>
                    </a:cubicBezTo>
                    <a:cubicBezTo>
                      <a:pt x="12597" y="2287"/>
                      <a:pt x="12681" y="2441"/>
                      <a:pt x="12645" y="2572"/>
                    </a:cubicBezTo>
                    <a:cubicBezTo>
                      <a:pt x="12633" y="2763"/>
                      <a:pt x="12597" y="2942"/>
                      <a:pt x="12550" y="3108"/>
                    </a:cubicBezTo>
                    <a:cubicBezTo>
                      <a:pt x="12467" y="3311"/>
                      <a:pt x="12431" y="3537"/>
                      <a:pt x="12455" y="3751"/>
                    </a:cubicBezTo>
                    <a:lnTo>
                      <a:pt x="12455" y="3787"/>
                    </a:lnTo>
                    <a:cubicBezTo>
                      <a:pt x="12526" y="4180"/>
                      <a:pt x="12419" y="4489"/>
                      <a:pt x="12026" y="4656"/>
                    </a:cubicBezTo>
                    <a:cubicBezTo>
                      <a:pt x="11907" y="4692"/>
                      <a:pt x="11835" y="4811"/>
                      <a:pt x="11859" y="4918"/>
                    </a:cubicBezTo>
                    <a:cubicBezTo>
                      <a:pt x="11895" y="5085"/>
                      <a:pt x="11955" y="5180"/>
                      <a:pt x="12133" y="5168"/>
                    </a:cubicBezTo>
                    <a:cubicBezTo>
                      <a:pt x="12288" y="5156"/>
                      <a:pt x="12431" y="5132"/>
                      <a:pt x="12586" y="5120"/>
                    </a:cubicBezTo>
                    <a:cubicBezTo>
                      <a:pt x="12859" y="5120"/>
                      <a:pt x="13133" y="5120"/>
                      <a:pt x="13407" y="5120"/>
                    </a:cubicBezTo>
                    <a:cubicBezTo>
                      <a:pt x="13550" y="5120"/>
                      <a:pt x="13669" y="5239"/>
                      <a:pt x="13681" y="5382"/>
                    </a:cubicBezTo>
                    <a:cubicBezTo>
                      <a:pt x="13705" y="5585"/>
                      <a:pt x="13836" y="5609"/>
                      <a:pt x="14002" y="5597"/>
                    </a:cubicBezTo>
                    <a:cubicBezTo>
                      <a:pt x="14967" y="5573"/>
                      <a:pt x="15943" y="5454"/>
                      <a:pt x="16908" y="5501"/>
                    </a:cubicBezTo>
                    <a:cubicBezTo>
                      <a:pt x="17289" y="5525"/>
                      <a:pt x="17670" y="5561"/>
                      <a:pt x="18039" y="5620"/>
                    </a:cubicBezTo>
                    <a:cubicBezTo>
                      <a:pt x="18360" y="5668"/>
                      <a:pt x="18467" y="5942"/>
                      <a:pt x="18217" y="6144"/>
                    </a:cubicBezTo>
                    <a:cubicBezTo>
                      <a:pt x="18027" y="6299"/>
                      <a:pt x="18074" y="6466"/>
                      <a:pt x="18062" y="6644"/>
                    </a:cubicBezTo>
                    <a:cubicBezTo>
                      <a:pt x="18051" y="6823"/>
                      <a:pt x="18146" y="6990"/>
                      <a:pt x="18312" y="7061"/>
                    </a:cubicBezTo>
                    <a:cubicBezTo>
                      <a:pt x="18455" y="7121"/>
                      <a:pt x="18539" y="7275"/>
                      <a:pt x="18527" y="7430"/>
                    </a:cubicBezTo>
                    <a:cubicBezTo>
                      <a:pt x="18527" y="7883"/>
                      <a:pt x="18515" y="8347"/>
                      <a:pt x="18491" y="8811"/>
                    </a:cubicBezTo>
                    <a:cubicBezTo>
                      <a:pt x="18515" y="8966"/>
                      <a:pt x="18396" y="9109"/>
                      <a:pt x="18241" y="9133"/>
                    </a:cubicBezTo>
                    <a:cubicBezTo>
                      <a:pt x="18051" y="9168"/>
                      <a:pt x="17991" y="9299"/>
                      <a:pt x="17991" y="9490"/>
                    </a:cubicBezTo>
                    <a:cubicBezTo>
                      <a:pt x="18015" y="10597"/>
                      <a:pt x="18027" y="11705"/>
                      <a:pt x="18039" y="12812"/>
                    </a:cubicBezTo>
                    <a:cubicBezTo>
                      <a:pt x="18039" y="13109"/>
                      <a:pt x="18027" y="13407"/>
                      <a:pt x="18015" y="13705"/>
                    </a:cubicBezTo>
                    <a:cubicBezTo>
                      <a:pt x="18015" y="14407"/>
                      <a:pt x="18003" y="15110"/>
                      <a:pt x="17991" y="15812"/>
                    </a:cubicBezTo>
                    <a:cubicBezTo>
                      <a:pt x="17991" y="16015"/>
                      <a:pt x="17931" y="16229"/>
                      <a:pt x="17836" y="16407"/>
                    </a:cubicBezTo>
                    <a:cubicBezTo>
                      <a:pt x="17777" y="16562"/>
                      <a:pt x="17622" y="16657"/>
                      <a:pt x="17467" y="16657"/>
                    </a:cubicBezTo>
                    <a:cubicBezTo>
                      <a:pt x="17169" y="16657"/>
                      <a:pt x="16884" y="16657"/>
                      <a:pt x="16598" y="16646"/>
                    </a:cubicBezTo>
                    <a:cubicBezTo>
                      <a:pt x="16431" y="16646"/>
                      <a:pt x="16336" y="16562"/>
                      <a:pt x="16348" y="16384"/>
                    </a:cubicBezTo>
                    <a:cubicBezTo>
                      <a:pt x="16348" y="16241"/>
                      <a:pt x="16348" y="16110"/>
                      <a:pt x="16360" y="15967"/>
                    </a:cubicBezTo>
                    <a:cubicBezTo>
                      <a:pt x="16396" y="15205"/>
                      <a:pt x="16455" y="14443"/>
                      <a:pt x="16491" y="13693"/>
                    </a:cubicBezTo>
                    <a:cubicBezTo>
                      <a:pt x="16538" y="12574"/>
                      <a:pt x="16515" y="11454"/>
                      <a:pt x="16431" y="10335"/>
                    </a:cubicBezTo>
                    <a:cubicBezTo>
                      <a:pt x="16419" y="10276"/>
                      <a:pt x="16407" y="10216"/>
                      <a:pt x="16396" y="10157"/>
                    </a:cubicBezTo>
                    <a:cubicBezTo>
                      <a:pt x="16312" y="9728"/>
                      <a:pt x="16312" y="9728"/>
                      <a:pt x="15884" y="9728"/>
                    </a:cubicBezTo>
                    <a:cubicBezTo>
                      <a:pt x="15705" y="9728"/>
                      <a:pt x="15538" y="9716"/>
                      <a:pt x="15360" y="9716"/>
                    </a:cubicBezTo>
                    <a:cubicBezTo>
                      <a:pt x="15241" y="9716"/>
                      <a:pt x="15134" y="9811"/>
                      <a:pt x="15145" y="9942"/>
                    </a:cubicBezTo>
                    <a:cubicBezTo>
                      <a:pt x="15110" y="10657"/>
                      <a:pt x="15062" y="11383"/>
                      <a:pt x="15050" y="12109"/>
                    </a:cubicBezTo>
                    <a:cubicBezTo>
                      <a:pt x="15038" y="12907"/>
                      <a:pt x="15110" y="13705"/>
                      <a:pt x="15074" y="14491"/>
                    </a:cubicBezTo>
                    <a:cubicBezTo>
                      <a:pt x="15050" y="15264"/>
                      <a:pt x="14955" y="16015"/>
                      <a:pt x="14883" y="16824"/>
                    </a:cubicBezTo>
                    <a:close/>
                    <a:moveTo>
                      <a:pt x="17824" y="5894"/>
                    </a:moveTo>
                    <a:cubicBezTo>
                      <a:pt x="17717" y="5882"/>
                      <a:pt x="17598" y="5835"/>
                      <a:pt x="17479" y="5823"/>
                    </a:cubicBezTo>
                    <a:cubicBezTo>
                      <a:pt x="17205" y="5799"/>
                      <a:pt x="16931" y="5763"/>
                      <a:pt x="16646" y="5751"/>
                    </a:cubicBezTo>
                    <a:cubicBezTo>
                      <a:pt x="16038" y="5692"/>
                      <a:pt x="15431" y="5704"/>
                      <a:pt x="14824" y="5763"/>
                    </a:cubicBezTo>
                    <a:cubicBezTo>
                      <a:pt x="14407" y="5787"/>
                      <a:pt x="13991" y="5799"/>
                      <a:pt x="13586" y="5775"/>
                    </a:cubicBezTo>
                    <a:cubicBezTo>
                      <a:pt x="13407" y="5406"/>
                      <a:pt x="13300" y="5335"/>
                      <a:pt x="12907" y="5323"/>
                    </a:cubicBezTo>
                    <a:cubicBezTo>
                      <a:pt x="12752" y="5323"/>
                      <a:pt x="12586" y="5347"/>
                      <a:pt x="12431" y="5370"/>
                    </a:cubicBezTo>
                    <a:cubicBezTo>
                      <a:pt x="12205" y="5406"/>
                      <a:pt x="11990" y="5466"/>
                      <a:pt x="11740" y="5370"/>
                    </a:cubicBezTo>
                    <a:cubicBezTo>
                      <a:pt x="11716" y="5228"/>
                      <a:pt x="11693" y="5097"/>
                      <a:pt x="11669" y="4966"/>
                    </a:cubicBezTo>
                    <a:cubicBezTo>
                      <a:pt x="11621" y="4620"/>
                      <a:pt x="11681" y="4525"/>
                      <a:pt x="12002" y="4394"/>
                    </a:cubicBezTo>
                    <a:cubicBezTo>
                      <a:pt x="12216" y="4311"/>
                      <a:pt x="12300" y="4204"/>
                      <a:pt x="12252" y="3989"/>
                    </a:cubicBezTo>
                    <a:cubicBezTo>
                      <a:pt x="12193" y="3680"/>
                      <a:pt x="12252" y="3370"/>
                      <a:pt x="12395" y="3096"/>
                    </a:cubicBezTo>
                    <a:cubicBezTo>
                      <a:pt x="12455" y="2965"/>
                      <a:pt x="12478" y="2811"/>
                      <a:pt x="12455" y="2656"/>
                    </a:cubicBezTo>
                    <a:cubicBezTo>
                      <a:pt x="12431" y="2561"/>
                      <a:pt x="12359" y="2489"/>
                      <a:pt x="12264" y="2441"/>
                    </a:cubicBezTo>
                    <a:cubicBezTo>
                      <a:pt x="12216" y="2430"/>
                      <a:pt x="12097" y="2489"/>
                      <a:pt x="12038" y="2549"/>
                    </a:cubicBezTo>
                    <a:cubicBezTo>
                      <a:pt x="11966" y="2632"/>
                      <a:pt x="11895" y="2739"/>
                      <a:pt x="11859" y="2846"/>
                    </a:cubicBezTo>
                    <a:cubicBezTo>
                      <a:pt x="11764" y="3108"/>
                      <a:pt x="11597" y="3334"/>
                      <a:pt x="11383" y="3513"/>
                    </a:cubicBezTo>
                    <a:cubicBezTo>
                      <a:pt x="11300" y="3584"/>
                      <a:pt x="11181" y="3668"/>
                      <a:pt x="11157" y="3775"/>
                    </a:cubicBezTo>
                    <a:cubicBezTo>
                      <a:pt x="11050" y="4227"/>
                      <a:pt x="10859" y="4668"/>
                      <a:pt x="10990" y="5156"/>
                    </a:cubicBezTo>
                    <a:cubicBezTo>
                      <a:pt x="11002" y="5192"/>
                      <a:pt x="10966" y="5239"/>
                      <a:pt x="10954" y="5275"/>
                    </a:cubicBezTo>
                    <a:cubicBezTo>
                      <a:pt x="10657" y="5275"/>
                      <a:pt x="10573" y="5228"/>
                      <a:pt x="10538" y="5013"/>
                    </a:cubicBezTo>
                    <a:cubicBezTo>
                      <a:pt x="10502" y="4799"/>
                      <a:pt x="10478" y="4585"/>
                      <a:pt x="10502" y="4358"/>
                    </a:cubicBezTo>
                    <a:cubicBezTo>
                      <a:pt x="10573" y="3751"/>
                      <a:pt x="10490" y="3144"/>
                      <a:pt x="10442" y="2537"/>
                    </a:cubicBezTo>
                    <a:cubicBezTo>
                      <a:pt x="10442" y="2489"/>
                      <a:pt x="10395" y="2453"/>
                      <a:pt x="10347" y="2382"/>
                    </a:cubicBezTo>
                    <a:lnTo>
                      <a:pt x="10145" y="2680"/>
                    </a:lnTo>
                    <a:cubicBezTo>
                      <a:pt x="10121" y="2691"/>
                      <a:pt x="10097" y="2691"/>
                      <a:pt x="10085" y="2703"/>
                    </a:cubicBezTo>
                    <a:cubicBezTo>
                      <a:pt x="9942" y="2703"/>
                      <a:pt x="9800" y="2703"/>
                      <a:pt x="9669" y="2691"/>
                    </a:cubicBezTo>
                    <a:cubicBezTo>
                      <a:pt x="9430" y="2680"/>
                      <a:pt x="9335" y="2596"/>
                      <a:pt x="9299" y="2358"/>
                    </a:cubicBezTo>
                    <a:cubicBezTo>
                      <a:pt x="9288" y="2251"/>
                      <a:pt x="9276" y="2144"/>
                      <a:pt x="9264" y="2013"/>
                    </a:cubicBezTo>
                    <a:cubicBezTo>
                      <a:pt x="9168" y="2037"/>
                      <a:pt x="9109" y="2037"/>
                      <a:pt x="9097" y="2072"/>
                    </a:cubicBezTo>
                    <a:cubicBezTo>
                      <a:pt x="9026" y="2191"/>
                      <a:pt x="8966" y="2334"/>
                      <a:pt x="8930" y="2477"/>
                    </a:cubicBezTo>
                    <a:cubicBezTo>
                      <a:pt x="8847" y="2822"/>
                      <a:pt x="8787" y="3168"/>
                      <a:pt x="8716" y="3513"/>
                    </a:cubicBezTo>
                    <a:cubicBezTo>
                      <a:pt x="8680" y="3680"/>
                      <a:pt x="8514" y="3787"/>
                      <a:pt x="8347" y="3775"/>
                    </a:cubicBezTo>
                    <a:cubicBezTo>
                      <a:pt x="8204" y="3739"/>
                      <a:pt x="8109" y="3608"/>
                      <a:pt x="8121" y="3465"/>
                    </a:cubicBezTo>
                    <a:cubicBezTo>
                      <a:pt x="8121" y="3275"/>
                      <a:pt x="8121" y="3072"/>
                      <a:pt x="8109" y="2882"/>
                    </a:cubicBezTo>
                    <a:cubicBezTo>
                      <a:pt x="8097" y="2727"/>
                      <a:pt x="8061" y="2596"/>
                      <a:pt x="8037" y="2465"/>
                    </a:cubicBezTo>
                    <a:cubicBezTo>
                      <a:pt x="7847" y="2430"/>
                      <a:pt x="7740" y="2501"/>
                      <a:pt x="7704" y="2632"/>
                    </a:cubicBezTo>
                    <a:cubicBezTo>
                      <a:pt x="7621" y="2811"/>
                      <a:pt x="7597" y="3013"/>
                      <a:pt x="7633" y="3203"/>
                    </a:cubicBezTo>
                    <a:cubicBezTo>
                      <a:pt x="7704" y="3692"/>
                      <a:pt x="7764" y="4192"/>
                      <a:pt x="7799" y="4680"/>
                    </a:cubicBezTo>
                    <a:cubicBezTo>
                      <a:pt x="7835" y="4989"/>
                      <a:pt x="7549" y="5228"/>
                      <a:pt x="7263" y="5132"/>
                    </a:cubicBezTo>
                    <a:cubicBezTo>
                      <a:pt x="7097" y="5085"/>
                      <a:pt x="6990" y="4918"/>
                      <a:pt x="7025" y="4751"/>
                    </a:cubicBezTo>
                    <a:cubicBezTo>
                      <a:pt x="7025" y="4477"/>
                      <a:pt x="7049" y="4204"/>
                      <a:pt x="7073" y="3930"/>
                    </a:cubicBezTo>
                    <a:cubicBezTo>
                      <a:pt x="7121" y="3668"/>
                      <a:pt x="6954" y="3406"/>
                      <a:pt x="6704" y="3346"/>
                    </a:cubicBezTo>
                    <a:cubicBezTo>
                      <a:pt x="6418" y="3275"/>
                      <a:pt x="6228" y="3025"/>
                      <a:pt x="6228" y="2727"/>
                    </a:cubicBezTo>
                    <a:cubicBezTo>
                      <a:pt x="6216" y="2620"/>
                      <a:pt x="6180" y="2525"/>
                      <a:pt x="6132" y="2430"/>
                    </a:cubicBezTo>
                    <a:cubicBezTo>
                      <a:pt x="6025" y="2251"/>
                      <a:pt x="5882" y="2239"/>
                      <a:pt x="5739" y="2406"/>
                    </a:cubicBezTo>
                    <a:cubicBezTo>
                      <a:pt x="5597" y="2572"/>
                      <a:pt x="5585" y="2763"/>
                      <a:pt x="5751" y="3001"/>
                    </a:cubicBezTo>
                    <a:cubicBezTo>
                      <a:pt x="6001" y="3346"/>
                      <a:pt x="6144" y="3704"/>
                      <a:pt x="5966" y="4120"/>
                    </a:cubicBezTo>
                    <a:cubicBezTo>
                      <a:pt x="5966" y="4144"/>
                      <a:pt x="5990" y="4168"/>
                      <a:pt x="6001" y="4204"/>
                    </a:cubicBezTo>
                    <a:lnTo>
                      <a:pt x="6394" y="4144"/>
                    </a:lnTo>
                    <a:cubicBezTo>
                      <a:pt x="6454" y="4525"/>
                      <a:pt x="6692" y="4894"/>
                      <a:pt x="6454" y="5251"/>
                    </a:cubicBezTo>
                    <a:lnTo>
                      <a:pt x="5311" y="5251"/>
                    </a:lnTo>
                    <a:cubicBezTo>
                      <a:pt x="4966" y="5251"/>
                      <a:pt x="4977" y="5263"/>
                      <a:pt x="4847" y="5573"/>
                    </a:cubicBezTo>
                    <a:cubicBezTo>
                      <a:pt x="4799" y="5692"/>
                      <a:pt x="4704" y="5847"/>
                      <a:pt x="4608" y="5882"/>
                    </a:cubicBezTo>
                    <a:cubicBezTo>
                      <a:pt x="4227" y="6013"/>
                      <a:pt x="3834" y="6097"/>
                      <a:pt x="3430" y="6144"/>
                    </a:cubicBezTo>
                    <a:cubicBezTo>
                      <a:pt x="2739" y="6204"/>
                      <a:pt x="2049" y="6192"/>
                      <a:pt x="1358" y="6216"/>
                    </a:cubicBezTo>
                    <a:cubicBezTo>
                      <a:pt x="1167" y="6216"/>
                      <a:pt x="953" y="6180"/>
                      <a:pt x="751" y="6311"/>
                    </a:cubicBezTo>
                    <a:cubicBezTo>
                      <a:pt x="989" y="6525"/>
                      <a:pt x="941" y="6763"/>
                      <a:pt x="894" y="7002"/>
                    </a:cubicBezTo>
                    <a:cubicBezTo>
                      <a:pt x="858" y="7216"/>
                      <a:pt x="656" y="7204"/>
                      <a:pt x="525" y="7275"/>
                    </a:cubicBezTo>
                    <a:cubicBezTo>
                      <a:pt x="489" y="7287"/>
                      <a:pt x="465" y="7299"/>
                      <a:pt x="429" y="7323"/>
                    </a:cubicBezTo>
                    <a:cubicBezTo>
                      <a:pt x="263" y="7359"/>
                      <a:pt x="167" y="7525"/>
                      <a:pt x="191" y="7692"/>
                    </a:cubicBezTo>
                    <a:cubicBezTo>
                      <a:pt x="215" y="7930"/>
                      <a:pt x="227" y="8168"/>
                      <a:pt x="263" y="8418"/>
                    </a:cubicBezTo>
                    <a:cubicBezTo>
                      <a:pt x="286" y="8597"/>
                      <a:pt x="394" y="8764"/>
                      <a:pt x="560" y="8859"/>
                    </a:cubicBezTo>
                    <a:cubicBezTo>
                      <a:pt x="786" y="8978"/>
                      <a:pt x="834" y="9180"/>
                      <a:pt x="822" y="9419"/>
                    </a:cubicBezTo>
                    <a:cubicBezTo>
                      <a:pt x="775" y="9907"/>
                      <a:pt x="763" y="10407"/>
                      <a:pt x="775" y="10907"/>
                    </a:cubicBezTo>
                    <a:cubicBezTo>
                      <a:pt x="822" y="11931"/>
                      <a:pt x="798" y="12955"/>
                      <a:pt x="715" y="13979"/>
                    </a:cubicBezTo>
                    <a:cubicBezTo>
                      <a:pt x="667" y="14657"/>
                      <a:pt x="644" y="15336"/>
                      <a:pt x="620" y="16015"/>
                    </a:cubicBezTo>
                    <a:cubicBezTo>
                      <a:pt x="632" y="16074"/>
                      <a:pt x="644" y="16146"/>
                      <a:pt x="656" y="16217"/>
                    </a:cubicBezTo>
                    <a:cubicBezTo>
                      <a:pt x="977" y="16348"/>
                      <a:pt x="1310" y="16276"/>
                      <a:pt x="1620" y="16288"/>
                    </a:cubicBezTo>
                    <a:cubicBezTo>
                      <a:pt x="1870" y="16288"/>
                      <a:pt x="1906" y="16253"/>
                      <a:pt x="1906" y="16003"/>
                    </a:cubicBezTo>
                    <a:cubicBezTo>
                      <a:pt x="1894" y="15384"/>
                      <a:pt x="1858" y="14764"/>
                      <a:pt x="1846" y="14133"/>
                    </a:cubicBezTo>
                    <a:cubicBezTo>
                      <a:pt x="1846" y="13467"/>
                      <a:pt x="1846" y="12800"/>
                      <a:pt x="1870" y="12133"/>
                    </a:cubicBezTo>
                    <a:cubicBezTo>
                      <a:pt x="1882" y="11478"/>
                      <a:pt x="1918" y="10823"/>
                      <a:pt x="1965" y="10169"/>
                    </a:cubicBezTo>
                    <a:cubicBezTo>
                      <a:pt x="1989" y="9895"/>
                      <a:pt x="2049" y="9621"/>
                      <a:pt x="2084" y="9347"/>
                    </a:cubicBezTo>
                    <a:cubicBezTo>
                      <a:pt x="2096" y="9240"/>
                      <a:pt x="2191" y="9157"/>
                      <a:pt x="2299" y="9157"/>
                    </a:cubicBezTo>
                    <a:lnTo>
                      <a:pt x="3346" y="9157"/>
                    </a:lnTo>
                    <a:cubicBezTo>
                      <a:pt x="3370" y="9276"/>
                      <a:pt x="3394" y="9395"/>
                      <a:pt x="3406" y="9526"/>
                    </a:cubicBezTo>
                    <a:cubicBezTo>
                      <a:pt x="3465" y="10526"/>
                      <a:pt x="3549" y="11526"/>
                      <a:pt x="3573" y="12526"/>
                    </a:cubicBezTo>
                    <a:cubicBezTo>
                      <a:pt x="3596" y="13574"/>
                      <a:pt x="3573" y="14633"/>
                      <a:pt x="3584" y="15681"/>
                    </a:cubicBezTo>
                    <a:cubicBezTo>
                      <a:pt x="3584" y="15919"/>
                      <a:pt x="3632" y="16157"/>
                      <a:pt x="3668" y="16431"/>
                    </a:cubicBezTo>
                    <a:cubicBezTo>
                      <a:pt x="3989" y="16419"/>
                      <a:pt x="4275" y="16407"/>
                      <a:pt x="4561" y="16384"/>
                    </a:cubicBezTo>
                    <a:cubicBezTo>
                      <a:pt x="4620" y="16372"/>
                      <a:pt x="4704" y="16253"/>
                      <a:pt x="4704" y="16181"/>
                    </a:cubicBezTo>
                    <a:cubicBezTo>
                      <a:pt x="4763" y="15919"/>
                      <a:pt x="4787" y="15657"/>
                      <a:pt x="4787" y="15395"/>
                    </a:cubicBezTo>
                    <a:cubicBezTo>
                      <a:pt x="4799" y="14705"/>
                      <a:pt x="4787" y="14014"/>
                      <a:pt x="4787" y="13324"/>
                    </a:cubicBezTo>
                    <a:cubicBezTo>
                      <a:pt x="4775" y="12478"/>
                      <a:pt x="4751" y="11633"/>
                      <a:pt x="4739" y="10788"/>
                    </a:cubicBezTo>
                    <a:cubicBezTo>
                      <a:pt x="4739" y="10407"/>
                      <a:pt x="4727" y="10026"/>
                      <a:pt x="4739" y="9645"/>
                    </a:cubicBezTo>
                    <a:cubicBezTo>
                      <a:pt x="4739" y="9323"/>
                      <a:pt x="4823" y="9276"/>
                      <a:pt x="5144" y="9323"/>
                    </a:cubicBezTo>
                    <a:cubicBezTo>
                      <a:pt x="5418" y="9359"/>
                      <a:pt x="5692" y="9383"/>
                      <a:pt x="5966" y="9395"/>
                    </a:cubicBezTo>
                    <a:cubicBezTo>
                      <a:pt x="6240" y="9395"/>
                      <a:pt x="6275" y="9395"/>
                      <a:pt x="6299" y="9657"/>
                    </a:cubicBezTo>
                    <a:cubicBezTo>
                      <a:pt x="6371" y="10621"/>
                      <a:pt x="6454" y="11597"/>
                      <a:pt x="6478" y="12562"/>
                    </a:cubicBezTo>
                    <a:cubicBezTo>
                      <a:pt x="6501" y="13490"/>
                      <a:pt x="6442" y="14431"/>
                      <a:pt x="6442" y="15360"/>
                    </a:cubicBezTo>
                    <a:cubicBezTo>
                      <a:pt x="6442" y="15705"/>
                      <a:pt x="6478" y="16050"/>
                      <a:pt x="6501" y="16419"/>
                    </a:cubicBezTo>
                    <a:cubicBezTo>
                      <a:pt x="6847" y="16455"/>
                      <a:pt x="7180" y="16503"/>
                      <a:pt x="7514" y="16538"/>
                    </a:cubicBezTo>
                    <a:cubicBezTo>
                      <a:pt x="7621" y="16562"/>
                      <a:pt x="7716" y="16479"/>
                      <a:pt x="7740" y="16372"/>
                    </a:cubicBezTo>
                    <a:cubicBezTo>
                      <a:pt x="7752" y="16300"/>
                      <a:pt x="7775" y="16217"/>
                      <a:pt x="7787" y="16134"/>
                    </a:cubicBezTo>
                    <a:cubicBezTo>
                      <a:pt x="7954" y="15241"/>
                      <a:pt x="7847" y="14348"/>
                      <a:pt x="7859" y="13443"/>
                    </a:cubicBezTo>
                    <a:cubicBezTo>
                      <a:pt x="7883" y="12502"/>
                      <a:pt x="7811" y="11550"/>
                      <a:pt x="7775" y="10609"/>
                    </a:cubicBezTo>
                    <a:cubicBezTo>
                      <a:pt x="7764" y="10252"/>
                      <a:pt x="7764" y="9895"/>
                      <a:pt x="7787" y="9538"/>
                    </a:cubicBezTo>
                    <a:cubicBezTo>
                      <a:pt x="7823" y="9347"/>
                      <a:pt x="7906" y="9168"/>
                      <a:pt x="8037" y="9026"/>
                    </a:cubicBezTo>
                    <a:cubicBezTo>
                      <a:pt x="8097" y="8954"/>
                      <a:pt x="8287" y="9002"/>
                      <a:pt x="8430" y="9002"/>
                    </a:cubicBezTo>
                    <a:cubicBezTo>
                      <a:pt x="8561" y="9014"/>
                      <a:pt x="8680" y="9014"/>
                      <a:pt x="8811" y="9026"/>
                    </a:cubicBezTo>
                    <a:cubicBezTo>
                      <a:pt x="9276" y="9049"/>
                      <a:pt x="9752" y="9073"/>
                      <a:pt x="10228" y="9085"/>
                    </a:cubicBezTo>
                    <a:cubicBezTo>
                      <a:pt x="10383" y="9061"/>
                      <a:pt x="10526" y="9180"/>
                      <a:pt x="10538" y="9335"/>
                    </a:cubicBezTo>
                    <a:cubicBezTo>
                      <a:pt x="10609" y="9669"/>
                      <a:pt x="10645" y="9990"/>
                      <a:pt x="10669" y="10323"/>
                    </a:cubicBezTo>
                    <a:cubicBezTo>
                      <a:pt x="10669" y="11752"/>
                      <a:pt x="10633" y="13169"/>
                      <a:pt x="10597" y="14586"/>
                    </a:cubicBezTo>
                    <a:cubicBezTo>
                      <a:pt x="10597" y="15050"/>
                      <a:pt x="10538" y="15503"/>
                      <a:pt x="10514" y="15967"/>
                    </a:cubicBezTo>
                    <a:cubicBezTo>
                      <a:pt x="10502" y="16241"/>
                      <a:pt x="10562" y="16312"/>
                      <a:pt x="10835" y="16348"/>
                    </a:cubicBezTo>
                    <a:cubicBezTo>
                      <a:pt x="11026" y="16372"/>
                      <a:pt x="11204" y="16396"/>
                      <a:pt x="11383" y="16407"/>
                    </a:cubicBezTo>
                    <a:cubicBezTo>
                      <a:pt x="11621" y="16443"/>
                      <a:pt x="11669" y="16407"/>
                      <a:pt x="11728" y="16181"/>
                    </a:cubicBezTo>
                    <a:cubicBezTo>
                      <a:pt x="11776" y="16003"/>
                      <a:pt x="11788" y="15836"/>
                      <a:pt x="11800" y="15669"/>
                    </a:cubicBezTo>
                    <a:cubicBezTo>
                      <a:pt x="11812" y="14526"/>
                      <a:pt x="11824" y="13383"/>
                      <a:pt x="11847" y="12240"/>
                    </a:cubicBezTo>
                    <a:cubicBezTo>
                      <a:pt x="11871" y="11264"/>
                      <a:pt x="11907" y="10276"/>
                      <a:pt x="11943" y="9299"/>
                    </a:cubicBezTo>
                    <a:cubicBezTo>
                      <a:pt x="11955" y="9049"/>
                      <a:pt x="11990" y="9002"/>
                      <a:pt x="12216" y="9002"/>
                    </a:cubicBezTo>
                    <a:cubicBezTo>
                      <a:pt x="12586" y="8990"/>
                      <a:pt x="12955" y="8978"/>
                      <a:pt x="13324" y="8966"/>
                    </a:cubicBezTo>
                    <a:cubicBezTo>
                      <a:pt x="13574" y="8966"/>
                      <a:pt x="13621" y="9002"/>
                      <a:pt x="13645" y="9264"/>
                    </a:cubicBezTo>
                    <a:cubicBezTo>
                      <a:pt x="13681" y="9609"/>
                      <a:pt x="13705" y="9954"/>
                      <a:pt x="13717" y="10300"/>
                    </a:cubicBezTo>
                    <a:cubicBezTo>
                      <a:pt x="13717" y="11145"/>
                      <a:pt x="13717" y="11990"/>
                      <a:pt x="13717" y="12836"/>
                    </a:cubicBezTo>
                    <a:cubicBezTo>
                      <a:pt x="13705" y="13800"/>
                      <a:pt x="13764" y="14764"/>
                      <a:pt x="13598" y="15729"/>
                    </a:cubicBezTo>
                    <a:cubicBezTo>
                      <a:pt x="13586" y="15884"/>
                      <a:pt x="13574" y="16026"/>
                      <a:pt x="13574" y="16181"/>
                    </a:cubicBezTo>
                    <a:cubicBezTo>
                      <a:pt x="13562" y="16312"/>
                      <a:pt x="13657" y="16431"/>
                      <a:pt x="13788" y="16443"/>
                    </a:cubicBezTo>
                    <a:cubicBezTo>
                      <a:pt x="14062" y="16503"/>
                      <a:pt x="14360" y="16491"/>
                      <a:pt x="14622" y="16407"/>
                    </a:cubicBezTo>
                    <a:cubicBezTo>
                      <a:pt x="14669" y="16038"/>
                      <a:pt x="14717" y="15693"/>
                      <a:pt x="14741" y="15336"/>
                    </a:cubicBezTo>
                    <a:cubicBezTo>
                      <a:pt x="14788" y="14633"/>
                      <a:pt x="14824" y="13931"/>
                      <a:pt x="14848" y="13229"/>
                    </a:cubicBezTo>
                    <a:cubicBezTo>
                      <a:pt x="14860" y="12395"/>
                      <a:pt x="14848" y="11562"/>
                      <a:pt x="14860" y="10740"/>
                    </a:cubicBezTo>
                    <a:cubicBezTo>
                      <a:pt x="14860" y="10371"/>
                      <a:pt x="14895" y="9990"/>
                      <a:pt x="14919" y="9633"/>
                    </a:cubicBezTo>
                    <a:cubicBezTo>
                      <a:pt x="14931" y="9395"/>
                      <a:pt x="15003" y="9347"/>
                      <a:pt x="15217" y="9359"/>
                    </a:cubicBezTo>
                    <a:cubicBezTo>
                      <a:pt x="15538" y="9371"/>
                      <a:pt x="15860" y="9371"/>
                      <a:pt x="16181" y="9371"/>
                    </a:cubicBezTo>
                    <a:cubicBezTo>
                      <a:pt x="16467" y="9371"/>
                      <a:pt x="16491" y="9371"/>
                      <a:pt x="16574" y="9645"/>
                    </a:cubicBezTo>
                    <a:cubicBezTo>
                      <a:pt x="16610" y="9728"/>
                      <a:pt x="16622" y="9823"/>
                      <a:pt x="16634" y="9907"/>
                    </a:cubicBezTo>
                    <a:cubicBezTo>
                      <a:pt x="16693" y="10823"/>
                      <a:pt x="16788" y="11728"/>
                      <a:pt x="16788" y="12633"/>
                    </a:cubicBezTo>
                    <a:cubicBezTo>
                      <a:pt x="16788" y="13717"/>
                      <a:pt x="16693" y="14788"/>
                      <a:pt x="16646" y="15860"/>
                    </a:cubicBezTo>
                    <a:cubicBezTo>
                      <a:pt x="16646" y="16003"/>
                      <a:pt x="16658" y="16146"/>
                      <a:pt x="16669" y="16288"/>
                    </a:cubicBezTo>
                    <a:cubicBezTo>
                      <a:pt x="17050" y="16407"/>
                      <a:pt x="17396" y="16348"/>
                      <a:pt x="17789" y="16253"/>
                    </a:cubicBezTo>
                    <a:cubicBezTo>
                      <a:pt x="17943" y="15050"/>
                      <a:pt x="17824" y="13836"/>
                      <a:pt x="17824" y="12633"/>
                    </a:cubicBezTo>
                    <a:cubicBezTo>
                      <a:pt x="17824" y="11431"/>
                      <a:pt x="17860" y="10192"/>
                      <a:pt x="17824" y="8966"/>
                    </a:cubicBezTo>
                    <a:cubicBezTo>
                      <a:pt x="18324" y="8883"/>
                      <a:pt x="18396" y="8549"/>
                      <a:pt x="18372" y="8156"/>
                    </a:cubicBezTo>
                    <a:cubicBezTo>
                      <a:pt x="18372" y="8002"/>
                      <a:pt x="18360" y="7859"/>
                      <a:pt x="18360" y="7704"/>
                    </a:cubicBezTo>
                    <a:cubicBezTo>
                      <a:pt x="18396" y="7514"/>
                      <a:pt x="18289" y="7335"/>
                      <a:pt x="18098" y="7275"/>
                    </a:cubicBezTo>
                    <a:cubicBezTo>
                      <a:pt x="17955" y="7216"/>
                      <a:pt x="17860" y="7073"/>
                      <a:pt x="17872" y="6918"/>
                    </a:cubicBezTo>
                    <a:cubicBezTo>
                      <a:pt x="17860" y="6609"/>
                      <a:pt x="17836" y="6287"/>
                      <a:pt x="17824" y="5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9"/>
              <p:cNvSpPr/>
              <p:nvPr/>
            </p:nvSpPr>
            <p:spPr>
              <a:xfrm>
                <a:off x="2639650" y="2024775"/>
                <a:ext cx="455725" cy="363775"/>
              </a:xfrm>
              <a:custGeom>
                <a:avLst/>
                <a:gdLst/>
                <a:ahLst/>
                <a:cxnLst/>
                <a:rect l="l" t="t" r="r" b="b"/>
                <a:pathLst>
                  <a:path w="18229" h="14551" extrusionOk="0">
                    <a:moveTo>
                      <a:pt x="17669" y="3882"/>
                    </a:moveTo>
                    <a:cubicBezTo>
                      <a:pt x="17681" y="4275"/>
                      <a:pt x="17705" y="4597"/>
                      <a:pt x="17705" y="4918"/>
                    </a:cubicBezTo>
                    <a:cubicBezTo>
                      <a:pt x="17693" y="5073"/>
                      <a:pt x="17788" y="5216"/>
                      <a:pt x="17931" y="5263"/>
                    </a:cubicBezTo>
                    <a:cubicBezTo>
                      <a:pt x="18110" y="5335"/>
                      <a:pt x="18229" y="5513"/>
                      <a:pt x="18193" y="5704"/>
                    </a:cubicBezTo>
                    <a:cubicBezTo>
                      <a:pt x="18193" y="5859"/>
                      <a:pt x="18193" y="6002"/>
                      <a:pt x="18205" y="6156"/>
                    </a:cubicBezTo>
                    <a:cubicBezTo>
                      <a:pt x="18229" y="6537"/>
                      <a:pt x="18157" y="6871"/>
                      <a:pt x="17657" y="6966"/>
                    </a:cubicBezTo>
                    <a:cubicBezTo>
                      <a:pt x="17693" y="8192"/>
                      <a:pt x="17657" y="9407"/>
                      <a:pt x="17657" y="10633"/>
                    </a:cubicBezTo>
                    <a:cubicBezTo>
                      <a:pt x="17657" y="11848"/>
                      <a:pt x="17776" y="13050"/>
                      <a:pt x="17610" y="14253"/>
                    </a:cubicBezTo>
                    <a:cubicBezTo>
                      <a:pt x="17229" y="14348"/>
                      <a:pt x="16884" y="14395"/>
                      <a:pt x="16503" y="14288"/>
                    </a:cubicBezTo>
                    <a:cubicBezTo>
                      <a:pt x="16479" y="14145"/>
                      <a:pt x="16479" y="13991"/>
                      <a:pt x="16479" y="13848"/>
                    </a:cubicBezTo>
                    <a:cubicBezTo>
                      <a:pt x="16526" y="12776"/>
                      <a:pt x="16622" y="11705"/>
                      <a:pt x="16622" y="10633"/>
                    </a:cubicBezTo>
                    <a:cubicBezTo>
                      <a:pt x="16622" y="9728"/>
                      <a:pt x="16526" y="8811"/>
                      <a:pt x="16467" y="7907"/>
                    </a:cubicBezTo>
                    <a:cubicBezTo>
                      <a:pt x="16455" y="7811"/>
                      <a:pt x="16431" y="7728"/>
                      <a:pt x="16407" y="7633"/>
                    </a:cubicBezTo>
                    <a:cubicBezTo>
                      <a:pt x="16324" y="7383"/>
                      <a:pt x="16300" y="7371"/>
                      <a:pt x="16014" y="7371"/>
                    </a:cubicBezTo>
                    <a:cubicBezTo>
                      <a:pt x="15693" y="7371"/>
                      <a:pt x="15371" y="7359"/>
                      <a:pt x="15050" y="7347"/>
                    </a:cubicBezTo>
                    <a:cubicBezTo>
                      <a:pt x="14836" y="7335"/>
                      <a:pt x="14764" y="7395"/>
                      <a:pt x="14752" y="7633"/>
                    </a:cubicBezTo>
                    <a:cubicBezTo>
                      <a:pt x="14728" y="7990"/>
                      <a:pt x="14693" y="8371"/>
                      <a:pt x="14693" y="8728"/>
                    </a:cubicBezTo>
                    <a:cubicBezTo>
                      <a:pt x="14681" y="9562"/>
                      <a:pt x="14693" y="10395"/>
                      <a:pt x="14669" y="11217"/>
                    </a:cubicBezTo>
                    <a:cubicBezTo>
                      <a:pt x="14657" y="11931"/>
                      <a:pt x="14621" y="12633"/>
                      <a:pt x="14574" y="13336"/>
                    </a:cubicBezTo>
                    <a:cubicBezTo>
                      <a:pt x="14550" y="13681"/>
                      <a:pt x="14502" y="14038"/>
                      <a:pt x="14455" y="14395"/>
                    </a:cubicBezTo>
                    <a:cubicBezTo>
                      <a:pt x="14181" y="14479"/>
                      <a:pt x="13895" y="14503"/>
                      <a:pt x="13621" y="14443"/>
                    </a:cubicBezTo>
                    <a:cubicBezTo>
                      <a:pt x="13490" y="14431"/>
                      <a:pt x="13395" y="14312"/>
                      <a:pt x="13407" y="14181"/>
                    </a:cubicBezTo>
                    <a:cubicBezTo>
                      <a:pt x="13407" y="14026"/>
                      <a:pt x="13419" y="13883"/>
                      <a:pt x="13431" y="13729"/>
                    </a:cubicBezTo>
                    <a:cubicBezTo>
                      <a:pt x="13585" y="12764"/>
                      <a:pt x="13526" y="11800"/>
                      <a:pt x="13538" y="10824"/>
                    </a:cubicBezTo>
                    <a:cubicBezTo>
                      <a:pt x="13550" y="9990"/>
                      <a:pt x="13550" y="9145"/>
                      <a:pt x="13538" y="8299"/>
                    </a:cubicBezTo>
                    <a:cubicBezTo>
                      <a:pt x="13538" y="7954"/>
                      <a:pt x="13514" y="7609"/>
                      <a:pt x="13478" y="7264"/>
                    </a:cubicBezTo>
                    <a:cubicBezTo>
                      <a:pt x="13455" y="7002"/>
                      <a:pt x="13407" y="6966"/>
                      <a:pt x="13157" y="6966"/>
                    </a:cubicBezTo>
                    <a:cubicBezTo>
                      <a:pt x="12788" y="6966"/>
                      <a:pt x="12419" y="6990"/>
                      <a:pt x="12050" y="7002"/>
                    </a:cubicBezTo>
                    <a:cubicBezTo>
                      <a:pt x="11823" y="7014"/>
                      <a:pt x="11776" y="7049"/>
                      <a:pt x="11776" y="7299"/>
                    </a:cubicBezTo>
                    <a:cubicBezTo>
                      <a:pt x="11740" y="8276"/>
                      <a:pt x="11692" y="9264"/>
                      <a:pt x="11680" y="10240"/>
                    </a:cubicBezTo>
                    <a:cubicBezTo>
                      <a:pt x="11657" y="11383"/>
                      <a:pt x="11645" y="12526"/>
                      <a:pt x="11621" y="13657"/>
                    </a:cubicBezTo>
                    <a:cubicBezTo>
                      <a:pt x="11621" y="13836"/>
                      <a:pt x="11597" y="14003"/>
                      <a:pt x="11561" y="14169"/>
                    </a:cubicBezTo>
                    <a:cubicBezTo>
                      <a:pt x="11502" y="14407"/>
                      <a:pt x="11442" y="14431"/>
                      <a:pt x="11216" y="14407"/>
                    </a:cubicBezTo>
                    <a:cubicBezTo>
                      <a:pt x="11038" y="14395"/>
                      <a:pt x="10847" y="14372"/>
                      <a:pt x="10668" y="14348"/>
                    </a:cubicBezTo>
                    <a:cubicBezTo>
                      <a:pt x="10395" y="14312"/>
                      <a:pt x="10323" y="14241"/>
                      <a:pt x="10335" y="13967"/>
                    </a:cubicBezTo>
                    <a:cubicBezTo>
                      <a:pt x="10359" y="13502"/>
                      <a:pt x="10418" y="13050"/>
                      <a:pt x="10430" y="12586"/>
                    </a:cubicBezTo>
                    <a:cubicBezTo>
                      <a:pt x="10466" y="11169"/>
                      <a:pt x="10490" y="9752"/>
                      <a:pt x="10502" y="8323"/>
                    </a:cubicBezTo>
                    <a:cubicBezTo>
                      <a:pt x="10478" y="7990"/>
                      <a:pt x="10442" y="7657"/>
                      <a:pt x="10371" y="7335"/>
                    </a:cubicBezTo>
                    <a:cubicBezTo>
                      <a:pt x="10359" y="7180"/>
                      <a:pt x="10216" y="7061"/>
                      <a:pt x="10049" y="7085"/>
                    </a:cubicBezTo>
                    <a:cubicBezTo>
                      <a:pt x="9585" y="7073"/>
                      <a:pt x="9109" y="7049"/>
                      <a:pt x="8632" y="7026"/>
                    </a:cubicBezTo>
                    <a:cubicBezTo>
                      <a:pt x="8513" y="7026"/>
                      <a:pt x="8382" y="7002"/>
                      <a:pt x="8251" y="7002"/>
                    </a:cubicBezTo>
                    <a:cubicBezTo>
                      <a:pt x="8132" y="7002"/>
                      <a:pt x="7930" y="6954"/>
                      <a:pt x="7870" y="7026"/>
                    </a:cubicBezTo>
                    <a:cubicBezTo>
                      <a:pt x="7740" y="7168"/>
                      <a:pt x="7656" y="7347"/>
                      <a:pt x="7620" y="7537"/>
                    </a:cubicBezTo>
                    <a:cubicBezTo>
                      <a:pt x="7597" y="7895"/>
                      <a:pt x="7585" y="8252"/>
                      <a:pt x="7609" y="8609"/>
                    </a:cubicBezTo>
                    <a:cubicBezTo>
                      <a:pt x="7632" y="9550"/>
                      <a:pt x="7716" y="10502"/>
                      <a:pt x="7692" y="11443"/>
                    </a:cubicBezTo>
                    <a:cubicBezTo>
                      <a:pt x="7680" y="12336"/>
                      <a:pt x="7775" y="13241"/>
                      <a:pt x="7620" y="14134"/>
                    </a:cubicBezTo>
                    <a:cubicBezTo>
                      <a:pt x="7609" y="14217"/>
                      <a:pt x="7585" y="14288"/>
                      <a:pt x="7561" y="14372"/>
                    </a:cubicBezTo>
                    <a:cubicBezTo>
                      <a:pt x="7549" y="14479"/>
                      <a:pt x="7442" y="14550"/>
                      <a:pt x="7335" y="14538"/>
                    </a:cubicBezTo>
                    <a:cubicBezTo>
                      <a:pt x="7013" y="14503"/>
                      <a:pt x="6680" y="14455"/>
                      <a:pt x="6323" y="14419"/>
                    </a:cubicBezTo>
                    <a:cubicBezTo>
                      <a:pt x="6311" y="14050"/>
                      <a:pt x="6275" y="13705"/>
                      <a:pt x="6275" y="13360"/>
                    </a:cubicBezTo>
                    <a:cubicBezTo>
                      <a:pt x="6275" y="12419"/>
                      <a:pt x="6335" y="11490"/>
                      <a:pt x="6311" y="10562"/>
                    </a:cubicBezTo>
                    <a:cubicBezTo>
                      <a:pt x="6287" y="9585"/>
                      <a:pt x="6204" y="8621"/>
                      <a:pt x="6132" y="7657"/>
                    </a:cubicBezTo>
                    <a:cubicBezTo>
                      <a:pt x="6108" y="7395"/>
                      <a:pt x="6073" y="7395"/>
                      <a:pt x="5787" y="7383"/>
                    </a:cubicBezTo>
                    <a:cubicBezTo>
                      <a:pt x="5513" y="7383"/>
                      <a:pt x="5239" y="7359"/>
                      <a:pt x="4965" y="7323"/>
                    </a:cubicBezTo>
                    <a:cubicBezTo>
                      <a:pt x="4644" y="7276"/>
                      <a:pt x="4572" y="7323"/>
                      <a:pt x="4572" y="7645"/>
                    </a:cubicBezTo>
                    <a:lnTo>
                      <a:pt x="4572" y="8788"/>
                    </a:lnTo>
                    <a:cubicBezTo>
                      <a:pt x="4584" y="9633"/>
                      <a:pt x="4608" y="10466"/>
                      <a:pt x="4620" y="11324"/>
                    </a:cubicBezTo>
                    <a:cubicBezTo>
                      <a:pt x="4632" y="12014"/>
                      <a:pt x="4632" y="12705"/>
                      <a:pt x="4620" y="13395"/>
                    </a:cubicBezTo>
                    <a:cubicBezTo>
                      <a:pt x="4620" y="13657"/>
                      <a:pt x="4584" y="13919"/>
                      <a:pt x="4537" y="14181"/>
                    </a:cubicBezTo>
                    <a:cubicBezTo>
                      <a:pt x="4525" y="14253"/>
                      <a:pt x="4441" y="14372"/>
                      <a:pt x="4394" y="14372"/>
                    </a:cubicBezTo>
                    <a:cubicBezTo>
                      <a:pt x="4108" y="14407"/>
                      <a:pt x="3822" y="14419"/>
                      <a:pt x="3501" y="14431"/>
                    </a:cubicBezTo>
                    <a:cubicBezTo>
                      <a:pt x="3465" y="14157"/>
                      <a:pt x="3418" y="13907"/>
                      <a:pt x="3418" y="13681"/>
                    </a:cubicBezTo>
                    <a:cubicBezTo>
                      <a:pt x="3406" y="12621"/>
                      <a:pt x="3429" y="11574"/>
                      <a:pt x="3406" y="10526"/>
                    </a:cubicBezTo>
                    <a:cubicBezTo>
                      <a:pt x="3370" y="9526"/>
                      <a:pt x="3298" y="8526"/>
                      <a:pt x="3239" y="7514"/>
                    </a:cubicBezTo>
                    <a:cubicBezTo>
                      <a:pt x="3227" y="7395"/>
                      <a:pt x="3203" y="7276"/>
                      <a:pt x="3179" y="7156"/>
                    </a:cubicBezTo>
                    <a:lnTo>
                      <a:pt x="2132" y="7156"/>
                    </a:lnTo>
                    <a:cubicBezTo>
                      <a:pt x="2025" y="7156"/>
                      <a:pt x="1929" y="7240"/>
                      <a:pt x="1917" y="7347"/>
                    </a:cubicBezTo>
                    <a:cubicBezTo>
                      <a:pt x="1870" y="7621"/>
                      <a:pt x="1810" y="7895"/>
                      <a:pt x="1798" y="8169"/>
                    </a:cubicBezTo>
                    <a:cubicBezTo>
                      <a:pt x="1751" y="8823"/>
                      <a:pt x="1715" y="9478"/>
                      <a:pt x="1703" y="10133"/>
                    </a:cubicBezTo>
                    <a:cubicBezTo>
                      <a:pt x="1679" y="10788"/>
                      <a:pt x="1679" y="11478"/>
                      <a:pt x="1679" y="12133"/>
                    </a:cubicBezTo>
                    <a:cubicBezTo>
                      <a:pt x="1679" y="12752"/>
                      <a:pt x="1727" y="13383"/>
                      <a:pt x="1739" y="14003"/>
                    </a:cubicBezTo>
                    <a:cubicBezTo>
                      <a:pt x="1739" y="14253"/>
                      <a:pt x="1703" y="14288"/>
                      <a:pt x="1453" y="14288"/>
                    </a:cubicBezTo>
                    <a:cubicBezTo>
                      <a:pt x="1132" y="14288"/>
                      <a:pt x="810" y="14348"/>
                      <a:pt x="489" y="14205"/>
                    </a:cubicBezTo>
                    <a:cubicBezTo>
                      <a:pt x="465" y="14145"/>
                      <a:pt x="453" y="14074"/>
                      <a:pt x="453" y="14014"/>
                    </a:cubicBezTo>
                    <a:cubicBezTo>
                      <a:pt x="477" y="13336"/>
                      <a:pt x="501" y="12657"/>
                      <a:pt x="536" y="11979"/>
                    </a:cubicBezTo>
                    <a:cubicBezTo>
                      <a:pt x="631" y="10955"/>
                      <a:pt x="655" y="9931"/>
                      <a:pt x="608" y="8895"/>
                    </a:cubicBezTo>
                    <a:cubicBezTo>
                      <a:pt x="596" y="8407"/>
                      <a:pt x="608" y="7907"/>
                      <a:pt x="655" y="7407"/>
                    </a:cubicBezTo>
                    <a:cubicBezTo>
                      <a:pt x="667" y="7168"/>
                      <a:pt x="620" y="6978"/>
                      <a:pt x="393" y="6859"/>
                    </a:cubicBezTo>
                    <a:cubicBezTo>
                      <a:pt x="227" y="6764"/>
                      <a:pt x="108" y="6597"/>
                      <a:pt x="96" y="6406"/>
                    </a:cubicBezTo>
                    <a:cubicBezTo>
                      <a:pt x="60" y="6168"/>
                      <a:pt x="48" y="5930"/>
                      <a:pt x="24" y="5692"/>
                    </a:cubicBezTo>
                    <a:cubicBezTo>
                      <a:pt x="0" y="5525"/>
                      <a:pt x="96" y="5359"/>
                      <a:pt x="262" y="5311"/>
                    </a:cubicBezTo>
                    <a:cubicBezTo>
                      <a:pt x="298" y="5299"/>
                      <a:pt x="322" y="5287"/>
                      <a:pt x="358" y="5275"/>
                    </a:cubicBezTo>
                    <a:cubicBezTo>
                      <a:pt x="489" y="5204"/>
                      <a:pt x="691" y="5204"/>
                      <a:pt x="727" y="5001"/>
                    </a:cubicBezTo>
                    <a:cubicBezTo>
                      <a:pt x="762" y="4763"/>
                      <a:pt x="822" y="4525"/>
                      <a:pt x="584" y="4311"/>
                    </a:cubicBezTo>
                    <a:cubicBezTo>
                      <a:pt x="786" y="4180"/>
                      <a:pt x="989" y="4216"/>
                      <a:pt x="1191" y="4216"/>
                    </a:cubicBezTo>
                    <a:cubicBezTo>
                      <a:pt x="1882" y="4192"/>
                      <a:pt x="2572" y="4192"/>
                      <a:pt x="3263" y="4144"/>
                    </a:cubicBezTo>
                    <a:cubicBezTo>
                      <a:pt x="3656" y="4097"/>
                      <a:pt x="4049" y="4013"/>
                      <a:pt x="4441" y="3882"/>
                    </a:cubicBezTo>
                    <a:cubicBezTo>
                      <a:pt x="4537" y="3847"/>
                      <a:pt x="4620" y="3692"/>
                      <a:pt x="4680" y="3573"/>
                    </a:cubicBezTo>
                    <a:cubicBezTo>
                      <a:pt x="4811" y="3263"/>
                      <a:pt x="4799" y="3251"/>
                      <a:pt x="5144" y="3251"/>
                    </a:cubicBezTo>
                    <a:lnTo>
                      <a:pt x="6287" y="3251"/>
                    </a:lnTo>
                    <a:cubicBezTo>
                      <a:pt x="6525" y="2894"/>
                      <a:pt x="6287" y="2525"/>
                      <a:pt x="6216" y="2132"/>
                    </a:cubicBezTo>
                    <a:lnTo>
                      <a:pt x="5835" y="2203"/>
                    </a:lnTo>
                    <a:cubicBezTo>
                      <a:pt x="5823" y="2156"/>
                      <a:pt x="5799" y="2132"/>
                      <a:pt x="5799" y="2120"/>
                    </a:cubicBezTo>
                    <a:cubicBezTo>
                      <a:pt x="5977" y="1703"/>
                      <a:pt x="5835" y="1346"/>
                      <a:pt x="5584" y="1001"/>
                    </a:cubicBezTo>
                    <a:cubicBezTo>
                      <a:pt x="5418" y="751"/>
                      <a:pt x="5418" y="572"/>
                      <a:pt x="5573" y="406"/>
                    </a:cubicBezTo>
                    <a:cubicBezTo>
                      <a:pt x="5727" y="239"/>
                      <a:pt x="5846" y="239"/>
                      <a:pt x="5965" y="429"/>
                    </a:cubicBezTo>
                    <a:cubicBezTo>
                      <a:pt x="6013" y="525"/>
                      <a:pt x="6049" y="620"/>
                      <a:pt x="6061" y="727"/>
                    </a:cubicBezTo>
                    <a:cubicBezTo>
                      <a:pt x="6049" y="1013"/>
                      <a:pt x="6251" y="1275"/>
                      <a:pt x="6525" y="1346"/>
                    </a:cubicBezTo>
                    <a:cubicBezTo>
                      <a:pt x="6787" y="1406"/>
                      <a:pt x="6954" y="1668"/>
                      <a:pt x="6894" y="1918"/>
                    </a:cubicBezTo>
                    <a:cubicBezTo>
                      <a:pt x="6882" y="2192"/>
                      <a:pt x="6858" y="2477"/>
                      <a:pt x="6858" y="2751"/>
                    </a:cubicBezTo>
                    <a:cubicBezTo>
                      <a:pt x="6823" y="2918"/>
                      <a:pt x="6930" y="3085"/>
                      <a:pt x="7085" y="3120"/>
                    </a:cubicBezTo>
                    <a:cubicBezTo>
                      <a:pt x="7382" y="3227"/>
                      <a:pt x="7668" y="2977"/>
                      <a:pt x="7632" y="2680"/>
                    </a:cubicBezTo>
                    <a:cubicBezTo>
                      <a:pt x="7585" y="2180"/>
                      <a:pt x="7537" y="1692"/>
                      <a:pt x="7466" y="1203"/>
                    </a:cubicBezTo>
                    <a:cubicBezTo>
                      <a:pt x="7430" y="1013"/>
                      <a:pt x="7454" y="810"/>
                      <a:pt x="7525" y="632"/>
                    </a:cubicBezTo>
                    <a:cubicBezTo>
                      <a:pt x="7585" y="489"/>
                      <a:pt x="7680" y="429"/>
                      <a:pt x="7870" y="465"/>
                    </a:cubicBezTo>
                    <a:cubicBezTo>
                      <a:pt x="7894" y="596"/>
                      <a:pt x="7930" y="727"/>
                      <a:pt x="7942" y="870"/>
                    </a:cubicBezTo>
                    <a:cubicBezTo>
                      <a:pt x="7954" y="1072"/>
                      <a:pt x="7954" y="1263"/>
                      <a:pt x="7954" y="1465"/>
                    </a:cubicBezTo>
                    <a:cubicBezTo>
                      <a:pt x="7942" y="1608"/>
                      <a:pt x="8037" y="1739"/>
                      <a:pt x="8180" y="1763"/>
                    </a:cubicBezTo>
                    <a:cubicBezTo>
                      <a:pt x="8347" y="1787"/>
                      <a:pt x="8502" y="1680"/>
                      <a:pt x="8549" y="1513"/>
                    </a:cubicBezTo>
                    <a:cubicBezTo>
                      <a:pt x="8621" y="1168"/>
                      <a:pt x="8680" y="810"/>
                      <a:pt x="8763" y="465"/>
                    </a:cubicBezTo>
                    <a:cubicBezTo>
                      <a:pt x="8811" y="322"/>
                      <a:pt x="8871" y="191"/>
                      <a:pt x="8942" y="60"/>
                    </a:cubicBezTo>
                    <a:cubicBezTo>
                      <a:pt x="8954" y="25"/>
                      <a:pt x="9025" y="25"/>
                      <a:pt x="9109" y="1"/>
                    </a:cubicBezTo>
                    <a:cubicBezTo>
                      <a:pt x="9121" y="132"/>
                      <a:pt x="9133" y="239"/>
                      <a:pt x="9156" y="346"/>
                    </a:cubicBezTo>
                    <a:cubicBezTo>
                      <a:pt x="9192" y="584"/>
                      <a:pt x="9275" y="668"/>
                      <a:pt x="9514" y="668"/>
                    </a:cubicBezTo>
                    <a:cubicBezTo>
                      <a:pt x="9656" y="679"/>
                      <a:pt x="9787" y="679"/>
                      <a:pt x="9930" y="691"/>
                    </a:cubicBezTo>
                    <a:cubicBezTo>
                      <a:pt x="9954" y="679"/>
                      <a:pt x="9966" y="679"/>
                      <a:pt x="9990" y="668"/>
                    </a:cubicBezTo>
                    <a:lnTo>
                      <a:pt x="10204" y="346"/>
                    </a:lnTo>
                    <a:cubicBezTo>
                      <a:pt x="10252" y="418"/>
                      <a:pt x="10299" y="465"/>
                      <a:pt x="10299" y="513"/>
                    </a:cubicBezTo>
                    <a:cubicBezTo>
                      <a:pt x="10335" y="1120"/>
                      <a:pt x="10430" y="1727"/>
                      <a:pt x="10359" y="2334"/>
                    </a:cubicBezTo>
                    <a:cubicBezTo>
                      <a:pt x="10335" y="2561"/>
                      <a:pt x="10347" y="2775"/>
                      <a:pt x="10395" y="2989"/>
                    </a:cubicBezTo>
                    <a:cubicBezTo>
                      <a:pt x="10430" y="3204"/>
                      <a:pt x="10514" y="3239"/>
                      <a:pt x="10811" y="3251"/>
                    </a:cubicBezTo>
                    <a:cubicBezTo>
                      <a:pt x="10823" y="3216"/>
                      <a:pt x="10859" y="3168"/>
                      <a:pt x="10847" y="3132"/>
                    </a:cubicBezTo>
                    <a:cubicBezTo>
                      <a:pt x="10716" y="2644"/>
                      <a:pt x="10907" y="2203"/>
                      <a:pt x="11014" y="1739"/>
                    </a:cubicBezTo>
                    <a:cubicBezTo>
                      <a:pt x="11038" y="1644"/>
                      <a:pt x="11145" y="1561"/>
                      <a:pt x="11240" y="1489"/>
                    </a:cubicBezTo>
                    <a:cubicBezTo>
                      <a:pt x="11454" y="1311"/>
                      <a:pt x="11621" y="1084"/>
                      <a:pt x="11716" y="822"/>
                    </a:cubicBezTo>
                    <a:cubicBezTo>
                      <a:pt x="11752" y="715"/>
                      <a:pt x="11811" y="608"/>
                      <a:pt x="11895" y="525"/>
                    </a:cubicBezTo>
                    <a:cubicBezTo>
                      <a:pt x="11954" y="465"/>
                      <a:pt x="12061" y="406"/>
                      <a:pt x="12121" y="418"/>
                    </a:cubicBezTo>
                    <a:cubicBezTo>
                      <a:pt x="12216" y="465"/>
                      <a:pt x="12288" y="537"/>
                      <a:pt x="12312" y="632"/>
                    </a:cubicBezTo>
                    <a:cubicBezTo>
                      <a:pt x="12335" y="787"/>
                      <a:pt x="12312" y="930"/>
                      <a:pt x="12252" y="1072"/>
                    </a:cubicBezTo>
                    <a:cubicBezTo>
                      <a:pt x="12109" y="1346"/>
                      <a:pt x="12050" y="1656"/>
                      <a:pt x="12109" y="1965"/>
                    </a:cubicBezTo>
                    <a:cubicBezTo>
                      <a:pt x="12145" y="2180"/>
                      <a:pt x="12061" y="2275"/>
                      <a:pt x="11859" y="2358"/>
                    </a:cubicBezTo>
                    <a:cubicBezTo>
                      <a:pt x="11526" y="2501"/>
                      <a:pt x="11478" y="2584"/>
                      <a:pt x="11526" y="2930"/>
                    </a:cubicBezTo>
                    <a:cubicBezTo>
                      <a:pt x="11538" y="3073"/>
                      <a:pt x="11573" y="3204"/>
                      <a:pt x="11597" y="3346"/>
                    </a:cubicBezTo>
                    <a:cubicBezTo>
                      <a:pt x="11835" y="3442"/>
                      <a:pt x="12061" y="3370"/>
                      <a:pt x="12288" y="3346"/>
                    </a:cubicBezTo>
                    <a:cubicBezTo>
                      <a:pt x="12442" y="3323"/>
                      <a:pt x="12609" y="3299"/>
                      <a:pt x="12764" y="3299"/>
                    </a:cubicBezTo>
                    <a:cubicBezTo>
                      <a:pt x="13157" y="3311"/>
                      <a:pt x="13252" y="3394"/>
                      <a:pt x="13443" y="3739"/>
                    </a:cubicBezTo>
                    <a:cubicBezTo>
                      <a:pt x="13847" y="3763"/>
                      <a:pt x="14264" y="3763"/>
                      <a:pt x="14681" y="3739"/>
                    </a:cubicBezTo>
                    <a:cubicBezTo>
                      <a:pt x="15288" y="3680"/>
                      <a:pt x="15895" y="3668"/>
                      <a:pt x="16503" y="3727"/>
                    </a:cubicBezTo>
                    <a:cubicBezTo>
                      <a:pt x="16776" y="3739"/>
                      <a:pt x="17062" y="3763"/>
                      <a:pt x="17336" y="3799"/>
                    </a:cubicBezTo>
                    <a:cubicBezTo>
                      <a:pt x="17443" y="3823"/>
                      <a:pt x="17562" y="3870"/>
                      <a:pt x="17669" y="3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9"/>
              <p:cNvSpPr/>
              <p:nvPr/>
            </p:nvSpPr>
            <p:spPr>
              <a:xfrm>
                <a:off x="2654825" y="2144725"/>
                <a:ext cx="435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7408" h="323" extrusionOk="0">
                    <a:moveTo>
                      <a:pt x="4489" y="0"/>
                    </a:moveTo>
                    <a:cubicBezTo>
                      <a:pt x="4275" y="0"/>
                      <a:pt x="4061" y="0"/>
                      <a:pt x="3846" y="1"/>
                    </a:cubicBezTo>
                    <a:cubicBezTo>
                      <a:pt x="2962" y="1"/>
                      <a:pt x="2084" y="31"/>
                      <a:pt x="1207" y="31"/>
                    </a:cubicBezTo>
                    <a:cubicBezTo>
                      <a:pt x="856" y="31"/>
                      <a:pt x="506" y="27"/>
                      <a:pt x="155" y="13"/>
                    </a:cubicBezTo>
                    <a:cubicBezTo>
                      <a:pt x="1" y="13"/>
                      <a:pt x="1" y="239"/>
                      <a:pt x="155" y="239"/>
                    </a:cubicBezTo>
                    <a:lnTo>
                      <a:pt x="155" y="251"/>
                    </a:lnTo>
                    <a:cubicBezTo>
                      <a:pt x="495" y="262"/>
                      <a:pt x="835" y="267"/>
                      <a:pt x="1175" y="267"/>
                    </a:cubicBezTo>
                    <a:cubicBezTo>
                      <a:pt x="1908" y="267"/>
                      <a:pt x="2642" y="247"/>
                      <a:pt x="3382" y="239"/>
                    </a:cubicBezTo>
                    <a:lnTo>
                      <a:pt x="6692" y="239"/>
                    </a:lnTo>
                    <a:cubicBezTo>
                      <a:pt x="8942" y="251"/>
                      <a:pt x="11181" y="287"/>
                      <a:pt x="13431" y="311"/>
                    </a:cubicBezTo>
                    <a:cubicBezTo>
                      <a:pt x="14717" y="323"/>
                      <a:pt x="15991" y="323"/>
                      <a:pt x="17277" y="323"/>
                    </a:cubicBezTo>
                    <a:cubicBezTo>
                      <a:pt x="17408" y="299"/>
                      <a:pt x="17408" y="108"/>
                      <a:pt x="17277" y="84"/>
                    </a:cubicBezTo>
                    <a:cubicBezTo>
                      <a:pt x="16868" y="87"/>
                      <a:pt x="16459" y="88"/>
                      <a:pt x="16050" y="88"/>
                    </a:cubicBezTo>
                    <a:cubicBezTo>
                      <a:pt x="12196" y="88"/>
                      <a:pt x="8343" y="0"/>
                      <a:pt x="4489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>
                <a:off x="2855150" y="1979550"/>
                <a:ext cx="835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72" y="0"/>
                      <a:pt x="1" y="119"/>
                      <a:pt x="1" y="262"/>
                    </a:cubicBezTo>
                    <a:cubicBezTo>
                      <a:pt x="1" y="405"/>
                      <a:pt x="72" y="512"/>
                      <a:pt x="167" y="512"/>
                    </a:cubicBezTo>
                    <a:cubicBezTo>
                      <a:pt x="251" y="512"/>
                      <a:pt x="334" y="405"/>
                      <a:pt x="334" y="262"/>
                    </a:cubicBezTo>
                    <a:cubicBezTo>
                      <a:pt x="334" y="119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19"/>
            <p:cNvGrpSpPr/>
            <p:nvPr/>
          </p:nvGrpSpPr>
          <p:grpSpPr>
            <a:xfrm>
              <a:off x="5239025" y="2025313"/>
              <a:ext cx="322675" cy="617375"/>
              <a:chOff x="1899675" y="2025375"/>
              <a:chExt cx="322675" cy="617375"/>
            </a:xfrm>
          </p:grpSpPr>
          <p:sp>
            <p:nvSpPr>
              <p:cNvPr id="1879" name="Google Shape;1879;p19"/>
              <p:cNvSpPr/>
              <p:nvPr/>
            </p:nvSpPr>
            <p:spPr>
              <a:xfrm>
                <a:off x="1899675" y="2598375"/>
                <a:ext cx="322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2907" h="1775" extrusionOk="0">
                    <a:moveTo>
                      <a:pt x="12907" y="881"/>
                    </a:moveTo>
                    <a:cubicBezTo>
                      <a:pt x="12907" y="1381"/>
                      <a:pt x="10026" y="1774"/>
                      <a:pt x="6454" y="1774"/>
                    </a:cubicBezTo>
                    <a:cubicBezTo>
                      <a:pt x="2894" y="1774"/>
                      <a:pt x="1" y="1381"/>
                      <a:pt x="1" y="881"/>
                    </a:cubicBezTo>
                    <a:cubicBezTo>
                      <a:pt x="1" y="393"/>
                      <a:pt x="2894" y="0"/>
                      <a:pt x="6454" y="0"/>
                    </a:cubicBezTo>
                    <a:cubicBezTo>
                      <a:pt x="10026" y="0"/>
                      <a:pt x="12907" y="393"/>
                      <a:pt x="12907" y="8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9"/>
              <p:cNvSpPr/>
              <p:nvPr/>
            </p:nvSpPr>
            <p:spPr>
              <a:xfrm>
                <a:off x="1930325" y="2025375"/>
                <a:ext cx="269125" cy="604575"/>
              </a:xfrm>
              <a:custGeom>
                <a:avLst/>
                <a:gdLst/>
                <a:ahLst/>
                <a:cxnLst/>
                <a:rect l="l" t="t" r="r" b="b"/>
                <a:pathLst>
                  <a:path w="10765" h="24183" extrusionOk="0">
                    <a:moveTo>
                      <a:pt x="10764" y="23908"/>
                    </a:moveTo>
                    <a:cubicBezTo>
                      <a:pt x="10645" y="24075"/>
                      <a:pt x="10443" y="24182"/>
                      <a:pt x="10228" y="24170"/>
                    </a:cubicBezTo>
                    <a:cubicBezTo>
                      <a:pt x="9681" y="24135"/>
                      <a:pt x="9121" y="24099"/>
                      <a:pt x="8573" y="24075"/>
                    </a:cubicBezTo>
                    <a:cubicBezTo>
                      <a:pt x="8395" y="24063"/>
                      <a:pt x="8335" y="23932"/>
                      <a:pt x="8264" y="23789"/>
                    </a:cubicBezTo>
                    <a:cubicBezTo>
                      <a:pt x="8038" y="23254"/>
                      <a:pt x="7799" y="22730"/>
                      <a:pt x="7561" y="22206"/>
                    </a:cubicBezTo>
                    <a:cubicBezTo>
                      <a:pt x="7168" y="21360"/>
                      <a:pt x="6478" y="20920"/>
                      <a:pt x="5585" y="20753"/>
                    </a:cubicBezTo>
                    <a:cubicBezTo>
                      <a:pt x="5180" y="20682"/>
                      <a:pt x="4787" y="20634"/>
                      <a:pt x="4394" y="20777"/>
                    </a:cubicBezTo>
                    <a:cubicBezTo>
                      <a:pt x="4132" y="20872"/>
                      <a:pt x="3906" y="21039"/>
                      <a:pt x="3728" y="21253"/>
                    </a:cubicBezTo>
                    <a:cubicBezTo>
                      <a:pt x="3156" y="21884"/>
                      <a:pt x="2775" y="22658"/>
                      <a:pt x="2644" y="23504"/>
                    </a:cubicBezTo>
                    <a:cubicBezTo>
                      <a:pt x="2632" y="23551"/>
                      <a:pt x="2608" y="23611"/>
                      <a:pt x="2608" y="23670"/>
                    </a:cubicBezTo>
                    <a:cubicBezTo>
                      <a:pt x="2585" y="23837"/>
                      <a:pt x="2489" y="23896"/>
                      <a:pt x="2323" y="23896"/>
                    </a:cubicBezTo>
                    <a:cubicBezTo>
                      <a:pt x="2049" y="23885"/>
                      <a:pt x="1763" y="23885"/>
                      <a:pt x="1489" y="23896"/>
                    </a:cubicBezTo>
                    <a:cubicBezTo>
                      <a:pt x="1144" y="23908"/>
                      <a:pt x="799" y="23932"/>
                      <a:pt x="453" y="23932"/>
                    </a:cubicBezTo>
                    <a:cubicBezTo>
                      <a:pt x="132" y="23932"/>
                      <a:pt x="1" y="23682"/>
                      <a:pt x="144" y="23396"/>
                    </a:cubicBezTo>
                    <a:cubicBezTo>
                      <a:pt x="346" y="23003"/>
                      <a:pt x="513" y="22587"/>
                      <a:pt x="715" y="22182"/>
                    </a:cubicBezTo>
                    <a:cubicBezTo>
                      <a:pt x="941" y="21765"/>
                      <a:pt x="1191" y="21372"/>
                      <a:pt x="1406" y="20944"/>
                    </a:cubicBezTo>
                    <a:cubicBezTo>
                      <a:pt x="1632" y="20479"/>
                      <a:pt x="1834" y="20003"/>
                      <a:pt x="2037" y="19527"/>
                    </a:cubicBezTo>
                    <a:cubicBezTo>
                      <a:pt x="2084" y="19420"/>
                      <a:pt x="2084" y="19301"/>
                      <a:pt x="2049" y="19193"/>
                    </a:cubicBezTo>
                    <a:cubicBezTo>
                      <a:pt x="1906" y="18896"/>
                      <a:pt x="1977" y="18598"/>
                      <a:pt x="1989" y="18301"/>
                    </a:cubicBezTo>
                    <a:cubicBezTo>
                      <a:pt x="2001" y="18015"/>
                      <a:pt x="2096" y="17920"/>
                      <a:pt x="2370" y="17896"/>
                    </a:cubicBezTo>
                    <a:cubicBezTo>
                      <a:pt x="2608" y="17884"/>
                      <a:pt x="2823" y="17705"/>
                      <a:pt x="2870" y="17467"/>
                    </a:cubicBezTo>
                    <a:cubicBezTo>
                      <a:pt x="3037" y="16884"/>
                      <a:pt x="3251" y="16324"/>
                      <a:pt x="3430" y="15753"/>
                    </a:cubicBezTo>
                    <a:cubicBezTo>
                      <a:pt x="3632" y="15229"/>
                      <a:pt x="3632" y="14657"/>
                      <a:pt x="3454" y="14121"/>
                    </a:cubicBezTo>
                    <a:cubicBezTo>
                      <a:pt x="3370" y="13907"/>
                      <a:pt x="3370" y="13717"/>
                      <a:pt x="3620" y="13574"/>
                    </a:cubicBezTo>
                    <a:cubicBezTo>
                      <a:pt x="3716" y="13514"/>
                      <a:pt x="3763" y="13336"/>
                      <a:pt x="3775" y="13205"/>
                    </a:cubicBezTo>
                    <a:cubicBezTo>
                      <a:pt x="3835" y="12800"/>
                      <a:pt x="3870" y="12383"/>
                      <a:pt x="3918" y="11966"/>
                    </a:cubicBezTo>
                    <a:cubicBezTo>
                      <a:pt x="4097" y="10419"/>
                      <a:pt x="4097" y="8859"/>
                      <a:pt x="4144" y="7299"/>
                    </a:cubicBezTo>
                    <a:cubicBezTo>
                      <a:pt x="4192" y="5954"/>
                      <a:pt x="4239" y="4608"/>
                      <a:pt x="4299" y="3251"/>
                    </a:cubicBezTo>
                    <a:cubicBezTo>
                      <a:pt x="4299" y="3049"/>
                      <a:pt x="4347" y="2846"/>
                      <a:pt x="4359" y="2632"/>
                    </a:cubicBezTo>
                    <a:cubicBezTo>
                      <a:pt x="4394" y="2406"/>
                      <a:pt x="4347" y="2179"/>
                      <a:pt x="4228" y="1977"/>
                    </a:cubicBezTo>
                    <a:cubicBezTo>
                      <a:pt x="4073" y="1739"/>
                      <a:pt x="4073" y="1429"/>
                      <a:pt x="4228" y="1191"/>
                    </a:cubicBezTo>
                    <a:cubicBezTo>
                      <a:pt x="4382" y="941"/>
                      <a:pt x="4490" y="679"/>
                      <a:pt x="4537" y="394"/>
                    </a:cubicBezTo>
                    <a:cubicBezTo>
                      <a:pt x="4537" y="358"/>
                      <a:pt x="4549" y="322"/>
                      <a:pt x="4561" y="286"/>
                    </a:cubicBezTo>
                    <a:cubicBezTo>
                      <a:pt x="4609" y="179"/>
                      <a:pt x="4620" y="24"/>
                      <a:pt x="4775" y="13"/>
                    </a:cubicBezTo>
                    <a:cubicBezTo>
                      <a:pt x="4930" y="1"/>
                      <a:pt x="5085" y="96"/>
                      <a:pt x="5132" y="239"/>
                    </a:cubicBezTo>
                    <a:cubicBezTo>
                      <a:pt x="5192" y="370"/>
                      <a:pt x="5228" y="525"/>
                      <a:pt x="5252" y="667"/>
                    </a:cubicBezTo>
                    <a:cubicBezTo>
                      <a:pt x="5275" y="834"/>
                      <a:pt x="5371" y="977"/>
                      <a:pt x="5513" y="1048"/>
                    </a:cubicBezTo>
                    <a:cubicBezTo>
                      <a:pt x="5883" y="1263"/>
                      <a:pt x="5954" y="1429"/>
                      <a:pt x="5835" y="1846"/>
                    </a:cubicBezTo>
                    <a:cubicBezTo>
                      <a:pt x="5811" y="1941"/>
                      <a:pt x="5775" y="2037"/>
                      <a:pt x="5716" y="2132"/>
                    </a:cubicBezTo>
                    <a:cubicBezTo>
                      <a:pt x="5466" y="2430"/>
                      <a:pt x="5478" y="2787"/>
                      <a:pt x="5502" y="3144"/>
                    </a:cubicBezTo>
                    <a:cubicBezTo>
                      <a:pt x="5621" y="4358"/>
                      <a:pt x="5740" y="5561"/>
                      <a:pt x="5835" y="6763"/>
                    </a:cubicBezTo>
                    <a:cubicBezTo>
                      <a:pt x="5871" y="7216"/>
                      <a:pt x="5847" y="7668"/>
                      <a:pt x="5859" y="8121"/>
                    </a:cubicBezTo>
                    <a:cubicBezTo>
                      <a:pt x="5883" y="8859"/>
                      <a:pt x="5883" y="9597"/>
                      <a:pt x="5930" y="10335"/>
                    </a:cubicBezTo>
                    <a:cubicBezTo>
                      <a:pt x="5978" y="11264"/>
                      <a:pt x="6049" y="12193"/>
                      <a:pt x="6109" y="13133"/>
                    </a:cubicBezTo>
                    <a:cubicBezTo>
                      <a:pt x="6121" y="13324"/>
                      <a:pt x="6240" y="13490"/>
                      <a:pt x="6430" y="13538"/>
                    </a:cubicBezTo>
                    <a:cubicBezTo>
                      <a:pt x="6811" y="13705"/>
                      <a:pt x="6847" y="13859"/>
                      <a:pt x="6728" y="14264"/>
                    </a:cubicBezTo>
                    <a:cubicBezTo>
                      <a:pt x="6668" y="14455"/>
                      <a:pt x="6656" y="14657"/>
                      <a:pt x="6704" y="14848"/>
                    </a:cubicBezTo>
                    <a:cubicBezTo>
                      <a:pt x="6918" y="15717"/>
                      <a:pt x="7145" y="16586"/>
                      <a:pt x="7395" y="17455"/>
                    </a:cubicBezTo>
                    <a:cubicBezTo>
                      <a:pt x="7430" y="17646"/>
                      <a:pt x="7549" y="17812"/>
                      <a:pt x="7728" y="17908"/>
                    </a:cubicBezTo>
                    <a:cubicBezTo>
                      <a:pt x="8097" y="18098"/>
                      <a:pt x="8276" y="18539"/>
                      <a:pt x="8145" y="18932"/>
                    </a:cubicBezTo>
                    <a:cubicBezTo>
                      <a:pt x="8073" y="19193"/>
                      <a:pt x="8109" y="19467"/>
                      <a:pt x="8240" y="19694"/>
                    </a:cubicBezTo>
                    <a:cubicBezTo>
                      <a:pt x="8645" y="20467"/>
                      <a:pt x="9026" y="21265"/>
                      <a:pt x="9466" y="22015"/>
                    </a:cubicBezTo>
                    <a:cubicBezTo>
                      <a:pt x="9716" y="22444"/>
                      <a:pt x="10062" y="22813"/>
                      <a:pt x="10383" y="23194"/>
                    </a:cubicBezTo>
                    <a:cubicBezTo>
                      <a:pt x="10562" y="23408"/>
                      <a:pt x="10764" y="23599"/>
                      <a:pt x="10764" y="23908"/>
                    </a:cubicBezTo>
                    <a:close/>
                    <a:moveTo>
                      <a:pt x="7859" y="19467"/>
                    </a:moveTo>
                    <a:cubicBezTo>
                      <a:pt x="7061" y="19610"/>
                      <a:pt x="5382" y="19586"/>
                      <a:pt x="4513" y="19479"/>
                    </a:cubicBezTo>
                    <a:cubicBezTo>
                      <a:pt x="3894" y="19408"/>
                      <a:pt x="3275" y="19408"/>
                      <a:pt x="2656" y="19372"/>
                    </a:cubicBezTo>
                    <a:cubicBezTo>
                      <a:pt x="2501" y="19360"/>
                      <a:pt x="2358" y="19455"/>
                      <a:pt x="2311" y="19610"/>
                    </a:cubicBezTo>
                    <a:cubicBezTo>
                      <a:pt x="2156" y="19991"/>
                      <a:pt x="1977" y="20372"/>
                      <a:pt x="1787" y="20741"/>
                    </a:cubicBezTo>
                    <a:cubicBezTo>
                      <a:pt x="1477" y="21337"/>
                      <a:pt x="1144" y="21932"/>
                      <a:pt x="834" y="22539"/>
                    </a:cubicBezTo>
                    <a:cubicBezTo>
                      <a:pt x="668" y="22873"/>
                      <a:pt x="525" y="23230"/>
                      <a:pt x="370" y="23563"/>
                    </a:cubicBezTo>
                    <a:cubicBezTo>
                      <a:pt x="370" y="23587"/>
                      <a:pt x="382" y="23611"/>
                      <a:pt x="394" y="23670"/>
                    </a:cubicBezTo>
                    <a:lnTo>
                      <a:pt x="822" y="23670"/>
                    </a:lnTo>
                    <a:cubicBezTo>
                      <a:pt x="965" y="23670"/>
                      <a:pt x="1144" y="23646"/>
                      <a:pt x="1299" y="23646"/>
                    </a:cubicBezTo>
                    <a:cubicBezTo>
                      <a:pt x="1561" y="23646"/>
                      <a:pt x="1811" y="23658"/>
                      <a:pt x="2061" y="23646"/>
                    </a:cubicBezTo>
                    <a:cubicBezTo>
                      <a:pt x="2346" y="23623"/>
                      <a:pt x="2358" y="23611"/>
                      <a:pt x="2430" y="23337"/>
                    </a:cubicBezTo>
                    <a:cubicBezTo>
                      <a:pt x="2608" y="22599"/>
                      <a:pt x="2918" y="21896"/>
                      <a:pt x="3358" y="21277"/>
                    </a:cubicBezTo>
                    <a:cubicBezTo>
                      <a:pt x="3728" y="20741"/>
                      <a:pt x="4216" y="20432"/>
                      <a:pt x="4859" y="20432"/>
                    </a:cubicBezTo>
                    <a:cubicBezTo>
                      <a:pt x="5585" y="20432"/>
                      <a:pt x="6240" y="20670"/>
                      <a:pt x="6883" y="20979"/>
                    </a:cubicBezTo>
                    <a:cubicBezTo>
                      <a:pt x="7002" y="21063"/>
                      <a:pt x="7121" y="21170"/>
                      <a:pt x="7216" y="21277"/>
                    </a:cubicBezTo>
                    <a:cubicBezTo>
                      <a:pt x="7657" y="21777"/>
                      <a:pt x="8002" y="22361"/>
                      <a:pt x="8228" y="22992"/>
                    </a:cubicBezTo>
                    <a:cubicBezTo>
                      <a:pt x="8323" y="23230"/>
                      <a:pt x="8430" y="23456"/>
                      <a:pt x="8526" y="23694"/>
                    </a:cubicBezTo>
                    <a:cubicBezTo>
                      <a:pt x="8573" y="23825"/>
                      <a:pt x="8704" y="23920"/>
                      <a:pt x="8847" y="23920"/>
                    </a:cubicBezTo>
                    <a:cubicBezTo>
                      <a:pt x="9276" y="23944"/>
                      <a:pt x="9716" y="23980"/>
                      <a:pt x="10157" y="23980"/>
                    </a:cubicBezTo>
                    <a:cubicBezTo>
                      <a:pt x="10419" y="23980"/>
                      <a:pt x="10502" y="23837"/>
                      <a:pt x="10383" y="23587"/>
                    </a:cubicBezTo>
                    <a:cubicBezTo>
                      <a:pt x="10288" y="23444"/>
                      <a:pt x="10181" y="23301"/>
                      <a:pt x="10074" y="23182"/>
                    </a:cubicBezTo>
                    <a:cubicBezTo>
                      <a:pt x="9443" y="22432"/>
                      <a:pt x="8907" y="21599"/>
                      <a:pt x="8478" y="20717"/>
                    </a:cubicBezTo>
                    <a:cubicBezTo>
                      <a:pt x="8288" y="20301"/>
                      <a:pt x="8073" y="19884"/>
                      <a:pt x="7859" y="19467"/>
                    </a:cubicBezTo>
                    <a:close/>
                    <a:moveTo>
                      <a:pt x="5847" y="13383"/>
                    </a:moveTo>
                    <a:cubicBezTo>
                      <a:pt x="5859" y="13300"/>
                      <a:pt x="5871" y="13217"/>
                      <a:pt x="5871" y="13133"/>
                    </a:cubicBezTo>
                    <a:cubicBezTo>
                      <a:pt x="5799" y="11550"/>
                      <a:pt x="5728" y="9954"/>
                      <a:pt x="5644" y="8371"/>
                    </a:cubicBezTo>
                    <a:cubicBezTo>
                      <a:pt x="5609" y="7597"/>
                      <a:pt x="5597" y="6823"/>
                      <a:pt x="5537" y="6061"/>
                    </a:cubicBezTo>
                    <a:cubicBezTo>
                      <a:pt x="5478" y="5347"/>
                      <a:pt x="5371" y="4632"/>
                      <a:pt x="5311" y="3930"/>
                    </a:cubicBezTo>
                    <a:cubicBezTo>
                      <a:pt x="5263" y="3406"/>
                      <a:pt x="5252" y="2870"/>
                      <a:pt x="5228" y="2346"/>
                    </a:cubicBezTo>
                    <a:cubicBezTo>
                      <a:pt x="5228" y="2346"/>
                      <a:pt x="5216" y="2334"/>
                      <a:pt x="5204" y="2322"/>
                    </a:cubicBezTo>
                    <a:lnTo>
                      <a:pt x="4823" y="2310"/>
                    </a:lnTo>
                    <a:cubicBezTo>
                      <a:pt x="4609" y="2299"/>
                      <a:pt x="4561" y="2322"/>
                      <a:pt x="4537" y="2549"/>
                    </a:cubicBezTo>
                    <a:cubicBezTo>
                      <a:pt x="4490" y="3239"/>
                      <a:pt x="4430" y="3930"/>
                      <a:pt x="4406" y="4620"/>
                    </a:cubicBezTo>
                    <a:cubicBezTo>
                      <a:pt x="4382" y="4989"/>
                      <a:pt x="4442" y="5382"/>
                      <a:pt x="4430" y="5751"/>
                    </a:cubicBezTo>
                    <a:cubicBezTo>
                      <a:pt x="4406" y="6668"/>
                      <a:pt x="4359" y="7573"/>
                      <a:pt x="4335" y="8490"/>
                    </a:cubicBezTo>
                    <a:cubicBezTo>
                      <a:pt x="4323" y="9145"/>
                      <a:pt x="4347" y="9799"/>
                      <a:pt x="4299" y="10454"/>
                    </a:cubicBezTo>
                    <a:cubicBezTo>
                      <a:pt x="4228" y="11371"/>
                      <a:pt x="4109" y="12264"/>
                      <a:pt x="4013" y="13169"/>
                    </a:cubicBezTo>
                    <a:cubicBezTo>
                      <a:pt x="4013" y="13240"/>
                      <a:pt x="4025" y="13312"/>
                      <a:pt x="4025" y="13383"/>
                    </a:cubicBezTo>
                    <a:close/>
                    <a:moveTo>
                      <a:pt x="3001" y="17896"/>
                    </a:moveTo>
                    <a:cubicBezTo>
                      <a:pt x="3299" y="17896"/>
                      <a:pt x="3537" y="17872"/>
                      <a:pt x="3775" y="17896"/>
                    </a:cubicBezTo>
                    <a:cubicBezTo>
                      <a:pt x="3954" y="17931"/>
                      <a:pt x="4132" y="17800"/>
                      <a:pt x="4156" y="17622"/>
                    </a:cubicBezTo>
                    <a:cubicBezTo>
                      <a:pt x="4299" y="17098"/>
                      <a:pt x="4478" y="16562"/>
                      <a:pt x="4609" y="16026"/>
                    </a:cubicBezTo>
                    <a:cubicBezTo>
                      <a:pt x="4620" y="15860"/>
                      <a:pt x="4775" y="15741"/>
                      <a:pt x="4942" y="15764"/>
                    </a:cubicBezTo>
                    <a:cubicBezTo>
                      <a:pt x="5204" y="15776"/>
                      <a:pt x="5466" y="15800"/>
                      <a:pt x="5752" y="15812"/>
                    </a:cubicBezTo>
                    <a:cubicBezTo>
                      <a:pt x="5859" y="16515"/>
                      <a:pt x="5954" y="17193"/>
                      <a:pt x="6049" y="17884"/>
                    </a:cubicBezTo>
                    <a:cubicBezTo>
                      <a:pt x="6454" y="17896"/>
                      <a:pt x="6847" y="17896"/>
                      <a:pt x="7240" y="17860"/>
                    </a:cubicBezTo>
                    <a:cubicBezTo>
                      <a:pt x="7216" y="17693"/>
                      <a:pt x="7192" y="17586"/>
                      <a:pt x="7168" y="17479"/>
                    </a:cubicBezTo>
                    <a:cubicBezTo>
                      <a:pt x="6942" y="16646"/>
                      <a:pt x="6704" y="15812"/>
                      <a:pt x="6478" y="14979"/>
                    </a:cubicBezTo>
                    <a:cubicBezTo>
                      <a:pt x="6442" y="14824"/>
                      <a:pt x="6299" y="14717"/>
                      <a:pt x="6156" y="14729"/>
                    </a:cubicBezTo>
                    <a:cubicBezTo>
                      <a:pt x="5478" y="14729"/>
                      <a:pt x="4811" y="14705"/>
                      <a:pt x="4144" y="14693"/>
                    </a:cubicBezTo>
                    <a:cubicBezTo>
                      <a:pt x="3894" y="14693"/>
                      <a:pt x="3835" y="14741"/>
                      <a:pt x="3787" y="15014"/>
                    </a:cubicBezTo>
                    <a:cubicBezTo>
                      <a:pt x="3751" y="15229"/>
                      <a:pt x="3728" y="15455"/>
                      <a:pt x="3668" y="15657"/>
                    </a:cubicBezTo>
                    <a:cubicBezTo>
                      <a:pt x="3489" y="16276"/>
                      <a:pt x="3287" y="16896"/>
                      <a:pt x="3096" y="17515"/>
                    </a:cubicBezTo>
                    <a:cubicBezTo>
                      <a:pt x="3073" y="17622"/>
                      <a:pt x="3049" y="17729"/>
                      <a:pt x="3001" y="17896"/>
                    </a:cubicBezTo>
                    <a:close/>
                    <a:moveTo>
                      <a:pt x="6585" y="19324"/>
                    </a:moveTo>
                    <a:cubicBezTo>
                      <a:pt x="6895" y="19301"/>
                      <a:pt x="7180" y="19301"/>
                      <a:pt x="7466" y="19265"/>
                    </a:cubicBezTo>
                    <a:cubicBezTo>
                      <a:pt x="7716" y="19253"/>
                      <a:pt x="7907" y="19051"/>
                      <a:pt x="7895" y="18812"/>
                    </a:cubicBezTo>
                    <a:cubicBezTo>
                      <a:pt x="7895" y="18705"/>
                      <a:pt x="7895" y="18598"/>
                      <a:pt x="7871" y="18503"/>
                    </a:cubicBezTo>
                    <a:cubicBezTo>
                      <a:pt x="7811" y="18170"/>
                      <a:pt x="7657" y="18074"/>
                      <a:pt x="7311" y="18098"/>
                    </a:cubicBezTo>
                    <a:cubicBezTo>
                      <a:pt x="6335" y="18181"/>
                      <a:pt x="5359" y="18205"/>
                      <a:pt x="4382" y="18170"/>
                    </a:cubicBezTo>
                    <a:cubicBezTo>
                      <a:pt x="3775" y="18134"/>
                      <a:pt x="3168" y="18170"/>
                      <a:pt x="2561" y="18170"/>
                    </a:cubicBezTo>
                    <a:cubicBezTo>
                      <a:pt x="2263" y="18170"/>
                      <a:pt x="2251" y="18205"/>
                      <a:pt x="2215" y="18467"/>
                    </a:cubicBezTo>
                    <a:cubicBezTo>
                      <a:pt x="2204" y="18562"/>
                      <a:pt x="2204" y="18658"/>
                      <a:pt x="2215" y="18753"/>
                    </a:cubicBezTo>
                    <a:cubicBezTo>
                      <a:pt x="2227" y="19003"/>
                      <a:pt x="2323" y="19098"/>
                      <a:pt x="2573" y="19122"/>
                    </a:cubicBezTo>
                    <a:cubicBezTo>
                      <a:pt x="2799" y="19134"/>
                      <a:pt x="3037" y="19122"/>
                      <a:pt x="3263" y="19134"/>
                    </a:cubicBezTo>
                    <a:cubicBezTo>
                      <a:pt x="4382" y="19205"/>
                      <a:pt x="5490" y="19265"/>
                      <a:pt x="6585" y="19324"/>
                    </a:cubicBezTo>
                    <a:close/>
                    <a:moveTo>
                      <a:pt x="6573" y="13871"/>
                    </a:moveTo>
                    <a:cubicBezTo>
                      <a:pt x="6442" y="13812"/>
                      <a:pt x="6311" y="13764"/>
                      <a:pt x="6180" y="13729"/>
                    </a:cubicBezTo>
                    <a:cubicBezTo>
                      <a:pt x="5537" y="13609"/>
                      <a:pt x="4871" y="13586"/>
                      <a:pt x="4216" y="13645"/>
                    </a:cubicBezTo>
                    <a:cubicBezTo>
                      <a:pt x="4073" y="13681"/>
                      <a:pt x="3918" y="13752"/>
                      <a:pt x="3787" y="13836"/>
                    </a:cubicBezTo>
                    <a:cubicBezTo>
                      <a:pt x="3597" y="13931"/>
                      <a:pt x="3620" y="14086"/>
                      <a:pt x="3668" y="14252"/>
                    </a:cubicBezTo>
                    <a:cubicBezTo>
                      <a:pt x="3716" y="14419"/>
                      <a:pt x="3835" y="14443"/>
                      <a:pt x="3989" y="14443"/>
                    </a:cubicBezTo>
                    <a:cubicBezTo>
                      <a:pt x="4561" y="14443"/>
                      <a:pt x="5144" y="14479"/>
                      <a:pt x="5716" y="14479"/>
                    </a:cubicBezTo>
                    <a:cubicBezTo>
                      <a:pt x="5930" y="14479"/>
                      <a:pt x="6144" y="14455"/>
                      <a:pt x="6347" y="14443"/>
                    </a:cubicBezTo>
                    <a:cubicBezTo>
                      <a:pt x="6430" y="14252"/>
                      <a:pt x="6490" y="14086"/>
                      <a:pt x="6573" y="13871"/>
                    </a:cubicBezTo>
                    <a:close/>
                    <a:moveTo>
                      <a:pt x="5763" y="17896"/>
                    </a:moveTo>
                    <a:cubicBezTo>
                      <a:pt x="5775" y="17777"/>
                      <a:pt x="5775" y="17658"/>
                      <a:pt x="5763" y="17539"/>
                    </a:cubicBezTo>
                    <a:cubicBezTo>
                      <a:pt x="5740" y="17229"/>
                      <a:pt x="5680" y="16919"/>
                      <a:pt x="5656" y="16610"/>
                    </a:cubicBezTo>
                    <a:cubicBezTo>
                      <a:pt x="5609" y="16134"/>
                      <a:pt x="5561" y="16098"/>
                      <a:pt x="5085" y="16110"/>
                    </a:cubicBezTo>
                    <a:cubicBezTo>
                      <a:pt x="4918" y="16086"/>
                      <a:pt x="4775" y="16217"/>
                      <a:pt x="4751" y="16384"/>
                    </a:cubicBezTo>
                    <a:cubicBezTo>
                      <a:pt x="4632" y="16836"/>
                      <a:pt x="4501" y="17288"/>
                      <a:pt x="4382" y="17741"/>
                    </a:cubicBezTo>
                    <a:cubicBezTo>
                      <a:pt x="4382" y="17777"/>
                      <a:pt x="4382" y="17824"/>
                      <a:pt x="4382" y="17860"/>
                    </a:cubicBezTo>
                    <a:cubicBezTo>
                      <a:pt x="4835" y="17955"/>
                      <a:pt x="5299" y="17967"/>
                      <a:pt x="5763" y="17896"/>
                    </a:cubicBezTo>
                    <a:close/>
                    <a:moveTo>
                      <a:pt x="5597" y="1977"/>
                    </a:moveTo>
                    <a:cubicBezTo>
                      <a:pt x="5656" y="1775"/>
                      <a:pt x="5763" y="1572"/>
                      <a:pt x="5573" y="1441"/>
                    </a:cubicBezTo>
                    <a:cubicBezTo>
                      <a:pt x="5299" y="1239"/>
                      <a:pt x="4966" y="1156"/>
                      <a:pt x="4632" y="1191"/>
                    </a:cubicBezTo>
                    <a:cubicBezTo>
                      <a:pt x="4442" y="1215"/>
                      <a:pt x="4370" y="1298"/>
                      <a:pt x="4370" y="1489"/>
                    </a:cubicBezTo>
                    <a:cubicBezTo>
                      <a:pt x="4359" y="1739"/>
                      <a:pt x="4537" y="1941"/>
                      <a:pt x="4775" y="1965"/>
                    </a:cubicBezTo>
                    <a:cubicBezTo>
                      <a:pt x="5049" y="1989"/>
                      <a:pt x="5323" y="1989"/>
                      <a:pt x="5609" y="1977"/>
                    </a:cubicBezTo>
                    <a:close/>
                    <a:moveTo>
                      <a:pt x="4632" y="822"/>
                    </a:moveTo>
                    <a:cubicBezTo>
                      <a:pt x="4930" y="882"/>
                      <a:pt x="4966" y="870"/>
                      <a:pt x="5001" y="775"/>
                    </a:cubicBezTo>
                    <a:cubicBezTo>
                      <a:pt x="5061" y="620"/>
                      <a:pt x="4978" y="453"/>
                      <a:pt x="4740" y="346"/>
                    </a:cubicBezTo>
                    <a:cubicBezTo>
                      <a:pt x="4704" y="513"/>
                      <a:pt x="4668" y="655"/>
                      <a:pt x="4632" y="8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9"/>
              <p:cNvSpPr/>
              <p:nvPr/>
            </p:nvSpPr>
            <p:spPr>
              <a:xfrm>
                <a:off x="1939550" y="2509075"/>
                <a:ext cx="25365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0146" h="4620" extrusionOk="0">
                    <a:moveTo>
                      <a:pt x="7490" y="119"/>
                    </a:moveTo>
                    <a:cubicBezTo>
                      <a:pt x="7704" y="536"/>
                      <a:pt x="7919" y="953"/>
                      <a:pt x="8109" y="1358"/>
                    </a:cubicBezTo>
                    <a:cubicBezTo>
                      <a:pt x="8538" y="2239"/>
                      <a:pt x="9074" y="3072"/>
                      <a:pt x="9716" y="3822"/>
                    </a:cubicBezTo>
                    <a:cubicBezTo>
                      <a:pt x="9824" y="3941"/>
                      <a:pt x="9931" y="4084"/>
                      <a:pt x="10026" y="4227"/>
                    </a:cubicBezTo>
                    <a:cubicBezTo>
                      <a:pt x="10145" y="4477"/>
                      <a:pt x="10062" y="4620"/>
                      <a:pt x="9800" y="4620"/>
                    </a:cubicBezTo>
                    <a:cubicBezTo>
                      <a:pt x="9359" y="4620"/>
                      <a:pt x="8919" y="4584"/>
                      <a:pt x="8490" y="4560"/>
                    </a:cubicBezTo>
                    <a:cubicBezTo>
                      <a:pt x="8347" y="4560"/>
                      <a:pt x="8216" y="4465"/>
                      <a:pt x="8169" y="4334"/>
                    </a:cubicBezTo>
                    <a:cubicBezTo>
                      <a:pt x="8061" y="4096"/>
                      <a:pt x="7954" y="3870"/>
                      <a:pt x="7871" y="3632"/>
                    </a:cubicBezTo>
                    <a:cubicBezTo>
                      <a:pt x="7645" y="3001"/>
                      <a:pt x="7299" y="2417"/>
                      <a:pt x="6859" y="1917"/>
                    </a:cubicBezTo>
                    <a:cubicBezTo>
                      <a:pt x="6764" y="1798"/>
                      <a:pt x="6645" y="1703"/>
                      <a:pt x="6526" y="1620"/>
                    </a:cubicBezTo>
                    <a:cubicBezTo>
                      <a:pt x="5883" y="1298"/>
                      <a:pt x="5228" y="1072"/>
                      <a:pt x="4502" y="1072"/>
                    </a:cubicBezTo>
                    <a:cubicBezTo>
                      <a:pt x="3859" y="1072"/>
                      <a:pt x="3370" y="1369"/>
                      <a:pt x="3001" y="1905"/>
                    </a:cubicBezTo>
                    <a:cubicBezTo>
                      <a:pt x="2561" y="2536"/>
                      <a:pt x="2251" y="3239"/>
                      <a:pt x="2073" y="3977"/>
                    </a:cubicBezTo>
                    <a:cubicBezTo>
                      <a:pt x="2001" y="4251"/>
                      <a:pt x="1989" y="4263"/>
                      <a:pt x="1704" y="4287"/>
                    </a:cubicBezTo>
                    <a:cubicBezTo>
                      <a:pt x="1454" y="4298"/>
                      <a:pt x="1203" y="4287"/>
                      <a:pt x="942" y="4287"/>
                    </a:cubicBezTo>
                    <a:cubicBezTo>
                      <a:pt x="787" y="4287"/>
                      <a:pt x="620" y="4310"/>
                      <a:pt x="465" y="4310"/>
                    </a:cubicBezTo>
                    <a:cubicBezTo>
                      <a:pt x="299" y="4310"/>
                      <a:pt x="168" y="4310"/>
                      <a:pt x="37" y="4310"/>
                    </a:cubicBezTo>
                    <a:cubicBezTo>
                      <a:pt x="25" y="4251"/>
                      <a:pt x="1" y="4227"/>
                      <a:pt x="13" y="4203"/>
                    </a:cubicBezTo>
                    <a:cubicBezTo>
                      <a:pt x="156" y="3858"/>
                      <a:pt x="311" y="3513"/>
                      <a:pt x="477" y="3179"/>
                    </a:cubicBezTo>
                    <a:cubicBezTo>
                      <a:pt x="787" y="2572"/>
                      <a:pt x="1120" y="1977"/>
                      <a:pt x="1430" y="1381"/>
                    </a:cubicBezTo>
                    <a:cubicBezTo>
                      <a:pt x="1620" y="1000"/>
                      <a:pt x="1787" y="631"/>
                      <a:pt x="1954" y="250"/>
                    </a:cubicBezTo>
                    <a:cubicBezTo>
                      <a:pt x="2001" y="96"/>
                      <a:pt x="2144" y="0"/>
                      <a:pt x="2299" y="12"/>
                    </a:cubicBezTo>
                    <a:cubicBezTo>
                      <a:pt x="2918" y="48"/>
                      <a:pt x="3537" y="48"/>
                      <a:pt x="4156" y="119"/>
                    </a:cubicBezTo>
                    <a:cubicBezTo>
                      <a:pt x="5013" y="238"/>
                      <a:pt x="6692" y="262"/>
                      <a:pt x="7490" y="1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9"/>
              <p:cNvSpPr/>
              <p:nvPr/>
            </p:nvSpPr>
            <p:spPr>
              <a:xfrm>
                <a:off x="2030650" y="2082525"/>
                <a:ext cx="46450" cy="277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1098" extrusionOk="0">
                    <a:moveTo>
                      <a:pt x="1834" y="11097"/>
                    </a:moveTo>
                    <a:lnTo>
                      <a:pt x="24" y="11097"/>
                    </a:lnTo>
                    <a:cubicBezTo>
                      <a:pt x="12" y="11026"/>
                      <a:pt x="0" y="10954"/>
                      <a:pt x="0" y="10883"/>
                    </a:cubicBezTo>
                    <a:cubicBezTo>
                      <a:pt x="96" y="9978"/>
                      <a:pt x="215" y="9073"/>
                      <a:pt x="286" y="8168"/>
                    </a:cubicBezTo>
                    <a:cubicBezTo>
                      <a:pt x="334" y="7513"/>
                      <a:pt x="310" y="6859"/>
                      <a:pt x="322" y="6204"/>
                    </a:cubicBezTo>
                    <a:cubicBezTo>
                      <a:pt x="346" y="5287"/>
                      <a:pt x="393" y="4382"/>
                      <a:pt x="417" y="3465"/>
                    </a:cubicBezTo>
                    <a:cubicBezTo>
                      <a:pt x="429" y="3084"/>
                      <a:pt x="381" y="2703"/>
                      <a:pt x="393" y="2322"/>
                    </a:cubicBezTo>
                    <a:cubicBezTo>
                      <a:pt x="417" y="1632"/>
                      <a:pt x="477" y="941"/>
                      <a:pt x="524" y="251"/>
                    </a:cubicBezTo>
                    <a:cubicBezTo>
                      <a:pt x="548" y="36"/>
                      <a:pt x="596" y="1"/>
                      <a:pt x="810" y="13"/>
                    </a:cubicBezTo>
                    <a:lnTo>
                      <a:pt x="1191" y="36"/>
                    </a:lnTo>
                    <a:cubicBezTo>
                      <a:pt x="1203" y="36"/>
                      <a:pt x="1215" y="48"/>
                      <a:pt x="1215" y="48"/>
                    </a:cubicBezTo>
                    <a:cubicBezTo>
                      <a:pt x="1239" y="584"/>
                      <a:pt x="1250" y="1108"/>
                      <a:pt x="1298" y="1632"/>
                    </a:cubicBezTo>
                    <a:cubicBezTo>
                      <a:pt x="1358" y="2346"/>
                      <a:pt x="1465" y="3061"/>
                      <a:pt x="1524" y="3763"/>
                    </a:cubicBezTo>
                    <a:cubicBezTo>
                      <a:pt x="1584" y="4537"/>
                      <a:pt x="1596" y="5311"/>
                      <a:pt x="1631" y="6085"/>
                    </a:cubicBezTo>
                    <a:cubicBezTo>
                      <a:pt x="1715" y="7668"/>
                      <a:pt x="1786" y="9264"/>
                      <a:pt x="1858" y="10847"/>
                    </a:cubicBezTo>
                    <a:cubicBezTo>
                      <a:pt x="1858" y="10931"/>
                      <a:pt x="1846" y="11014"/>
                      <a:pt x="1834" y="110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9"/>
              <p:cNvSpPr/>
              <p:nvPr/>
            </p:nvSpPr>
            <p:spPr>
              <a:xfrm>
                <a:off x="2005350" y="2392675"/>
                <a:ext cx="10597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3240" extrusionOk="0">
                    <a:moveTo>
                      <a:pt x="0" y="3204"/>
                    </a:moveTo>
                    <a:cubicBezTo>
                      <a:pt x="48" y="3037"/>
                      <a:pt x="72" y="2930"/>
                      <a:pt x="95" y="2823"/>
                    </a:cubicBezTo>
                    <a:cubicBezTo>
                      <a:pt x="286" y="2204"/>
                      <a:pt x="488" y="1584"/>
                      <a:pt x="667" y="965"/>
                    </a:cubicBezTo>
                    <a:cubicBezTo>
                      <a:pt x="727" y="763"/>
                      <a:pt x="750" y="537"/>
                      <a:pt x="786" y="322"/>
                    </a:cubicBezTo>
                    <a:cubicBezTo>
                      <a:pt x="834" y="60"/>
                      <a:pt x="893" y="1"/>
                      <a:pt x="1143" y="13"/>
                    </a:cubicBezTo>
                    <a:cubicBezTo>
                      <a:pt x="1810" y="13"/>
                      <a:pt x="2477" y="37"/>
                      <a:pt x="3155" y="49"/>
                    </a:cubicBezTo>
                    <a:cubicBezTo>
                      <a:pt x="3298" y="25"/>
                      <a:pt x="3441" y="132"/>
                      <a:pt x="3477" y="287"/>
                    </a:cubicBezTo>
                    <a:cubicBezTo>
                      <a:pt x="3703" y="1120"/>
                      <a:pt x="3941" y="1954"/>
                      <a:pt x="4167" y="2787"/>
                    </a:cubicBezTo>
                    <a:cubicBezTo>
                      <a:pt x="4191" y="2894"/>
                      <a:pt x="4215" y="3013"/>
                      <a:pt x="4239" y="3168"/>
                    </a:cubicBezTo>
                    <a:cubicBezTo>
                      <a:pt x="3846" y="3204"/>
                      <a:pt x="3453" y="3204"/>
                      <a:pt x="3048" y="3192"/>
                    </a:cubicBezTo>
                    <a:cubicBezTo>
                      <a:pt x="2953" y="2501"/>
                      <a:pt x="2858" y="1823"/>
                      <a:pt x="2751" y="1132"/>
                    </a:cubicBezTo>
                    <a:cubicBezTo>
                      <a:pt x="2465" y="1108"/>
                      <a:pt x="2203" y="1084"/>
                      <a:pt x="1941" y="1072"/>
                    </a:cubicBezTo>
                    <a:cubicBezTo>
                      <a:pt x="1774" y="1049"/>
                      <a:pt x="1619" y="1180"/>
                      <a:pt x="1608" y="1346"/>
                    </a:cubicBezTo>
                    <a:cubicBezTo>
                      <a:pt x="1477" y="1882"/>
                      <a:pt x="1298" y="2406"/>
                      <a:pt x="1155" y="2942"/>
                    </a:cubicBezTo>
                    <a:cubicBezTo>
                      <a:pt x="1131" y="3120"/>
                      <a:pt x="953" y="3239"/>
                      <a:pt x="774" y="3204"/>
                    </a:cubicBezTo>
                    <a:cubicBezTo>
                      <a:pt x="536" y="3180"/>
                      <a:pt x="298" y="3204"/>
                      <a:pt x="0" y="32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9"/>
              <p:cNvSpPr/>
              <p:nvPr/>
            </p:nvSpPr>
            <p:spPr>
              <a:xfrm>
                <a:off x="1985400" y="2477225"/>
                <a:ext cx="142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251" extrusionOk="0">
                    <a:moveTo>
                      <a:pt x="4382" y="1250"/>
                    </a:moveTo>
                    <a:cubicBezTo>
                      <a:pt x="3287" y="1191"/>
                      <a:pt x="2179" y="1131"/>
                      <a:pt x="1060" y="1072"/>
                    </a:cubicBezTo>
                    <a:cubicBezTo>
                      <a:pt x="834" y="1060"/>
                      <a:pt x="596" y="1072"/>
                      <a:pt x="370" y="1048"/>
                    </a:cubicBezTo>
                    <a:cubicBezTo>
                      <a:pt x="120" y="1036"/>
                      <a:pt x="24" y="929"/>
                      <a:pt x="12" y="679"/>
                    </a:cubicBezTo>
                    <a:cubicBezTo>
                      <a:pt x="1" y="584"/>
                      <a:pt x="1" y="500"/>
                      <a:pt x="12" y="405"/>
                    </a:cubicBezTo>
                    <a:cubicBezTo>
                      <a:pt x="48" y="131"/>
                      <a:pt x="60" y="107"/>
                      <a:pt x="358" y="107"/>
                    </a:cubicBezTo>
                    <a:cubicBezTo>
                      <a:pt x="965" y="96"/>
                      <a:pt x="1572" y="72"/>
                      <a:pt x="2179" y="96"/>
                    </a:cubicBezTo>
                    <a:cubicBezTo>
                      <a:pt x="3156" y="131"/>
                      <a:pt x="4132" y="107"/>
                      <a:pt x="5108" y="24"/>
                    </a:cubicBezTo>
                    <a:cubicBezTo>
                      <a:pt x="5454" y="0"/>
                      <a:pt x="5608" y="107"/>
                      <a:pt x="5668" y="429"/>
                    </a:cubicBezTo>
                    <a:cubicBezTo>
                      <a:pt x="5692" y="536"/>
                      <a:pt x="5692" y="643"/>
                      <a:pt x="5692" y="738"/>
                    </a:cubicBezTo>
                    <a:cubicBezTo>
                      <a:pt x="5704" y="989"/>
                      <a:pt x="5513" y="1191"/>
                      <a:pt x="5263" y="1191"/>
                    </a:cubicBezTo>
                    <a:cubicBezTo>
                      <a:pt x="4977" y="1227"/>
                      <a:pt x="4692" y="1227"/>
                      <a:pt x="4382" y="1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9"/>
              <p:cNvSpPr/>
              <p:nvPr/>
            </p:nvSpPr>
            <p:spPr>
              <a:xfrm>
                <a:off x="2020225" y="2365300"/>
                <a:ext cx="744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894" extrusionOk="0">
                    <a:moveTo>
                      <a:pt x="2977" y="274"/>
                    </a:moveTo>
                    <a:cubicBezTo>
                      <a:pt x="2894" y="477"/>
                      <a:pt x="2822" y="643"/>
                      <a:pt x="2751" y="846"/>
                    </a:cubicBezTo>
                    <a:cubicBezTo>
                      <a:pt x="2548" y="858"/>
                      <a:pt x="2334" y="894"/>
                      <a:pt x="2120" y="894"/>
                    </a:cubicBezTo>
                    <a:cubicBezTo>
                      <a:pt x="1548" y="894"/>
                      <a:pt x="965" y="858"/>
                      <a:pt x="393" y="858"/>
                    </a:cubicBezTo>
                    <a:cubicBezTo>
                      <a:pt x="239" y="858"/>
                      <a:pt x="120" y="822"/>
                      <a:pt x="72" y="655"/>
                    </a:cubicBezTo>
                    <a:cubicBezTo>
                      <a:pt x="24" y="501"/>
                      <a:pt x="1" y="334"/>
                      <a:pt x="191" y="239"/>
                    </a:cubicBezTo>
                    <a:cubicBezTo>
                      <a:pt x="322" y="155"/>
                      <a:pt x="477" y="96"/>
                      <a:pt x="620" y="60"/>
                    </a:cubicBezTo>
                    <a:cubicBezTo>
                      <a:pt x="1275" y="1"/>
                      <a:pt x="1941" y="24"/>
                      <a:pt x="2584" y="132"/>
                    </a:cubicBezTo>
                    <a:cubicBezTo>
                      <a:pt x="2715" y="167"/>
                      <a:pt x="2846" y="215"/>
                      <a:pt x="2977" y="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9"/>
              <p:cNvSpPr/>
              <p:nvPr/>
            </p:nvSpPr>
            <p:spPr>
              <a:xfrm>
                <a:off x="2039275" y="2054250"/>
                <a:ext cx="351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834" extrusionOk="0">
                    <a:moveTo>
                      <a:pt x="1251" y="822"/>
                    </a:moveTo>
                    <a:cubicBezTo>
                      <a:pt x="965" y="834"/>
                      <a:pt x="691" y="834"/>
                      <a:pt x="417" y="822"/>
                    </a:cubicBezTo>
                    <a:cubicBezTo>
                      <a:pt x="179" y="798"/>
                      <a:pt x="1" y="584"/>
                      <a:pt x="12" y="346"/>
                    </a:cubicBezTo>
                    <a:cubicBezTo>
                      <a:pt x="12" y="155"/>
                      <a:pt x="84" y="60"/>
                      <a:pt x="274" y="36"/>
                    </a:cubicBezTo>
                    <a:cubicBezTo>
                      <a:pt x="608" y="1"/>
                      <a:pt x="941" y="96"/>
                      <a:pt x="1215" y="298"/>
                    </a:cubicBezTo>
                    <a:cubicBezTo>
                      <a:pt x="1405" y="429"/>
                      <a:pt x="1298" y="632"/>
                      <a:pt x="1251" y="8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9"/>
              <p:cNvSpPr/>
              <p:nvPr/>
            </p:nvSpPr>
            <p:spPr>
              <a:xfrm>
                <a:off x="2046125" y="2034300"/>
                <a:ext cx="107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37" extrusionOk="0">
                    <a:moveTo>
                      <a:pt x="0" y="477"/>
                    </a:moveTo>
                    <a:cubicBezTo>
                      <a:pt x="36" y="298"/>
                      <a:pt x="72" y="156"/>
                      <a:pt x="108" y="1"/>
                    </a:cubicBezTo>
                    <a:cubicBezTo>
                      <a:pt x="346" y="108"/>
                      <a:pt x="429" y="263"/>
                      <a:pt x="369" y="418"/>
                    </a:cubicBezTo>
                    <a:cubicBezTo>
                      <a:pt x="334" y="525"/>
                      <a:pt x="298" y="537"/>
                      <a:pt x="0" y="4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8" name="Google Shape;1888;p19"/>
            <p:cNvGrpSpPr/>
            <p:nvPr/>
          </p:nvGrpSpPr>
          <p:grpSpPr>
            <a:xfrm>
              <a:off x="4891375" y="1631813"/>
              <a:ext cx="239625" cy="551875"/>
              <a:chOff x="1552025" y="1631875"/>
              <a:chExt cx="239625" cy="551875"/>
            </a:xfrm>
          </p:grpSpPr>
          <p:sp>
            <p:nvSpPr>
              <p:cNvPr id="1889" name="Google Shape;1889;p19"/>
              <p:cNvSpPr/>
              <p:nvPr/>
            </p:nvSpPr>
            <p:spPr>
              <a:xfrm>
                <a:off x="1552025" y="2139375"/>
                <a:ext cx="23962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9585" h="1775" extrusionOk="0">
                    <a:moveTo>
                      <a:pt x="9585" y="882"/>
                    </a:moveTo>
                    <a:cubicBezTo>
                      <a:pt x="9585" y="1370"/>
                      <a:pt x="7441" y="1775"/>
                      <a:pt x="4786" y="1775"/>
                    </a:cubicBezTo>
                    <a:cubicBezTo>
                      <a:pt x="2143" y="1775"/>
                      <a:pt x="0" y="1370"/>
                      <a:pt x="0" y="882"/>
                    </a:cubicBezTo>
                    <a:cubicBezTo>
                      <a:pt x="0" y="394"/>
                      <a:pt x="2143" y="1"/>
                      <a:pt x="4786" y="1"/>
                    </a:cubicBezTo>
                    <a:cubicBezTo>
                      <a:pt x="7441" y="1"/>
                      <a:pt x="9585" y="394"/>
                      <a:pt x="9585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9"/>
              <p:cNvSpPr/>
              <p:nvPr/>
            </p:nvSpPr>
            <p:spPr>
              <a:xfrm>
                <a:off x="1602025" y="1631875"/>
                <a:ext cx="150625" cy="533425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1337" extrusionOk="0">
                    <a:moveTo>
                      <a:pt x="465" y="10800"/>
                    </a:moveTo>
                    <a:lnTo>
                      <a:pt x="465" y="9847"/>
                    </a:lnTo>
                    <a:lnTo>
                      <a:pt x="465" y="7906"/>
                    </a:lnTo>
                    <a:cubicBezTo>
                      <a:pt x="465" y="7680"/>
                      <a:pt x="477" y="7454"/>
                      <a:pt x="488" y="7216"/>
                    </a:cubicBezTo>
                    <a:cubicBezTo>
                      <a:pt x="488" y="7073"/>
                      <a:pt x="524" y="6942"/>
                      <a:pt x="703" y="6918"/>
                    </a:cubicBezTo>
                    <a:cubicBezTo>
                      <a:pt x="893" y="6906"/>
                      <a:pt x="929" y="6775"/>
                      <a:pt x="953" y="6632"/>
                    </a:cubicBezTo>
                    <a:cubicBezTo>
                      <a:pt x="1036" y="6013"/>
                      <a:pt x="1262" y="5418"/>
                      <a:pt x="1631" y="4906"/>
                    </a:cubicBezTo>
                    <a:cubicBezTo>
                      <a:pt x="1786" y="4668"/>
                      <a:pt x="1834" y="4382"/>
                      <a:pt x="1798" y="4108"/>
                    </a:cubicBezTo>
                    <a:cubicBezTo>
                      <a:pt x="1750" y="3703"/>
                      <a:pt x="1798" y="3299"/>
                      <a:pt x="1929" y="2918"/>
                    </a:cubicBezTo>
                    <a:cubicBezTo>
                      <a:pt x="2048" y="2525"/>
                      <a:pt x="2179" y="2120"/>
                      <a:pt x="2274" y="1727"/>
                    </a:cubicBezTo>
                    <a:cubicBezTo>
                      <a:pt x="2382" y="1191"/>
                      <a:pt x="2548" y="679"/>
                      <a:pt x="2786" y="191"/>
                    </a:cubicBezTo>
                    <a:cubicBezTo>
                      <a:pt x="2822" y="120"/>
                      <a:pt x="2893" y="13"/>
                      <a:pt x="2953" y="13"/>
                    </a:cubicBezTo>
                    <a:cubicBezTo>
                      <a:pt x="3013" y="1"/>
                      <a:pt x="3120" y="96"/>
                      <a:pt x="3144" y="167"/>
                    </a:cubicBezTo>
                    <a:cubicBezTo>
                      <a:pt x="3310" y="560"/>
                      <a:pt x="3465" y="953"/>
                      <a:pt x="3584" y="1370"/>
                    </a:cubicBezTo>
                    <a:cubicBezTo>
                      <a:pt x="3763" y="2060"/>
                      <a:pt x="3917" y="2751"/>
                      <a:pt x="4060" y="3453"/>
                    </a:cubicBezTo>
                    <a:cubicBezTo>
                      <a:pt x="4108" y="3644"/>
                      <a:pt x="4120" y="3834"/>
                      <a:pt x="4108" y="4025"/>
                    </a:cubicBezTo>
                    <a:cubicBezTo>
                      <a:pt x="4084" y="4465"/>
                      <a:pt x="4191" y="4906"/>
                      <a:pt x="4429" y="5275"/>
                    </a:cubicBezTo>
                    <a:cubicBezTo>
                      <a:pt x="4691" y="5656"/>
                      <a:pt x="4858" y="6085"/>
                      <a:pt x="5096" y="6490"/>
                    </a:cubicBezTo>
                    <a:cubicBezTo>
                      <a:pt x="5156" y="6609"/>
                      <a:pt x="5251" y="6704"/>
                      <a:pt x="5370" y="6763"/>
                    </a:cubicBezTo>
                    <a:cubicBezTo>
                      <a:pt x="5620" y="6847"/>
                      <a:pt x="5668" y="7025"/>
                      <a:pt x="5680" y="7252"/>
                    </a:cubicBezTo>
                    <a:cubicBezTo>
                      <a:pt x="5680" y="7359"/>
                      <a:pt x="5680" y="7454"/>
                      <a:pt x="5668" y="7561"/>
                    </a:cubicBezTo>
                    <a:cubicBezTo>
                      <a:pt x="5632" y="8537"/>
                      <a:pt x="5584" y="9526"/>
                      <a:pt x="5537" y="10502"/>
                    </a:cubicBezTo>
                    <a:cubicBezTo>
                      <a:pt x="5537" y="10573"/>
                      <a:pt x="5525" y="10681"/>
                      <a:pt x="5477" y="10716"/>
                    </a:cubicBezTo>
                    <a:cubicBezTo>
                      <a:pt x="5299" y="10835"/>
                      <a:pt x="5310" y="11014"/>
                      <a:pt x="5322" y="11181"/>
                    </a:cubicBezTo>
                    <a:cubicBezTo>
                      <a:pt x="5334" y="11550"/>
                      <a:pt x="5382" y="11919"/>
                      <a:pt x="5394" y="12288"/>
                    </a:cubicBezTo>
                    <a:cubicBezTo>
                      <a:pt x="5430" y="12764"/>
                      <a:pt x="5453" y="13228"/>
                      <a:pt x="5465" y="13705"/>
                    </a:cubicBezTo>
                    <a:cubicBezTo>
                      <a:pt x="5489" y="14395"/>
                      <a:pt x="5525" y="15086"/>
                      <a:pt x="5513" y="15776"/>
                    </a:cubicBezTo>
                    <a:cubicBezTo>
                      <a:pt x="5489" y="16943"/>
                      <a:pt x="5549" y="18110"/>
                      <a:pt x="5394" y="19265"/>
                    </a:cubicBezTo>
                    <a:cubicBezTo>
                      <a:pt x="5394" y="19324"/>
                      <a:pt x="5394" y="19384"/>
                      <a:pt x="5394" y="19443"/>
                    </a:cubicBezTo>
                    <a:cubicBezTo>
                      <a:pt x="5370" y="19824"/>
                      <a:pt x="5370" y="19824"/>
                      <a:pt x="5727" y="19967"/>
                    </a:cubicBezTo>
                    <a:cubicBezTo>
                      <a:pt x="5965" y="20063"/>
                      <a:pt x="6025" y="20146"/>
                      <a:pt x="6025" y="20408"/>
                    </a:cubicBezTo>
                    <a:cubicBezTo>
                      <a:pt x="6025" y="20539"/>
                      <a:pt x="6013" y="20670"/>
                      <a:pt x="6001" y="20789"/>
                    </a:cubicBezTo>
                    <a:cubicBezTo>
                      <a:pt x="6025" y="21015"/>
                      <a:pt x="5834" y="21194"/>
                      <a:pt x="5620" y="21182"/>
                    </a:cubicBezTo>
                    <a:cubicBezTo>
                      <a:pt x="5394" y="21206"/>
                      <a:pt x="5156" y="21194"/>
                      <a:pt x="4929" y="21218"/>
                    </a:cubicBezTo>
                    <a:cubicBezTo>
                      <a:pt x="3429" y="21337"/>
                      <a:pt x="1929" y="21206"/>
                      <a:pt x="429" y="21134"/>
                    </a:cubicBezTo>
                    <a:cubicBezTo>
                      <a:pt x="131" y="21110"/>
                      <a:pt x="107" y="21075"/>
                      <a:pt x="84" y="20777"/>
                    </a:cubicBezTo>
                    <a:cubicBezTo>
                      <a:pt x="60" y="20479"/>
                      <a:pt x="24" y="20229"/>
                      <a:pt x="0" y="19944"/>
                    </a:cubicBezTo>
                    <a:cubicBezTo>
                      <a:pt x="107" y="19932"/>
                      <a:pt x="191" y="19908"/>
                      <a:pt x="262" y="19896"/>
                    </a:cubicBezTo>
                    <a:cubicBezTo>
                      <a:pt x="631" y="19860"/>
                      <a:pt x="631" y="19860"/>
                      <a:pt x="655" y="19479"/>
                    </a:cubicBezTo>
                    <a:cubicBezTo>
                      <a:pt x="667" y="19301"/>
                      <a:pt x="679" y="19134"/>
                      <a:pt x="691" y="18955"/>
                    </a:cubicBezTo>
                    <a:cubicBezTo>
                      <a:pt x="715" y="18408"/>
                      <a:pt x="750" y="17848"/>
                      <a:pt x="762" y="17300"/>
                    </a:cubicBezTo>
                    <a:cubicBezTo>
                      <a:pt x="798" y="16038"/>
                      <a:pt x="822" y="14788"/>
                      <a:pt x="846" y="13526"/>
                    </a:cubicBezTo>
                    <a:cubicBezTo>
                      <a:pt x="846" y="12764"/>
                      <a:pt x="822" y="12002"/>
                      <a:pt x="822" y="11240"/>
                    </a:cubicBezTo>
                    <a:cubicBezTo>
                      <a:pt x="822" y="11026"/>
                      <a:pt x="762" y="10859"/>
                      <a:pt x="465" y="10800"/>
                    </a:cubicBezTo>
                    <a:close/>
                    <a:moveTo>
                      <a:pt x="2977" y="429"/>
                    </a:moveTo>
                    <a:lnTo>
                      <a:pt x="2893" y="429"/>
                    </a:lnTo>
                    <a:cubicBezTo>
                      <a:pt x="2798" y="679"/>
                      <a:pt x="2691" y="917"/>
                      <a:pt x="2632" y="1167"/>
                    </a:cubicBezTo>
                    <a:cubicBezTo>
                      <a:pt x="2441" y="1858"/>
                      <a:pt x="2286" y="2560"/>
                      <a:pt x="2108" y="3251"/>
                    </a:cubicBezTo>
                    <a:cubicBezTo>
                      <a:pt x="2024" y="3549"/>
                      <a:pt x="2001" y="3846"/>
                      <a:pt x="2036" y="4144"/>
                    </a:cubicBezTo>
                    <a:cubicBezTo>
                      <a:pt x="2072" y="4549"/>
                      <a:pt x="1965" y="4942"/>
                      <a:pt x="1739" y="5263"/>
                    </a:cubicBezTo>
                    <a:cubicBezTo>
                      <a:pt x="1465" y="5632"/>
                      <a:pt x="1274" y="6073"/>
                      <a:pt x="1191" y="6525"/>
                    </a:cubicBezTo>
                    <a:cubicBezTo>
                      <a:pt x="1167" y="6668"/>
                      <a:pt x="1143" y="6823"/>
                      <a:pt x="1108" y="6966"/>
                    </a:cubicBezTo>
                    <a:cubicBezTo>
                      <a:pt x="1072" y="7049"/>
                      <a:pt x="1012" y="7156"/>
                      <a:pt x="953" y="7168"/>
                    </a:cubicBezTo>
                    <a:cubicBezTo>
                      <a:pt x="691" y="7228"/>
                      <a:pt x="679" y="7394"/>
                      <a:pt x="679" y="7621"/>
                    </a:cubicBezTo>
                    <a:cubicBezTo>
                      <a:pt x="679" y="8466"/>
                      <a:pt x="667" y="9323"/>
                      <a:pt x="655" y="10180"/>
                    </a:cubicBezTo>
                    <a:lnTo>
                      <a:pt x="655" y="10561"/>
                    </a:lnTo>
                    <a:lnTo>
                      <a:pt x="1036" y="10657"/>
                    </a:lnTo>
                    <a:cubicBezTo>
                      <a:pt x="1048" y="10823"/>
                      <a:pt x="1072" y="10978"/>
                      <a:pt x="1072" y="11133"/>
                    </a:cubicBezTo>
                    <a:cubicBezTo>
                      <a:pt x="1072" y="12109"/>
                      <a:pt x="1084" y="13074"/>
                      <a:pt x="1084" y="14038"/>
                    </a:cubicBezTo>
                    <a:cubicBezTo>
                      <a:pt x="1084" y="14717"/>
                      <a:pt x="1096" y="15383"/>
                      <a:pt x="1060" y="16050"/>
                    </a:cubicBezTo>
                    <a:cubicBezTo>
                      <a:pt x="1024" y="17229"/>
                      <a:pt x="941" y="18396"/>
                      <a:pt x="881" y="19574"/>
                    </a:cubicBezTo>
                    <a:cubicBezTo>
                      <a:pt x="858" y="20075"/>
                      <a:pt x="881" y="20075"/>
                      <a:pt x="393" y="20170"/>
                    </a:cubicBezTo>
                    <a:cubicBezTo>
                      <a:pt x="369" y="20170"/>
                      <a:pt x="357" y="20194"/>
                      <a:pt x="322" y="20217"/>
                    </a:cubicBezTo>
                    <a:cubicBezTo>
                      <a:pt x="322" y="20265"/>
                      <a:pt x="310" y="20301"/>
                      <a:pt x="310" y="20336"/>
                    </a:cubicBezTo>
                    <a:cubicBezTo>
                      <a:pt x="310" y="20777"/>
                      <a:pt x="346" y="20837"/>
                      <a:pt x="798" y="20872"/>
                    </a:cubicBezTo>
                    <a:cubicBezTo>
                      <a:pt x="1381" y="20920"/>
                      <a:pt x="1965" y="20979"/>
                      <a:pt x="2548" y="20979"/>
                    </a:cubicBezTo>
                    <a:cubicBezTo>
                      <a:pt x="3489" y="20991"/>
                      <a:pt x="4417" y="20967"/>
                      <a:pt x="5358" y="20956"/>
                    </a:cubicBezTo>
                    <a:cubicBezTo>
                      <a:pt x="5668" y="20956"/>
                      <a:pt x="5739" y="20872"/>
                      <a:pt x="5739" y="20551"/>
                    </a:cubicBezTo>
                    <a:cubicBezTo>
                      <a:pt x="5739" y="20325"/>
                      <a:pt x="5703" y="20253"/>
                      <a:pt x="5477" y="20182"/>
                    </a:cubicBezTo>
                    <a:cubicBezTo>
                      <a:pt x="5108" y="20063"/>
                      <a:pt x="5096" y="20063"/>
                      <a:pt x="5132" y="19658"/>
                    </a:cubicBezTo>
                    <a:cubicBezTo>
                      <a:pt x="5179" y="19098"/>
                      <a:pt x="5251" y="18539"/>
                      <a:pt x="5263" y="17967"/>
                    </a:cubicBezTo>
                    <a:cubicBezTo>
                      <a:pt x="5275" y="16646"/>
                      <a:pt x="5275" y="15324"/>
                      <a:pt x="5251" y="13990"/>
                    </a:cubicBezTo>
                    <a:cubicBezTo>
                      <a:pt x="5251" y="12895"/>
                      <a:pt x="5156" y="11788"/>
                      <a:pt x="4965" y="10704"/>
                    </a:cubicBezTo>
                    <a:cubicBezTo>
                      <a:pt x="5287" y="10597"/>
                      <a:pt x="5287" y="10347"/>
                      <a:pt x="5263" y="10073"/>
                    </a:cubicBezTo>
                    <a:cubicBezTo>
                      <a:pt x="5251" y="9954"/>
                      <a:pt x="5251" y="9835"/>
                      <a:pt x="5263" y="9716"/>
                    </a:cubicBezTo>
                    <a:cubicBezTo>
                      <a:pt x="5310" y="8954"/>
                      <a:pt x="5346" y="8180"/>
                      <a:pt x="5394" y="7406"/>
                    </a:cubicBezTo>
                    <a:cubicBezTo>
                      <a:pt x="5406" y="7252"/>
                      <a:pt x="5394" y="7109"/>
                      <a:pt x="5203" y="7061"/>
                    </a:cubicBezTo>
                    <a:cubicBezTo>
                      <a:pt x="5001" y="7025"/>
                      <a:pt x="4918" y="6871"/>
                      <a:pt x="4834" y="6692"/>
                    </a:cubicBezTo>
                    <a:cubicBezTo>
                      <a:pt x="4656" y="6275"/>
                      <a:pt x="4441" y="5882"/>
                      <a:pt x="4203" y="5501"/>
                    </a:cubicBezTo>
                    <a:cubicBezTo>
                      <a:pt x="3917" y="5096"/>
                      <a:pt x="3786" y="4596"/>
                      <a:pt x="3822" y="4096"/>
                    </a:cubicBezTo>
                    <a:cubicBezTo>
                      <a:pt x="3846" y="3965"/>
                      <a:pt x="3834" y="3823"/>
                      <a:pt x="3822" y="3692"/>
                    </a:cubicBezTo>
                    <a:cubicBezTo>
                      <a:pt x="3608" y="2751"/>
                      <a:pt x="3394" y="1822"/>
                      <a:pt x="3167" y="894"/>
                    </a:cubicBezTo>
                    <a:cubicBezTo>
                      <a:pt x="3120" y="727"/>
                      <a:pt x="3048" y="572"/>
                      <a:pt x="2977" y="4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9"/>
              <p:cNvSpPr/>
              <p:nvPr/>
            </p:nvSpPr>
            <p:spPr>
              <a:xfrm>
                <a:off x="1609750" y="1641700"/>
                <a:ext cx="136050" cy="5149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20599" extrusionOk="0">
                    <a:moveTo>
                      <a:pt x="2668" y="36"/>
                    </a:moveTo>
                    <a:cubicBezTo>
                      <a:pt x="2739" y="179"/>
                      <a:pt x="2811" y="334"/>
                      <a:pt x="2858" y="489"/>
                    </a:cubicBezTo>
                    <a:cubicBezTo>
                      <a:pt x="3085" y="1429"/>
                      <a:pt x="3299" y="2358"/>
                      <a:pt x="3513" y="3287"/>
                    </a:cubicBezTo>
                    <a:cubicBezTo>
                      <a:pt x="3525" y="3430"/>
                      <a:pt x="3537" y="3560"/>
                      <a:pt x="3513" y="3703"/>
                    </a:cubicBezTo>
                    <a:cubicBezTo>
                      <a:pt x="3477" y="4203"/>
                      <a:pt x="3608" y="4692"/>
                      <a:pt x="3894" y="5108"/>
                    </a:cubicBezTo>
                    <a:cubicBezTo>
                      <a:pt x="4132" y="5489"/>
                      <a:pt x="4347" y="5882"/>
                      <a:pt x="4525" y="6299"/>
                    </a:cubicBezTo>
                    <a:cubicBezTo>
                      <a:pt x="4609" y="6478"/>
                      <a:pt x="4680" y="6620"/>
                      <a:pt x="4894" y="6668"/>
                    </a:cubicBezTo>
                    <a:cubicBezTo>
                      <a:pt x="5097" y="6716"/>
                      <a:pt x="5097" y="6847"/>
                      <a:pt x="5085" y="7013"/>
                    </a:cubicBezTo>
                    <a:cubicBezTo>
                      <a:pt x="5037" y="7787"/>
                      <a:pt x="5001" y="8549"/>
                      <a:pt x="4954" y="9323"/>
                    </a:cubicBezTo>
                    <a:cubicBezTo>
                      <a:pt x="4942" y="9442"/>
                      <a:pt x="4942" y="9561"/>
                      <a:pt x="4954" y="9668"/>
                    </a:cubicBezTo>
                    <a:cubicBezTo>
                      <a:pt x="4978" y="9942"/>
                      <a:pt x="4978" y="10204"/>
                      <a:pt x="4656" y="10311"/>
                    </a:cubicBezTo>
                    <a:cubicBezTo>
                      <a:pt x="4847" y="11395"/>
                      <a:pt x="4942" y="12502"/>
                      <a:pt x="4942" y="13597"/>
                    </a:cubicBezTo>
                    <a:cubicBezTo>
                      <a:pt x="4966" y="14919"/>
                      <a:pt x="4966" y="16253"/>
                      <a:pt x="4954" y="17574"/>
                    </a:cubicBezTo>
                    <a:cubicBezTo>
                      <a:pt x="4954" y="18134"/>
                      <a:pt x="4870" y="18705"/>
                      <a:pt x="4823" y="19265"/>
                    </a:cubicBezTo>
                    <a:cubicBezTo>
                      <a:pt x="4787" y="19670"/>
                      <a:pt x="4799" y="19670"/>
                      <a:pt x="5168" y="19789"/>
                    </a:cubicBezTo>
                    <a:cubicBezTo>
                      <a:pt x="5394" y="19860"/>
                      <a:pt x="5442" y="19920"/>
                      <a:pt x="5430" y="20158"/>
                    </a:cubicBezTo>
                    <a:cubicBezTo>
                      <a:pt x="5418" y="20467"/>
                      <a:pt x="5359" y="20551"/>
                      <a:pt x="5049" y="20551"/>
                    </a:cubicBezTo>
                    <a:cubicBezTo>
                      <a:pt x="4108" y="20563"/>
                      <a:pt x="3180" y="20598"/>
                      <a:pt x="2239" y="20586"/>
                    </a:cubicBezTo>
                    <a:cubicBezTo>
                      <a:pt x="1656" y="20586"/>
                      <a:pt x="1072" y="20527"/>
                      <a:pt x="477" y="20467"/>
                    </a:cubicBezTo>
                    <a:cubicBezTo>
                      <a:pt x="37" y="20432"/>
                      <a:pt x="1" y="20384"/>
                      <a:pt x="1" y="19943"/>
                    </a:cubicBezTo>
                    <a:cubicBezTo>
                      <a:pt x="1" y="19908"/>
                      <a:pt x="13" y="19860"/>
                      <a:pt x="13" y="19824"/>
                    </a:cubicBezTo>
                    <a:cubicBezTo>
                      <a:pt x="48" y="19801"/>
                      <a:pt x="60" y="19777"/>
                      <a:pt x="84" y="19777"/>
                    </a:cubicBezTo>
                    <a:cubicBezTo>
                      <a:pt x="572" y="19682"/>
                      <a:pt x="549" y="19682"/>
                      <a:pt x="572" y="19181"/>
                    </a:cubicBezTo>
                    <a:cubicBezTo>
                      <a:pt x="632" y="18003"/>
                      <a:pt x="703" y="16824"/>
                      <a:pt x="751" y="15657"/>
                    </a:cubicBezTo>
                    <a:cubicBezTo>
                      <a:pt x="787" y="14979"/>
                      <a:pt x="763" y="14312"/>
                      <a:pt x="763" y="13645"/>
                    </a:cubicBezTo>
                    <a:cubicBezTo>
                      <a:pt x="763" y="12681"/>
                      <a:pt x="763" y="11704"/>
                      <a:pt x="763" y="10740"/>
                    </a:cubicBezTo>
                    <a:cubicBezTo>
                      <a:pt x="763" y="10585"/>
                      <a:pt x="739" y="10418"/>
                      <a:pt x="727" y="10252"/>
                    </a:cubicBezTo>
                    <a:lnTo>
                      <a:pt x="346" y="10168"/>
                    </a:lnTo>
                    <a:lnTo>
                      <a:pt x="346" y="9752"/>
                    </a:lnTo>
                    <a:cubicBezTo>
                      <a:pt x="346" y="8906"/>
                      <a:pt x="358" y="8049"/>
                      <a:pt x="358" y="7192"/>
                    </a:cubicBezTo>
                    <a:cubicBezTo>
                      <a:pt x="358" y="6978"/>
                      <a:pt x="382" y="6811"/>
                      <a:pt x="644" y="6751"/>
                    </a:cubicBezTo>
                    <a:cubicBezTo>
                      <a:pt x="703" y="6728"/>
                      <a:pt x="775" y="6620"/>
                      <a:pt x="787" y="6549"/>
                    </a:cubicBezTo>
                    <a:cubicBezTo>
                      <a:pt x="834" y="6406"/>
                      <a:pt x="858" y="6251"/>
                      <a:pt x="882" y="6097"/>
                    </a:cubicBezTo>
                    <a:cubicBezTo>
                      <a:pt x="965" y="5644"/>
                      <a:pt x="1156" y="5215"/>
                      <a:pt x="1418" y="4834"/>
                    </a:cubicBezTo>
                    <a:cubicBezTo>
                      <a:pt x="1656" y="4525"/>
                      <a:pt x="1763" y="4120"/>
                      <a:pt x="1715" y="3727"/>
                    </a:cubicBezTo>
                    <a:cubicBezTo>
                      <a:pt x="1692" y="3430"/>
                      <a:pt x="1715" y="3120"/>
                      <a:pt x="1799" y="2834"/>
                    </a:cubicBezTo>
                    <a:cubicBezTo>
                      <a:pt x="1977" y="2144"/>
                      <a:pt x="2132" y="1441"/>
                      <a:pt x="2323" y="751"/>
                    </a:cubicBezTo>
                    <a:cubicBezTo>
                      <a:pt x="2382" y="501"/>
                      <a:pt x="2489" y="262"/>
                      <a:pt x="2573" y="1"/>
                    </a:cubicBezTo>
                    <a:close/>
                    <a:moveTo>
                      <a:pt x="3073" y="6597"/>
                    </a:moveTo>
                    <a:cubicBezTo>
                      <a:pt x="2680" y="6561"/>
                      <a:pt x="2287" y="6644"/>
                      <a:pt x="1930" y="6823"/>
                    </a:cubicBezTo>
                    <a:cubicBezTo>
                      <a:pt x="1668" y="6942"/>
                      <a:pt x="1441" y="7120"/>
                      <a:pt x="1263" y="7347"/>
                    </a:cubicBezTo>
                    <a:cubicBezTo>
                      <a:pt x="703" y="8228"/>
                      <a:pt x="810" y="9264"/>
                      <a:pt x="1584" y="10073"/>
                    </a:cubicBezTo>
                    <a:cubicBezTo>
                      <a:pt x="1989" y="10502"/>
                      <a:pt x="2549" y="10454"/>
                      <a:pt x="3073" y="10359"/>
                    </a:cubicBezTo>
                    <a:cubicBezTo>
                      <a:pt x="3466" y="10311"/>
                      <a:pt x="3823" y="10097"/>
                      <a:pt x="4049" y="9764"/>
                    </a:cubicBezTo>
                    <a:cubicBezTo>
                      <a:pt x="4525" y="9002"/>
                      <a:pt x="4585" y="8216"/>
                      <a:pt x="4180" y="7394"/>
                    </a:cubicBezTo>
                    <a:cubicBezTo>
                      <a:pt x="3930" y="6906"/>
                      <a:pt x="3585" y="6549"/>
                      <a:pt x="3073" y="6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9"/>
              <p:cNvSpPr/>
              <p:nvPr/>
            </p:nvSpPr>
            <p:spPr>
              <a:xfrm>
                <a:off x="1627325" y="1805400"/>
                <a:ext cx="9705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954" extrusionOk="0">
                    <a:moveTo>
                      <a:pt x="2370" y="49"/>
                    </a:moveTo>
                    <a:cubicBezTo>
                      <a:pt x="2882" y="1"/>
                      <a:pt x="3227" y="358"/>
                      <a:pt x="3477" y="846"/>
                    </a:cubicBezTo>
                    <a:cubicBezTo>
                      <a:pt x="3882" y="1656"/>
                      <a:pt x="3822" y="2454"/>
                      <a:pt x="3346" y="3216"/>
                    </a:cubicBezTo>
                    <a:cubicBezTo>
                      <a:pt x="3120" y="3549"/>
                      <a:pt x="2763" y="3763"/>
                      <a:pt x="2370" y="3811"/>
                    </a:cubicBezTo>
                    <a:cubicBezTo>
                      <a:pt x="1846" y="3906"/>
                      <a:pt x="1286" y="3954"/>
                      <a:pt x="869" y="3525"/>
                    </a:cubicBezTo>
                    <a:cubicBezTo>
                      <a:pt x="107" y="2716"/>
                      <a:pt x="0" y="1680"/>
                      <a:pt x="560" y="799"/>
                    </a:cubicBezTo>
                    <a:cubicBezTo>
                      <a:pt x="738" y="572"/>
                      <a:pt x="965" y="394"/>
                      <a:pt x="1227" y="275"/>
                    </a:cubicBezTo>
                    <a:cubicBezTo>
                      <a:pt x="1584" y="96"/>
                      <a:pt x="1977" y="13"/>
                      <a:pt x="2370" y="49"/>
                    </a:cubicBezTo>
                    <a:close/>
                    <a:moveTo>
                      <a:pt x="3501" y="1882"/>
                    </a:moveTo>
                    <a:cubicBezTo>
                      <a:pt x="3525" y="1346"/>
                      <a:pt x="3251" y="930"/>
                      <a:pt x="2905" y="549"/>
                    </a:cubicBezTo>
                    <a:cubicBezTo>
                      <a:pt x="2810" y="477"/>
                      <a:pt x="2715" y="418"/>
                      <a:pt x="2596" y="406"/>
                    </a:cubicBezTo>
                    <a:cubicBezTo>
                      <a:pt x="2060" y="275"/>
                      <a:pt x="1500" y="370"/>
                      <a:pt x="1048" y="680"/>
                    </a:cubicBezTo>
                    <a:cubicBezTo>
                      <a:pt x="679" y="906"/>
                      <a:pt x="453" y="1287"/>
                      <a:pt x="441" y="1715"/>
                    </a:cubicBezTo>
                    <a:cubicBezTo>
                      <a:pt x="405" y="2263"/>
                      <a:pt x="596" y="2799"/>
                      <a:pt x="953" y="3216"/>
                    </a:cubicBezTo>
                    <a:cubicBezTo>
                      <a:pt x="1143" y="3442"/>
                      <a:pt x="1417" y="3573"/>
                      <a:pt x="1715" y="3585"/>
                    </a:cubicBezTo>
                    <a:cubicBezTo>
                      <a:pt x="2084" y="3609"/>
                      <a:pt x="2453" y="3525"/>
                      <a:pt x="2774" y="3347"/>
                    </a:cubicBezTo>
                    <a:cubicBezTo>
                      <a:pt x="2929" y="3263"/>
                      <a:pt x="3060" y="3144"/>
                      <a:pt x="3155" y="3001"/>
                    </a:cubicBezTo>
                    <a:cubicBezTo>
                      <a:pt x="3382" y="2680"/>
                      <a:pt x="3501" y="2287"/>
                      <a:pt x="3501" y="18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9"/>
              <p:cNvSpPr/>
              <p:nvPr/>
            </p:nvSpPr>
            <p:spPr>
              <a:xfrm>
                <a:off x="1637450" y="1812250"/>
                <a:ext cx="78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347" extrusionOk="0">
                    <a:moveTo>
                      <a:pt x="3096" y="1608"/>
                    </a:moveTo>
                    <a:cubicBezTo>
                      <a:pt x="3096" y="2013"/>
                      <a:pt x="2977" y="2406"/>
                      <a:pt x="2750" y="2739"/>
                    </a:cubicBezTo>
                    <a:cubicBezTo>
                      <a:pt x="2643" y="2882"/>
                      <a:pt x="2512" y="2989"/>
                      <a:pt x="2369" y="3073"/>
                    </a:cubicBezTo>
                    <a:cubicBezTo>
                      <a:pt x="2036" y="3263"/>
                      <a:pt x="1667" y="3346"/>
                      <a:pt x="1298" y="3311"/>
                    </a:cubicBezTo>
                    <a:cubicBezTo>
                      <a:pt x="1012" y="3311"/>
                      <a:pt x="726" y="3168"/>
                      <a:pt x="548" y="2942"/>
                    </a:cubicBezTo>
                    <a:cubicBezTo>
                      <a:pt x="179" y="2537"/>
                      <a:pt x="0" y="1989"/>
                      <a:pt x="24" y="1441"/>
                    </a:cubicBezTo>
                    <a:cubicBezTo>
                      <a:pt x="48" y="1025"/>
                      <a:pt x="274" y="632"/>
                      <a:pt x="631" y="418"/>
                    </a:cubicBezTo>
                    <a:cubicBezTo>
                      <a:pt x="1084" y="108"/>
                      <a:pt x="1655" y="1"/>
                      <a:pt x="2179" y="132"/>
                    </a:cubicBezTo>
                    <a:cubicBezTo>
                      <a:pt x="2298" y="156"/>
                      <a:pt x="2405" y="203"/>
                      <a:pt x="2489" y="287"/>
                    </a:cubicBezTo>
                    <a:cubicBezTo>
                      <a:pt x="2846" y="656"/>
                      <a:pt x="3120" y="1084"/>
                      <a:pt x="3096" y="1608"/>
                    </a:cubicBezTo>
                    <a:close/>
                    <a:moveTo>
                      <a:pt x="1441" y="1632"/>
                    </a:moveTo>
                    <a:cubicBezTo>
                      <a:pt x="1274" y="1691"/>
                      <a:pt x="1084" y="1691"/>
                      <a:pt x="905" y="1632"/>
                    </a:cubicBezTo>
                    <a:cubicBezTo>
                      <a:pt x="774" y="1572"/>
                      <a:pt x="619" y="1656"/>
                      <a:pt x="595" y="1799"/>
                    </a:cubicBezTo>
                    <a:cubicBezTo>
                      <a:pt x="572" y="1918"/>
                      <a:pt x="643" y="1989"/>
                      <a:pt x="845" y="1989"/>
                    </a:cubicBezTo>
                    <a:cubicBezTo>
                      <a:pt x="1107" y="2001"/>
                      <a:pt x="1369" y="1989"/>
                      <a:pt x="1643" y="1989"/>
                    </a:cubicBezTo>
                    <a:cubicBezTo>
                      <a:pt x="1846" y="1799"/>
                      <a:pt x="1703" y="1549"/>
                      <a:pt x="1679" y="1322"/>
                    </a:cubicBezTo>
                    <a:cubicBezTo>
                      <a:pt x="1655" y="1096"/>
                      <a:pt x="1738" y="846"/>
                      <a:pt x="1548" y="620"/>
                    </a:cubicBezTo>
                    <a:cubicBezTo>
                      <a:pt x="1346" y="965"/>
                      <a:pt x="1596" y="1299"/>
                      <a:pt x="1441" y="16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9"/>
              <p:cNvSpPr/>
              <p:nvPr/>
            </p:nvSpPr>
            <p:spPr>
              <a:xfrm>
                <a:off x="1651725" y="1828025"/>
                <a:ext cx="3187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82" extrusionOk="0">
                    <a:moveTo>
                      <a:pt x="870" y="1001"/>
                    </a:moveTo>
                    <a:cubicBezTo>
                      <a:pt x="1025" y="668"/>
                      <a:pt x="775" y="334"/>
                      <a:pt x="977" y="1"/>
                    </a:cubicBezTo>
                    <a:cubicBezTo>
                      <a:pt x="1167" y="227"/>
                      <a:pt x="1084" y="477"/>
                      <a:pt x="1108" y="703"/>
                    </a:cubicBezTo>
                    <a:cubicBezTo>
                      <a:pt x="1132" y="918"/>
                      <a:pt x="1275" y="1168"/>
                      <a:pt x="1072" y="1370"/>
                    </a:cubicBezTo>
                    <a:cubicBezTo>
                      <a:pt x="798" y="1370"/>
                      <a:pt x="536" y="1382"/>
                      <a:pt x="274" y="1370"/>
                    </a:cubicBezTo>
                    <a:cubicBezTo>
                      <a:pt x="72" y="1358"/>
                      <a:pt x="1" y="1299"/>
                      <a:pt x="24" y="1180"/>
                    </a:cubicBezTo>
                    <a:cubicBezTo>
                      <a:pt x="48" y="1025"/>
                      <a:pt x="203" y="953"/>
                      <a:pt x="334" y="1013"/>
                    </a:cubicBezTo>
                    <a:cubicBezTo>
                      <a:pt x="513" y="1072"/>
                      <a:pt x="703" y="1060"/>
                      <a:pt x="870" y="10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" name="Google Shape;1895;p19"/>
            <p:cNvGrpSpPr/>
            <p:nvPr/>
          </p:nvGrpSpPr>
          <p:grpSpPr>
            <a:xfrm>
              <a:off x="4537450" y="3386188"/>
              <a:ext cx="341150" cy="469450"/>
              <a:chOff x="1198100" y="3386250"/>
              <a:chExt cx="341150" cy="469450"/>
            </a:xfrm>
          </p:grpSpPr>
          <p:sp>
            <p:nvSpPr>
              <p:cNvPr id="1896" name="Google Shape;1896;p19"/>
              <p:cNvSpPr/>
              <p:nvPr/>
            </p:nvSpPr>
            <p:spPr>
              <a:xfrm>
                <a:off x="1204650" y="3811025"/>
                <a:ext cx="25452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787" extrusionOk="0">
                    <a:moveTo>
                      <a:pt x="10180" y="893"/>
                    </a:moveTo>
                    <a:cubicBezTo>
                      <a:pt x="10180" y="1381"/>
                      <a:pt x="7894" y="1786"/>
                      <a:pt x="5084" y="1786"/>
                    </a:cubicBezTo>
                    <a:cubicBezTo>
                      <a:pt x="2275" y="1786"/>
                      <a:pt x="0" y="1393"/>
                      <a:pt x="0" y="893"/>
                    </a:cubicBezTo>
                    <a:cubicBezTo>
                      <a:pt x="0" y="405"/>
                      <a:pt x="2275" y="0"/>
                      <a:pt x="5084" y="0"/>
                    </a:cubicBezTo>
                    <a:cubicBezTo>
                      <a:pt x="7894" y="0"/>
                      <a:pt x="10180" y="405"/>
                      <a:pt x="10180" y="8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9"/>
              <p:cNvSpPr/>
              <p:nvPr/>
            </p:nvSpPr>
            <p:spPr>
              <a:xfrm>
                <a:off x="1198100" y="3386250"/>
                <a:ext cx="341150" cy="458425"/>
              </a:xfrm>
              <a:custGeom>
                <a:avLst/>
                <a:gdLst/>
                <a:ahLst/>
                <a:cxnLst/>
                <a:rect l="l" t="t" r="r" b="b"/>
                <a:pathLst>
                  <a:path w="13646" h="18337" extrusionOk="0">
                    <a:moveTo>
                      <a:pt x="8394" y="9240"/>
                    </a:moveTo>
                    <a:cubicBezTo>
                      <a:pt x="8085" y="9478"/>
                      <a:pt x="7823" y="9693"/>
                      <a:pt x="7537" y="9895"/>
                    </a:cubicBezTo>
                    <a:cubicBezTo>
                      <a:pt x="7359" y="10026"/>
                      <a:pt x="7168" y="10133"/>
                      <a:pt x="6978" y="10228"/>
                    </a:cubicBezTo>
                    <a:cubicBezTo>
                      <a:pt x="6632" y="10395"/>
                      <a:pt x="6358" y="10681"/>
                      <a:pt x="6192" y="11038"/>
                    </a:cubicBezTo>
                    <a:cubicBezTo>
                      <a:pt x="6144" y="11133"/>
                      <a:pt x="6108" y="11228"/>
                      <a:pt x="6073" y="11324"/>
                    </a:cubicBezTo>
                    <a:cubicBezTo>
                      <a:pt x="5811" y="12193"/>
                      <a:pt x="5239" y="12848"/>
                      <a:pt x="4620" y="13491"/>
                    </a:cubicBezTo>
                    <a:cubicBezTo>
                      <a:pt x="4453" y="13657"/>
                      <a:pt x="4311" y="13848"/>
                      <a:pt x="4144" y="14026"/>
                    </a:cubicBezTo>
                    <a:cubicBezTo>
                      <a:pt x="4061" y="14110"/>
                      <a:pt x="4037" y="14241"/>
                      <a:pt x="4108" y="14348"/>
                    </a:cubicBezTo>
                    <a:cubicBezTo>
                      <a:pt x="4465" y="14896"/>
                      <a:pt x="4370" y="15467"/>
                      <a:pt x="4120" y="16027"/>
                    </a:cubicBezTo>
                    <a:cubicBezTo>
                      <a:pt x="4013" y="16265"/>
                      <a:pt x="3918" y="16515"/>
                      <a:pt x="3846" y="16777"/>
                    </a:cubicBezTo>
                    <a:cubicBezTo>
                      <a:pt x="3775" y="17003"/>
                      <a:pt x="3822" y="17051"/>
                      <a:pt x="4061" y="17110"/>
                    </a:cubicBezTo>
                    <a:cubicBezTo>
                      <a:pt x="4203" y="17134"/>
                      <a:pt x="4346" y="17170"/>
                      <a:pt x="4477" y="17241"/>
                    </a:cubicBezTo>
                    <a:cubicBezTo>
                      <a:pt x="4632" y="17313"/>
                      <a:pt x="4703" y="17479"/>
                      <a:pt x="4668" y="17646"/>
                    </a:cubicBezTo>
                    <a:cubicBezTo>
                      <a:pt x="4656" y="17801"/>
                      <a:pt x="4525" y="17825"/>
                      <a:pt x="4394" y="17860"/>
                    </a:cubicBezTo>
                    <a:cubicBezTo>
                      <a:pt x="3930" y="18027"/>
                      <a:pt x="3465" y="17979"/>
                      <a:pt x="2989" y="17908"/>
                    </a:cubicBezTo>
                    <a:cubicBezTo>
                      <a:pt x="2787" y="17884"/>
                      <a:pt x="2584" y="17896"/>
                      <a:pt x="2370" y="17896"/>
                    </a:cubicBezTo>
                    <a:cubicBezTo>
                      <a:pt x="1953" y="17884"/>
                      <a:pt x="1524" y="17884"/>
                      <a:pt x="1096" y="17848"/>
                    </a:cubicBezTo>
                    <a:cubicBezTo>
                      <a:pt x="762" y="17825"/>
                      <a:pt x="643" y="17634"/>
                      <a:pt x="715" y="17313"/>
                    </a:cubicBezTo>
                    <a:cubicBezTo>
                      <a:pt x="751" y="17134"/>
                      <a:pt x="822" y="16979"/>
                      <a:pt x="917" y="16836"/>
                    </a:cubicBezTo>
                    <a:cubicBezTo>
                      <a:pt x="1084" y="16586"/>
                      <a:pt x="1096" y="16265"/>
                      <a:pt x="953" y="16015"/>
                    </a:cubicBezTo>
                    <a:cubicBezTo>
                      <a:pt x="834" y="15765"/>
                      <a:pt x="703" y="15539"/>
                      <a:pt x="548" y="15324"/>
                    </a:cubicBezTo>
                    <a:cubicBezTo>
                      <a:pt x="48" y="14574"/>
                      <a:pt x="0" y="13800"/>
                      <a:pt x="322" y="12991"/>
                    </a:cubicBezTo>
                    <a:cubicBezTo>
                      <a:pt x="727" y="11931"/>
                      <a:pt x="1334" y="11002"/>
                      <a:pt x="1965" y="10074"/>
                    </a:cubicBezTo>
                    <a:cubicBezTo>
                      <a:pt x="2251" y="9657"/>
                      <a:pt x="2477" y="9193"/>
                      <a:pt x="2727" y="8752"/>
                    </a:cubicBezTo>
                    <a:cubicBezTo>
                      <a:pt x="2739" y="8716"/>
                      <a:pt x="2763" y="8669"/>
                      <a:pt x="2775" y="8621"/>
                    </a:cubicBezTo>
                    <a:cubicBezTo>
                      <a:pt x="2894" y="7990"/>
                      <a:pt x="3025" y="7359"/>
                      <a:pt x="2953" y="6704"/>
                    </a:cubicBezTo>
                    <a:cubicBezTo>
                      <a:pt x="2929" y="6549"/>
                      <a:pt x="2858" y="6406"/>
                      <a:pt x="2751" y="6287"/>
                    </a:cubicBezTo>
                    <a:cubicBezTo>
                      <a:pt x="2596" y="6109"/>
                      <a:pt x="2417" y="5966"/>
                      <a:pt x="2263" y="5787"/>
                    </a:cubicBezTo>
                    <a:cubicBezTo>
                      <a:pt x="2072" y="5585"/>
                      <a:pt x="2084" y="5513"/>
                      <a:pt x="2298" y="5311"/>
                    </a:cubicBezTo>
                    <a:cubicBezTo>
                      <a:pt x="2465" y="5144"/>
                      <a:pt x="2644" y="5061"/>
                      <a:pt x="2894" y="5144"/>
                    </a:cubicBezTo>
                    <a:cubicBezTo>
                      <a:pt x="3060" y="5204"/>
                      <a:pt x="3168" y="5097"/>
                      <a:pt x="3263" y="4978"/>
                    </a:cubicBezTo>
                    <a:cubicBezTo>
                      <a:pt x="3477" y="4680"/>
                      <a:pt x="3775" y="4454"/>
                      <a:pt x="4108" y="4335"/>
                    </a:cubicBezTo>
                    <a:cubicBezTo>
                      <a:pt x="4251" y="4275"/>
                      <a:pt x="4418" y="4251"/>
                      <a:pt x="4572" y="4263"/>
                    </a:cubicBezTo>
                    <a:cubicBezTo>
                      <a:pt x="4918" y="4323"/>
                      <a:pt x="5180" y="4156"/>
                      <a:pt x="5442" y="3990"/>
                    </a:cubicBezTo>
                    <a:cubicBezTo>
                      <a:pt x="5489" y="3954"/>
                      <a:pt x="5525" y="3882"/>
                      <a:pt x="5537" y="3823"/>
                    </a:cubicBezTo>
                    <a:cubicBezTo>
                      <a:pt x="5561" y="3704"/>
                      <a:pt x="5573" y="3597"/>
                      <a:pt x="5585" y="3478"/>
                    </a:cubicBezTo>
                    <a:cubicBezTo>
                      <a:pt x="5620" y="3085"/>
                      <a:pt x="5692" y="2727"/>
                      <a:pt x="5966" y="2406"/>
                    </a:cubicBezTo>
                    <a:cubicBezTo>
                      <a:pt x="6216" y="2108"/>
                      <a:pt x="6382" y="1739"/>
                      <a:pt x="6597" y="1418"/>
                    </a:cubicBezTo>
                    <a:cubicBezTo>
                      <a:pt x="7037" y="751"/>
                      <a:pt x="7704" y="275"/>
                      <a:pt x="8466" y="72"/>
                    </a:cubicBezTo>
                    <a:cubicBezTo>
                      <a:pt x="8752" y="1"/>
                      <a:pt x="9061" y="49"/>
                      <a:pt x="9359" y="37"/>
                    </a:cubicBezTo>
                    <a:cubicBezTo>
                      <a:pt x="9871" y="13"/>
                      <a:pt x="10371" y="96"/>
                      <a:pt x="10847" y="275"/>
                    </a:cubicBezTo>
                    <a:cubicBezTo>
                      <a:pt x="11014" y="334"/>
                      <a:pt x="11157" y="430"/>
                      <a:pt x="11288" y="537"/>
                    </a:cubicBezTo>
                    <a:cubicBezTo>
                      <a:pt x="11645" y="846"/>
                      <a:pt x="11978" y="1192"/>
                      <a:pt x="12252" y="1573"/>
                    </a:cubicBezTo>
                    <a:cubicBezTo>
                      <a:pt x="12454" y="1823"/>
                      <a:pt x="12681" y="2061"/>
                      <a:pt x="12931" y="2263"/>
                    </a:cubicBezTo>
                    <a:cubicBezTo>
                      <a:pt x="13240" y="2561"/>
                      <a:pt x="13455" y="2942"/>
                      <a:pt x="13538" y="3370"/>
                    </a:cubicBezTo>
                    <a:cubicBezTo>
                      <a:pt x="13645" y="3763"/>
                      <a:pt x="13574" y="4180"/>
                      <a:pt x="13347" y="4525"/>
                    </a:cubicBezTo>
                    <a:cubicBezTo>
                      <a:pt x="13193" y="4763"/>
                      <a:pt x="13085" y="5037"/>
                      <a:pt x="12931" y="5275"/>
                    </a:cubicBezTo>
                    <a:cubicBezTo>
                      <a:pt x="12835" y="5442"/>
                      <a:pt x="12716" y="5573"/>
                      <a:pt x="12573" y="5692"/>
                    </a:cubicBezTo>
                    <a:cubicBezTo>
                      <a:pt x="12002" y="6121"/>
                      <a:pt x="11383" y="6430"/>
                      <a:pt x="10657" y="6490"/>
                    </a:cubicBezTo>
                    <a:cubicBezTo>
                      <a:pt x="10395" y="6502"/>
                      <a:pt x="10359" y="6549"/>
                      <a:pt x="10335" y="6799"/>
                    </a:cubicBezTo>
                    <a:cubicBezTo>
                      <a:pt x="10264" y="7407"/>
                      <a:pt x="10204" y="8014"/>
                      <a:pt x="10157" y="8621"/>
                    </a:cubicBezTo>
                    <a:cubicBezTo>
                      <a:pt x="10133" y="8966"/>
                      <a:pt x="10204" y="9014"/>
                      <a:pt x="10538" y="8954"/>
                    </a:cubicBezTo>
                    <a:cubicBezTo>
                      <a:pt x="10823" y="8907"/>
                      <a:pt x="10895" y="8942"/>
                      <a:pt x="11014" y="9204"/>
                    </a:cubicBezTo>
                    <a:cubicBezTo>
                      <a:pt x="11049" y="9264"/>
                      <a:pt x="11073" y="9335"/>
                      <a:pt x="11097" y="9395"/>
                    </a:cubicBezTo>
                    <a:cubicBezTo>
                      <a:pt x="11216" y="9728"/>
                      <a:pt x="11169" y="9871"/>
                      <a:pt x="10907" y="10097"/>
                    </a:cubicBezTo>
                    <a:cubicBezTo>
                      <a:pt x="10823" y="10145"/>
                      <a:pt x="10752" y="10205"/>
                      <a:pt x="10692" y="10276"/>
                    </a:cubicBezTo>
                    <a:cubicBezTo>
                      <a:pt x="10597" y="10383"/>
                      <a:pt x="10526" y="10514"/>
                      <a:pt x="10490" y="10657"/>
                    </a:cubicBezTo>
                    <a:cubicBezTo>
                      <a:pt x="10407" y="11407"/>
                      <a:pt x="10323" y="12145"/>
                      <a:pt x="10299" y="12895"/>
                    </a:cubicBezTo>
                    <a:cubicBezTo>
                      <a:pt x="10276" y="13705"/>
                      <a:pt x="10311" y="14527"/>
                      <a:pt x="10359" y="15348"/>
                    </a:cubicBezTo>
                    <a:cubicBezTo>
                      <a:pt x="10395" y="16134"/>
                      <a:pt x="10478" y="16908"/>
                      <a:pt x="10549" y="17694"/>
                    </a:cubicBezTo>
                    <a:cubicBezTo>
                      <a:pt x="10585" y="17872"/>
                      <a:pt x="10490" y="18039"/>
                      <a:pt x="10311" y="18098"/>
                    </a:cubicBezTo>
                    <a:cubicBezTo>
                      <a:pt x="10014" y="18241"/>
                      <a:pt x="9680" y="18313"/>
                      <a:pt x="9347" y="18313"/>
                    </a:cubicBezTo>
                    <a:cubicBezTo>
                      <a:pt x="8894" y="18337"/>
                      <a:pt x="8442" y="18265"/>
                      <a:pt x="8025" y="18098"/>
                    </a:cubicBezTo>
                    <a:cubicBezTo>
                      <a:pt x="7775" y="17991"/>
                      <a:pt x="7740" y="17920"/>
                      <a:pt x="7728" y="17658"/>
                    </a:cubicBezTo>
                    <a:cubicBezTo>
                      <a:pt x="7704" y="16943"/>
                      <a:pt x="7835" y="16253"/>
                      <a:pt x="7918" y="15562"/>
                    </a:cubicBezTo>
                    <a:cubicBezTo>
                      <a:pt x="7978" y="14919"/>
                      <a:pt x="8037" y="14276"/>
                      <a:pt x="8085" y="13622"/>
                    </a:cubicBezTo>
                    <a:cubicBezTo>
                      <a:pt x="8192" y="12526"/>
                      <a:pt x="8287" y="11419"/>
                      <a:pt x="8382" y="10312"/>
                    </a:cubicBezTo>
                    <a:cubicBezTo>
                      <a:pt x="8442" y="9955"/>
                      <a:pt x="8442" y="9597"/>
                      <a:pt x="8394" y="9240"/>
                    </a:cubicBezTo>
                    <a:close/>
                    <a:moveTo>
                      <a:pt x="10716" y="9193"/>
                    </a:moveTo>
                    <a:cubicBezTo>
                      <a:pt x="10645" y="9193"/>
                      <a:pt x="10585" y="9193"/>
                      <a:pt x="10526" y="9216"/>
                    </a:cubicBezTo>
                    <a:cubicBezTo>
                      <a:pt x="9978" y="9312"/>
                      <a:pt x="9918" y="9264"/>
                      <a:pt x="9930" y="8716"/>
                    </a:cubicBezTo>
                    <a:cubicBezTo>
                      <a:pt x="9954" y="7990"/>
                      <a:pt x="10002" y="7264"/>
                      <a:pt x="10026" y="6537"/>
                    </a:cubicBezTo>
                    <a:cubicBezTo>
                      <a:pt x="10014" y="6430"/>
                      <a:pt x="10085" y="6323"/>
                      <a:pt x="10192" y="6299"/>
                    </a:cubicBezTo>
                    <a:cubicBezTo>
                      <a:pt x="10287" y="6264"/>
                      <a:pt x="10383" y="6240"/>
                      <a:pt x="10490" y="6228"/>
                    </a:cubicBezTo>
                    <a:cubicBezTo>
                      <a:pt x="11169" y="6228"/>
                      <a:pt x="11740" y="5930"/>
                      <a:pt x="12276" y="5573"/>
                    </a:cubicBezTo>
                    <a:cubicBezTo>
                      <a:pt x="12562" y="5383"/>
                      <a:pt x="12776" y="5121"/>
                      <a:pt x="12919" y="4811"/>
                    </a:cubicBezTo>
                    <a:cubicBezTo>
                      <a:pt x="12954" y="4692"/>
                      <a:pt x="13014" y="4573"/>
                      <a:pt x="13074" y="4466"/>
                    </a:cubicBezTo>
                    <a:cubicBezTo>
                      <a:pt x="13324" y="4120"/>
                      <a:pt x="13324" y="3739"/>
                      <a:pt x="13240" y="3335"/>
                    </a:cubicBezTo>
                    <a:cubicBezTo>
                      <a:pt x="13145" y="3037"/>
                      <a:pt x="12990" y="2763"/>
                      <a:pt x="12764" y="2549"/>
                    </a:cubicBezTo>
                    <a:cubicBezTo>
                      <a:pt x="12395" y="2120"/>
                      <a:pt x="12014" y="1715"/>
                      <a:pt x="11645" y="1287"/>
                    </a:cubicBezTo>
                    <a:cubicBezTo>
                      <a:pt x="11288" y="846"/>
                      <a:pt x="10799" y="549"/>
                      <a:pt x="10264" y="430"/>
                    </a:cubicBezTo>
                    <a:cubicBezTo>
                      <a:pt x="9859" y="334"/>
                      <a:pt x="9442" y="310"/>
                      <a:pt x="9025" y="346"/>
                    </a:cubicBezTo>
                    <a:cubicBezTo>
                      <a:pt x="8787" y="346"/>
                      <a:pt x="8537" y="370"/>
                      <a:pt x="8311" y="430"/>
                    </a:cubicBezTo>
                    <a:cubicBezTo>
                      <a:pt x="7882" y="561"/>
                      <a:pt x="7501" y="787"/>
                      <a:pt x="7192" y="1096"/>
                    </a:cubicBezTo>
                    <a:cubicBezTo>
                      <a:pt x="6620" y="1656"/>
                      <a:pt x="6251" y="2358"/>
                      <a:pt x="5930" y="3073"/>
                    </a:cubicBezTo>
                    <a:cubicBezTo>
                      <a:pt x="5751" y="3466"/>
                      <a:pt x="5644" y="3942"/>
                      <a:pt x="6025" y="4335"/>
                    </a:cubicBezTo>
                    <a:cubicBezTo>
                      <a:pt x="6085" y="4394"/>
                      <a:pt x="6085" y="4490"/>
                      <a:pt x="6120" y="4561"/>
                    </a:cubicBezTo>
                    <a:cubicBezTo>
                      <a:pt x="6156" y="4632"/>
                      <a:pt x="6168" y="4728"/>
                      <a:pt x="6227" y="4763"/>
                    </a:cubicBezTo>
                    <a:cubicBezTo>
                      <a:pt x="6525" y="4966"/>
                      <a:pt x="6775" y="5228"/>
                      <a:pt x="7144" y="5311"/>
                    </a:cubicBezTo>
                    <a:cubicBezTo>
                      <a:pt x="7644" y="5430"/>
                      <a:pt x="8109" y="5633"/>
                      <a:pt x="8430" y="6061"/>
                    </a:cubicBezTo>
                    <a:cubicBezTo>
                      <a:pt x="8454" y="6097"/>
                      <a:pt x="8490" y="6121"/>
                      <a:pt x="8537" y="6145"/>
                    </a:cubicBezTo>
                    <a:cubicBezTo>
                      <a:pt x="8978" y="6383"/>
                      <a:pt x="9014" y="6752"/>
                      <a:pt x="8918" y="7192"/>
                    </a:cubicBezTo>
                    <a:cubicBezTo>
                      <a:pt x="8847" y="7585"/>
                      <a:pt x="8775" y="7978"/>
                      <a:pt x="8704" y="8383"/>
                    </a:cubicBezTo>
                    <a:cubicBezTo>
                      <a:pt x="8692" y="8442"/>
                      <a:pt x="8692" y="8490"/>
                      <a:pt x="8704" y="8550"/>
                    </a:cubicBezTo>
                    <a:cubicBezTo>
                      <a:pt x="8811" y="9014"/>
                      <a:pt x="8740" y="9466"/>
                      <a:pt x="8704" y="9931"/>
                    </a:cubicBezTo>
                    <a:cubicBezTo>
                      <a:pt x="8633" y="10847"/>
                      <a:pt x="8549" y="11764"/>
                      <a:pt x="8466" y="12681"/>
                    </a:cubicBezTo>
                    <a:cubicBezTo>
                      <a:pt x="8382" y="13598"/>
                      <a:pt x="8299" y="14467"/>
                      <a:pt x="8216" y="15372"/>
                    </a:cubicBezTo>
                    <a:cubicBezTo>
                      <a:pt x="8156" y="16110"/>
                      <a:pt x="8073" y="16836"/>
                      <a:pt x="8013" y="17575"/>
                    </a:cubicBezTo>
                    <a:cubicBezTo>
                      <a:pt x="7990" y="17836"/>
                      <a:pt x="8037" y="17896"/>
                      <a:pt x="8287" y="17991"/>
                    </a:cubicBezTo>
                    <a:cubicBezTo>
                      <a:pt x="8823" y="18194"/>
                      <a:pt x="9430" y="18194"/>
                      <a:pt x="9978" y="17991"/>
                    </a:cubicBezTo>
                    <a:cubicBezTo>
                      <a:pt x="10264" y="17884"/>
                      <a:pt x="10264" y="17872"/>
                      <a:pt x="10240" y="17563"/>
                    </a:cubicBezTo>
                    <a:cubicBezTo>
                      <a:pt x="10168" y="16289"/>
                      <a:pt x="10073" y="15027"/>
                      <a:pt x="10026" y="13753"/>
                    </a:cubicBezTo>
                    <a:cubicBezTo>
                      <a:pt x="10026" y="13241"/>
                      <a:pt x="10061" y="12717"/>
                      <a:pt x="10121" y="12205"/>
                    </a:cubicBezTo>
                    <a:cubicBezTo>
                      <a:pt x="10145" y="11800"/>
                      <a:pt x="10216" y="11383"/>
                      <a:pt x="10204" y="10967"/>
                    </a:cubicBezTo>
                    <a:cubicBezTo>
                      <a:pt x="10192" y="10550"/>
                      <a:pt x="10240" y="10240"/>
                      <a:pt x="10597" y="9966"/>
                    </a:cubicBezTo>
                    <a:cubicBezTo>
                      <a:pt x="10942" y="9704"/>
                      <a:pt x="10919" y="9621"/>
                      <a:pt x="10716" y="9193"/>
                    </a:cubicBezTo>
                    <a:close/>
                    <a:moveTo>
                      <a:pt x="8525" y="6549"/>
                    </a:moveTo>
                    <a:cubicBezTo>
                      <a:pt x="8406" y="6787"/>
                      <a:pt x="8299" y="6990"/>
                      <a:pt x="8204" y="7192"/>
                    </a:cubicBezTo>
                    <a:cubicBezTo>
                      <a:pt x="8049" y="7585"/>
                      <a:pt x="7811" y="7871"/>
                      <a:pt x="7359" y="7907"/>
                    </a:cubicBezTo>
                    <a:cubicBezTo>
                      <a:pt x="7239" y="7919"/>
                      <a:pt x="7109" y="7966"/>
                      <a:pt x="6989" y="7966"/>
                    </a:cubicBezTo>
                    <a:cubicBezTo>
                      <a:pt x="6335" y="7990"/>
                      <a:pt x="5882" y="8026"/>
                      <a:pt x="5501" y="7145"/>
                    </a:cubicBezTo>
                    <a:cubicBezTo>
                      <a:pt x="5370" y="6871"/>
                      <a:pt x="5251" y="6573"/>
                      <a:pt x="5168" y="6275"/>
                    </a:cubicBezTo>
                    <a:cubicBezTo>
                      <a:pt x="5084" y="6014"/>
                      <a:pt x="5156" y="5716"/>
                      <a:pt x="5358" y="5513"/>
                    </a:cubicBezTo>
                    <a:cubicBezTo>
                      <a:pt x="5537" y="5287"/>
                      <a:pt x="5692" y="5025"/>
                      <a:pt x="5811" y="4763"/>
                    </a:cubicBezTo>
                    <a:cubicBezTo>
                      <a:pt x="5870" y="4644"/>
                      <a:pt x="5846" y="4490"/>
                      <a:pt x="5739" y="4406"/>
                    </a:cubicBezTo>
                    <a:cubicBezTo>
                      <a:pt x="5656" y="4311"/>
                      <a:pt x="5501" y="4287"/>
                      <a:pt x="5394" y="4371"/>
                    </a:cubicBezTo>
                    <a:cubicBezTo>
                      <a:pt x="5144" y="4549"/>
                      <a:pt x="4870" y="4549"/>
                      <a:pt x="4596" y="4549"/>
                    </a:cubicBezTo>
                    <a:cubicBezTo>
                      <a:pt x="4132" y="4537"/>
                      <a:pt x="3703" y="4751"/>
                      <a:pt x="3441" y="5144"/>
                    </a:cubicBezTo>
                    <a:cubicBezTo>
                      <a:pt x="3263" y="5383"/>
                      <a:pt x="3084" y="5502"/>
                      <a:pt x="2775" y="5430"/>
                    </a:cubicBezTo>
                    <a:cubicBezTo>
                      <a:pt x="2644" y="5371"/>
                      <a:pt x="2489" y="5454"/>
                      <a:pt x="2477" y="5609"/>
                    </a:cubicBezTo>
                    <a:cubicBezTo>
                      <a:pt x="2584" y="5716"/>
                      <a:pt x="2703" y="5847"/>
                      <a:pt x="2834" y="5954"/>
                    </a:cubicBezTo>
                    <a:cubicBezTo>
                      <a:pt x="3120" y="6204"/>
                      <a:pt x="3275" y="6561"/>
                      <a:pt x="3239" y="6942"/>
                    </a:cubicBezTo>
                    <a:cubicBezTo>
                      <a:pt x="3227" y="7145"/>
                      <a:pt x="3215" y="7359"/>
                      <a:pt x="3203" y="7561"/>
                    </a:cubicBezTo>
                    <a:cubicBezTo>
                      <a:pt x="3179" y="8359"/>
                      <a:pt x="2941" y="9121"/>
                      <a:pt x="2513" y="9776"/>
                    </a:cubicBezTo>
                    <a:cubicBezTo>
                      <a:pt x="2108" y="10371"/>
                      <a:pt x="1679" y="10967"/>
                      <a:pt x="1322" y="11598"/>
                    </a:cubicBezTo>
                    <a:cubicBezTo>
                      <a:pt x="1024" y="12110"/>
                      <a:pt x="762" y="12633"/>
                      <a:pt x="548" y="13181"/>
                    </a:cubicBezTo>
                    <a:cubicBezTo>
                      <a:pt x="262" y="13848"/>
                      <a:pt x="334" y="14610"/>
                      <a:pt x="727" y="15205"/>
                    </a:cubicBezTo>
                    <a:cubicBezTo>
                      <a:pt x="834" y="15372"/>
                      <a:pt x="941" y="15539"/>
                      <a:pt x="1048" y="15705"/>
                    </a:cubicBezTo>
                    <a:cubicBezTo>
                      <a:pt x="1334" y="16146"/>
                      <a:pt x="1465" y="16598"/>
                      <a:pt x="1120" y="17086"/>
                    </a:cubicBezTo>
                    <a:cubicBezTo>
                      <a:pt x="989" y="17229"/>
                      <a:pt x="965" y="17432"/>
                      <a:pt x="1048" y="17598"/>
                    </a:cubicBezTo>
                    <a:cubicBezTo>
                      <a:pt x="1191" y="17622"/>
                      <a:pt x="1322" y="17646"/>
                      <a:pt x="1465" y="17658"/>
                    </a:cubicBezTo>
                    <a:cubicBezTo>
                      <a:pt x="2144" y="17670"/>
                      <a:pt x="2822" y="17634"/>
                      <a:pt x="3501" y="17717"/>
                    </a:cubicBezTo>
                    <a:cubicBezTo>
                      <a:pt x="3727" y="17717"/>
                      <a:pt x="3941" y="17705"/>
                      <a:pt x="4156" y="17658"/>
                    </a:cubicBezTo>
                    <a:cubicBezTo>
                      <a:pt x="4239" y="17634"/>
                      <a:pt x="4322" y="17586"/>
                      <a:pt x="4394" y="17539"/>
                    </a:cubicBezTo>
                    <a:cubicBezTo>
                      <a:pt x="4346" y="17479"/>
                      <a:pt x="4322" y="17444"/>
                      <a:pt x="4299" y="17444"/>
                    </a:cubicBezTo>
                    <a:cubicBezTo>
                      <a:pt x="4144" y="17396"/>
                      <a:pt x="4001" y="17372"/>
                      <a:pt x="3858" y="17336"/>
                    </a:cubicBezTo>
                    <a:cubicBezTo>
                      <a:pt x="3608" y="17289"/>
                      <a:pt x="3549" y="17217"/>
                      <a:pt x="3560" y="16955"/>
                    </a:cubicBezTo>
                    <a:cubicBezTo>
                      <a:pt x="3596" y="16610"/>
                      <a:pt x="3691" y="16277"/>
                      <a:pt x="3858" y="15979"/>
                    </a:cubicBezTo>
                    <a:cubicBezTo>
                      <a:pt x="3965" y="15741"/>
                      <a:pt x="4049" y="15491"/>
                      <a:pt x="4120" y="15229"/>
                    </a:cubicBezTo>
                    <a:cubicBezTo>
                      <a:pt x="4180" y="15003"/>
                      <a:pt x="4120" y="14765"/>
                      <a:pt x="3977" y="14574"/>
                    </a:cubicBezTo>
                    <a:cubicBezTo>
                      <a:pt x="3882" y="14443"/>
                      <a:pt x="3810" y="14312"/>
                      <a:pt x="3727" y="14181"/>
                    </a:cubicBezTo>
                    <a:cubicBezTo>
                      <a:pt x="3763" y="14122"/>
                      <a:pt x="3799" y="14062"/>
                      <a:pt x="3834" y="14015"/>
                    </a:cubicBezTo>
                    <a:cubicBezTo>
                      <a:pt x="4180" y="13622"/>
                      <a:pt x="4537" y="13241"/>
                      <a:pt x="4882" y="12860"/>
                    </a:cubicBezTo>
                    <a:cubicBezTo>
                      <a:pt x="5275" y="12455"/>
                      <a:pt x="5585" y="11967"/>
                      <a:pt x="5787" y="11443"/>
                    </a:cubicBezTo>
                    <a:cubicBezTo>
                      <a:pt x="5870" y="11193"/>
                      <a:pt x="5966" y="10943"/>
                      <a:pt x="6085" y="10705"/>
                    </a:cubicBezTo>
                    <a:cubicBezTo>
                      <a:pt x="6216" y="10443"/>
                      <a:pt x="6430" y="10228"/>
                      <a:pt x="6680" y="10097"/>
                    </a:cubicBezTo>
                    <a:cubicBezTo>
                      <a:pt x="7144" y="9883"/>
                      <a:pt x="7561" y="9597"/>
                      <a:pt x="7942" y="9264"/>
                    </a:cubicBezTo>
                    <a:cubicBezTo>
                      <a:pt x="8144" y="9097"/>
                      <a:pt x="8299" y="8883"/>
                      <a:pt x="8371" y="8645"/>
                    </a:cubicBezTo>
                    <a:cubicBezTo>
                      <a:pt x="8478" y="8121"/>
                      <a:pt x="8585" y="7609"/>
                      <a:pt x="8692" y="7085"/>
                    </a:cubicBezTo>
                    <a:cubicBezTo>
                      <a:pt x="8752" y="6895"/>
                      <a:pt x="8692" y="6680"/>
                      <a:pt x="8525" y="6549"/>
                    </a:cubicBezTo>
                    <a:close/>
                    <a:moveTo>
                      <a:pt x="6025" y="5025"/>
                    </a:moveTo>
                    <a:cubicBezTo>
                      <a:pt x="5846" y="5275"/>
                      <a:pt x="5692" y="5502"/>
                      <a:pt x="5537" y="5728"/>
                    </a:cubicBezTo>
                    <a:cubicBezTo>
                      <a:pt x="5430" y="5871"/>
                      <a:pt x="5406" y="6061"/>
                      <a:pt x="5465" y="6228"/>
                    </a:cubicBezTo>
                    <a:cubicBezTo>
                      <a:pt x="5561" y="6502"/>
                      <a:pt x="5644" y="6799"/>
                      <a:pt x="5739" y="7073"/>
                    </a:cubicBezTo>
                    <a:cubicBezTo>
                      <a:pt x="5835" y="7359"/>
                      <a:pt x="6073" y="7573"/>
                      <a:pt x="6358" y="7633"/>
                    </a:cubicBezTo>
                    <a:cubicBezTo>
                      <a:pt x="6739" y="7728"/>
                      <a:pt x="7144" y="7704"/>
                      <a:pt x="7513" y="7561"/>
                    </a:cubicBezTo>
                    <a:cubicBezTo>
                      <a:pt x="7704" y="7502"/>
                      <a:pt x="7871" y="7359"/>
                      <a:pt x="7954" y="7168"/>
                    </a:cubicBezTo>
                    <a:cubicBezTo>
                      <a:pt x="8049" y="6966"/>
                      <a:pt x="8132" y="6740"/>
                      <a:pt x="8228" y="6537"/>
                    </a:cubicBezTo>
                    <a:cubicBezTo>
                      <a:pt x="8287" y="6406"/>
                      <a:pt x="8263" y="6252"/>
                      <a:pt x="8156" y="6156"/>
                    </a:cubicBezTo>
                    <a:cubicBezTo>
                      <a:pt x="7930" y="5906"/>
                      <a:pt x="7644" y="5728"/>
                      <a:pt x="7311" y="5644"/>
                    </a:cubicBezTo>
                    <a:cubicBezTo>
                      <a:pt x="6930" y="5537"/>
                      <a:pt x="6573" y="5371"/>
                      <a:pt x="6251" y="5144"/>
                    </a:cubicBezTo>
                    <a:cubicBezTo>
                      <a:pt x="6180" y="5097"/>
                      <a:pt x="6096" y="5061"/>
                      <a:pt x="6025" y="5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9"/>
              <p:cNvSpPr/>
              <p:nvPr/>
            </p:nvSpPr>
            <p:spPr>
              <a:xfrm>
                <a:off x="1339200" y="3394000"/>
                <a:ext cx="192000" cy="447100"/>
              </a:xfrm>
              <a:custGeom>
                <a:avLst/>
                <a:gdLst/>
                <a:ahLst/>
                <a:cxnLst/>
                <a:rect l="l" t="t" r="r" b="b"/>
                <a:pathLst>
                  <a:path w="7680" h="17884" extrusionOk="0">
                    <a:moveTo>
                      <a:pt x="5072" y="8883"/>
                    </a:moveTo>
                    <a:cubicBezTo>
                      <a:pt x="5275" y="9311"/>
                      <a:pt x="5286" y="9406"/>
                      <a:pt x="4953" y="9656"/>
                    </a:cubicBezTo>
                    <a:cubicBezTo>
                      <a:pt x="4620" y="9906"/>
                      <a:pt x="4548" y="10252"/>
                      <a:pt x="4560" y="10657"/>
                    </a:cubicBezTo>
                    <a:cubicBezTo>
                      <a:pt x="4572" y="11049"/>
                      <a:pt x="4501" y="11478"/>
                      <a:pt x="4477" y="11895"/>
                    </a:cubicBezTo>
                    <a:cubicBezTo>
                      <a:pt x="4417" y="12407"/>
                      <a:pt x="4382" y="12919"/>
                      <a:pt x="4382" y="13443"/>
                    </a:cubicBezTo>
                    <a:cubicBezTo>
                      <a:pt x="4429" y="14717"/>
                      <a:pt x="4524" y="15979"/>
                      <a:pt x="4596" y="17241"/>
                    </a:cubicBezTo>
                    <a:cubicBezTo>
                      <a:pt x="4620" y="17562"/>
                      <a:pt x="4620" y="17562"/>
                      <a:pt x="4334" y="17669"/>
                    </a:cubicBezTo>
                    <a:cubicBezTo>
                      <a:pt x="3786" y="17884"/>
                      <a:pt x="3191" y="17884"/>
                      <a:pt x="2643" y="17669"/>
                    </a:cubicBezTo>
                    <a:cubicBezTo>
                      <a:pt x="2393" y="17586"/>
                      <a:pt x="2346" y="17526"/>
                      <a:pt x="2369" y="17265"/>
                    </a:cubicBezTo>
                    <a:cubicBezTo>
                      <a:pt x="2429" y="16526"/>
                      <a:pt x="2512" y="15788"/>
                      <a:pt x="2584" y="15062"/>
                    </a:cubicBezTo>
                    <a:cubicBezTo>
                      <a:pt x="2667" y="14169"/>
                      <a:pt x="2738" y="13276"/>
                      <a:pt x="2822" y="12371"/>
                    </a:cubicBezTo>
                    <a:cubicBezTo>
                      <a:pt x="2905" y="11466"/>
                      <a:pt x="2989" y="10537"/>
                      <a:pt x="3060" y="9609"/>
                    </a:cubicBezTo>
                    <a:cubicBezTo>
                      <a:pt x="3096" y="9156"/>
                      <a:pt x="3155" y="8692"/>
                      <a:pt x="3060" y="8240"/>
                    </a:cubicBezTo>
                    <a:cubicBezTo>
                      <a:pt x="3048" y="8180"/>
                      <a:pt x="3048" y="8121"/>
                      <a:pt x="3060" y="8061"/>
                    </a:cubicBezTo>
                    <a:cubicBezTo>
                      <a:pt x="3131" y="7668"/>
                      <a:pt x="3203" y="7275"/>
                      <a:pt x="3286" y="6870"/>
                    </a:cubicBezTo>
                    <a:cubicBezTo>
                      <a:pt x="3370" y="6442"/>
                      <a:pt x="3334" y="6061"/>
                      <a:pt x="2893" y="5835"/>
                    </a:cubicBezTo>
                    <a:cubicBezTo>
                      <a:pt x="2846" y="5811"/>
                      <a:pt x="2810" y="5775"/>
                      <a:pt x="2786" y="5739"/>
                    </a:cubicBezTo>
                    <a:cubicBezTo>
                      <a:pt x="2465" y="5311"/>
                      <a:pt x="2000" y="5120"/>
                      <a:pt x="1500" y="5001"/>
                    </a:cubicBezTo>
                    <a:cubicBezTo>
                      <a:pt x="1143" y="4918"/>
                      <a:pt x="881" y="4644"/>
                      <a:pt x="583" y="4441"/>
                    </a:cubicBezTo>
                    <a:cubicBezTo>
                      <a:pt x="524" y="4406"/>
                      <a:pt x="512" y="4311"/>
                      <a:pt x="476" y="4239"/>
                    </a:cubicBezTo>
                    <a:cubicBezTo>
                      <a:pt x="441" y="4168"/>
                      <a:pt x="441" y="4072"/>
                      <a:pt x="381" y="4025"/>
                    </a:cubicBezTo>
                    <a:cubicBezTo>
                      <a:pt x="0" y="3620"/>
                      <a:pt x="107" y="3144"/>
                      <a:pt x="286" y="2751"/>
                    </a:cubicBezTo>
                    <a:cubicBezTo>
                      <a:pt x="607" y="2048"/>
                      <a:pt x="976" y="1346"/>
                      <a:pt x="1548" y="786"/>
                    </a:cubicBezTo>
                    <a:cubicBezTo>
                      <a:pt x="1857" y="477"/>
                      <a:pt x="2238" y="239"/>
                      <a:pt x="2667" y="108"/>
                    </a:cubicBezTo>
                    <a:cubicBezTo>
                      <a:pt x="2905" y="60"/>
                      <a:pt x="3143" y="24"/>
                      <a:pt x="3381" y="24"/>
                    </a:cubicBezTo>
                    <a:cubicBezTo>
                      <a:pt x="3798" y="0"/>
                      <a:pt x="4215" y="24"/>
                      <a:pt x="4620" y="108"/>
                    </a:cubicBezTo>
                    <a:cubicBezTo>
                      <a:pt x="5155" y="227"/>
                      <a:pt x="5644" y="536"/>
                      <a:pt x="6001" y="965"/>
                    </a:cubicBezTo>
                    <a:cubicBezTo>
                      <a:pt x="6370" y="1394"/>
                      <a:pt x="6739" y="1810"/>
                      <a:pt x="7120" y="2227"/>
                    </a:cubicBezTo>
                    <a:cubicBezTo>
                      <a:pt x="7346" y="2453"/>
                      <a:pt x="7513" y="2727"/>
                      <a:pt x="7596" y="3025"/>
                    </a:cubicBezTo>
                    <a:cubicBezTo>
                      <a:pt x="7680" y="3429"/>
                      <a:pt x="7680" y="3799"/>
                      <a:pt x="7430" y="4156"/>
                    </a:cubicBezTo>
                    <a:cubicBezTo>
                      <a:pt x="7370" y="4263"/>
                      <a:pt x="7310" y="4370"/>
                      <a:pt x="7275" y="4489"/>
                    </a:cubicBezTo>
                    <a:cubicBezTo>
                      <a:pt x="7132" y="4799"/>
                      <a:pt x="6918" y="5073"/>
                      <a:pt x="6644" y="5263"/>
                    </a:cubicBezTo>
                    <a:cubicBezTo>
                      <a:pt x="6096" y="5620"/>
                      <a:pt x="5525" y="5918"/>
                      <a:pt x="4858" y="5930"/>
                    </a:cubicBezTo>
                    <a:cubicBezTo>
                      <a:pt x="4751" y="5942"/>
                      <a:pt x="4655" y="5965"/>
                      <a:pt x="4560" y="6001"/>
                    </a:cubicBezTo>
                    <a:cubicBezTo>
                      <a:pt x="4453" y="6025"/>
                      <a:pt x="4382" y="6120"/>
                      <a:pt x="4393" y="6227"/>
                    </a:cubicBezTo>
                    <a:cubicBezTo>
                      <a:pt x="4370" y="6954"/>
                      <a:pt x="4322" y="7680"/>
                      <a:pt x="4298" y="8406"/>
                    </a:cubicBezTo>
                    <a:cubicBezTo>
                      <a:pt x="4286" y="8954"/>
                      <a:pt x="4346" y="9002"/>
                      <a:pt x="4894" y="8906"/>
                    </a:cubicBezTo>
                    <a:cubicBezTo>
                      <a:pt x="4941" y="8894"/>
                      <a:pt x="5001" y="8894"/>
                      <a:pt x="5072" y="8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9"/>
              <p:cNvSpPr/>
              <p:nvPr/>
            </p:nvSpPr>
            <p:spPr>
              <a:xfrm>
                <a:off x="1204650" y="3493425"/>
                <a:ext cx="212250" cy="335775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3431" extrusionOk="0">
                    <a:moveTo>
                      <a:pt x="8263" y="2262"/>
                    </a:moveTo>
                    <a:cubicBezTo>
                      <a:pt x="8418" y="2393"/>
                      <a:pt x="8490" y="2596"/>
                      <a:pt x="8430" y="2798"/>
                    </a:cubicBezTo>
                    <a:cubicBezTo>
                      <a:pt x="8323" y="3310"/>
                      <a:pt x="8216" y="3834"/>
                      <a:pt x="8097" y="4346"/>
                    </a:cubicBezTo>
                    <a:cubicBezTo>
                      <a:pt x="8025" y="4596"/>
                      <a:pt x="7882" y="4810"/>
                      <a:pt x="7680" y="4965"/>
                    </a:cubicBezTo>
                    <a:cubicBezTo>
                      <a:pt x="7299" y="5298"/>
                      <a:pt x="6870" y="5584"/>
                      <a:pt x="6418" y="5798"/>
                    </a:cubicBezTo>
                    <a:cubicBezTo>
                      <a:pt x="6156" y="5941"/>
                      <a:pt x="5942" y="6156"/>
                      <a:pt x="5823" y="6418"/>
                    </a:cubicBezTo>
                    <a:cubicBezTo>
                      <a:pt x="5704" y="6644"/>
                      <a:pt x="5596" y="6894"/>
                      <a:pt x="5525" y="7144"/>
                    </a:cubicBezTo>
                    <a:cubicBezTo>
                      <a:pt x="5311" y="7668"/>
                      <a:pt x="5001" y="8156"/>
                      <a:pt x="4620" y="8561"/>
                    </a:cubicBezTo>
                    <a:cubicBezTo>
                      <a:pt x="4263" y="8954"/>
                      <a:pt x="3918" y="9335"/>
                      <a:pt x="3560" y="9716"/>
                    </a:cubicBezTo>
                    <a:cubicBezTo>
                      <a:pt x="3525" y="9775"/>
                      <a:pt x="3489" y="9823"/>
                      <a:pt x="3453" y="9882"/>
                    </a:cubicBezTo>
                    <a:cubicBezTo>
                      <a:pt x="3537" y="10013"/>
                      <a:pt x="3608" y="10156"/>
                      <a:pt x="3703" y="10275"/>
                    </a:cubicBezTo>
                    <a:cubicBezTo>
                      <a:pt x="3858" y="10466"/>
                      <a:pt x="3906" y="10704"/>
                      <a:pt x="3846" y="10942"/>
                    </a:cubicBezTo>
                    <a:cubicBezTo>
                      <a:pt x="3787" y="11192"/>
                      <a:pt x="3703" y="11442"/>
                      <a:pt x="3584" y="11680"/>
                    </a:cubicBezTo>
                    <a:cubicBezTo>
                      <a:pt x="3429" y="11990"/>
                      <a:pt x="3322" y="12323"/>
                      <a:pt x="3287" y="12668"/>
                    </a:cubicBezTo>
                    <a:cubicBezTo>
                      <a:pt x="3275" y="12918"/>
                      <a:pt x="3334" y="12990"/>
                      <a:pt x="3584" y="13049"/>
                    </a:cubicBezTo>
                    <a:cubicBezTo>
                      <a:pt x="3739" y="13073"/>
                      <a:pt x="3882" y="13109"/>
                      <a:pt x="4025" y="13145"/>
                    </a:cubicBezTo>
                    <a:cubicBezTo>
                      <a:pt x="4049" y="13145"/>
                      <a:pt x="4072" y="13192"/>
                      <a:pt x="4120" y="13252"/>
                    </a:cubicBezTo>
                    <a:cubicBezTo>
                      <a:pt x="4049" y="13299"/>
                      <a:pt x="3965" y="13335"/>
                      <a:pt x="3882" y="13359"/>
                    </a:cubicBezTo>
                    <a:cubicBezTo>
                      <a:pt x="3668" y="13407"/>
                      <a:pt x="3453" y="13430"/>
                      <a:pt x="3239" y="13418"/>
                    </a:cubicBezTo>
                    <a:cubicBezTo>
                      <a:pt x="2560" y="13347"/>
                      <a:pt x="1870" y="13371"/>
                      <a:pt x="1191" y="13359"/>
                    </a:cubicBezTo>
                    <a:cubicBezTo>
                      <a:pt x="1060" y="13347"/>
                      <a:pt x="917" y="13335"/>
                      <a:pt x="774" y="13311"/>
                    </a:cubicBezTo>
                    <a:cubicBezTo>
                      <a:pt x="691" y="13133"/>
                      <a:pt x="715" y="12930"/>
                      <a:pt x="858" y="12787"/>
                    </a:cubicBezTo>
                    <a:cubicBezTo>
                      <a:pt x="1203" y="12299"/>
                      <a:pt x="1060" y="11859"/>
                      <a:pt x="774" y="11406"/>
                    </a:cubicBezTo>
                    <a:cubicBezTo>
                      <a:pt x="679" y="11240"/>
                      <a:pt x="560" y="11085"/>
                      <a:pt x="465" y="10906"/>
                    </a:cubicBezTo>
                    <a:cubicBezTo>
                      <a:pt x="72" y="10311"/>
                      <a:pt x="0" y="9549"/>
                      <a:pt x="274" y="8882"/>
                    </a:cubicBezTo>
                    <a:cubicBezTo>
                      <a:pt x="500" y="8346"/>
                      <a:pt x="751" y="7811"/>
                      <a:pt x="1048" y="7299"/>
                    </a:cubicBezTo>
                    <a:cubicBezTo>
                      <a:pt x="1417" y="6680"/>
                      <a:pt x="1834" y="6084"/>
                      <a:pt x="2239" y="5489"/>
                    </a:cubicBezTo>
                    <a:cubicBezTo>
                      <a:pt x="2679" y="4822"/>
                      <a:pt x="2917" y="4060"/>
                      <a:pt x="2941" y="3274"/>
                    </a:cubicBezTo>
                    <a:cubicBezTo>
                      <a:pt x="2953" y="3060"/>
                      <a:pt x="2965" y="2858"/>
                      <a:pt x="2977" y="2655"/>
                    </a:cubicBezTo>
                    <a:cubicBezTo>
                      <a:pt x="3013" y="2274"/>
                      <a:pt x="2858" y="1905"/>
                      <a:pt x="2572" y="1667"/>
                    </a:cubicBezTo>
                    <a:cubicBezTo>
                      <a:pt x="2441" y="1560"/>
                      <a:pt x="2322" y="1429"/>
                      <a:pt x="2215" y="1310"/>
                    </a:cubicBezTo>
                    <a:cubicBezTo>
                      <a:pt x="2227" y="1167"/>
                      <a:pt x="2382" y="1072"/>
                      <a:pt x="2513" y="1131"/>
                    </a:cubicBezTo>
                    <a:cubicBezTo>
                      <a:pt x="2810" y="1215"/>
                      <a:pt x="3001" y="1084"/>
                      <a:pt x="3179" y="845"/>
                    </a:cubicBezTo>
                    <a:cubicBezTo>
                      <a:pt x="3441" y="464"/>
                      <a:pt x="3870" y="238"/>
                      <a:pt x="4334" y="250"/>
                    </a:cubicBezTo>
                    <a:cubicBezTo>
                      <a:pt x="4608" y="250"/>
                      <a:pt x="4882" y="250"/>
                      <a:pt x="5132" y="72"/>
                    </a:cubicBezTo>
                    <a:cubicBezTo>
                      <a:pt x="5239" y="0"/>
                      <a:pt x="5394" y="12"/>
                      <a:pt x="5477" y="119"/>
                    </a:cubicBezTo>
                    <a:cubicBezTo>
                      <a:pt x="5584" y="203"/>
                      <a:pt x="5608" y="345"/>
                      <a:pt x="5549" y="464"/>
                    </a:cubicBezTo>
                    <a:cubicBezTo>
                      <a:pt x="5430" y="738"/>
                      <a:pt x="5275" y="988"/>
                      <a:pt x="5096" y="1226"/>
                    </a:cubicBezTo>
                    <a:cubicBezTo>
                      <a:pt x="4894" y="1417"/>
                      <a:pt x="4822" y="1715"/>
                      <a:pt x="4906" y="1988"/>
                    </a:cubicBezTo>
                    <a:cubicBezTo>
                      <a:pt x="4989" y="2286"/>
                      <a:pt x="5108" y="2572"/>
                      <a:pt x="5239" y="2858"/>
                    </a:cubicBezTo>
                    <a:cubicBezTo>
                      <a:pt x="5620" y="3727"/>
                      <a:pt x="6073" y="3691"/>
                      <a:pt x="6727" y="3679"/>
                    </a:cubicBezTo>
                    <a:cubicBezTo>
                      <a:pt x="6847" y="3679"/>
                      <a:pt x="6977" y="3632"/>
                      <a:pt x="7097" y="3620"/>
                    </a:cubicBezTo>
                    <a:cubicBezTo>
                      <a:pt x="7549" y="3572"/>
                      <a:pt x="7787" y="3286"/>
                      <a:pt x="7942" y="2905"/>
                    </a:cubicBezTo>
                    <a:cubicBezTo>
                      <a:pt x="8037" y="2703"/>
                      <a:pt x="8156" y="2500"/>
                      <a:pt x="8263" y="2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19"/>
            <p:cNvGrpSpPr/>
            <p:nvPr/>
          </p:nvGrpSpPr>
          <p:grpSpPr>
            <a:xfrm>
              <a:off x="6242725" y="3437088"/>
              <a:ext cx="464375" cy="329825"/>
              <a:chOff x="2903375" y="3437150"/>
              <a:chExt cx="464375" cy="329825"/>
            </a:xfrm>
          </p:grpSpPr>
          <p:sp>
            <p:nvSpPr>
              <p:cNvPr id="1901" name="Google Shape;1901;p19"/>
              <p:cNvSpPr/>
              <p:nvPr/>
            </p:nvSpPr>
            <p:spPr>
              <a:xfrm>
                <a:off x="2908725" y="3722900"/>
                <a:ext cx="4551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8206" h="1763" extrusionOk="0">
                    <a:moveTo>
                      <a:pt x="18205" y="882"/>
                    </a:moveTo>
                    <a:cubicBezTo>
                      <a:pt x="18205" y="1370"/>
                      <a:pt x="14122" y="1763"/>
                      <a:pt x="9097" y="1763"/>
                    </a:cubicBezTo>
                    <a:cubicBezTo>
                      <a:pt x="4073" y="1763"/>
                      <a:pt x="1" y="1370"/>
                      <a:pt x="1" y="882"/>
                    </a:cubicBezTo>
                    <a:cubicBezTo>
                      <a:pt x="1" y="394"/>
                      <a:pt x="4085" y="1"/>
                      <a:pt x="9097" y="1"/>
                    </a:cubicBezTo>
                    <a:cubicBezTo>
                      <a:pt x="14122" y="1"/>
                      <a:pt x="18205" y="394"/>
                      <a:pt x="18205" y="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9"/>
              <p:cNvSpPr/>
              <p:nvPr/>
            </p:nvSpPr>
            <p:spPr>
              <a:xfrm>
                <a:off x="2903375" y="3437150"/>
                <a:ext cx="46437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18575" h="12336" extrusionOk="0">
                    <a:moveTo>
                      <a:pt x="15324" y="12169"/>
                    </a:moveTo>
                    <a:cubicBezTo>
                      <a:pt x="13943" y="12205"/>
                      <a:pt x="12645" y="12229"/>
                      <a:pt x="11335" y="12264"/>
                    </a:cubicBezTo>
                    <a:lnTo>
                      <a:pt x="10335" y="12264"/>
                    </a:lnTo>
                    <a:cubicBezTo>
                      <a:pt x="8882" y="12276"/>
                      <a:pt x="7430" y="12300"/>
                      <a:pt x="5977" y="12324"/>
                    </a:cubicBezTo>
                    <a:cubicBezTo>
                      <a:pt x="4775" y="12336"/>
                      <a:pt x="3584" y="12324"/>
                      <a:pt x="2394" y="12121"/>
                    </a:cubicBezTo>
                    <a:cubicBezTo>
                      <a:pt x="1858" y="12026"/>
                      <a:pt x="1322" y="11967"/>
                      <a:pt x="786" y="11883"/>
                    </a:cubicBezTo>
                    <a:cubicBezTo>
                      <a:pt x="322" y="11824"/>
                      <a:pt x="0" y="11419"/>
                      <a:pt x="36" y="10955"/>
                    </a:cubicBezTo>
                    <a:cubicBezTo>
                      <a:pt x="84" y="10276"/>
                      <a:pt x="191" y="9597"/>
                      <a:pt x="191" y="8931"/>
                    </a:cubicBezTo>
                    <a:cubicBezTo>
                      <a:pt x="191" y="7907"/>
                      <a:pt x="369" y="6906"/>
                      <a:pt x="453" y="5894"/>
                    </a:cubicBezTo>
                    <a:cubicBezTo>
                      <a:pt x="500" y="5263"/>
                      <a:pt x="620" y="4632"/>
                      <a:pt x="703" y="4013"/>
                    </a:cubicBezTo>
                    <a:cubicBezTo>
                      <a:pt x="762" y="3680"/>
                      <a:pt x="917" y="3370"/>
                      <a:pt x="1143" y="3132"/>
                    </a:cubicBezTo>
                    <a:cubicBezTo>
                      <a:pt x="1322" y="2942"/>
                      <a:pt x="1572" y="2846"/>
                      <a:pt x="1834" y="2858"/>
                    </a:cubicBezTo>
                    <a:cubicBezTo>
                      <a:pt x="2286" y="2846"/>
                      <a:pt x="2501" y="2632"/>
                      <a:pt x="2596" y="2215"/>
                    </a:cubicBezTo>
                    <a:cubicBezTo>
                      <a:pt x="2655" y="1989"/>
                      <a:pt x="2870" y="1882"/>
                      <a:pt x="3060" y="1775"/>
                    </a:cubicBezTo>
                    <a:cubicBezTo>
                      <a:pt x="3429" y="1561"/>
                      <a:pt x="3822" y="1394"/>
                      <a:pt x="4239" y="1275"/>
                    </a:cubicBezTo>
                    <a:cubicBezTo>
                      <a:pt x="5037" y="1049"/>
                      <a:pt x="5823" y="775"/>
                      <a:pt x="6620" y="572"/>
                    </a:cubicBezTo>
                    <a:cubicBezTo>
                      <a:pt x="7120" y="453"/>
                      <a:pt x="7644" y="430"/>
                      <a:pt x="8156" y="370"/>
                    </a:cubicBezTo>
                    <a:cubicBezTo>
                      <a:pt x="8871" y="263"/>
                      <a:pt x="9609" y="251"/>
                      <a:pt x="10311" y="72"/>
                    </a:cubicBezTo>
                    <a:cubicBezTo>
                      <a:pt x="10514" y="37"/>
                      <a:pt x="10728" y="13"/>
                      <a:pt x="10930" y="25"/>
                    </a:cubicBezTo>
                    <a:cubicBezTo>
                      <a:pt x="11145" y="1"/>
                      <a:pt x="11347" y="108"/>
                      <a:pt x="11442" y="310"/>
                    </a:cubicBezTo>
                    <a:cubicBezTo>
                      <a:pt x="11680" y="691"/>
                      <a:pt x="11871" y="1096"/>
                      <a:pt x="11990" y="1537"/>
                    </a:cubicBezTo>
                    <a:cubicBezTo>
                      <a:pt x="12085" y="1894"/>
                      <a:pt x="12311" y="2204"/>
                      <a:pt x="12645" y="2394"/>
                    </a:cubicBezTo>
                    <a:cubicBezTo>
                      <a:pt x="12788" y="2465"/>
                      <a:pt x="12883" y="2620"/>
                      <a:pt x="12871" y="2787"/>
                    </a:cubicBezTo>
                    <a:cubicBezTo>
                      <a:pt x="12871" y="3251"/>
                      <a:pt x="12954" y="3704"/>
                      <a:pt x="13109" y="4144"/>
                    </a:cubicBezTo>
                    <a:cubicBezTo>
                      <a:pt x="13157" y="4359"/>
                      <a:pt x="13181" y="4573"/>
                      <a:pt x="13193" y="4799"/>
                    </a:cubicBezTo>
                    <a:cubicBezTo>
                      <a:pt x="13252" y="5240"/>
                      <a:pt x="13312" y="5323"/>
                      <a:pt x="13764" y="5287"/>
                    </a:cubicBezTo>
                    <a:cubicBezTo>
                      <a:pt x="14883" y="5180"/>
                      <a:pt x="15907" y="5561"/>
                      <a:pt x="16943" y="5835"/>
                    </a:cubicBezTo>
                    <a:cubicBezTo>
                      <a:pt x="17145" y="5883"/>
                      <a:pt x="17348" y="5954"/>
                      <a:pt x="17538" y="6014"/>
                    </a:cubicBezTo>
                    <a:cubicBezTo>
                      <a:pt x="17895" y="6133"/>
                      <a:pt x="18181" y="6395"/>
                      <a:pt x="18324" y="6752"/>
                    </a:cubicBezTo>
                    <a:cubicBezTo>
                      <a:pt x="18515" y="7168"/>
                      <a:pt x="18503" y="7621"/>
                      <a:pt x="18515" y="8073"/>
                    </a:cubicBezTo>
                    <a:cubicBezTo>
                      <a:pt x="18527" y="9288"/>
                      <a:pt x="18550" y="10490"/>
                      <a:pt x="18574" y="11705"/>
                    </a:cubicBezTo>
                    <a:cubicBezTo>
                      <a:pt x="18574" y="11943"/>
                      <a:pt x="18538" y="12038"/>
                      <a:pt x="18253" y="12086"/>
                    </a:cubicBezTo>
                    <a:cubicBezTo>
                      <a:pt x="17872" y="12157"/>
                      <a:pt x="17491" y="12193"/>
                      <a:pt x="17110" y="12205"/>
                    </a:cubicBezTo>
                    <a:cubicBezTo>
                      <a:pt x="16502" y="12217"/>
                      <a:pt x="15871" y="12181"/>
                      <a:pt x="15324" y="12169"/>
                    </a:cubicBezTo>
                    <a:close/>
                    <a:moveTo>
                      <a:pt x="4787" y="12038"/>
                    </a:moveTo>
                    <a:lnTo>
                      <a:pt x="5596" y="12062"/>
                    </a:lnTo>
                    <a:cubicBezTo>
                      <a:pt x="5656" y="11859"/>
                      <a:pt x="5715" y="11645"/>
                      <a:pt x="5751" y="11443"/>
                    </a:cubicBezTo>
                    <a:cubicBezTo>
                      <a:pt x="5799" y="11157"/>
                      <a:pt x="5894" y="10883"/>
                      <a:pt x="6049" y="10633"/>
                    </a:cubicBezTo>
                    <a:cubicBezTo>
                      <a:pt x="6323" y="10109"/>
                      <a:pt x="7180" y="10193"/>
                      <a:pt x="7358" y="10633"/>
                    </a:cubicBezTo>
                    <a:cubicBezTo>
                      <a:pt x="7478" y="10931"/>
                      <a:pt x="7585" y="11240"/>
                      <a:pt x="7680" y="11550"/>
                    </a:cubicBezTo>
                    <a:cubicBezTo>
                      <a:pt x="7728" y="11693"/>
                      <a:pt x="7751" y="11859"/>
                      <a:pt x="7787" y="11979"/>
                    </a:cubicBezTo>
                    <a:lnTo>
                      <a:pt x="8942" y="12014"/>
                    </a:lnTo>
                    <a:cubicBezTo>
                      <a:pt x="8954" y="11871"/>
                      <a:pt x="8990" y="11729"/>
                      <a:pt x="9025" y="11586"/>
                    </a:cubicBezTo>
                    <a:cubicBezTo>
                      <a:pt x="9132" y="11217"/>
                      <a:pt x="9204" y="10824"/>
                      <a:pt x="9371" y="10478"/>
                    </a:cubicBezTo>
                    <a:cubicBezTo>
                      <a:pt x="9704" y="9824"/>
                      <a:pt x="10514" y="9824"/>
                      <a:pt x="10883" y="10455"/>
                    </a:cubicBezTo>
                    <a:cubicBezTo>
                      <a:pt x="11073" y="10752"/>
                      <a:pt x="11192" y="11097"/>
                      <a:pt x="11240" y="11455"/>
                    </a:cubicBezTo>
                    <a:cubicBezTo>
                      <a:pt x="11264" y="11645"/>
                      <a:pt x="11311" y="11824"/>
                      <a:pt x="11359" y="12014"/>
                    </a:cubicBezTo>
                    <a:cubicBezTo>
                      <a:pt x="11728" y="11990"/>
                      <a:pt x="12061" y="12074"/>
                      <a:pt x="12407" y="11967"/>
                    </a:cubicBezTo>
                    <a:cubicBezTo>
                      <a:pt x="12431" y="11812"/>
                      <a:pt x="12454" y="11693"/>
                      <a:pt x="12478" y="11562"/>
                    </a:cubicBezTo>
                    <a:cubicBezTo>
                      <a:pt x="12550" y="11264"/>
                      <a:pt x="12621" y="10967"/>
                      <a:pt x="12716" y="10669"/>
                    </a:cubicBezTo>
                    <a:cubicBezTo>
                      <a:pt x="12859" y="10300"/>
                      <a:pt x="13371" y="10038"/>
                      <a:pt x="13669" y="10181"/>
                    </a:cubicBezTo>
                    <a:cubicBezTo>
                      <a:pt x="13978" y="10312"/>
                      <a:pt x="14216" y="10538"/>
                      <a:pt x="14347" y="10847"/>
                    </a:cubicBezTo>
                    <a:cubicBezTo>
                      <a:pt x="14455" y="11121"/>
                      <a:pt x="14514" y="11419"/>
                      <a:pt x="14597" y="11705"/>
                    </a:cubicBezTo>
                    <a:cubicBezTo>
                      <a:pt x="14621" y="11788"/>
                      <a:pt x="14645" y="11871"/>
                      <a:pt x="14669" y="11955"/>
                    </a:cubicBezTo>
                    <a:cubicBezTo>
                      <a:pt x="14752" y="11967"/>
                      <a:pt x="14812" y="11979"/>
                      <a:pt x="14871" y="11979"/>
                    </a:cubicBezTo>
                    <a:cubicBezTo>
                      <a:pt x="15217" y="11990"/>
                      <a:pt x="15228" y="11979"/>
                      <a:pt x="15336" y="11633"/>
                    </a:cubicBezTo>
                    <a:cubicBezTo>
                      <a:pt x="15419" y="11395"/>
                      <a:pt x="15514" y="11157"/>
                      <a:pt x="15609" y="10919"/>
                    </a:cubicBezTo>
                    <a:cubicBezTo>
                      <a:pt x="15717" y="10621"/>
                      <a:pt x="15979" y="10550"/>
                      <a:pt x="16241" y="10538"/>
                    </a:cubicBezTo>
                    <a:cubicBezTo>
                      <a:pt x="16502" y="10514"/>
                      <a:pt x="16729" y="10669"/>
                      <a:pt x="16824" y="10907"/>
                    </a:cubicBezTo>
                    <a:cubicBezTo>
                      <a:pt x="16907" y="11133"/>
                      <a:pt x="16979" y="11371"/>
                      <a:pt x="17026" y="11598"/>
                    </a:cubicBezTo>
                    <a:cubicBezTo>
                      <a:pt x="17062" y="11717"/>
                      <a:pt x="17086" y="11848"/>
                      <a:pt x="17110" y="11967"/>
                    </a:cubicBezTo>
                    <a:cubicBezTo>
                      <a:pt x="17538" y="12002"/>
                      <a:pt x="17919" y="12002"/>
                      <a:pt x="18300" y="11788"/>
                    </a:cubicBezTo>
                    <a:cubicBezTo>
                      <a:pt x="18300" y="11609"/>
                      <a:pt x="18300" y="11443"/>
                      <a:pt x="18288" y="11264"/>
                    </a:cubicBezTo>
                    <a:cubicBezTo>
                      <a:pt x="18265" y="10824"/>
                      <a:pt x="18229" y="10395"/>
                      <a:pt x="18229" y="9954"/>
                    </a:cubicBezTo>
                    <a:cubicBezTo>
                      <a:pt x="18217" y="9145"/>
                      <a:pt x="18241" y="8335"/>
                      <a:pt x="18217" y="7538"/>
                    </a:cubicBezTo>
                    <a:cubicBezTo>
                      <a:pt x="18193" y="6906"/>
                      <a:pt x="17943" y="6383"/>
                      <a:pt x="17217" y="6216"/>
                    </a:cubicBezTo>
                    <a:cubicBezTo>
                      <a:pt x="16919" y="6144"/>
                      <a:pt x="16622" y="6049"/>
                      <a:pt x="16324" y="5966"/>
                    </a:cubicBezTo>
                    <a:cubicBezTo>
                      <a:pt x="15479" y="5740"/>
                      <a:pt x="14633" y="5502"/>
                      <a:pt x="13740" y="5537"/>
                    </a:cubicBezTo>
                    <a:cubicBezTo>
                      <a:pt x="13121" y="5561"/>
                      <a:pt x="13109" y="5537"/>
                      <a:pt x="13014" y="4942"/>
                    </a:cubicBezTo>
                    <a:cubicBezTo>
                      <a:pt x="12978" y="4716"/>
                      <a:pt x="12954" y="4478"/>
                      <a:pt x="12919" y="4251"/>
                    </a:cubicBezTo>
                    <a:cubicBezTo>
                      <a:pt x="12859" y="3870"/>
                      <a:pt x="12752" y="3489"/>
                      <a:pt x="12728" y="3108"/>
                    </a:cubicBezTo>
                    <a:cubicBezTo>
                      <a:pt x="12728" y="2894"/>
                      <a:pt x="12633" y="2704"/>
                      <a:pt x="12466" y="2573"/>
                    </a:cubicBezTo>
                    <a:cubicBezTo>
                      <a:pt x="12133" y="2335"/>
                      <a:pt x="11907" y="1989"/>
                      <a:pt x="11799" y="1608"/>
                    </a:cubicBezTo>
                    <a:cubicBezTo>
                      <a:pt x="11716" y="1215"/>
                      <a:pt x="11538" y="858"/>
                      <a:pt x="11276" y="560"/>
                    </a:cubicBezTo>
                    <a:cubicBezTo>
                      <a:pt x="11204" y="441"/>
                      <a:pt x="11073" y="370"/>
                      <a:pt x="10930" y="358"/>
                    </a:cubicBezTo>
                    <a:cubicBezTo>
                      <a:pt x="10704" y="370"/>
                      <a:pt x="10466" y="358"/>
                      <a:pt x="10240" y="394"/>
                    </a:cubicBezTo>
                    <a:cubicBezTo>
                      <a:pt x="9704" y="453"/>
                      <a:pt x="9168" y="525"/>
                      <a:pt x="8632" y="584"/>
                    </a:cubicBezTo>
                    <a:cubicBezTo>
                      <a:pt x="7930" y="680"/>
                      <a:pt x="7227" y="739"/>
                      <a:pt x="6549" y="870"/>
                    </a:cubicBezTo>
                    <a:cubicBezTo>
                      <a:pt x="6025" y="965"/>
                      <a:pt x="5525" y="1168"/>
                      <a:pt x="5025" y="1311"/>
                    </a:cubicBezTo>
                    <a:cubicBezTo>
                      <a:pt x="4477" y="1442"/>
                      <a:pt x="3941" y="1632"/>
                      <a:pt x="3417" y="1870"/>
                    </a:cubicBezTo>
                    <a:cubicBezTo>
                      <a:pt x="3072" y="2049"/>
                      <a:pt x="2810" y="2263"/>
                      <a:pt x="2715" y="2656"/>
                    </a:cubicBezTo>
                    <a:cubicBezTo>
                      <a:pt x="2655" y="2882"/>
                      <a:pt x="2453" y="3049"/>
                      <a:pt x="2215" y="3073"/>
                    </a:cubicBezTo>
                    <a:cubicBezTo>
                      <a:pt x="2108" y="3096"/>
                      <a:pt x="2001" y="3096"/>
                      <a:pt x="1905" y="3108"/>
                    </a:cubicBezTo>
                    <a:cubicBezTo>
                      <a:pt x="1393" y="3156"/>
                      <a:pt x="1084" y="3454"/>
                      <a:pt x="977" y="3942"/>
                    </a:cubicBezTo>
                    <a:cubicBezTo>
                      <a:pt x="941" y="4037"/>
                      <a:pt x="929" y="4144"/>
                      <a:pt x="905" y="4239"/>
                    </a:cubicBezTo>
                    <a:cubicBezTo>
                      <a:pt x="822" y="4882"/>
                      <a:pt x="727" y="5525"/>
                      <a:pt x="667" y="6168"/>
                    </a:cubicBezTo>
                    <a:cubicBezTo>
                      <a:pt x="572" y="7133"/>
                      <a:pt x="381" y="8085"/>
                      <a:pt x="405" y="9062"/>
                    </a:cubicBezTo>
                    <a:cubicBezTo>
                      <a:pt x="405" y="9133"/>
                      <a:pt x="405" y="9216"/>
                      <a:pt x="393" y="9300"/>
                    </a:cubicBezTo>
                    <a:cubicBezTo>
                      <a:pt x="358" y="9812"/>
                      <a:pt x="310" y="10335"/>
                      <a:pt x="286" y="10847"/>
                    </a:cubicBezTo>
                    <a:cubicBezTo>
                      <a:pt x="274" y="11336"/>
                      <a:pt x="608" y="11657"/>
                      <a:pt x="1096" y="11645"/>
                    </a:cubicBezTo>
                    <a:cubicBezTo>
                      <a:pt x="1108" y="11609"/>
                      <a:pt x="1143" y="11574"/>
                      <a:pt x="1143" y="11526"/>
                    </a:cubicBezTo>
                    <a:cubicBezTo>
                      <a:pt x="1120" y="11145"/>
                      <a:pt x="1298" y="10812"/>
                      <a:pt x="1429" y="10466"/>
                    </a:cubicBezTo>
                    <a:cubicBezTo>
                      <a:pt x="1501" y="10252"/>
                      <a:pt x="1560" y="10228"/>
                      <a:pt x="1786" y="10252"/>
                    </a:cubicBezTo>
                    <a:cubicBezTo>
                      <a:pt x="1953" y="10264"/>
                      <a:pt x="2096" y="10371"/>
                      <a:pt x="2155" y="10526"/>
                    </a:cubicBezTo>
                    <a:cubicBezTo>
                      <a:pt x="2251" y="10788"/>
                      <a:pt x="2334" y="11050"/>
                      <a:pt x="2382" y="11312"/>
                    </a:cubicBezTo>
                    <a:cubicBezTo>
                      <a:pt x="2489" y="11883"/>
                      <a:pt x="2477" y="11883"/>
                      <a:pt x="3060" y="11943"/>
                    </a:cubicBezTo>
                    <a:cubicBezTo>
                      <a:pt x="3382" y="11979"/>
                      <a:pt x="3382" y="11955"/>
                      <a:pt x="3394" y="11645"/>
                    </a:cubicBezTo>
                    <a:cubicBezTo>
                      <a:pt x="3406" y="11240"/>
                      <a:pt x="3394" y="10836"/>
                      <a:pt x="3608" y="10466"/>
                    </a:cubicBezTo>
                    <a:cubicBezTo>
                      <a:pt x="3810" y="10121"/>
                      <a:pt x="4001" y="10085"/>
                      <a:pt x="4287" y="10347"/>
                    </a:cubicBezTo>
                    <a:cubicBezTo>
                      <a:pt x="4358" y="10419"/>
                      <a:pt x="4406" y="10490"/>
                      <a:pt x="4441" y="10574"/>
                    </a:cubicBezTo>
                    <a:cubicBezTo>
                      <a:pt x="4525" y="10800"/>
                      <a:pt x="4608" y="11038"/>
                      <a:pt x="4668" y="11264"/>
                    </a:cubicBezTo>
                    <a:cubicBezTo>
                      <a:pt x="4715" y="11502"/>
                      <a:pt x="4739" y="11764"/>
                      <a:pt x="4799" y="12038"/>
                    </a:cubicBezTo>
                    <a:close/>
                    <a:moveTo>
                      <a:pt x="10990" y="11979"/>
                    </a:moveTo>
                    <a:cubicBezTo>
                      <a:pt x="11026" y="11467"/>
                      <a:pt x="10907" y="10955"/>
                      <a:pt x="10645" y="10526"/>
                    </a:cubicBezTo>
                    <a:cubicBezTo>
                      <a:pt x="10490" y="10300"/>
                      <a:pt x="10192" y="10228"/>
                      <a:pt x="9942" y="10347"/>
                    </a:cubicBezTo>
                    <a:cubicBezTo>
                      <a:pt x="9716" y="10455"/>
                      <a:pt x="9549" y="10645"/>
                      <a:pt x="9478" y="10883"/>
                    </a:cubicBezTo>
                    <a:cubicBezTo>
                      <a:pt x="9394" y="11157"/>
                      <a:pt x="9323" y="11431"/>
                      <a:pt x="9275" y="11717"/>
                    </a:cubicBezTo>
                    <a:cubicBezTo>
                      <a:pt x="9275" y="11812"/>
                      <a:pt x="9275" y="11907"/>
                      <a:pt x="9299" y="12002"/>
                    </a:cubicBezTo>
                    <a:cubicBezTo>
                      <a:pt x="9871" y="11955"/>
                      <a:pt x="10418" y="12121"/>
                      <a:pt x="10990" y="11979"/>
                    </a:cubicBezTo>
                    <a:close/>
                    <a:moveTo>
                      <a:pt x="12692" y="11990"/>
                    </a:moveTo>
                    <a:cubicBezTo>
                      <a:pt x="13252" y="12002"/>
                      <a:pt x="13800" y="11990"/>
                      <a:pt x="14359" y="11931"/>
                    </a:cubicBezTo>
                    <a:cubicBezTo>
                      <a:pt x="14300" y="11431"/>
                      <a:pt x="14240" y="10990"/>
                      <a:pt x="13871" y="10645"/>
                    </a:cubicBezTo>
                    <a:cubicBezTo>
                      <a:pt x="13585" y="10371"/>
                      <a:pt x="13193" y="10371"/>
                      <a:pt x="12978" y="10705"/>
                    </a:cubicBezTo>
                    <a:cubicBezTo>
                      <a:pt x="12740" y="11086"/>
                      <a:pt x="12633" y="11538"/>
                      <a:pt x="12692" y="11990"/>
                    </a:cubicBezTo>
                    <a:close/>
                    <a:moveTo>
                      <a:pt x="7430" y="12038"/>
                    </a:moveTo>
                    <a:cubicBezTo>
                      <a:pt x="7478" y="11621"/>
                      <a:pt x="7382" y="11205"/>
                      <a:pt x="7180" y="10847"/>
                    </a:cubicBezTo>
                    <a:cubicBezTo>
                      <a:pt x="6954" y="10526"/>
                      <a:pt x="6620" y="10478"/>
                      <a:pt x="6358" y="10752"/>
                    </a:cubicBezTo>
                    <a:cubicBezTo>
                      <a:pt x="6001" y="11109"/>
                      <a:pt x="5930" y="11562"/>
                      <a:pt x="5942" y="12074"/>
                    </a:cubicBezTo>
                    <a:close/>
                    <a:moveTo>
                      <a:pt x="4501" y="12050"/>
                    </a:moveTo>
                    <a:cubicBezTo>
                      <a:pt x="4477" y="11609"/>
                      <a:pt x="4453" y="11193"/>
                      <a:pt x="4275" y="10800"/>
                    </a:cubicBezTo>
                    <a:cubicBezTo>
                      <a:pt x="4215" y="10621"/>
                      <a:pt x="4060" y="10514"/>
                      <a:pt x="3882" y="10502"/>
                    </a:cubicBezTo>
                    <a:cubicBezTo>
                      <a:pt x="3632" y="10919"/>
                      <a:pt x="3584" y="11371"/>
                      <a:pt x="3596" y="11836"/>
                    </a:cubicBezTo>
                    <a:cubicBezTo>
                      <a:pt x="3596" y="11979"/>
                      <a:pt x="3691" y="12026"/>
                      <a:pt x="3822" y="12038"/>
                    </a:cubicBezTo>
                    <a:close/>
                    <a:moveTo>
                      <a:pt x="15586" y="11919"/>
                    </a:moveTo>
                    <a:cubicBezTo>
                      <a:pt x="15967" y="11979"/>
                      <a:pt x="16360" y="11990"/>
                      <a:pt x="16741" y="11955"/>
                    </a:cubicBezTo>
                    <a:cubicBezTo>
                      <a:pt x="16800" y="11681"/>
                      <a:pt x="16776" y="11395"/>
                      <a:pt x="16657" y="11145"/>
                    </a:cubicBezTo>
                    <a:cubicBezTo>
                      <a:pt x="16491" y="10788"/>
                      <a:pt x="16098" y="10728"/>
                      <a:pt x="15871" y="11062"/>
                    </a:cubicBezTo>
                    <a:cubicBezTo>
                      <a:pt x="15681" y="11312"/>
                      <a:pt x="15586" y="11609"/>
                      <a:pt x="15586" y="11919"/>
                    </a:cubicBezTo>
                    <a:close/>
                    <a:moveTo>
                      <a:pt x="2239" y="11776"/>
                    </a:moveTo>
                    <a:cubicBezTo>
                      <a:pt x="2179" y="11455"/>
                      <a:pt x="2120" y="11145"/>
                      <a:pt x="2048" y="10847"/>
                    </a:cubicBezTo>
                    <a:cubicBezTo>
                      <a:pt x="2024" y="10764"/>
                      <a:pt x="1977" y="10681"/>
                      <a:pt x="1905" y="10621"/>
                    </a:cubicBezTo>
                    <a:cubicBezTo>
                      <a:pt x="1798" y="10490"/>
                      <a:pt x="1596" y="10514"/>
                      <a:pt x="1536" y="10681"/>
                    </a:cubicBezTo>
                    <a:cubicBezTo>
                      <a:pt x="1393" y="10978"/>
                      <a:pt x="1310" y="11324"/>
                      <a:pt x="1310" y="11657"/>
                    </a:cubicBezTo>
                    <a:cubicBezTo>
                      <a:pt x="1703" y="11836"/>
                      <a:pt x="1798" y="11848"/>
                      <a:pt x="2239" y="11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9"/>
              <p:cNvSpPr/>
              <p:nvPr/>
            </p:nvSpPr>
            <p:spPr>
              <a:xfrm>
                <a:off x="2910225" y="3446100"/>
                <a:ext cx="450375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1716" extrusionOk="0">
                    <a:moveTo>
                      <a:pt x="4525" y="11680"/>
                    </a:moveTo>
                    <a:cubicBezTo>
                      <a:pt x="4477" y="11406"/>
                      <a:pt x="4453" y="11144"/>
                      <a:pt x="4394" y="10906"/>
                    </a:cubicBezTo>
                    <a:cubicBezTo>
                      <a:pt x="4334" y="10668"/>
                      <a:pt x="4263" y="10442"/>
                      <a:pt x="4167" y="10216"/>
                    </a:cubicBezTo>
                    <a:cubicBezTo>
                      <a:pt x="4132" y="10132"/>
                      <a:pt x="4084" y="10049"/>
                      <a:pt x="4025" y="9989"/>
                    </a:cubicBezTo>
                    <a:cubicBezTo>
                      <a:pt x="3727" y="9716"/>
                      <a:pt x="3536" y="9763"/>
                      <a:pt x="3334" y="10108"/>
                    </a:cubicBezTo>
                    <a:cubicBezTo>
                      <a:pt x="3120" y="10478"/>
                      <a:pt x="3132" y="10882"/>
                      <a:pt x="3120" y="11275"/>
                    </a:cubicBezTo>
                    <a:cubicBezTo>
                      <a:pt x="3120" y="11597"/>
                      <a:pt x="3108" y="11621"/>
                      <a:pt x="2798" y="11585"/>
                    </a:cubicBezTo>
                    <a:cubicBezTo>
                      <a:pt x="2215" y="11525"/>
                      <a:pt x="2227" y="11525"/>
                      <a:pt x="2120" y="10954"/>
                    </a:cubicBezTo>
                    <a:cubicBezTo>
                      <a:pt x="2060" y="10680"/>
                      <a:pt x="1977" y="10418"/>
                      <a:pt x="1881" y="10168"/>
                    </a:cubicBezTo>
                    <a:cubicBezTo>
                      <a:pt x="1822" y="10001"/>
                      <a:pt x="1679" y="9894"/>
                      <a:pt x="1512" y="9882"/>
                    </a:cubicBezTo>
                    <a:cubicBezTo>
                      <a:pt x="1286" y="9858"/>
                      <a:pt x="1227" y="9882"/>
                      <a:pt x="1155" y="10108"/>
                    </a:cubicBezTo>
                    <a:cubicBezTo>
                      <a:pt x="1036" y="10454"/>
                      <a:pt x="857" y="10787"/>
                      <a:pt x="881" y="11168"/>
                    </a:cubicBezTo>
                    <a:cubicBezTo>
                      <a:pt x="881" y="11204"/>
                      <a:pt x="846" y="11251"/>
                      <a:pt x="822" y="11287"/>
                    </a:cubicBezTo>
                    <a:cubicBezTo>
                      <a:pt x="334" y="11287"/>
                      <a:pt x="0" y="10966"/>
                      <a:pt x="12" y="10489"/>
                    </a:cubicBezTo>
                    <a:cubicBezTo>
                      <a:pt x="36" y="9966"/>
                      <a:pt x="84" y="9442"/>
                      <a:pt x="119" y="8942"/>
                    </a:cubicBezTo>
                    <a:cubicBezTo>
                      <a:pt x="131" y="8858"/>
                      <a:pt x="143" y="8775"/>
                      <a:pt x="143" y="8692"/>
                    </a:cubicBezTo>
                    <a:cubicBezTo>
                      <a:pt x="107" y="7715"/>
                      <a:pt x="298" y="6763"/>
                      <a:pt x="393" y="5798"/>
                    </a:cubicBezTo>
                    <a:cubicBezTo>
                      <a:pt x="453" y="5155"/>
                      <a:pt x="548" y="4524"/>
                      <a:pt x="631" y="3881"/>
                    </a:cubicBezTo>
                    <a:cubicBezTo>
                      <a:pt x="655" y="3774"/>
                      <a:pt x="679" y="3679"/>
                      <a:pt x="703" y="3584"/>
                    </a:cubicBezTo>
                    <a:cubicBezTo>
                      <a:pt x="822" y="3084"/>
                      <a:pt x="1119" y="2798"/>
                      <a:pt x="1631" y="2750"/>
                    </a:cubicBezTo>
                    <a:cubicBezTo>
                      <a:pt x="1739" y="2738"/>
                      <a:pt x="1834" y="2727"/>
                      <a:pt x="1941" y="2703"/>
                    </a:cubicBezTo>
                    <a:cubicBezTo>
                      <a:pt x="2179" y="2679"/>
                      <a:pt x="2370" y="2512"/>
                      <a:pt x="2441" y="2286"/>
                    </a:cubicBezTo>
                    <a:cubicBezTo>
                      <a:pt x="2536" y="1893"/>
                      <a:pt x="2798" y="1679"/>
                      <a:pt x="3143" y="1500"/>
                    </a:cubicBezTo>
                    <a:cubicBezTo>
                      <a:pt x="3655" y="1262"/>
                      <a:pt x="4191" y="1084"/>
                      <a:pt x="4739" y="953"/>
                    </a:cubicBezTo>
                    <a:cubicBezTo>
                      <a:pt x="5251" y="798"/>
                      <a:pt x="5751" y="607"/>
                      <a:pt x="6263" y="500"/>
                    </a:cubicBezTo>
                    <a:cubicBezTo>
                      <a:pt x="6953" y="369"/>
                      <a:pt x="7656" y="310"/>
                      <a:pt x="8347" y="226"/>
                    </a:cubicBezTo>
                    <a:cubicBezTo>
                      <a:pt x="8882" y="155"/>
                      <a:pt x="9430" y="83"/>
                      <a:pt x="9966" y="24"/>
                    </a:cubicBezTo>
                    <a:cubicBezTo>
                      <a:pt x="10192" y="0"/>
                      <a:pt x="10418" y="12"/>
                      <a:pt x="10656" y="0"/>
                    </a:cubicBezTo>
                    <a:cubicBezTo>
                      <a:pt x="10787" y="0"/>
                      <a:pt x="10918" y="72"/>
                      <a:pt x="11002" y="191"/>
                    </a:cubicBezTo>
                    <a:cubicBezTo>
                      <a:pt x="11252" y="500"/>
                      <a:pt x="11430" y="857"/>
                      <a:pt x="11525" y="1238"/>
                    </a:cubicBezTo>
                    <a:cubicBezTo>
                      <a:pt x="11621" y="1631"/>
                      <a:pt x="11859" y="1977"/>
                      <a:pt x="12180" y="2215"/>
                    </a:cubicBezTo>
                    <a:cubicBezTo>
                      <a:pt x="12347" y="2334"/>
                      <a:pt x="12442" y="2536"/>
                      <a:pt x="12442" y="2738"/>
                    </a:cubicBezTo>
                    <a:cubicBezTo>
                      <a:pt x="12478" y="3131"/>
                      <a:pt x="12573" y="3512"/>
                      <a:pt x="12645" y="3893"/>
                    </a:cubicBezTo>
                    <a:cubicBezTo>
                      <a:pt x="12680" y="4120"/>
                      <a:pt x="12692" y="4358"/>
                      <a:pt x="12728" y="4584"/>
                    </a:cubicBezTo>
                    <a:cubicBezTo>
                      <a:pt x="12835" y="5191"/>
                      <a:pt x="12835" y="5203"/>
                      <a:pt x="13466" y="5179"/>
                    </a:cubicBezTo>
                    <a:cubicBezTo>
                      <a:pt x="14359" y="5144"/>
                      <a:pt x="15193" y="5382"/>
                      <a:pt x="16038" y="5608"/>
                    </a:cubicBezTo>
                    <a:cubicBezTo>
                      <a:pt x="16336" y="5691"/>
                      <a:pt x="16633" y="5786"/>
                      <a:pt x="16931" y="5858"/>
                    </a:cubicBezTo>
                    <a:cubicBezTo>
                      <a:pt x="17669" y="6025"/>
                      <a:pt x="17907" y="6548"/>
                      <a:pt x="17931" y="7168"/>
                    </a:cubicBezTo>
                    <a:cubicBezTo>
                      <a:pt x="17967" y="7977"/>
                      <a:pt x="17931" y="8787"/>
                      <a:pt x="17943" y="9596"/>
                    </a:cubicBezTo>
                    <a:cubicBezTo>
                      <a:pt x="17943" y="10037"/>
                      <a:pt x="17991" y="10466"/>
                      <a:pt x="18002" y="10906"/>
                    </a:cubicBezTo>
                    <a:cubicBezTo>
                      <a:pt x="18002" y="11073"/>
                      <a:pt x="18002" y="11251"/>
                      <a:pt x="18014" y="11430"/>
                    </a:cubicBezTo>
                    <a:cubicBezTo>
                      <a:pt x="17645" y="11644"/>
                      <a:pt x="17252" y="11644"/>
                      <a:pt x="16836" y="11609"/>
                    </a:cubicBezTo>
                    <a:cubicBezTo>
                      <a:pt x="16800" y="11478"/>
                      <a:pt x="16788" y="11359"/>
                      <a:pt x="16752" y="11240"/>
                    </a:cubicBezTo>
                    <a:cubicBezTo>
                      <a:pt x="16693" y="11013"/>
                      <a:pt x="16621" y="10775"/>
                      <a:pt x="16538" y="10549"/>
                    </a:cubicBezTo>
                    <a:cubicBezTo>
                      <a:pt x="16455" y="10323"/>
                      <a:pt x="16228" y="10168"/>
                      <a:pt x="15978" y="10180"/>
                    </a:cubicBezTo>
                    <a:cubicBezTo>
                      <a:pt x="15705" y="10180"/>
                      <a:pt x="15455" y="10263"/>
                      <a:pt x="15335" y="10561"/>
                    </a:cubicBezTo>
                    <a:cubicBezTo>
                      <a:pt x="15252" y="10799"/>
                      <a:pt x="15145" y="11025"/>
                      <a:pt x="15074" y="11275"/>
                    </a:cubicBezTo>
                    <a:cubicBezTo>
                      <a:pt x="14954" y="11621"/>
                      <a:pt x="14954" y="11632"/>
                      <a:pt x="14597" y="11621"/>
                    </a:cubicBezTo>
                    <a:cubicBezTo>
                      <a:pt x="14538" y="11621"/>
                      <a:pt x="14490" y="11609"/>
                      <a:pt x="14395" y="11597"/>
                    </a:cubicBezTo>
                    <a:cubicBezTo>
                      <a:pt x="14371" y="11513"/>
                      <a:pt x="14347" y="11430"/>
                      <a:pt x="14323" y="11347"/>
                    </a:cubicBezTo>
                    <a:cubicBezTo>
                      <a:pt x="14252" y="11061"/>
                      <a:pt x="14181" y="10763"/>
                      <a:pt x="14085" y="10478"/>
                    </a:cubicBezTo>
                    <a:cubicBezTo>
                      <a:pt x="13954" y="10180"/>
                      <a:pt x="13704" y="9942"/>
                      <a:pt x="13407" y="9823"/>
                    </a:cubicBezTo>
                    <a:cubicBezTo>
                      <a:pt x="13097" y="9668"/>
                      <a:pt x="12585" y="9942"/>
                      <a:pt x="12454" y="10311"/>
                    </a:cubicBezTo>
                    <a:cubicBezTo>
                      <a:pt x="12359" y="10609"/>
                      <a:pt x="12276" y="10906"/>
                      <a:pt x="12216" y="11204"/>
                    </a:cubicBezTo>
                    <a:cubicBezTo>
                      <a:pt x="12180" y="11323"/>
                      <a:pt x="12168" y="11454"/>
                      <a:pt x="12133" y="11597"/>
                    </a:cubicBezTo>
                    <a:cubicBezTo>
                      <a:pt x="11799" y="11716"/>
                      <a:pt x="11454" y="11621"/>
                      <a:pt x="11097" y="11644"/>
                    </a:cubicBezTo>
                    <a:cubicBezTo>
                      <a:pt x="11037" y="11466"/>
                      <a:pt x="11002" y="11287"/>
                      <a:pt x="10966" y="11097"/>
                    </a:cubicBezTo>
                    <a:cubicBezTo>
                      <a:pt x="10930" y="10739"/>
                      <a:pt x="10799" y="10394"/>
                      <a:pt x="10609" y="10097"/>
                    </a:cubicBezTo>
                    <a:cubicBezTo>
                      <a:pt x="10240" y="9466"/>
                      <a:pt x="9442" y="9466"/>
                      <a:pt x="9109" y="10120"/>
                    </a:cubicBezTo>
                    <a:cubicBezTo>
                      <a:pt x="8930" y="10454"/>
                      <a:pt x="8858" y="10859"/>
                      <a:pt x="8751" y="11228"/>
                    </a:cubicBezTo>
                    <a:cubicBezTo>
                      <a:pt x="8716" y="11371"/>
                      <a:pt x="8692" y="11513"/>
                      <a:pt x="8668" y="11656"/>
                    </a:cubicBezTo>
                    <a:lnTo>
                      <a:pt x="7513" y="11621"/>
                    </a:lnTo>
                    <a:cubicBezTo>
                      <a:pt x="7489" y="11490"/>
                      <a:pt x="7465" y="11335"/>
                      <a:pt x="7406" y="11192"/>
                    </a:cubicBezTo>
                    <a:cubicBezTo>
                      <a:pt x="7311" y="10882"/>
                      <a:pt x="7215" y="10573"/>
                      <a:pt x="7096" y="10275"/>
                    </a:cubicBezTo>
                    <a:cubicBezTo>
                      <a:pt x="6906" y="9835"/>
                      <a:pt x="6049" y="9739"/>
                      <a:pt x="5775" y="10275"/>
                    </a:cubicBezTo>
                    <a:cubicBezTo>
                      <a:pt x="5632" y="10525"/>
                      <a:pt x="5525" y="10799"/>
                      <a:pt x="5477" y="11085"/>
                    </a:cubicBezTo>
                    <a:cubicBezTo>
                      <a:pt x="5441" y="11287"/>
                      <a:pt x="5394" y="11490"/>
                      <a:pt x="5322" y="11692"/>
                    </a:cubicBezTo>
                    <a:close/>
                    <a:moveTo>
                      <a:pt x="12383" y="8418"/>
                    </a:moveTo>
                    <a:cubicBezTo>
                      <a:pt x="12407" y="8382"/>
                      <a:pt x="12418" y="8346"/>
                      <a:pt x="12430" y="8311"/>
                    </a:cubicBezTo>
                    <a:cubicBezTo>
                      <a:pt x="12430" y="7834"/>
                      <a:pt x="12407" y="7370"/>
                      <a:pt x="12359" y="6894"/>
                    </a:cubicBezTo>
                    <a:cubicBezTo>
                      <a:pt x="12299" y="6644"/>
                      <a:pt x="12192" y="6418"/>
                      <a:pt x="12026" y="6227"/>
                    </a:cubicBezTo>
                    <a:cubicBezTo>
                      <a:pt x="11668" y="5786"/>
                      <a:pt x="10990" y="5786"/>
                      <a:pt x="10644" y="6239"/>
                    </a:cubicBezTo>
                    <a:cubicBezTo>
                      <a:pt x="10466" y="6477"/>
                      <a:pt x="10323" y="6739"/>
                      <a:pt x="10228" y="7025"/>
                    </a:cubicBezTo>
                    <a:cubicBezTo>
                      <a:pt x="10132" y="7406"/>
                      <a:pt x="10073" y="7787"/>
                      <a:pt x="10037" y="8180"/>
                    </a:cubicBezTo>
                    <a:cubicBezTo>
                      <a:pt x="10013" y="8442"/>
                      <a:pt x="10109" y="8537"/>
                      <a:pt x="10311" y="8537"/>
                    </a:cubicBezTo>
                    <a:cubicBezTo>
                      <a:pt x="10942" y="8525"/>
                      <a:pt x="11573" y="8501"/>
                      <a:pt x="12204" y="8465"/>
                    </a:cubicBezTo>
                    <a:cubicBezTo>
                      <a:pt x="12264" y="8453"/>
                      <a:pt x="12323" y="8442"/>
                      <a:pt x="12383" y="8418"/>
                    </a:cubicBezTo>
                    <a:close/>
                    <a:moveTo>
                      <a:pt x="7692" y="8418"/>
                    </a:moveTo>
                    <a:lnTo>
                      <a:pt x="7692" y="8442"/>
                    </a:lnTo>
                    <a:cubicBezTo>
                      <a:pt x="7894" y="8442"/>
                      <a:pt x="8096" y="8453"/>
                      <a:pt x="8311" y="8453"/>
                    </a:cubicBezTo>
                    <a:cubicBezTo>
                      <a:pt x="8656" y="8453"/>
                      <a:pt x="8739" y="8394"/>
                      <a:pt x="8751" y="8049"/>
                    </a:cubicBezTo>
                    <a:cubicBezTo>
                      <a:pt x="8775" y="7572"/>
                      <a:pt x="8704" y="7096"/>
                      <a:pt x="8549" y="6656"/>
                    </a:cubicBezTo>
                    <a:cubicBezTo>
                      <a:pt x="8513" y="6513"/>
                      <a:pt x="8442" y="6370"/>
                      <a:pt x="8358" y="6251"/>
                    </a:cubicBezTo>
                    <a:cubicBezTo>
                      <a:pt x="8037" y="5798"/>
                      <a:pt x="7358" y="5810"/>
                      <a:pt x="7061" y="6275"/>
                    </a:cubicBezTo>
                    <a:cubicBezTo>
                      <a:pt x="6906" y="6513"/>
                      <a:pt x="6787" y="6775"/>
                      <a:pt x="6703" y="7049"/>
                    </a:cubicBezTo>
                    <a:cubicBezTo>
                      <a:pt x="6620" y="7394"/>
                      <a:pt x="6572" y="7751"/>
                      <a:pt x="6549" y="8108"/>
                    </a:cubicBezTo>
                    <a:cubicBezTo>
                      <a:pt x="6525" y="8334"/>
                      <a:pt x="6632" y="8453"/>
                      <a:pt x="6787" y="8442"/>
                    </a:cubicBezTo>
                    <a:cubicBezTo>
                      <a:pt x="7084" y="8453"/>
                      <a:pt x="7382" y="8430"/>
                      <a:pt x="7680" y="8430"/>
                    </a:cubicBezTo>
                    <a:close/>
                    <a:moveTo>
                      <a:pt x="15062" y="8596"/>
                    </a:moveTo>
                    <a:lnTo>
                      <a:pt x="15062" y="8573"/>
                    </a:lnTo>
                    <a:cubicBezTo>
                      <a:pt x="15335" y="8573"/>
                      <a:pt x="15621" y="8596"/>
                      <a:pt x="15895" y="8584"/>
                    </a:cubicBezTo>
                    <a:cubicBezTo>
                      <a:pt x="16121" y="8584"/>
                      <a:pt x="16157" y="8549"/>
                      <a:pt x="16169" y="8334"/>
                    </a:cubicBezTo>
                    <a:cubicBezTo>
                      <a:pt x="16217" y="7751"/>
                      <a:pt x="16038" y="7168"/>
                      <a:pt x="15669" y="6715"/>
                    </a:cubicBezTo>
                    <a:cubicBezTo>
                      <a:pt x="15574" y="6596"/>
                      <a:pt x="15443" y="6525"/>
                      <a:pt x="15300" y="6489"/>
                    </a:cubicBezTo>
                    <a:cubicBezTo>
                      <a:pt x="14824" y="6441"/>
                      <a:pt x="14550" y="6489"/>
                      <a:pt x="14347" y="6965"/>
                    </a:cubicBezTo>
                    <a:cubicBezTo>
                      <a:pt x="14181" y="7370"/>
                      <a:pt x="14062" y="7775"/>
                      <a:pt x="13978" y="8192"/>
                    </a:cubicBezTo>
                    <a:cubicBezTo>
                      <a:pt x="13919" y="8489"/>
                      <a:pt x="13990" y="8561"/>
                      <a:pt x="14300" y="8573"/>
                    </a:cubicBezTo>
                    <a:cubicBezTo>
                      <a:pt x="14550" y="8596"/>
                      <a:pt x="14800" y="8596"/>
                      <a:pt x="15062" y="8608"/>
                    </a:cubicBezTo>
                    <a:close/>
                    <a:moveTo>
                      <a:pt x="5310" y="7942"/>
                    </a:moveTo>
                    <a:cubicBezTo>
                      <a:pt x="5287" y="7703"/>
                      <a:pt x="5263" y="7465"/>
                      <a:pt x="5227" y="7227"/>
                    </a:cubicBezTo>
                    <a:cubicBezTo>
                      <a:pt x="5203" y="6906"/>
                      <a:pt x="5072" y="6620"/>
                      <a:pt x="4858" y="6382"/>
                    </a:cubicBezTo>
                    <a:cubicBezTo>
                      <a:pt x="4584" y="6072"/>
                      <a:pt x="4251" y="6072"/>
                      <a:pt x="3977" y="6382"/>
                    </a:cubicBezTo>
                    <a:cubicBezTo>
                      <a:pt x="3739" y="6679"/>
                      <a:pt x="3584" y="7037"/>
                      <a:pt x="3524" y="7418"/>
                    </a:cubicBezTo>
                    <a:cubicBezTo>
                      <a:pt x="3465" y="7680"/>
                      <a:pt x="3405" y="7953"/>
                      <a:pt x="3346" y="8227"/>
                    </a:cubicBezTo>
                    <a:cubicBezTo>
                      <a:pt x="3286" y="8465"/>
                      <a:pt x="3334" y="8573"/>
                      <a:pt x="3584" y="8549"/>
                    </a:cubicBezTo>
                    <a:cubicBezTo>
                      <a:pt x="4048" y="8525"/>
                      <a:pt x="4513" y="8477"/>
                      <a:pt x="4977" y="8406"/>
                    </a:cubicBezTo>
                    <a:cubicBezTo>
                      <a:pt x="5299" y="8358"/>
                      <a:pt x="5310" y="8287"/>
                      <a:pt x="5299" y="7953"/>
                    </a:cubicBezTo>
                    <a:close/>
                    <a:moveTo>
                      <a:pt x="6965" y="4524"/>
                    </a:moveTo>
                    <a:cubicBezTo>
                      <a:pt x="6965" y="4608"/>
                      <a:pt x="6965" y="4703"/>
                      <a:pt x="6965" y="4798"/>
                    </a:cubicBezTo>
                    <a:cubicBezTo>
                      <a:pt x="6965" y="5036"/>
                      <a:pt x="7025" y="5108"/>
                      <a:pt x="7275" y="5096"/>
                    </a:cubicBezTo>
                    <a:cubicBezTo>
                      <a:pt x="7442" y="5072"/>
                      <a:pt x="7608" y="5048"/>
                      <a:pt x="7787" y="5060"/>
                    </a:cubicBezTo>
                    <a:cubicBezTo>
                      <a:pt x="8085" y="5072"/>
                      <a:pt x="8382" y="5036"/>
                      <a:pt x="8668" y="4941"/>
                    </a:cubicBezTo>
                    <a:cubicBezTo>
                      <a:pt x="8823" y="4929"/>
                      <a:pt x="8930" y="4786"/>
                      <a:pt x="8918" y="4632"/>
                    </a:cubicBezTo>
                    <a:cubicBezTo>
                      <a:pt x="8918" y="4215"/>
                      <a:pt x="8835" y="3810"/>
                      <a:pt x="8692" y="3417"/>
                    </a:cubicBezTo>
                    <a:cubicBezTo>
                      <a:pt x="8585" y="3048"/>
                      <a:pt x="8251" y="2798"/>
                      <a:pt x="7870" y="2798"/>
                    </a:cubicBezTo>
                    <a:cubicBezTo>
                      <a:pt x="7680" y="2762"/>
                      <a:pt x="7501" y="2846"/>
                      <a:pt x="7406" y="3012"/>
                    </a:cubicBezTo>
                    <a:cubicBezTo>
                      <a:pt x="7120" y="3465"/>
                      <a:pt x="6965" y="3989"/>
                      <a:pt x="6965" y="4524"/>
                    </a:cubicBezTo>
                    <a:close/>
                    <a:moveTo>
                      <a:pt x="5537" y="4989"/>
                    </a:moveTo>
                    <a:cubicBezTo>
                      <a:pt x="5489" y="4739"/>
                      <a:pt x="5453" y="4393"/>
                      <a:pt x="5382" y="4060"/>
                    </a:cubicBezTo>
                    <a:cubicBezTo>
                      <a:pt x="5346" y="3905"/>
                      <a:pt x="5275" y="3751"/>
                      <a:pt x="5203" y="3608"/>
                    </a:cubicBezTo>
                    <a:cubicBezTo>
                      <a:pt x="5037" y="3310"/>
                      <a:pt x="4989" y="3286"/>
                      <a:pt x="4656" y="3370"/>
                    </a:cubicBezTo>
                    <a:cubicBezTo>
                      <a:pt x="4560" y="3405"/>
                      <a:pt x="4477" y="3417"/>
                      <a:pt x="4382" y="3441"/>
                    </a:cubicBezTo>
                    <a:cubicBezTo>
                      <a:pt x="4215" y="3453"/>
                      <a:pt x="4084" y="3572"/>
                      <a:pt x="4060" y="3751"/>
                    </a:cubicBezTo>
                    <a:cubicBezTo>
                      <a:pt x="3989" y="4132"/>
                      <a:pt x="3929" y="4513"/>
                      <a:pt x="3858" y="4905"/>
                    </a:cubicBezTo>
                    <a:cubicBezTo>
                      <a:pt x="3846" y="5013"/>
                      <a:pt x="3822" y="5120"/>
                      <a:pt x="3798" y="5239"/>
                    </a:cubicBezTo>
                    <a:cubicBezTo>
                      <a:pt x="3691" y="5525"/>
                      <a:pt x="3727" y="5584"/>
                      <a:pt x="4025" y="5548"/>
                    </a:cubicBezTo>
                    <a:cubicBezTo>
                      <a:pt x="4417" y="5513"/>
                      <a:pt x="4798" y="5477"/>
                      <a:pt x="5191" y="5441"/>
                    </a:cubicBezTo>
                    <a:cubicBezTo>
                      <a:pt x="5465" y="5417"/>
                      <a:pt x="5525" y="5358"/>
                      <a:pt x="5537" y="4989"/>
                    </a:cubicBezTo>
                    <a:close/>
                    <a:moveTo>
                      <a:pt x="10775" y="4846"/>
                    </a:moveTo>
                    <a:lnTo>
                      <a:pt x="11049" y="4846"/>
                    </a:lnTo>
                    <a:cubicBezTo>
                      <a:pt x="11371" y="4846"/>
                      <a:pt x="11430" y="4810"/>
                      <a:pt x="11395" y="4489"/>
                    </a:cubicBezTo>
                    <a:cubicBezTo>
                      <a:pt x="11359" y="4048"/>
                      <a:pt x="11287" y="3620"/>
                      <a:pt x="11204" y="3191"/>
                    </a:cubicBezTo>
                    <a:cubicBezTo>
                      <a:pt x="11156" y="3036"/>
                      <a:pt x="11073" y="2893"/>
                      <a:pt x="10966" y="2774"/>
                    </a:cubicBezTo>
                    <a:cubicBezTo>
                      <a:pt x="10680" y="2500"/>
                      <a:pt x="10192" y="2619"/>
                      <a:pt x="10073" y="3000"/>
                    </a:cubicBezTo>
                    <a:cubicBezTo>
                      <a:pt x="9954" y="3524"/>
                      <a:pt x="9871" y="4060"/>
                      <a:pt x="9775" y="4596"/>
                    </a:cubicBezTo>
                    <a:cubicBezTo>
                      <a:pt x="9751" y="4727"/>
                      <a:pt x="9835" y="4858"/>
                      <a:pt x="9966" y="4822"/>
                    </a:cubicBezTo>
                    <a:cubicBezTo>
                      <a:pt x="10252" y="4715"/>
                      <a:pt x="10525" y="4905"/>
                      <a:pt x="10775" y="4834"/>
                    </a:cubicBezTo>
                    <a:close/>
                    <a:moveTo>
                      <a:pt x="1881" y="4155"/>
                    </a:moveTo>
                    <a:cubicBezTo>
                      <a:pt x="1655" y="4239"/>
                      <a:pt x="1500" y="4429"/>
                      <a:pt x="1453" y="4655"/>
                    </a:cubicBezTo>
                    <a:cubicBezTo>
                      <a:pt x="1381" y="5001"/>
                      <a:pt x="1322" y="5358"/>
                      <a:pt x="1298" y="5703"/>
                    </a:cubicBezTo>
                    <a:cubicBezTo>
                      <a:pt x="1274" y="6025"/>
                      <a:pt x="1405" y="6108"/>
                      <a:pt x="1691" y="5941"/>
                    </a:cubicBezTo>
                    <a:cubicBezTo>
                      <a:pt x="1881" y="5822"/>
                      <a:pt x="2108" y="5763"/>
                      <a:pt x="2346" y="5798"/>
                    </a:cubicBezTo>
                    <a:cubicBezTo>
                      <a:pt x="2405" y="5798"/>
                      <a:pt x="2465" y="5786"/>
                      <a:pt x="2536" y="5775"/>
                    </a:cubicBezTo>
                    <a:cubicBezTo>
                      <a:pt x="2691" y="5215"/>
                      <a:pt x="2381" y="4429"/>
                      <a:pt x="1881" y="4143"/>
                    </a:cubicBezTo>
                    <a:close/>
                    <a:moveTo>
                      <a:pt x="1477" y="8823"/>
                    </a:moveTo>
                    <a:lnTo>
                      <a:pt x="1477" y="8823"/>
                    </a:lnTo>
                    <a:cubicBezTo>
                      <a:pt x="1643" y="8811"/>
                      <a:pt x="1810" y="8811"/>
                      <a:pt x="1965" y="8787"/>
                    </a:cubicBezTo>
                    <a:cubicBezTo>
                      <a:pt x="2239" y="8751"/>
                      <a:pt x="2298" y="8680"/>
                      <a:pt x="2298" y="8406"/>
                    </a:cubicBezTo>
                    <a:cubicBezTo>
                      <a:pt x="2274" y="7977"/>
                      <a:pt x="2108" y="7584"/>
                      <a:pt x="1834" y="7263"/>
                    </a:cubicBezTo>
                    <a:cubicBezTo>
                      <a:pt x="1619" y="7013"/>
                      <a:pt x="1465" y="7013"/>
                      <a:pt x="1238" y="7251"/>
                    </a:cubicBezTo>
                    <a:cubicBezTo>
                      <a:pt x="1179" y="7310"/>
                      <a:pt x="1131" y="7382"/>
                      <a:pt x="1108" y="7453"/>
                    </a:cubicBezTo>
                    <a:cubicBezTo>
                      <a:pt x="1036" y="7775"/>
                      <a:pt x="977" y="8108"/>
                      <a:pt x="929" y="8442"/>
                    </a:cubicBezTo>
                    <a:cubicBezTo>
                      <a:pt x="905" y="8692"/>
                      <a:pt x="1060" y="8811"/>
                      <a:pt x="1310" y="8823"/>
                    </a:cubicBezTo>
                    <a:cubicBezTo>
                      <a:pt x="1369" y="8823"/>
                      <a:pt x="1429" y="8811"/>
                      <a:pt x="1477" y="88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9"/>
              <p:cNvSpPr/>
              <p:nvPr/>
            </p:nvSpPr>
            <p:spPr>
              <a:xfrm>
                <a:off x="3135250" y="3692850"/>
                <a:ext cx="43775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894" extrusionOk="0">
                    <a:moveTo>
                      <a:pt x="1715" y="1751"/>
                    </a:moveTo>
                    <a:cubicBezTo>
                      <a:pt x="1143" y="1893"/>
                      <a:pt x="596" y="1727"/>
                      <a:pt x="24" y="1774"/>
                    </a:cubicBezTo>
                    <a:cubicBezTo>
                      <a:pt x="0" y="1679"/>
                      <a:pt x="0" y="1584"/>
                      <a:pt x="0" y="1489"/>
                    </a:cubicBezTo>
                    <a:cubicBezTo>
                      <a:pt x="48" y="1215"/>
                      <a:pt x="119" y="929"/>
                      <a:pt x="203" y="655"/>
                    </a:cubicBezTo>
                    <a:cubicBezTo>
                      <a:pt x="274" y="417"/>
                      <a:pt x="441" y="227"/>
                      <a:pt x="667" y="119"/>
                    </a:cubicBezTo>
                    <a:cubicBezTo>
                      <a:pt x="917" y="0"/>
                      <a:pt x="1215" y="72"/>
                      <a:pt x="1370" y="298"/>
                    </a:cubicBezTo>
                    <a:cubicBezTo>
                      <a:pt x="1632" y="739"/>
                      <a:pt x="1751" y="1239"/>
                      <a:pt x="1715" y="17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9"/>
              <p:cNvSpPr/>
              <p:nvPr/>
            </p:nvSpPr>
            <p:spPr>
              <a:xfrm>
                <a:off x="3219475" y="3696425"/>
                <a:ext cx="4320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644" extrusionOk="0">
                    <a:moveTo>
                      <a:pt x="48" y="1619"/>
                    </a:moveTo>
                    <a:cubicBezTo>
                      <a:pt x="1" y="1167"/>
                      <a:pt x="96" y="715"/>
                      <a:pt x="346" y="334"/>
                    </a:cubicBezTo>
                    <a:cubicBezTo>
                      <a:pt x="560" y="0"/>
                      <a:pt x="941" y="0"/>
                      <a:pt x="1239" y="274"/>
                    </a:cubicBezTo>
                    <a:cubicBezTo>
                      <a:pt x="1608" y="619"/>
                      <a:pt x="1668" y="1060"/>
                      <a:pt x="1727" y="1560"/>
                    </a:cubicBezTo>
                    <a:cubicBezTo>
                      <a:pt x="1168" y="1619"/>
                      <a:pt x="608" y="1643"/>
                      <a:pt x="48" y="1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9"/>
              <p:cNvSpPr/>
              <p:nvPr/>
            </p:nvSpPr>
            <p:spPr>
              <a:xfrm>
                <a:off x="3051900" y="3699400"/>
                <a:ext cx="3842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584" extrusionOk="0">
                    <a:moveTo>
                      <a:pt x="1489" y="1548"/>
                    </a:moveTo>
                    <a:lnTo>
                      <a:pt x="1" y="1584"/>
                    </a:lnTo>
                    <a:cubicBezTo>
                      <a:pt x="1" y="1072"/>
                      <a:pt x="60" y="619"/>
                      <a:pt x="417" y="262"/>
                    </a:cubicBezTo>
                    <a:cubicBezTo>
                      <a:pt x="691" y="0"/>
                      <a:pt x="1013" y="36"/>
                      <a:pt x="1239" y="357"/>
                    </a:cubicBezTo>
                    <a:cubicBezTo>
                      <a:pt x="1441" y="715"/>
                      <a:pt x="1537" y="1131"/>
                      <a:pt x="1489" y="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9"/>
              <p:cNvSpPr/>
              <p:nvPr/>
            </p:nvSpPr>
            <p:spPr>
              <a:xfrm>
                <a:off x="2992975" y="3699700"/>
                <a:ext cx="229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548" extrusionOk="0">
                    <a:moveTo>
                      <a:pt x="917" y="1548"/>
                    </a:moveTo>
                    <a:lnTo>
                      <a:pt x="238" y="1536"/>
                    </a:lnTo>
                    <a:cubicBezTo>
                      <a:pt x="107" y="1536"/>
                      <a:pt x="12" y="1477"/>
                      <a:pt x="0" y="1334"/>
                    </a:cubicBezTo>
                    <a:cubicBezTo>
                      <a:pt x="0" y="869"/>
                      <a:pt x="36" y="417"/>
                      <a:pt x="286" y="0"/>
                    </a:cubicBezTo>
                    <a:cubicBezTo>
                      <a:pt x="465" y="12"/>
                      <a:pt x="619" y="131"/>
                      <a:pt x="691" y="298"/>
                    </a:cubicBezTo>
                    <a:cubicBezTo>
                      <a:pt x="869" y="691"/>
                      <a:pt x="893" y="1107"/>
                      <a:pt x="917" y="15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9"/>
              <p:cNvSpPr/>
              <p:nvPr/>
            </p:nvSpPr>
            <p:spPr>
              <a:xfrm>
                <a:off x="2936400" y="3699400"/>
                <a:ext cx="229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358" extrusionOk="0">
                    <a:moveTo>
                      <a:pt x="918" y="1286"/>
                    </a:moveTo>
                    <a:cubicBezTo>
                      <a:pt x="477" y="1358"/>
                      <a:pt x="382" y="1346"/>
                      <a:pt x="1" y="1179"/>
                    </a:cubicBezTo>
                    <a:cubicBezTo>
                      <a:pt x="1" y="834"/>
                      <a:pt x="84" y="500"/>
                      <a:pt x="227" y="191"/>
                    </a:cubicBezTo>
                    <a:cubicBezTo>
                      <a:pt x="275" y="36"/>
                      <a:pt x="489" y="0"/>
                      <a:pt x="596" y="131"/>
                    </a:cubicBezTo>
                    <a:cubicBezTo>
                      <a:pt x="656" y="203"/>
                      <a:pt x="715" y="274"/>
                      <a:pt x="739" y="369"/>
                    </a:cubicBezTo>
                    <a:cubicBezTo>
                      <a:pt x="799" y="667"/>
                      <a:pt x="858" y="965"/>
                      <a:pt x="918" y="12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9"/>
              <p:cNvSpPr/>
              <p:nvPr/>
            </p:nvSpPr>
            <p:spPr>
              <a:xfrm>
                <a:off x="3160550" y="3590750"/>
                <a:ext cx="60150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2751" extrusionOk="0">
                    <a:moveTo>
                      <a:pt x="2370" y="2632"/>
                    </a:moveTo>
                    <a:cubicBezTo>
                      <a:pt x="2310" y="2656"/>
                      <a:pt x="2239" y="2667"/>
                      <a:pt x="2179" y="2679"/>
                    </a:cubicBezTo>
                    <a:cubicBezTo>
                      <a:pt x="1548" y="2715"/>
                      <a:pt x="917" y="2739"/>
                      <a:pt x="286" y="2751"/>
                    </a:cubicBezTo>
                    <a:cubicBezTo>
                      <a:pt x="84" y="2751"/>
                      <a:pt x="0" y="2656"/>
                      <a:pt x="24" y="2394"/>
                    </a:cubicBezTo>
                    <a:cubicBezTo>
                      <a:pt x="48" y="2001"/>
                      <a:pt x="108" y="1620"/>
                      <a:pt x="215" y="1239"/>
                    </a:cubicBezTo>
                    <a:cubicBezTo>
                      <a:pt x="298" y="953"/>
                      <a:pt x="441" y="691"/>
                      <a:pt x="631" y="453"/>
                    </a:cubicBezTo>
                    <a:cubicBezTo>
                      <a:pt x="977" y="0"/>
                      <a:pt x="1655" y="0"/>
                      <a:pt x="2013" y="441"/>
                    </a:cubicBezTo>
                    <a:cubicBezTo>
                      <a:pt x="2167" y="632"/>
                      <a:pt x="2286" y="858"/>
                      <a:pt x="2334" y="1108"/>
                    </a:cubicBezTo>
                    <a:cubicBezTo>
                      <a:pt x="2382" y="1584"/>
                      <a:pt x="2405" y="2048"/>
                      <a:pt x="2405" y="2525"/>
                    </a:cubicBezTo>
                    <a:cubicBezTo>
                      <a:pt x="2394" y="2560"/>
                      <a:pt x="2382" y="2596"/>
                      <a:pt x="2370" y="2632"/>
                    </a:cubicBezTo>
                    <a:close/>
                    <a:moveTo>
                      <a:pt x="274" y="2417"/>
                    </a:moveTo>
                    <a:cubicBezTo>
                      <a:pt x="846" y="2513"/>
                      <a:pt x="1417" y="2501"/>
                      <a:pt x="1989" y="2406"/>
                    </a:cubicBezTo>
                    <a:cubicBezTo>
                      <a:pt x="2120" y="2394"/>
                      <a:pt x="2215" y="2263"/>
                      <a:pt x="2191" y="2132"/>
                    </a:cubicBezTo>
                    <a:cubicBezTo>
                      <a:pt x="2191" y="1905"/>
                      <a:pt x="2179" y="1667"/>
                      <a:pt x="2155" y="1441"/>
                    </a:cubicBezTo>
                    <a:cubicBezTo>
                      <a:pt x="2120" y="1215"/>
                      <a:pt x="2048" y="1001"/>
                      <a:pt x="1941" y="798"/>
                    </a:cubicBezTo>
                    <a:cubicBezTo>
                      <a:pt x="1643" y="215"/>
                      <a:pt x="989" y="381"/>
                      <a:pt x="727" y="762"/>
                    </a:cubicBezTo>
                    <a:cubicBezTo>
                      <a:pt x="405" y="1251"/>
                      <a:pt x="239" y="1834"/>
                      <a:pt x="274" y="2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9"/>
              <p:cNvSpPr/>
              <p:nvPr/>
            </p:nvSpPr>
            <p:spPr>
              <a:xfrm>
                <a:off x="3073325" y="3591350"/>
                <a:ext cx="560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668" extrusionOk="0">
                    <a:moveTo>
                      <a:pt x="1156" y="2620"/>
                    </a:moveTo>
                    <a:cubicBezTo>
                      <a:pt x="858" y="2620"/>
                      <a:pt x="560" y="2643"/>
                      <a:pt x="263" y="2643"/>
                    </a:cubicBezTo>
                    <a:cubicBezTo>
                      <a:pt x="108" y="2643"/>
                      <a:pt x="1" y="2536"/>
                      <a:pt x="13" y="2298"/>
                    </a:cubicBezTo>
                    <a:cubicBezTo>
                      <a:pt x="37" y="1941"/>
                      <a:pt x="96" y="1596"/>
                      <a:pt x="179" y="1250"/>
                    </a:cubicBezTo>
                    <a:cubicBezTo>
                      <a:pt x="263" y="977"/>
                      <a:pt x="370" y="715"/>
                      <a:pt x="525" y="465"/>
                    </a:cubicBezTo>
                    <a:cubicBezTo>
                      <a:pt x="834" y="0"/>
                      <a:pt x="1513" y="0"/>
                      <a:pt x="1834" y="453"/>
                    </a:cubicBezTo>
                    <a:cubicBezTo>
                      <a:pt x="1918" y="572"/>
                      <a:pt x="1977" y="703"/>
                      <a:pt x="2025" y="846"/>
                    </a:cubicBezTo>
                    <a:cubicBezTo>
                      <a:pt x="2168" y="1298"/>
                      <a:pt x="2239" y="1774"/>
                      <a:pt x="2227" y="2239"/>
                    </a:cubicBezTo>
                    <a:cubicBezTo>
                      <a:pt x="2204" y="2584"/>
                      <a:pt x="2120" y="2667"/>
                      <a:pt x="1775" y="2655"/>
                    </a:cubicBezTo>
                    <a:cubicBezTo>
                      <a:pt x="1572" y="2655"/>
                      <a:pt x="1358" y="2643"/>
                      <a:pt x="1156" y="2643"/>
                    </a:cubicBezTo>
                    <a:close/>
                    <a:moveTo>
                      <a:pt x="322" y="2310"/>
                    </a:moveTo>
                    <a:cubicBezTo>
                      <a:pt x="799" y="2405"/>
                      <a:pt x="1275" y="2358"/>
                      <a:pt x="1763" y="2370"/>
                    </a:cubicBezTo>
                    <a:cubicBezTo>
                      <a:pt x="1894" y="2370"/>
                      <a:pt x="1953" y="2262"/>
                      <a:pt x="1965" y="2143"/>
                    </a:cubicBezTo>
                    <a:cubicBezTo>
                      <a:pt x="1989" y="1643"/>
                      <a:pt x="1906" y="1155"/>
                      <a:pt x="1703" y="703"/>
                    </a:cubicBezTo>
                    <a:cubicBezTo>
                      <a:pt x="1584" y="453"/>
                      <a:pt x="1358" y="417"/>
                      <a:pt x="1120" y="405"/>
                    </a:cubicBezTo>
                    <a:cubicBezTo>
                      <a:pt x="918" y="393"/>
                      <a:pt x="739" y="512"/>
                      <a:pt x="680" y="715"/>
                    </a:cubicBezTo>
                    <a:cubicBezTo>
                      <a:pt x="560" y="989"/>
                      <a:pt x="453" y="1286"/>
                      <a:pt x="358" y="1584"/>
                    </a:cubicBezTo>
                    <a:cubicBezTo>
                      <a:pt x="299" y="1798"/>
                      <a:pt x="203" y="2024"/>
                      <a:pt x="322" y="23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9"/>
              <p:cNvSpPr/>
              <p:nvPr/>
            </p:nvSpPr>
            <p:spPr>
              <a:xfrm>
                <a:off x="3257875" y="3607425"/>
                <a:ext cx="5777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156" extrusionOk="0">
                    <a:moveTo>
                      <a:pt x="1156" y="2155"/>
                    </a:moveTo>
                    <a:cubicBezTo>
                      <a:pt x="894" y="2155"/>
                      <a:pt x="644" y="2155"/>
                      <a:pt x="394" y="2131"/>
                    </a:cubicBezTo>
                    <a:cubicBezTo>
                      <a:pt x="84" y="2108"/>
                      <a:pt x="1" y="2036"/>
                      <a:pt x="72" y="1750"/>
                    </a:cubicBezTo>
                    <a:cubicBezTo>
                      <a:pt x="156" y="1334"/>
                      <a:pt x="275" y="917"/>
                      <a:pt x="429" y="524"/>
                    </a:cubicBezTo>
                    <a:cubicBezTo>
                      <a:pt x="632" y="48"/>
                      <a:pt x="906" y="0"/>
                      <a:pt x="1394" y="48"/>
                    </a:cubicBezTo>
                    <a:cubicBezTo>
                      <a:pt x="1537" y="72"/>
                      <a:pt x="1668" y="155"/>
                      <a:pt x="1751" y="274"/>
                    </a:cubicBezTo>
                    <a:cubicBezTo>
                      <a:pt x="2120" y="727"/>
                      <a:pt x="2311" y="1298"/>
                      <a:pt x="2263" y="1881"/>
                    </a:cubicBezTo>
                    <a:cubicBezTo>
                      <a:pt x="2239" y="2096"/>
                      <a:pt x="2203" y="2143"/>
                      <a:pt x="1977" y="2143"/>
                    </a:cubicBezTo>
                    <a:cubicBezTo>
                      <a:pt x="1703" y="2143"/>
                      <a:pt x="1429" y="2131"/>
                      <a:pt x="1156" y="2120"/>
                    </a:cubicBezTo>
                    <a:close/>
                    <a:moveTo>
                      <a:pt x="346" y="1810"/>
                    </a:moveTo>
                    <a:cubicBezTo>
                      <a:pt x="846" y="1870"/>
                      <a:pt x="1299" y="1941"/>
                      <a:pt x="1763" y="1870"/>
                    </a:cubicBezTo>
                    <a:cubicBezTo>
                      <a:pt x="1977" y="1834"/>
                      <a:pt x="2013" y="1810"/>
                      <a:pt x="2001" y="1572"/>
                    </a:cubicBezTo>
                    <a:cubicBezTo>
                      <a:pt x="1989" y="1191"/>
                      <a:pt x="1858" y="822"/>
                      <a:pt x="1644" y="512"/>
                    </a:cubicBezTo>
                    <a:cubicBezTo>
                      <a:pt x="1572" y="381"/>
                      <a:pt x="1429" y="298"/>
                      <a:pt x="1275" y="310"/>
                    </a:cubicBezTo>
                    <a:cubicBezTo>
                      <a:pt x="1037" y="286"/>
                      <a:pt x="810" y="417"/>
                      <a:pt x="703" y="631"/>
                    </a:cubicBezTo>
                    <a:cubicBezTo>
                      <a:pt x="501" y="988"/>
                      <a:pt x="382" y="1393"/>
                      <a:pt x="346" y="1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9"/>
              <p:cNvSpPr/>
              <p:nvPr/>
            </p:nvSpPr>
            <p:spPr>
              <a:xfrm>
                <a:off x="2992375" y="3597900"/>
                <a:ext cx="5062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501" extrusionOk="0">
                    <a:moveTo>
                      <a:pt x="2013" y="1881"/>
                    </a:moveTo>
                    <a:cubicBezTo>
                      <a:pt x="2024" y="2215"/>
                      <a:pt x="2013" y="2286"/>
                      <a:pt x="1691" y="2346"/>
                    </a:cubicBezTo>
                    <a:cubicBezTo>
                      <a:pt x="1227" y="2417"/>
                      <a:pt x="762" y="2465"/>
                      <a:pt x="286" y="2489"/>
                    </a:cubicBezTo>
                    <a:cubicBezTo>
                      <a:pt x="48" y="2501"/>
                      <a:pt x="0" y="2405"/>
                      <a:pt x="60" y="2167"/>
                    </a:cubicBezTo>
                    <a:cubicBezTo>
                      <a:pt x="119" y="1893"/>
                      <a:pt x="167" y="1619"/>
                      <a:pt x="227" y="1358"/>
                    </a:cubicBezTo>
                    <a:cubicBezTo>
                      <a:pt x="286" y="977"/>
                      <a:pt x="453" y="619"/>
                      <a:pt x="691" y="322"/>
                    </a:cubicBezTo>
                    <a:cubicBezTo>
                      <a:pt x="953" y="0"/>
                      <a:pt x="1286" y="0"/>
                      <a:pt x="1572" y="322"/>
                    </a:cubicBezTo>
                    <a:cubicBezTo>
                      <a:pt x="1774" y="560"/>
                      <a:pt x="1905" y="846"/>
                      <a:pt x="1941" y="1155"/>
                    </a:cubicBezTo>
                    <a:cubicBezTo>
                      <a:pt x="1977" y="1393"/>
                      <a:pt x="1989" y="1643"/>
                      <a:pt x="2013" y="1881"/>
                    </a:cubicBezTo>
                    <a:close/>
                    <a:moveTo>
                      <a:pt x="358" y="1786"/>
                    </a:moveTo>
                    <a:cubicBezTo>
                      <a:pt x="334" y="2155"/>
                      <a:pt x="381" y="2203"/>
                      <a:pt x="691" y="2179"/>
                    </a:cubicBezTo>
                    <a:cubicBezTo>
                      <a:pt x="858" y="2155"/>
                      <a:pt x="1036" y="2155"/>
                      <a:pt x="1203" y="2143"/>
                    </a:cubicBezTo>
                    <a:cubicBezTo>
                      <a:pt x="1691" y="2096"/>
                      <a:pt x="1786" y="1977"/>
                      <a:pt x="1751" y="1489"/>
                    </a:cubicBezTo>
                    <a:cubicBezTo>
                      <a:pt x="1739" y="1179"/>
                      <a:pt x="1643" y="869"/>
                      <a:pt x="1477" y="607"/>
                    </a:cubicBezTo>
                    <a:cubicBezTo>
                      <a:pt x="1274" y="322"/>
                      <a:pt x="1012" y="310"/>
                      <a:pt x="810" y="596"/>
                    </a:cubicBezTo>
                    <a:cubicBezTo>
                      <a:pt x="572" y="953"/>
                      <a:pt x="405" y="1358"/>
                      <a:pt x="358" y="17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9"/>
              <p:cNvSpPr/>
              <p:nvPr/>
            </p:nvSpPr>
            <p:spPr>
              <a:xfrm>
                <a:off x="3084350" y="3515150"/>
                <a:ext cx="4912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2346" extrusionOk="0">
                    <a:moveTo>
                      <a:pt x="0" y="1762"/>
                    </a:moveTo>
                    <a:cubicBezTo>
                      <a:pt x="0" y="1227"/>
                      <a:pt x="155" y="703"/>
                      <a:pt x="441" y="250"/>
                    </a:cubicBezTo>
                    <a:cubicBezTo>
                      <a:pt x="536" y="84"/>
                      <a:pt x="715" y="0"/>
                      <a:pt x="905" y="36"/>
                    </a:cubicBezTo>
                    <a:cubicBezTo>
                      <a:pt x="1286" y="36"/>
                      <a:pt x="1620" y="286"/>
                      <a:pt x="1727" y="655"/>
                    </a:cubicBezTo>
                    <a:cubicBezTo>
                      <a:pt x="1870" y="1048"/>
                      <a:pt x="1953" y="1453"/>
                      <a:pt x="1953" y="1870"/>
                    </a:cubicBezTo>
                    <a:cubicBezTo>
                      <a:pt x="1965" y="2024"/>
                      <a:pt x="1858" y="2167"/>
                      <a:pt x="1703" y="2179"/>
                    </a:cubicBezTo>
                    <a:cubicBezTo>
                      <a:pt x="1417" y="2274"/>
                      <a:pt x="1120" y="2310"/>
                      <a:pt x="822" y="2298"/>
                    </a:cubicBezTo>
                    <a:cubicBezTo>
                      <a:pt x="643" y="2286"/>
                      <a:pt x="477" y="2310"/>
                      <a:pt x="298" y="2334"/>
                    </a:cubicBezTo>
                    <a:cubicBezTo>
                      <a:pt x="60" y="2346"/>
                      <a:pt x="0" y="2274"/>
                      <a:pt x="0" y="2036"/>
                    </a:cubicBezTo>
                    <a:cubicBezTo>
                      <a:pt x="0" y="1941"/>
                      <a:pt x="0" y="1846"/>
                      <a:pt x="0" y="1762"/>
                    </a:cubicBezTo>
                    <a:close/>
                    <a:moveTo>
                      <a:pt x="262" y="2012"/>
                    </a:moveTo>
                    <a:cubicBezTo>
                      <a:pt x="500" y="2036"/>
                      <a:pt x="727" y="2036"/>
                      <a:pt x="953" y="2036"/>
                    </a:cubicBezTo>
                    <a:cubicBezTo>
                      <a:pt x="1155" y="2001"/>
                      <a:pt x="1358" y="1965"/>
                      <a:pt x="1548" y="1905"/>
                    </a:cubicBezTo>
                    <a:cubicBezTo>
                      <a:pt x="1655" y="1870"/>
                      <a:pt x="1715" y="1774"/>
                      <a:pt x="1703" y="1667"/>
                    </a:cubicBezTo>
                    <a:cubicBezTo>
                      <a:pt x="1679" y="1274"/>
                      <a:pt x="1584" y="905"/>
                      <a:pt x="1405" y="572"/>
                    </a:cubicBezTo>
                    <a:cubicBezTo>
                      <a:pt x="1298" y="346"/>
                      <a:pt x="1072" y="334"/>
                      <a:pt x="870" y="334"/>
                    </a:cubicBezTo>
                    <a:cubicBezTo>
                      <a:pt x="655" y="322"/>
                      <a:pt x="584" y="453"/>
                      <a:pt x="512" y="608"/>
                    </a:cubicBezTo>
                    <a:cubicBezTo>
                      <a:pt x="310" y="1048"/>
                      <a:pt x="227" y="1536"/>
                      <a:pt x="262" y="20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9"/>
              <p:cNvSpPr/>
              <p:nvPr/>
            </p:nvSpPr>
            <p:spPr>
              <a:xfrm>
                <a:off x="3002500" y="3528250"/>
                <a:ext cx="46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299" extrusionOk="0">
                    <a:moveTo>
                      <a:pt x="1846" y="1703"/>
                    </a:moveTo>
                    <a:cubicBezTo>
                      <a:pt x="1834" y="2072"/>
                      <a:pt x="1774" y="2131"/>
                      <a:pt x="1500" y="2155"/>
                    </a:cubicBezTo>
                    <a:cubicBezTo>
                      <a:pt x="1119" y="2191"/>
                      <a:pt x="726" y="2227"/>
                      <a:pt x="334" y="2262"/>
                    </a:cubicBezTo>
                    <a:cubicBezTo>
                      <a:pt x="36" y="2298"/>
                      <a:pt x="0" y="2227"/>
                      <a:pt x="107" y="1941"/>
                    </a:cubicBezTo>
                    <a:cubicBezTo>
                      <a:pt x="131" y="1834"/>
                      <a:pt x="155" y="1727"/>
                      <a:pt x="167" y="1608"/>
                    </a:cubicBezTo>
                    <a:cubicBezTo>
                      <a:pt x="238" y="1227"/>
                      <a:pt x="298" y="834"/>
                      <a:pt x="369" y="453"/>
                    </a:cubicBezTo>
                    <a:cubicBezTo>
                      <a:pt x="393" y="286"/>
                      <a:pt x="524" y="155"/>
                      <a:pt x="691" y="143"/>
                    </a:cubicBezTo>
                    <a:cubicBezTo>
                      <a:pt x="786" y="131"/>
                      <a:pt x="869" y="107"/>
                      <a:pt x="965" y="84"/>
                    </a:cubicBezTo>
                    <a:cubicBezTo>
                      <a:pt x="1298" y="0"/>
                      <a:pt x="1346" y="12"/>
                      <a:pt x="1512" y="322"/>
                    </a:cubicBezTo>
                    <a:cubicBezTo>
                      <a:pt x="1584" y="465"/>
                      <a:pt x="1655" y="607"/>
                      <a:pt x="1691" y="774"/>
                    </a:cubicBezTo>
                    <a:cubicBezTo>
                      <a:pt x="1762" y="1107"/>
                      <a:pt x="1798" y="1453"/>
                      <a:pt x="1846" y="1703"/>
                    </a:cubicBezTo>
                    <a:close/>
                    <a:moveTo>
                      <a:pt x="1548" y="1858"/>
                    </a:moveTo>
                    <a:cubicBezTo>
                      <a:pt x="1608" y="1405"/>
                      <a:pt x="1548" y="953"/>
                      <a:pt x="1369" y="548"/>
                    </a:cubicBezTo>
                    <a:cubicBezTo>
                      <a:pt x="1262" y="345"/>
                      <a:pt x="1191" y="322"/>
                      <a:pt x="953" y="381"/>
                    </a:cubicBezTo>
                    <a:cubicBezTo>
                      <a:pt x="738" y="405"/>
                      <a:pt x="572" y="572"/>
                      <a:pt x="548" y="786"/>
                    </a:cubicBezTo>
                    <a:cubicBezTo>
                      <a:pt x="500" y="1060"/>
                      <a:pt x="441" y="1322"/>
                      <a:pt x="393" y="1596"/>
                    </a:cubicBezTo>
                    <a:cubicBezTo>
                      <a:pt x="393" y="1715"/>
                      <a:pt x="393" y="1834"/>
                      <a:pt x="405" y="19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9"/>
              <p:cNvSpPr/>
              <p:nvPr/>
            </p:nvSpPr>
            <p:spPr>
              <a:xfrm>
                <a:off x="3154000" y="3508300"/>
                <a:ext cx="41700" cy="6045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18" extrusionOk="0">
                    <a:moveTo>
                      <a:pt x="1024" y="2346"/>
                    </a:moveTo>
                    <a:cubicBezTo>
                      <a:pt x="774" y="2417"/>
                      <a:pt x="501" y="2227"/>
                      <a:pt x="203" y="2322"/>
                    </a:cubicBezTo>
                    <a:cubicBezTo>
                      <a:pt x="72" y="2370"/>
                      <a:pt x="0" y="2239"/>
                      <a:pt x="24" y="2108"/>
                    </a:cubicBezTo>
                    <a:cubicBezTo>
                      <a:pt x="120" y="1572"/>
                      <a:pt x="203" y="1036"/>
                      <a:pt x="322" y="512"/>
                    </a:cubicBezTo>
                    <a:cubicBezTo>
                      <a:pt x="429" y="131"/>
                      <a:pt x="917" y="0"/>
                      <a:pt x="1203" y="286"/>
                    </a:cubicBezTo>
                    <a:cubicBezTo>
                      <a:pt x="1322" y="405"/>
                      <a:pt x="1405" y="548"/>
                      <a:pt x="1441" y="703"/>
                    </a:cubicBezTo>
                    <a:cubicBezTo>
                      <a:pt x="1524" y="1132"/>
                      <a:pt x="1596" y="1560"/>
                      <a:pt x="1644" y="1989"/>
                    </a:cubicBezTo>
                    <a:cubicBezTo>
                      <a:pt x="1667" y="2322"/>
                      <a:pt x="1608" y="2358"/>
                      <a:pt x="1298" y="2358"/>
                    </a:cubicBezTo>
                    <a:cubicBezTo>
                      <a:pt x="1227" y="2358"/>
                      <a:pt x="1143" y="2346"/>
                      <a:pt x="1024" y="2346"/>
                    </a:cubicBezTo>
                    <a:close/>
                    <a:moveTo>
                      <a:pt x="310" y="1965"/>
                    </a:moveTo>
                    <a:cubicBezTo>
                      <a:pt x="667" y="2084"/>
                      <a:pt x="1036" y="2120"/>
                      <a:pt x="1393" y="2072"/>
                    </a:cubicBezTo>
                    <a:cubicBezTo>
                      <a:pt x="1358" y="1560"/>
                      <a:pt x="1346" y="1096"/>
                      <a:pt x="1167" y="655"/>
                    </a:cubicBezTo>
                    <a:cubicBezTo>
                      <a:pt x="1060" y="405"/>
                      <a:pt x="941" y="358"/>
                      <a:pt x="715" y="477"/>
                    </a:cubicBezTo>
                    <a:cubicBezTo>
                      <a:pt x="608" y="536"/>
                      <a:pt x="524" y="643"/>
                      <a:pt x="489" y="762"/>
                    </a:cubicBezTo>
                    <a:cubicBezTo>
                      <a:pt x="417" y="1143"/>
                      <a:pt x="370" y="1548"/>
                      <a:pt x="322" y="1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9"/>
              <p:cNvSpPr/>
              <p:nvPr/>
            </p:nvSpPr>
            <p:spPr>
              <a:xfrm>
                <a:off x="2942075" y="3549675"/>
                <a:ext cx="354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942" extrusionOk="0">
                    <a:moveTo>
                      <a:pt x="607" y="0"/>
                    </a:moveTo>
                    <a:cubicBezTo>
                      <a:pt x="1107" y="298"/>
                      <a:pt x="1417" y="1072"/>
                      <a:pt x="1262" y="1620"/>
                    </a:cubicBezTo>
                    <a:cubicBezTo>
                      <a:pt x="1191" y="1632"/>
                      <a:pt x="1131" y="1632"/>
                      <a:pt x="1072" y="1632"/>
                    </a:cubicBezTo>
                    <a:cubicBezTo>
                      <a:pt x="834" y="1608"/>
                      <a:pt x="607" y="1655"/>
                      <a:pt x="417" y="1786"/>
                    </a:cubicBezTo>
                    <a:cubicBezTo>
                      <a:pt x="131" y="1941"/>
                      <a:pt x="0" y="1870"/>
                      <a:pt x="24" y="1548"/>
                    </a:cubicBezTo>
                    <a:cubicBezTo>
                      <a:pt x="48" y="1191"/>
                      <a:pt x="107" y="846"/>
                      <a:pt x="179" y="500"/>
                    </a:cubicBezTo>
                    <a:cubicBezTo>
                      <a:pt x="226" y="262"/>
                      <a:pt x="393" y="84"/>
                      <a:pt x="607" y="0"/>
                    </a:cubicBezTo>
                    <a:close/>
                    <a:moveTo>
                      <a:pt x="1096" y="1298"/>
                    </a:moveTo>
                    <a:cubicBezTo>
                      <a:pt x="1060" y="941"/>
                      <a:pt x="1000" y="655"/>
                      <a:pt x="798" y="417"/>
                    </a:cubicBezTo>
                    <a:cubicBezTo>
                      <a:pt x="679" y="286"/>
                      <a:pt x="572" y="298"/>
                      <a:pt x="500" y="441"/>
                    </a:cubicBezTo>
                    <a:cubicBezTo>
                      <a:pt x="322" y="751"/>
                      <a:pt x="250" y="1108"/>
                      <a:pt x="274" y="14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9"/>
              <p:cNvSpPr/>
              <p:nvPr/>
            </p:nvSpPr>
            <p:spPr>
              <a:xfrm>
                <a:off x="2932850" y="3621100"/>
                <a:ext cx="3485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23" extrusionOk="0">
                    <a:moveTo>
                      <a:pt x="572" y="1811"/>
                    </a:moveTo>
                    <a:lnTo>
                      <a:pt x="405" y="1811"/>
                    </a:lnTo>
                    <a:cubicBezTo>
                      <a:pt x="155" y="1811"/>
                      <a:pt x="0" y="1680"/>
                      <a:pt x="24" y="1430"/>
                    </a:cubicBezTo>
                    <a:cubicBezTo>
                      <a:pt x="72" y="1096"/>
                      <a:pt x="131" y="775"/>
                      <a:pt x="203" y="453"/>
                    </a:cubicBezTo>
                    <a:cubicBezTo>
                      <a:pt x="226" y="370"/>
                      <a:pt x="274" y="299"/>
                      <a:pt x="333" y="251"/>
                    </a:cubicBezTo>
                    <a:cubicBezTo>
                      <a:pt x="560" y="1"/>
                      <a:pt x="714" y="1"/>
                      <a:pt x="929" y="263"/>
                    </a:cubicBezTo>
                    <a:cubicBezTo>
                      <a:pt x="1203" y="584"/>
                      <a:pt x="1369" y="977"/>
                      <a:pt x="1393" y="1394"/>
                    </a:cubicBezTo>
                    <a:cubicBezTo>
                      <a:pt x="1393" y="1668"/>
                      <a:pt x="1334" y="1739"/>
                      <a:pt x="1060" y="1775"/>
                    </a:cubicBezTo>
                    <a:cubicBezTo>
                      <a:pt x="905" y="1799"/>
                      <a:pt x="738" y="1811"/>
                      <a:pt x="572" y="1823"/>
                    </a:cubicBezTo>
                    <a:cubicBezTo>
                      <a:pt x="584" y="1823"/>
                      <a:pt x="572" y="1811"/>
                      <a:pt x="572" y="1811"/>
                    </a:cubicBezTo>
                    <a:close/>
                    <a:moveTo>
                      <a:pt x="214" y="1453"/>
                    </a:moveTo>
                    <a:cubicBezTo>
                      <a:pt x="476" y="1537"/>
                      <a:pt x="822" y="1561"/>
                      <a:pt x="976" y="1489"/>
                    </a:cubicBezTo>
                    <a:cubicBezTo>
                      <a:pt x="1060" y="1453"/>
                      <a:pt x="1119" y="1382"/>
                      <a:pt x="1143" y="1311"/>
                    </a:cubicBezTo>
                    <a:cubicBezTo>
                      <a:pt x="1215" y="989"/>
                      <a:pt x="929" y="525"/>
                      <a:pt x="607" y="394"/>
                    </a:cubicBezTo>
                    <a:cubicBezTo>
                      <a:pt x="262" y="668"/>
                      <a:pt x="226" y="1061"/>
                      <a:pt x="214" y="1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9"/>
              <p:cNvSpPr/>
              <p:nvPr/>
            </p:nvSpPr>
            <p:spPr>
              <a:xfrm>
                <a:off x="3166500" y="3596100"/>
                <a:ext cx="494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99" extrusionOk="0">
                    <a:moveTo>
                      <a:pt x="36" y="2203"/>
                    </a:moveTo>
                    <a:cubicBezTo>
                      <a:pt x="1" y="1620"/>
                      <a:pt x="155" y="1037"/>
                      <a:pt x="477" y="548"/>
                    </a:cubicBezTo>
                    <a:cubicBezTo>
                      <a:pt x="751" y="167"/>
                      <a:pt x="1405" y="1"/>
                      <a:pt x="1703" y="584"/>
                    </a:cubicBezTo>
                    <a:cubicBezTo>
                      <a:pt x="1810" y="787"/>
                      <a:pt x="1882" y="1001"/>
                      <a:pt x="1917" y="1227"/>
                    </a:cubicBezTo>
                    <a:cubicBezTo>
                      <a:pt x="1941" y="1453"/>
                      <a:pt x="1953" y="1691"/>
                      <a:pt x="1953" y="1918"/>
                    </a:cubicBezTo>
                    <a:cubicBezTo>
                      <a:pt x="1977" y="2049"/>
                      <a:pt x="1882" y="2180"/>
                      <a:pt x="1751" y="2192"/>
                    </a:cubicBezTo>
                    <a:cubicBezTo>
                      <a:pt x="1179" y="2287"/>
                      <a:pt x="608" y="2299"/>
                      <a:pt x="36" y="2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9"/>
              <p:cNvSpPr/>
              <p:nvPr/>
            </p:nvSpPr>
            <p:spPr>
              <a:xfrm>
                <a:off x="3078400" y="3601175"/>
                <a:ext cx="44675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013" extrusionOk="0">
                    <a:moveTo>
                      <a:pt x="119" y="1917"/>
                    </a:moveTo>
                    <a:cubicBezTo>
                      <a:pt x="0" y="1631"/>
                      <a:pt x="96" y="1405"/>
                      <a:pt x="155" y="1191"/>
                    </a:cubicBezTo>
                    <a:cubicBezTo>
                      <a:pt x="250" y="893"/>
                      <a:pt x="346" y="607"/>
                      <a:pt x="477" y="322"/>
                    </a:cubicBezTo>
                    <a:cubicBezTo>
                      <a:pt x="536" y="131"/>
                      <a:pt x="715" y="0"/>
                      <a:pt x="917" y="12"/>
                    </a:cubicBezTo>
                    <a:cubicBezTo>
                      <a:pt x="1155" y="24"/>
                      <a:pt x="1381" y="48"/>
                      <a:pt x="1500" y="310"/>
                    </a:cubicBezTo>
                    <a:cubicBezTo>
                      <a:pt x="1691" y="762"/>
                      <a:pt x="1786" y="1250"/>
                      <a:pt x="1750" y="1750"/>
                    </a:cubicBezTo>
                    <a:cubicBezTo>
                      <a:pt x="1750" y="1881"/>
                      <a:pt x="1691" y="1989"/>
                      <a:pt x="1548" y="1977"/>
                    </a:cubicBezTo>
                    <a:cubicBezTo>
                      <a:pt x="1072" y="1965"/>
                      <a:pt x="596" y="2012"/>
                      <a:pt x="119" y="19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9"/>
              <p:cNvSpPr/>
              <p:nvPr/>
            </p:nvSpPr>
            <p:spPr>
              <a:xfrm>
                <a:off x="3000400" y="3605625"/>
                <a:ext cx="366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94" extrusionOk="0">
                    <a:moveTo>
                      <a:pt x="37" y="1477"/>
                    </a:moveTo>
                    <a:cubicBezTo>
                      <a:pt x="84" y="1049"/>
                      <a:pt x="251" y="644"/>
                      <a:pt x="489" y="287"/>
                    </a:cubicBezTo>
                    <a:cubicBezTo>
                      <a:pt x="691" y="1"/>
                      <a:pt x="953" y="13"/>
                      <a:pt x="1156" y="298"/>
                    </a:cubicBezTo>
                    <a:cubicBezTo>
                      <a:pt x="1322" y="560"/>
                      <a:pt x="1418" y="870"/>
                      <a:pt x="1430" y="1180"/>
                    </a:cubicBezTo>
                    <a:cubicBezTo>
                      <a:pt x="1465" y="1668"/>
                      <a:pt x="1370" y="1787"/>
                      <a:pt x="882" y="1834"/>
                    </a:cubicBezTo>
                    <a:cubicBezTo>
                      <a:pt x="715" y="1846"/>
                      <a:pt x="537" y="1858"/>
                      <a:pt x="370" y="1870"/>
                    </a:cubicBezTo>
                    <a:cubicBezTo>
                      <a:pt x="60" y="1894"/>
                      <a:pt x="1" y="1846"/>
                      <a:pt x="37" y="1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9"/>
              <p:cNvSpPr/>
              <p:nvPr/>
            </p:nvSpPr>
            <p:spPr>
              <a:xfrm>
                <a:off x="3090000" y="3523175"/>
                <a:ext cx="3752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716" extrusionOk="0">
                    <a:moveTo>
                      <a:pt x="36" y="1691"/>
                    </a:moveTo>
                    <a:cubicBezTo>
                      <a:pt x="1" y="1215"/>
                      <a:pt x="96" y="727"/>
                      <a:pt x="298" y="287"/>
                    </a:cubicBezTo>
                    <a:cubicBezTo>
                      <a:pt x="370" y="144"/>
                      <a:pt x="441" y="1"/>
                      <a:pt x="655" y="1"/>
                    </a:cubicBezTo>
                    <a:cubicBezTo>
                      <a:pt x="858" y="13"/>
                      <a:pt x="1084" y="25"/>
                      <a:pt x="1191" y="251"/>
                    </a:cubicBezTo>
                    <a:cubicBezTo>
                      <a:pt x="1370" y="584"/>
                      <a:pt x="1465" y="953"/>
                      <a:pt x="1489" y="1334"/>
                    </a:cubicBezTo>
                    <a:cubicBezTo>
                      <a:pt x="1501" y="1441"/>
                      <a:pt x="1441" y="1549"/>
                      <a:pt x="1334" y="1584"/>
                    </a:cubicBezTo>
                    <a:cubicBezTo>
                      <a:pt x="1144" y="1644"/>
                      <a:pt x="941" y="1680"/>
                      <a:pt x="739" y="1715"/>
                    </a:cubicBezTo>
                    <a:cubicBezTo>
                      <a:pt x="513" y="1715"/>
                      <a:pt x="274" y="1715"/>
                      <a:pt x="36" y="16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9"/>
              <p:cNvSpPr/>
              <p:nvPr/>
            </p:nvSpPr>
            <p:spPr>
              <a:xfrm>
                <a:off x="3012025" y="3535975"/>
                <a:ext cx="306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227" h="1644" extrusionOk="0">
                    <a:moveTo>
                      <a:pt x="1155" y="1537"/>
                    </a:moveTo>
                    <a:lnTo>
                      <a:pt x="24" y="1644"/>
                    </a:lnTo>
                    <a:cubicBezTo>
                      <a:pt x="0" y="1525"/>
                      <a:pt x="0" y="1406"/>
                      <a:pt x="12" y="1287"/>
                    </a:cubicBezTo>
                    <a:cubicBezTo>
                      <a:pt x="48" y="1013"/>
                      <a:pt x="107" y="739"/>
                      <a:pt x="155" y="465"/>
                    </a:cubicBezTo>
                    <a:cubicBezTo>
                      <a:pt x="179" y="263"/>
                      <a:pt x="345" y="84"/>
                      <a:pt x="560" y="60"/>
                    </a:cubicBezTo>
                    <a:cubicBezTo>
                      <a:pt x="798" y="1"/>
                      <a:pt x="869" y="25"/>
                      <a:pt x="976" y="227"/>
                    </a:cubicBezTo>
                    <a:cubicBezTo>
                      <a:pt x="1167" y="644"/>
                      <a:pt x="1227" y="1096"/>
                      <a:pt x="1155" y="1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9"/>
              <p:cNvSpPr/>
              <p:nvPr/>
            </p:nvSpPr>
            <p:spPr>
              <a:xfrm>
                <a:off x="3162025" y="3517225"/>
                <a:ext cx="271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763" extrusionOk="0">
                    <a:moveTo>
                      <a:pt x="1" y="1608"/>
                    </a:moveTo>
                    <a:cubicBezTo>
                      <a:pt x="49" y="1191"/>
                      <a:pt x="96" y="786"/>
                      <a:pt x="168" y="405"/>
                    </a:cubicBezTo>
                    <a:cubicBezTo>
                      <a:pt x="203" y="286"/>
                      <a:pt x="287" y="179"/>
                      <a:pt x="394" y="120"/>
                    </a:cubicBezTo>
                    <a:cubicBezTo>
                      <a:pt x="620" y="1"/>
                      <a:pt x="751" y="48"/>
                      <a:pt x="846" y="298"/>
                    </a:cubicBezTo>
                    <a:cubicBezTo>
                      <a:pt x="1037" y="739"/>
                      <a:pt x="1037" y="1203"/>
                      <a:pt x="1084" y="1715"/>
                    </a:cubicBezTo>
                    <a:cubicBezTo>
                      <a:pt x="715" y="1763"/>
                      <a:pt x="346" y="1727"/>
                      <a:pt x="1" y="1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9"/>
              <p:cNvSpPr/>
              <p:nvPr/>
            </p:nvSpPr>
            <p:spPr>
              <a:xfrm>
                <a:off x="2948325" y="3556825"/>
                <a:ext cx="211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179" extrusionOk="0">
                    <a:moveTo>
                      <a:pt x="846" y="1012"/>
                    </a:moveTo>
                    <a:lnTo>
                      <a:pt x="24" y="1179"/>
                    </a:lnTo>
                    <a:cubicBezTo>
                      <a:pt x="0" y="822"/>
                      <a:pt x="72" y="465"/>
                      <a:pt x="250" y="155"/>
                    </a:cubicBezTo>
                    <a:cubicBezTo>
                      <a:pt x="322" y="0"/>
                      <a:pt x="441" y="0"/>
                      <a:pt x="548" y="131"/>
                    </a:cubicBezTo>
                    <a:cubicBezTo>
                      <a:pt x="750" y="369"/>
                      <a:pt x="810" y="655"/>
                      <a:pt x="846" y="10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9"/>
              <p:cNvSpPr/>
              <p:nvPr/>
            </p:nvSpPr>
            <p:spPr>
              <a:xfrm>
                <a:off x="2938200" y="3630925"/>
                <a:ext cx="2502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168" extrusionOk="0">
                    <a:moveTo>
                      <a:pt x="0" y="1060"/>
                    </a:moveTo>
                    <a:cubicBezTo>
                      <a:pt x="12" y="668"/>
                      <a:pt x="36" y="275"/>
                      <a:pt x="393" y="1"/>
                    </a:cubicBezTo>
                    <a:cubicBezTo>
                      <a:pt x="715" y="132"/>
                      <a:pt x="1001" y="596"/>
                      <a:pt x="929" y="918"/>
                    </a:cubicBezTo>
                    <a:cubicBezTo>
                      <a:pt x="905" y="989"/>
                      <a:pt x="846" y="1060"/>
                      <a:pt x="762" y="1096"/>
                    </a:cubicBezTo>
                    <a:cubicBezTo>
                      <a:pt x="608" y="1168"/>
                      <a:pt x="262" y="1144"/>
                      <a:pt x="0" y="10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6" name="Google Shape;1926;p19"/>
            <p:cNvGrpSpPr/>
            <p:nvPr/>
          </p:nvGrpSpPr>
          <p:grpSpPr>
            <a:xfrm>
              <a:off x="5720925" y="2161038"/>
              <a:ext cx="267025" cy="511100"/>
              <a:chOff x="2381575" y="2161100"/>
              <a:chExt cx="267025" cy="511100"/>
            </a:xfrm>
          </p:grpSpPr>
          <p:sp>
            <p:nvSpPr>
              <p:cNvPr id="1927" name="Google Shape;1927;p19"/>
              <p:cNvSpPr/>
              <p:nvPr/>
            </p:nvSpPr>
            <p:spPr>
              <a:xfrm>
                <a:off x="2623575" y="2624550"/>
                <a:ext cx="25025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906" extrusionOk="0">
                    <a:moveTo>
                      <a:pt x="953" y="1906"/>
                    </a:moveTo>
                    <a:cubicBezTo>
                      <a:pt x="560" y="1656"/>
                      <a:pt x="96" y="751"/>
                      <a:pt x="1" y="132"/>
                    </a:cubicBezTo>
                    <a:cubicBezTo>
                      <a:pt x="96" y="1"/>
                      <a:pt x="286" y="37"/>
                      <a:pt x="334" y="179"/>
                    </a:cubicBezTo>
                    <a:cubicBezTo>
                      <a:pt x="572" y="680"/>
                      <a:pt x="786" y="1203"/>
                      <a:pt x="989" y="1715"/>
                    </a:cubicBezTo>
                    <a:cubicBezTo>
                      <a:pt x="1001" y="1751"/>
                      <a:pt x="965" y="1811"/>
                      <a:pt x="953" y="1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9"/>
              <p:cNvSpPr/>
              <p:nvPr/>
            </p:nvSpPr>
            <p:spPr>
              <a:xfrm>
                <a:off x="2409275" y="2207850"/>
                <a:ext cx="2502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751" extrusionOk="0">
                    <a:moveTo>
                      <a:pt x="929" y="1750"/>
                    </a:moveTo>
                    <a:cubicBezTo>
                      <a:pt x="786" y="1643"/>
                      <a:pt x="691" y="1608"/>
                      <a:pt x="667" y="1536"/>
                    </a:cubicBezTo>
                    <a:cubicBezTo>
                      <a:pt x="441" y="1119"/>
                      <a:pt x="226" y="691"/>
                      <a:pt x="36" y="262"/>
                    </a:cubicBezTo>
                    <a:cubicBezTo>
                      <a:pt x="0" y="203"/>
                      <a:pt x="71" y="84"/>
                      <a:pt x="95" y="0"/>
                    </a:cubicBezTo>
                    <a:cubicBezTo>
                      <a:pt x="179" y="24"/>
                      <a:pt x="310" y="24"/>
                      <a:pt x="345" y="84"/>
                    </a:cubicBezTo>
                    <a:cubicBezTo>
                      <a:pt x="560" y="524"/>
                      <a:pt x="774" y="965"/>
                      <a:pt x="964" y="1417"/>
                    </a:cubicBezTo>
                    <a:cubicBezTo>
                      <a:pt x="1000" y="1477"/>
                      <a:pt x="953" y="1572"/>
                      <a:pt x="929" y="17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9"/>
              <p:cNvSpPr/>
              <p:nvPr/>
            </p:nvSpPr>
            <p:spPr>
              <a:xfrm>
                <a:off x="2551850" y="2493900"/>
                <a:ext cx="223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620" extrusionOk="0">
                    <a:moveTo>
                      <a:pt x="798" y="1619"/>
                    </a:moveTo>
                    <a:cubicBezTo>
                      <a:pt x="417" y="1203"/>
                      <a:pt x="143" y="714"/>
                      <a:pt x="0" y="179"/>
                    </a:cubicBezTo>
                    <a:cubicBezTo>
                      <a:pt x="143" y="0"/>
                      <a:pt x="298" y="24"/>
                      <a:pt x="357" y="155"/>
                    </a:cubicBezTo>
                    <a:cubicBezTo>
                      <a:pt x="548" y="548"/>
                      <a:pt x="714" y="953"/>
                      <a:pt x="869" y="1357"/>
                    </a:cubicBezTo>
                    <a:cubicBezTo>
                      <a:pt x="893" y="1405"/>
                      <a:pt x="845" y="1476"/>
                      <a:pt x="798" y="16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9"/>
              <p:cNvSpPr/>
              <p:nvPr/>
            </p:nvSpPr>
            <p:spPr>
              <a:xfrm>
                <a:off x="2527725" y="2440300"/>
                <a:ext cx="196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514" extrusionOk="0">
                    <a:moveTo>
                      <a:pt x="667" y="1513"/>
                    </a:moveTo>
                    <a:cubicBezTo>
                      <a:pt x="620" y="1477"/>
                      <a:pt x="525" y="1442"/>
                      <a:pt x="501" y="1382"/>
                    </a:cubicBezTo>
                    <a:cubicBezTo>
                      <a:pt x="334" y="1013"/>
                      <a:pt x="167" y="644"/>
                      <a:pt x="25" y="263"/>
                    </a:cubicBezTo>
                    <a:cubicBezTo>
                      <a:pt x="1" y="191"/>
                      <a:pt x="60" y="72"/>
                      <a:pt x="120" y="13"/>
                    </a:cubicBezTo>
                    <a:cubicBezTo>
                      <a:pt x="191" y="1"/>
                      <a:pt x="275" y="25"/>
                      <a:pt x="322" y="84"/>
                    </a:cubicBezTo>
                    <a:cubicBezTo>
                      <a:pt x="489" y="537"/>
                      <a:pt x="787" y="953"/>
                      <a:pt x="739" y="1465"/>
                    </a:cubicBezTo>
                    <a:cubicBezTo>
                      <a:pt x="739" y="1477"/>
                      <a:pt x="715" y="1489"/>
                      <a:pt x="667" y="15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9"/>
              <p:cNvSpPr/>
              <p:nvPr/>
            </p:nvSpPr>
            <p:spPr>
              <a:xfrm>
                <a:off x="2472075" y="2327800"/>
                <a:ext cx="22350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77" extrusionOk="0">
                    <a:moveTo>
                      <a:pt x="893" y="1477"/>
                    </a:moveTo>
                    <a:cubicBezTo>
                      <a:pt x="727" y="1393"/>
                      <a:pt x="596" y="1358"/>
                      <a:pt x="560" y="1286"/>
                    </a:cubicBezTo>
                    <a:cubicBezTo>
                      <a:pt x="369" y="953"/>
                      <a:pt x="191" y="608"/>
                      <a:pt x="24" y="262"/>
                    </a:cubicBezTo>
                    <a:cubicBezTo>
                      <a:pt x="0" y="191"/>
                      <a:pt x="72" y="84"/>
                      <a:pt x="95" y="0"/>
                    </a:cubicBezTo>
                    <a:cubicBezTo>
                      <a:pt x="179" y="24"/>
                      <a:pt x="322" y="36"/>
                      <a:pt x="346" y="96"/>
                    </a:cubicBezTo>
                    <a:cubicBezTo>
                      <a:pt x="524" y="512"/>
                      <a:pt x="691" y="941"/>
                      <a:pt x="893" y="14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9"/>
              <p:cNvSpPr/>
              <p:nvPr/>
            </p:nvSpPr>
            <p:spPr>
              <a:xfrm>
                <a:off x="2587250" y="2560575"/>
                <a:ext cx="21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632" extrusionOk="0">
                    <a:moveTo>
                      <a:pt x="799" y="1631"/>
                    </a:moveTo>
                    <a:cubicBezTo>
                      <a:pt x="727" y="1572"/>
                      <a:pt x="608" y="1524"/>
                      <a:pt x="572" y="1441"/>
                    </a:cubicBezTo>
                    <a:cubicBezTo>
                      <a:pt x="370" y="1072"/>
                      <a:pt x="191" y="691"/>
                      <a:pt x="37" y="298"/>
                    </a:cubicBezTo>
                    <a:cubicBezTo>
                      <a:pt x="1" y="226"/>
                      <a:pt x="84" y="95"/>
                      <a:pt x="108" y="0"/>
                    </a:cubicBezTo>
                    <a:cubicBezTo>
                      <a:pt x="180" y="36"/>
                      <a:pt x="287" y="48"/>
                      <a:pt x="311" y="95"/>
                    </a:cubicBezTo>
                    <a:cubicBezTo>
                      <a:pt x="513" y="583"/>
                      <a:pt x="692" y="1060"/>
                      <a:pt x="870" y="1548"/>
                    </a:cubicBezTo>
                    <a:cubicBezTo>
                      <a:pt x="870" y="1560"/>
                      <a:pt x="846" y="1572"/>
                      <a:pt x="799" y="16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9"/>
              <p:cNvSpPr/>
              <p:nvPr/>
            </p:nvSpPr>
            <p:spPr>
              <a:xfrm>
                <a:off x="2440225" y="2269450"/>
                <a:ext cx="24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" extrusionOk="0">
                    <a:moveTo>
                      <a:pt x="846" y="1430"/>
                    </a:moveTo>
                    <a:cubicBezTo>
                      <a:pt x="762" y="1370"/>
                      <a:pt x="643" y="1334"/>
                      <a:pt x="584" y="1263"/>
                    </a:cubicBezTo>
                    <a:cubicBezTo>
                      <a:pt x="381" y="953"/>
                      <a:pt x="203" y="632"/>
                      <a:pt x="24" y="298"/>
                    </a:cubicBezTo>
                    <a:cubicBezTo>
                      <a:pt x="0" y="215"/>
                      <a:pt x="0" y="120"/>
                      <a:pt x="48" y="36"/>
                    </a:cubicBezTo>
                    <a:cubicBezTo>
                      <a:pt x="60" y="1"/>
                      <a:pt x="250" y="1"/>
                      <a:pt x="262" y="36"/>
                    </a:cubicBezTo>
                    <a:cubicBezTo>
                      <a:pt x="500" y="465"/>
                      <a:pt x="846" y="834"/>
                      <a:pt x="965" y="13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9"/>
              <p:cNvSpPr/>
              <p:nvPr/>
            </p:nvSpPr>
            <p:spPr>
              <a:xfrm>
                <a:off x="2501250" y="2386425"/>
                <a:ext cx="2232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335" extrusionOk="0">
                    <a:moveTo>
                      <a:pt x="774" y="1334"/>
                    </a:moveTo>
                    <a:cubicBezTo>
                      <a:pt x="714" y="1299"/>
                      <a:pt x="607" y="1275"/>
                      <a:pt x="572" y="1227"/>
                    </a:cubicBezTo>
                    <a:cubicBezTo>
                      <a:pt x="381" y="906"/>
                      <a:pt x="191" y="596"/>
                      <a:pt x="24" y="263"/>
                    </a:cubicBezTo>
                    <a:cubicBezTo>
                      <a:pt x="0" y="203"/>
                      <a:pt x="48" y="72"/>
                      <a:pt x="107" y="13"/>
                    </a:cubicBezTo>
                    <a:cubicBezTo>
                      <a:pt x="179" y="1"/>
                      <a:pt x="262" y="13"/>
                      <a:pt x="322" y="60"/>
                    </a:cubicBezTo>
                    <a:cubicBezTo>
                      <a:pt x="524" y="453"/>
                      <a:pt x="703" y="858"/>
                      <a:pt x="893" y="1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9"/>
              <p:cNvSpPr/>
              <p:nvPr/>
            </p:nvSpPr>
            <p:spPr>
              <a:xfrm>
                <a:off x="2381575" y="2161100"/>
                <a:ext cx="176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30" extrusionOk="0">
                    <a:moveTo>
                      <a:pt x="703" y="930"/>
                    </a:moveTo>
                    <a:cubicBezTo>
                      <a:pt x="203" y="799"/>
                      <a:pt x="132" y="465"/>
                      <a:pt x="13" y="191"/>
                    </a:cubicBezTo>
                    <a:cubicBezTo>
                      <a:pt x="1" y="144"/>
                      <a:pt x="84" y="25"/>
                      <a:pt x="144" y="13"/>
                    </a:cubicBezTo>
                    <a:cubicBezTo>
                      <a:pt x="227" y="1"/>
                      <a:pt x="310" y="25"/>
                      <a:pt x="358" y="84"/>
                    </a:cubicBezTo>
                    <a:cubicBezTo>
                      <a:pt x="465" y="322"/>
                      <a:pt x="560" y="572"/>
                      <a:pt x="703" y="9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6" name="Google Shape;1936;p19"/>
            <p:cNvGrpSpPr/>
            <p:nvPr/>
          </p:nvGrpSpPr>
          <p:grpSpPr>
            <a:xfrm>
              <a:off x="5915000" y="2682538"/>
              <a:ext cx="282800" cy="362575"/>
              <a:chOff x="2575650" y="2682600"/>
              <a:chExt cx="282800" cy="362575"/>
            </a:xfrm>
          </p:grpSpPr>
          <p:sp>
            <p:nvSpPr>
              <p:cNvPr id="1937" name="Google Shape;1937;p19"/>
              <p:cNvSpPr/>
              <p:nvPr/>
            </p:nvSpPr>
            <p:spPr>
              <a:xfrm>
                <a:off x="2575650" y="2696900"/>
                <a:ext cx="251850" cy="34827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31" extrusionOk="0">
                    <a:moveTo>
                      <a:pt x="8728" y="13871"/>
                    </a:moveTo>
                    <a:lnTo>
                      <a:pt x="9073" y="13549"/>
                    </a:lnTo>
                    <a:lnTo>
                      <a:pt x="9228" y="12918"/>
                    </a:lnTo>
                    <a:lnTo>
                      <a:pt x="8704" y="11323"/>
                    </a:lnTo>
                    <a:lnTo>
                      <a:pt x="7847" y="9311"/>
                    </a:lnTo>
                    <a:lnTo>
                      <a:pt x="9085" y="6679"/>
                    </a:lnTo>
                    <a:lnTo>
                      <a:pt x="9549" y="5227"/>
                    </a:lnTo>
                    <a:lnTo>
                      <a:pt x="10073" y="3477"/>
                    </a:lnTo>
                    <a:lnTo>
                      <a:pt x="9657" y="3417"/>
                    </a:lnTo>
                    <a:lnTo>
                      <a:pt x="8395" y="4572"/>
                    </a:lnTo>
                    <a:lnTo>
                      <a:pt x="6585" y="6441"/>
                    </a:lnTo>
                    <a:lnTo>
                      <a:pt x="6216" y="6001"/>
                    </a:lnTo>
                    <a:lnTo>
                      <a:pt x="5120" y="3501"/>
                    </a:lnTo>
                    <a:lnTo>
                      <a:pt x="4454" y="2119"/>
                    </a:lnTo>
                    <a:lnTo>
                      <a:pt x="5061" y="548"/>
                    </a:lnTo>
                    <a:lnTo>
                      <a:pt x="5037" y="143"/>
                    </a:lnTo>
                    <a:lnTo>
                      <a:pt x="4680" y="0"/>
                    </a:lnTo>
                    <a:lnTo>
                      <a:pt x="4001" y="536"/>
                    </a:lnTo>
                    <a:lnTo>
                      <a:pt x="2977" y="1334"/>
                    </a:lnTo>
                    <a:lnTo>
                      <a:pt x="1691" y="1524"/>
                    </a:lnTo>
                    <a:lnTo>
                      <a:pt x="798" y="1965"/>
                    </a:lnTo>
                    <a:lnTo>
                      <a:pt x="1025" y="2298"/>
                    </a:lnTo>
                    <a:lnTo>
                      <a:pt x="2120" y="2679"/>
                    </a:lnTo>
                    <a:lnTo>
                      <a:pt x="2775" y="2917"/>
                    </a:lnTo>
                    <a:lnTo>
                      <a:pt x="3561" y="4941"/>
                    </a:lnTo>
                    <a:lnTo>
                      <a:pt x="4489" y="6846"/>
                    </a:lnTo>
                    <a:lnTo>
                      <a:pt x="4585" y="7406"/>
                    </a:lnTo>
                    <a:lnTo>
                      <a:pt x="1167" y="7549"/>
                    </a:lnTo>
                    <a:lnTo>
                      <a:pt x="394" y="7620"/>
                    </a:lnTo>
                    <a:lnTo>
                      <a:pt x="1" y="7882"/>
                    </a:lnTo>
                    <a:lnTo>
                      <a:pt x="155" y="8084"/>
                    </a:lnTo>
                    <a:lnTo>
                      <a:pt x="3191" y="9358"/>
                    </a:lnTo>
                    <a:lnTo>
                      <a:pt x="5347" y="9918"/>
                    </a:lnTo>
                    <a:lnTo>
                      <a:pt x="5739" y="10073"/>
                    </a:lnTo>
                    <a:lnTo>
                      <a:pt x="6216" y="11156"/>
                    </a:lnTo>
                    <a:lnTo>
                      <a:pt x="7025" y="12633"/>
                    </a:lnTo>
                    <a:lnTo>
                      <a:pt x="7692" y="13537"/>
                    </a:lnTo>
                    <a:lnTo>
                      <a:pt x="8299" y="139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9"/>
              <p:cNvSpPr/>
              <p:nvPr/>
            </p:nvSpPr>
            <p:spPr>
              <a:xfrm>
                <a:off x="2601850" y="2687950"/>
                <a:ext cx="251550" cy="348600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13944" extrusionOk="0">
                    <a:moveTo>
                      <a:pt x="8728" y="13872"/>
                    </a:moveTo>
                    <a:lnTo>
                      <a:pt x="9061" y="13550"/>
                    </a:lnTo>
                    <a:lnTo>
                      <a:pt x="9228" y="12919"/>
                    </a:lnTo>
                    <a:lnTo>
                      <a:pt x="8692" y="11324"/>
                    </a:lnTo>
                    <a:lnTo>
                      <a:pt x="7847" y="9312"/>
                    </a:lnTo>
                    <a:lnTo>
                      <a:pt x="9085" y="6680"/>
                    </a:lnTo>
                    <a:lnTo>
                      <a:pt x="9549" y="5228"/>
                    </a:lnTo>
                    <a:lnTo>
                      <a:pt x="10061" y="3478"/>
                    </a:lnTo>
                    <a:lnTo>
                      <a:pt x="9656" y="3418"/>
                    </a:lnTo>
                    <a:lnTo>
                      <a:pt x="8382" y="4573"/>
                    </a:lnTo>
                    <a:lnTo>
                      <a:pt x="6573" y="6442"/>
                    </a:lnTo>
                    <a:lnTo>
                      <a:pt x="6215" y="6002"/>
                    </a:lnTo>
                    <a:lnTo>
                      <a:pt x="5108" y="3501"/>
                    </a:lnTo>
                    <a:lnTo>
                      <a:pt x="4453" y="2120"/>
                    </a:lnTo>
                    <a:lnTo>
                      <a:pt x="5049" y="549"/>
                    </a:lnTo>
                    <a:lnTo>
                      <a:pt x="5025" y="144"/>
                    </a:lnTo>
                    <a:lnTo>
                      <a:pt x="4680" y="1"/>
                    </a:lnTo>
                    <a:lnTo>
                      <a:pt x="3989" y="537"/>
                    </a:lnTo>
                    <a:lnTo>
                      <a:pt x="2977" y="1334"/>
                    </a:lnTo>
                    <a:lnTo>
                      <a:pt x="1691" y="1525"/>
                    </a:lnTo>
                    <a:lnTo>
                      <a:pt x="798" y="1965"/>
                    </a:lnTo>
                    <a:lnTo>
                      <a:pt x="1012" y="2299"/>
                    </a:lnTo>
                    <a:lnTo>
                      <a:pt x="2120" y="2680"/>
                    </a:lnTo>
                    <a:lnTo>
                      <a:pt x="2763" y="2918"/>
                    </a:lnTo>
                    <a:lnTo>
                      <a:pt x="3560" y="4954"/>
                    </a:lnTo>
                    <a:lnTo>
                      <a:pt x="4477" y="6847"/>
                    </a:lnTo>
                    <a:lnTo>
                      <a:pt x="4572" y="7407"/>
                    </a:lnTo>
                    <a:lnTo>
                      <a:pt x="1155" y="7549"/>
                    </a:lnTo>
                    <a:lnTo>
                      <a:pt x="393" y="7621"/>
                    </a:lnTo>
                    <a:lnTo>
                      <a:pt x="0" y="7883"/>
                    </a:lnTo>
                    <a:lnTo>
                      <a:pt x="155" y="8097"/>
                    </a:lnTo>
                    <a:lnTo>
                      <a:pt x="3191" y="9359"/>
                    </a:lnTo>
                    <a:lnTo>
                      <a:pt x="5334" y="9919"/>
                    </a:lnTo>
                    <a:lnTo>
                      <a:pt x="5727" y="10074"/>
                    </a:lnTo>
                    <a:lnTo>
                      <a:pt x="6215" y="11145"/>
                    </a:lnTo>
                    <a:lnTo>
                      <a:pt x="7013" y="12633"/>
                    </a:lnTo>
                    <a:lnTo>
                      <a:pt x="7680" y="13538"/>
                    </a:lnTo>
                    <a:lnTo>
                      <a:pt x="8287" y="139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9"/>
              <p:cNvSpPr/>
              <p:nvPr/>
            </p:nvSpPr>
            <p:spPr>
              <a:xfrm>
                <a:off x="2670900" y="2682600"/>
                <a:ext cx="187550" cy="3560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241" extrusionOk="0">
                    <a:moveTo>
                      <a:pt x="7109" y="3811"/>
                    </a:moveTo>
                    <a:cubicBezTo>
                      <a:pt x="6751" y="3846"/>
                      <a:pt x="6597" y="4037"/>
                      <a:pt x="6430" y="4203"/>
                    </a:cubicBezTo>
                    <a:cubicBezTo>
                      <a:pt x="5775" y="4870"/>
                      <a:pt x="5120" y="5549"/>
                      <a:pt x="4465" y="6216"/>
                    </a:cubicBezTo>
                    <a:cubicBezTo>
                      <a:pt x="4263" y="6430"/>
                      <a:pt x="4073" y="6656"/>
                      <a:pt x="3858" y="6882"/>
                    </a:cubicBezTo>
                    <a:cubicBezTo>
                      <a:pt x="3608" y="6811"/>
                      <a:pt x="3406" y="6632"/>
                      <a:pt x="3299" y="6382"/>
                    </a:cubicBezTo>
                    <a:cubicBezTo>
                      <a:pt x="3108" y="6037"/>
                      <a:pt x="2953" y="5668"/>
                      <a:pt x="2810" y="5287"/>
                    </a:cubicBezTo>
                    <a:cubicBezTo>
                      <a:pt x="2513" y="4311"/>
                      <a:pt x="2037" y="3418"/>
                      <a:pt x="1548" y="2525"/>
                    </a:cubicBezTo>
                    <a:cubicBezTo>
                      <a:pt x="1441" y="2358"/>
                      <a:pt x="1441" y="2144"/>
                      <a:pt x="1548" y="1977"/>
                    </a:cubicBezTo>
                    <a:cubicBezTo>
                      <a:pt x="1715" y="1667"/>
                      <a:pt x="1870" y="1346"/>
                      <a:pt x="2025" y="1025"/>
                    </a:cubicBezTo>
                    <a:cubicBezTo>
                      <a:pt x="2108" y="846"/>
                      <a:pt x="2191" y="655"/>
                      <a:pt x="2072" y="429"/>
                    </a:cubicBezTo>
                    <a:cubicBezTo>
                      <a:pt x="1310" y="703"/>
                      <a:pt x="905" y="1239"/>
                      <a:pt x="263" y="1715"/>
                    </a:cubicBezTo>
                    <a:cubicBezTo>
                      <a:pt x="203" y="1679"/>
                      <a:pt x="84" y="1739"/>
                      <a:pt x="24" y="1667"/>
                    </a:cubicBezTo>
                    <a:cubicBezTo>
                      <a:pt x="1" y="1632"/>
                      <a:pt x="96" y="1501"/>
                      <a:pt x="167" y="1453"/>
                    </a:cubicBezTo>
                    <a:cubicBezTo>
                      <a:pt x="608" y="1072"/>
                      <a:pt x="1048" y="715"/>
                      <a:pt x="1501" y="346"/>
                    </a:cubicBezTo>
                    <a:cubicBezTo>
                      <a:pt x="1548" y="298"/>
                      <a:pt x="1608" y="263"/>
                      <a:pt x="1679" y="227"/>
                    </a:cubicBezTo>
                    <a:cubicBezTo>
                      <a:pt x="1918" y="108"/>
                      <a:pt x="2215" y="1"/>
                      <a:pt x="2394" y="155"/>
                    </a:cubicBezTo>
                    <a:cubicBezTo>
                      <a:pt x="2513" y="251"/>
                      <a:pt x="2525" y="513"/>
                      <a:pt x="2477" y="691"/>
                    </a:cubicBezTo>
                    <a:cubicBezTo>
                      <a:pt x="2358" y="1072"/>
                      <a:pt x="2215" y="1453"/>
                      <a:pt x="2025" y="1798"/>
                    </a:cubicBezTo>
                    <a:cubicBezTo>
                      <a:pt x="1858" y="2037"/>
                      <a:pt x="1846" y="2346"/>
                      <a:pt x="1977" y="2608"/>
                    </a:cubicBezTo>
                    <a:cubicBezTo>
                      <a:pt x="2394" y="3477"/>
                      <a:pt x="2799" y="4370"/>
                      <a:pt x="3203" y="5263"/>
                    </a:cubicBezTo>
                    <a:cubicBezTo>
                      <a:pt x="3287" y="5454"/>
                      <a:pt x="3334" y="5644"/>
                      <a:pt x="3418" y="5823"/>
                    </a:cubicBezTo>
                    <a:cubicBezTo>
                      <a:pt x="3501" y="6001"/>
                      <a:pt x="3632" y="6216"/>
                      <a:pt x="3751" y="6442"/>
                    </a:cubicBezTo>
                    <a:cubicBezTo>
                      <a:pt x="3882" y="6335"/>
                      <a:pt x="3965" y="6287"/>
                      <a:pt x="4025" y="6216"/>
                    </a:cubicBezTo>
                    <a:cubicBezTo>
                      <a:pt x="4787" y="5442"/>
                      <a:pt x="5537" y="4668"/>
                      <a:pt x="6311" y="3906"/>
                    </a:cubicBezTo>
                    <a:cubicBezTo>
                      <a:pt x="6501" y="3715"/>
                      <a:pt x="6728" y="3549"/>
                      <a:pt x="6966" y="3418"/>
                    </a:cubicBezTo>
                    <a:cubicBezTo>
                      <a:pt x="7204" y="3263"/>
                      <a:pt x="7502" y="3489"/>
                      <a:pt x="7442" y="3763"/>
                    </a:cubicBezTo>
                    <a:cubicBezTo>
                      <a:pt x="7121" y="4965"/>
                      <a:pt x="6799" y="6156"/>
                      <a:pt x="6251" y="7323"/>
                    </a:cubicBezTo>
                    <a:cubicBezTo>
                      <a:pt x="5954" y="7942"/>
                      <a:pt x="5656" y="8561"/>
                      <a:pt x="5347" y="9192"/>
                    </a:cubicBezTo>
                    <a:cubicBezTo>
                      <a:pt x="5263" y="9347"/>
                      <a:pt x="5263" y="9549"/>
                      <a:pt x="5347" y="9704"/>
                    </a:cubicBezTo>
                    <a:cubicBezTo>
                      <a:pt x="5561" y="10180"/>
                      <a:pt x="5787" y="10645"/>
                      <a:pt x="5954" y="11121"/>
                    </a:cubicBezTo>
                    <a:cubicBezTo>
                      <a:pt x="6180" y="11752"/>
                      <a:pt x="6382" y="12407"/>
                      <a:pt x="6573" y="13062"/>
                    </a:cubicBezTo>
                    <a:cubicBezTo>
                      <a:pt x="6597" y="13193"/>
                      <a:pt x="6597" y="13336"/>
                      <a:pt x="6573" y="13478"/>
                    </a:cubicBezTo>
                    <a:cubicBezTo>
                      <a:pt x="6513" y="13836"/>
                      <a:pt x="6109" y="14240"/>
                      <a:pt x="5716" y="14169"/>
                    </a:cubicBezTo>
                    <a:cubicBezTo>
                      <a:pt x="5680" y="14169"/>
                      <a:pt x="5597" y="14217"/>
                      <a:pt x="5537" y="14157"/>
                    </a:cubicBezTo>
                    <a:cubicBezTo>
                      <a:pt x="5668" y="14121"/>
                      <a:pt x="5775" y="14062"/>
                      <a:pt x="5882" y="13990"/>
                    </a:cubicBezTo>
                    <a:cubicBezTo>
                      <a:pt x="6251" y="13895"/>
                      <a:pt x="6347" y="13586"/>
                      <a:pt x="6311" y="13264"/>
                    </a:cubicBezTo>
                    <a:cubicBezTo>
                      <a:pt x="6287" y="13014"/>
                      <a:pt x="6228" y="12764"/>
                      <a:pt x="6132" y="12526"/>
                    </a:cubicBezTo>
                    <a:cubicBezTo>
                      <a:pt x="5835" y="11716"/>
                      <a:pt x="5525" y="10907"/>
                      <a:pt x="5204" y="10109"/>
                    </a:cubicBezTo>
                    <a:cubicBezTo>
                      <a:pt x="5168" y="9990"/>
                      <a:pt x="5108" y="9871"/>
                      <a:pt x="5037" y="9776"/>
                    </a:cubicBezTo>
                    <a:cubicBezTo>
                      <a:pt x="4811" y="9537"/>
                      <a:pt x="4906" y="9299"/>
                      <a:pt x="5049" y="9026"/>
                    </a:cubicBezTo>
                    <a:cubicBezTo>
                      <a:pt x="5489" y="8192"/>
                      <a:pt x="5918" y="7359"/>
                      <a:pt x="6299" y="6501"/>
                    </a:cubicBezTo>
                    <a:cubicBezTo>
                      <a:pt x="6513" y="5978"/>
                      <a:pt x="6692" y="5442"/>
                      <a:pt x="6835" y="4906"/>
                    </a:cubicBezTo>
                    <a:cubicBezTo>
                      <a:pt x="6918" y="4668"/>
                      <a:pt x="6990" y="4418"/>
                      <a:pt x="7049" y="4180"/>
                    </a:cubicBezTo>
                    <a:cubicBezTo>
                      <a:pt x="7073" y="4073"/>
                      <a:pt x="7085" y="3953"/>
                      <a:pt x="7109" y="3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9"/>
              <p:cNvSpPr/>
              <p:nvPr/>
            </p:nvSpPr>
            <p:spPr>
              <a:xfrm>
                <a:off x="2595000" y="2717725"/>
                <a:ext cx="236650" cy="322975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12919" extrusionOk="0">
                    <a:moveTo>
                      <a:pt x="489" y="6787"/>
                    </a:moveTo>
                    <a:cubicBezTo>
                      <a:pt x="751" y="6549"/>
                      <a:pt x="1001" y="6549"/>
                      <a:pt x="1239" y="6537"/>
                    </a:cubicBezTo>
                    <a:cubicBezTo>
                      <a:pt x="2179" y="6478"/>
                      <a:pt x="3108" y="6430"/>
                      <a:pt x="4049" y="6382"/>
                    </a:cubicBezTo>
                    <a:cubicBezTo>
                      <a:pt x="4346" y="6370"/>
                      <a:pt x="4644" y="6382"/>
                      <a:pt x="4942" y="6370"/>
                    </a:cubicBezTo>
                    <a:cubicBezTo>
                      <a:pt x="5049" y="6132"/>
                      <a:pt x="5037" y="5870"/>
                      <a:pt x="4930" y="5632"/>
                    </a:cubicBezTo>
                    <a:cubicBezTo>
                      <a:pt x="4799" y="5251"/>
                      <a:pt x="4620" y="4882"/>
                      <a:pt x="4430" y="4537"/>
                    </a:cubicBezTo>
                    <a:cubicBezTo>
                      <a:pt x="3894" y="3668"/>
                      <a:pt x="3537" y="2715"/>
                      <a:pt x="3179" y="1775"/>
                    </a:cubicBezTo>
                    <a:cubicBezTo>
                      <a:pt x="3120" y="1584"/>
                      <a:pt x="2965" y="1441"/>
                      <a:pt x="2775" y="1405"/>
                    </a:cubicBezTo>
                    <a:cubicBezTo>
                      <a:pt x="2429" y="1322"/>
                      <a:pt x="2084" y="1239"/>
                      <a:pt x="1739" y="1144"/>
                    </a:cubicBezTo>
                    <a:cubicBezTo>
                      <a:pt x="1536" y="1108"/>
                      <a:pt x="1346" y="977"/>
                      <a:pt x="1263" y="774"/>
                    </a:cubicBezTo>
                    <a:cubicBezTo>
                      <a:pt x="1965" y="382"/>
                      <a:pt x="2572" y="477"/>
                      <a:pt x="3358" y="298"/>
                    </a:cubicBezTo>
                    <a:cubicBezTo>
                      <a:pt x="3370" y="239"/>
                      <a:pt x="3549" y="143"/>
                      <a:pt x="3537" y="48"/>
                    </a:cubicBezTo>
                    <a:cubicBezTo>
                      <a:pt x="3537" y="12"/>
                      <a:pt x="3370" y="1"/>
                      <a:pt x="3275" y="12"/>
                    </a:cubicBezTo>
                    <a:cubicBezTo>
                      <a:pt x="2715" y="108"/>
                      <a:pt x="2144" y="203"/>
                      <a:pt x="1584" y="298"/>
                    </a:cubicBezTo>
                    <a:cubicBezTo>
                      <a:pt x="1501" y="298"/>
                      <a:pt x="1441" y="322"/>
                      <a:pt x="1370" y="346"/>
                    </a:cubicBezTo>
                    <a:cubicBezTo>
                      <a:pt x="1120" y="453"/>
                      <a:pt x="846" y="608"/>
                      <a:pt x="834" y="846"/>
                    </a:cubicBezTo>
                    <a:cubicBezTo>
                      <a:pt x="834" y="989"/>
                      <a:pt x="1024" y="1167"/>
                      <a:pt x="1191" y="1251"/>
                    </a:cubicBezTo>
                    <a:cubicBezTo>
                      <a:pt x="1548" y="1417"/>
                      <a:pt x="1929" y="1560"/>
                      <a:pt x="2334" y="1644"/>
                    </a:cubicBezTo>
                    <a:cubicBezTo>
                      <a:pt x="2608" y="1679"/>
                      <a:pt x="2858" y="1870"/>
                      <a:pt x="2965" y="2132"/>
                    </a:cubicBezTo>
                    <a:cubicBezTo>
                      <a:pt x="3346" y="3025"/>
                      <a:pt x="3751" y="3918"/>
                      <a:pt x="4156" y="4811"/>
                    </a:cubicBezTo>
                    <a:cubicBezTo>
                      <a:pt x="4239" y="4989"/>
                      <a:pt x="4346" y="5156"/>
                      <a:pt x="4430" y="5346"/>
                    </a:cubicBezTo>
                    <a:cubicBezTo>
                      <a:pt x="4513" y="5537"/>
                      <a:pt x="4584" y="5763"/>
                      <a:pt x="4668" y="6001"/>
                    </a:cubicBezTo>
                    <a:cubicBezTo>
                      <a:pt x="4513" y="6037"/>
                      <a:pt x="4418" y="6061"/>
                      <a:pt x="4322" y="6061"/>
                    </a:cubicBezTo>
                    <a:cubicBezTo>
                      <a:pt x="3239" y="6132"/>
                      <a:pt x="2167" y="6180"/>
                      <a:pt x="1084" y="6263"/>
                    </a:cubicBezTo>
                    <a:cubicBezTo>
                      <a:pt x="822" y="6275"/>
                      <a:pt x="560" y="6335"/>
                      <a:pt x="310" y="6418"/>
                    </a:cubicBezTo>
                    <a:cubicBezTo>
                      <a:pt x="36" y="6501"/>
                      <a:pt x="1" y="6870"/>
                      <a:pt x="251" y="7001"/>
                    </a:cubicBezTo>
                    <a:cubicBezTo>
                      <a:pt x="1358" y="7549"/>
                      <a:pt x="2477" y="8097"/>
                      <a:pt x="3715" y="8442"/>
                    </a:cubicBezTo>
                    <a:cubicBezTo>
                      <a:pt x="4382" y="8621"/>
                      <a:pt x="5061" y="8811"/>
                      <a:pt x="5716" y="8990"/>
                    </a:cubicBezTo>
                    <a:cubicBezTo>
                      <a:pt x="5894" y="9037"/>
                      <a:pt x="6037" y="9168"/>
                      <a:pt x="6108" y="9335"/>
                    </a:cubicBezTo>
                    <a:cubicBezTo>
                      <a:pt x="6323" y="9799"/>
                      <a:pt x="6525" y="10276"/>
                      <a:pt x="6775" y="10728"/>
                    </a:cubicBezTo>
                    <a:cubicBezTo>
                      <a:pt x="7097" y="11323"/>
                      <a:pt x="7466" y="11823"/>
                      <a:pt x="7823" y="12395"/>
                    </a:cubicBezTo>
                    <a:cubicBezTo>
                      <a:pt x="7906" y="12526"/>
                      <a:pt x="8013" y="12645"/>
                      <a:pt x="8144" y="12728"/>
                    </a:cubicBezTo>
                    <a:cubicBezTo>
                      <a:pt x="8442" y="12919"/>
                      <a:pt x="9133" y="12847"/>
                      <a:pt x="9335" y="12502"/>
                    </a:cubicBezTo>
                    <a:cubicBezTo>
                      <a:pt x="9347" y="12478"/>
                      <a:pt x="9466" y="12347"/>
                      <a:pt x="9228" y="12419"/>
                    </a:cubicBezTo>
                    <a:cubicBezTo>
                      <a:pt x="9145" y="12526"/>
                      <a:pt x="9025" y="12597"/>
                      <a:pt x="8894" y="12609"/>
                    </a:cubicBezTo>
                    <a:cubicBezTo>
                      <a:pt x="8561" y="12752"/>
                      <a:pt x="8359" y="12645"/>
                      <a:pt x="8144" y="12395"/>
                    </a:cubicBezTo>
                    <a:cubicBezTo>
                      <a:pt x="7978" y="12204"/>
                      <a:pt x="7835" y="12002"/>
                      <a:pt x="7716" y="11788"/>
                    </a:cubicBezTo>
                    <a:cubicBezTo>
                      <a:pt x="7299" y="11026"/>
                      <a:pt x="6894" y="10252"/>
                      <a:pt x="6501" y="9490"/>
                    </a:cubicBezTo>
                    <a:cubicBezTo>
                      <a:pt x="6430" y="9383"/>
                      <a:pt x="6382" y="9264"/>
                      <a:pt x="6370" y="9145"/>
                    </a:cubicBezTo>
                    <a:cubicBezTo>
                      <a:pt x="6335" y="8823"/>
                      <a:pt x="6085" y="8728"/>
                      <a:pt x="5787" y="8656"/>
                    </a:cubicBezTo>
                    <a:cubicBezTo>
                      <a:pt x="4882" y="8430"/>
                      <a:pt x="3953" y="8216"/>
                      <a:pt x="3072" y="7942"/>
                    </a:cubicBezTo>
                    <a:cubicBezTo>
                      <a:pt x="2537" y="7751"/>
                      <a:pt x="2013" y="7537"/>
                      <a:pt x="1501" y="7299"/>
                    </a:cubicBezTo>
                    <a:cubicBezTo>
                      <a:pt x="1274" y="7192"/>
                      <a:pt x="1036" y="7085"/>
                      <a:pt x="810" y="6978"/>
                    </a:cubicBezTo>
                    <a:cubicBezTo>
                      <a:pt x="715" y="6930"/>
                      <a:pt x="620" y="6870"/>
                      <a:pt x="489" y="678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1" name="Google Shape;1941;p19"/>
            <p:cNvGrpSpPr/>
            <p:nvPr/>
          </p:nvGrpSpPr>
          <p:grpSpPr>
            <a:xfrm>
              <a:off x="4302000" y="2769763"/>
              <a:ext cx="221175" cy="869175"/>
              <a:chOff x="962650" y="2769825"/>
              <a:chExt cx="221175" cy="869175"/>
            </a:xfrm>
          </p:grpSpPr>
          <p:sp>
            <p:nvSpPr>
              <p:cNvPr id="1942" name="Google Shape;1942;p19"/>
              <p:cNvSpPr/>
              <p:nvPr/>
            </p:nvSpPr>
            <p:spPr>
              <a:xfrm>
                <a:off x="971875" y="3035325"/>
                <a:ext cx="179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2263" extrusionOk="0">
                    <a:moveTo>
                      <a:pt x="298" y="2263"/>
                    </a:moveTo>
                    <a:cubicBezTo>
                      <a:pt x="334" y="2155"/>
                      <a:pt x="370" y="2036"/>
                      <a:pt x="394" y="1929"/>
                    </a:cubicBezTo>
                    <a:cubicBezTo>
                      <a:pt x="489" y="1394"/>
                      <a:pt x="572" y="858"/>
                      <a:pt x="691" y="322"/>
                    </a:cubicBezTo>
                    <a:cubicBezTo>
                      <a:pt x="715" y="191"/>
                      <a:pt x="703" y="96"/>
                      <a:pt x="572" y="48"/>
                    </a:cubicBezTo>
                    <a:cubicBezTo>
                      <a:pt x="441" y="0"/>
                      <a:pt x="358" y="84"/>
                      <a:pt x="334" y="215"/>
                    </a:cubicBezTo>
                    <a:lnTo>
                      <a:pt x="36" y="1941"/>
                    </a:lnTo>
                    <a:cubicBezTo>
                      <a:pt x="1" y="2120"/>
                      <a:pt x="36" y="2251"/>
                      <a:pt x="298" y="22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9"/>
              <p:cNvSpPr/>
              <p:nvPr/>
            </p:nvSpPr>
            <p:spPr>
              <a:xfrm>
                <a:off x="996300" y="2908225"/>
                <a:ext cx="175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287" extrusionOk="0">
                    <a:moveTo>
                      <a:pt x="703" y="143"/>
                    </a:moveTo>
                    <a:cubicBezTo>
                      <a:pt x="441" y="1"/>
                      <a:pt x="393" y="1"/>
                      <a:pt x="345" y="239"/>
                    </a:cubicBezTo>
                    <a:cubicBezTo>
                      <a:pt x="226" y="810"/>
                      <a:pt x="119" y="1394"/>
                      <a:pt x="24" y="1965"/>
                    </a:cubicBezTo>
                    <a:cubicBezTo>
                      <a:pt x="0" y="2025"/>
                      <a:pt x="0" y="2084"/>
                      <a:pt x="24" y="2132"/>
                    </a:cubicBezTo>
                    <a:cubicBezTo>
                      <a:pt x="48" y="2191"/>
                      <a:pt x="95" y="2275"/>
                      <a:pt x="143" y="2287"/>
                    </a:cubicBezTo>
                    <a:cubicBezTo>
                      <a:pt x="202" y="2275"/>
                      <a:pt x="274" y="2251"/>
                      <a:pt x="310" y="2191"/>
                    </a:cubicBezTo>
                    <a:cubicBezTo>
                      <a:pt x="333" y="2132"/>
                      <a:pt x="357" y="2060"/>
                      <a:pt x="357" y="1989"/>
                    </a:cubicBezTo>
                    <a:cubicBezTo>
                      <a:pt x="393" y="1739"/>
                      <a:pt x="405" y="1489"/>
                      <a:pt x="464" y="1251"/>
                    </a:cubicBezTo>
                    <a:cubicBezTo>
                      <a:pt x="524" y="882"/>
                      <a:pt x="607" y="536"/>
                      <a:pt x="703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9"/>
              <p:cNvSpPr/>
              <p:nvPr/>
            </p:nvSpPr>
            <p:spPr>
              <a:xfrm>
                <a:off x="965925" y="3246650"/>
                <a:ext cx="101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156" extrusionOk="0">
                    <a:moveTo>
                      <a:pt x="358" y="120"/>
                    </a:moveTo>
                    <a:lnTo>
                      <a:pt x="96" y="1"/>
                    </a:lnTo>
                    <a:cubicBezTo>
                      <a:pt x="48" y="60"/>
                      <a:pt x="1" y="84"/>
                      <a:pt x="1" y="120"/>
                    </a:cubicBezTo>
                    <a:cubicBezTo>
                      <a:pt x="1" y="703"/>
                      <a:pt x="24" y="1287"/>
                      <a:pt x="36" y="1882"/>
                    </a:cubicBezTo>
                    <a:cubicBezTo>
                      <a:pt x="36" y="1954"/>
                      <a:pt x="60" y="2013"/>
                      <a:pt x="108" y="2073"/>
                    </a:cubicBezTo>
                    <a:cubicBezTo>
                      <a:pt x="143" y="2120"/>
                      <a:pt x="215" y="2156"/>
                      <a:pt x="274" y="2156"/>
                    </a:cubicBezTo>
                    <a:cubicBezTo>
                      <a:pt x="346" y="2132"/>
                      <a:pt x="382" y="2073"/>
                      <a:pt x="405" y="2001"/>
                    </a:cubicBezTo>
                    <a:cubicBezTo>
                      <a:pt x="405" y="1918"/>
                      <a:pt x="394" y="1834"/>
                      <a:pt x="370" y="1751"/>
                    </a:cubicBezTo>
                    <a:cubicBezTo>
                      <a:pt x="334" y="1406"/>
                      <a:pt x="286" y="1061"/>
                      <a:pt x="274" y="715"/>
                    </a:cubicBezTo>
                    <a:cubicBezTo>
                      <a:pt x="286" y="513"/>
                      <a:pt x="310" y="310"/>
                      <a:pt x="358" y="1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9"/>
              <p:cNvSpPr/>
              <p:nvPr/>
            </p:nvSpPr>
            <p:spPr>
              <a:xfrm>
                <a:off x="964725" y="3109150"/>
                <a:ext cx="131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144" extrusionOk="0">
                    <a:moveTo>
                      <a:pt x="1" y="2024"/>
                    </a:moveTo>
                    <a:cubicBezTo>
                      <a:pt x="49" y="2060"/>
                      <a:pt x="108" y="2143"/>
                      <a:pt x="168" y="2143"/>
                    </a:cubicBezTo>
                    <a:cubicBezTo>
                      <a:pt x="239" y="2120"/>
                      <a:pt x="299" y="2060"/>
                      <a:pt x="322" y="1989"/>
                    </a:cubicBezTo>
                    <a:cubicBezTo>
                      <a:pt x="358" y="1691"/>
                      <a:pt x="358" y="1381"/>
                      <a:pt x="382" y="1072"/>
                    </a:cubicBezTo>
                    <a:cubicBezTo>
                      <a:pt x="406" y="810"/>
                      <a:pt x="453" y="548"/>
                      <a:pt x="501" y="298"/>
                    </a:cubicBezTo>
                    <a:cubicBezTo>
                      <a:pt x="525" y="143"/>
                      <a:pt x="525" y="24"/>
                      <a:pt x="358" y="12"/>
                    </a:cubicBezTo>
                    <a:cubicBezTo>
                      <a:pt x="191" y="0"/>
                      <a:pt x="203" y="119"/>
                      <a:pt x="191" y="238"/>
                    </a:cubicBezTo>
                    <a:cubicBezTo>
                      <a:pt x="132" y="726"/>
                      <a:pt x="72" y="1203"/>
                      <a:pt x="1" y="1691"/>
                    </a:cubicBezTo>
                    <a:cubicBezTo>
                      <a:pt x="1" y="1786"/>
                      <a:pt x="1" y="1893"/>
                      <a:pt x="1" y="2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9"/>
              <p:cNvSpPr/>
              <p:nvPr/>
            </p:nvSpPr>
            <p:spPr>
              <a:xfrm>
                <a:off x="970700" y="3326725"/>
                <a:ext cx="149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073" extrusionOk="0">
                    <a:moveTo>
                      <a:pt x="143" y="1346"/>
                    </a:moveTo>
                    <a:cubicBezTo>
                      <a:pt x="179" y="1537"/>
                      <a:pt x="214" y="1739"/>
                      <a:pt x="274" y="1929"/>
                    </a:cubicBezTo>
                    <a:cubicBezTo>
                      <a:pt x="298" y="1989"/>
                      <a:pt x="405" y="2025"/>
                      <a:pt x="488" y="2072"/>
                    </a:cubicBezTo>
                    <a:cubicBezTo>
                      <a:pt x="524" y="1989"/>
                      <a:pt x="595" y="1906"/>
                      <a:pt x="584" y="1834"/>
                    </a:cubicBezTo>
                    <a:cubicBezTo>
                      <a:pt x="572" y="1703"/>
                      <a:pt x="500" y="1572"/>
                      <a:pt x="476" y="1429"/>
                    </a:cubicBezTo>
                    <a:cubicBezTo>
                      <a:pt x="429" y="1072"/>
                      <a:pt x="393" y="715"/>
                      <a:pt x="345" y="358"/>
                    </a:cubicBezTo>
                    <a:cubicBezTo>
                      <a:pt x="345" y="310"/>
                      <a:pt x="357" y="275"/>
                      <a:pt x="357" y="227"/>
                    </a:cubicBezTo>
                    <a:cubicBezTo>
                      <a:pt x="357" y="96"/>
                      <a:pt x="286" y="1"/>
                      <a:pt x="155" y="24"/>
                    </a:cubicBezTo>
                    <a:cubicBezTo>
                      <a:pt x="72" y="60"/>
                      <a:pt x="12" y="144"/>
                      <a:pt x="0" y="227"/>
                    </a:cubicBezTo>
                    <a:cubicBezTo>
                      <a:pt x="0" y="370"/>
                      <a:pt x="24" y="513"/>
                      <a:pt x="48" y="644"/>
                    </a:cubicBezTo>
                    <a:cubicBezTo>
                      <a:pt x="83" y="882"/>
                      <a:pt x="107" y="1120"/>
                      <a:pt x="143" y="13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9"/>
              <p:cNvSpPr/>
              <p:nvPr/>
            </p:nvSpPr>
            <p:spPr>
              <a:xfrm>
                <a:off x="1015625" y="2843050"/>
                <a:ext cx="1880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894" extrusionOk="0">
                    <a:moveTo>
                      <a:pt x="751" y="131"/>
                    </a:moveTo>
                    <a:cubicBezTo>
                      <a:pt x="477" y="0"/>
                      <a:pt x="465" y="12"/>
                      <a:pt x="394" y="226"/>
                    </a:cubicBezTo>
                    <a:cubicBezTo>
                      <a:pt x="275" y="643"/>
                      <a:pt x="156" y="1060"/>
                      <a:pt x="37" y="1476"/>
                    </a:cubicBezTo>
                    <a:cubicBezTo>
                      <a:pt x="13" y="1548"/>
                      <a:pt x="1" y="1607"/>
                      <a:pt x="13" y="1679"/>
                    </a:cubicBezTo>
                    <a:cubicBezTo>
                      <a:pt x="37" y="1762"/>
                      <a:pt x="72" y="1822"/>
                      <a:pt x="108" y="1893"/>
                    </a:cubicBezTo>
                    <a:cubicBezTo>
                      <a:pt x="191" y="1846"/>
                      <a:pt x="311" y="1810"/>
                      <a:pt x="334" y="1738"/>
                    </a:cubicBezTo>
                    <a:cubicBezTo>
                      <a:pt x="406" y="1500"/>
                      <a:pt x="441" y="1250"/>
                      <a:pt x="513" y="1012"/>
                    </a:cubicBezTo>
                    <a:cubicBezTo>
                      <a:pt x="584" y="714"/>
                      <a:pt x="668" y="429"/>
                      <a:pt x="751" y="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9"/>
              <p:cNvSpPr/>
              <p:nvPr/>
            </p:nvSpPr>
            <p:spPr>
              <a:xfrm>
                <a:off x="1033800" y="2769825"/>
                <a:ext cx="211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846" extrusionOk="0">
                    <a:moveTo>
                      <a:pt x="667" y="0"/>
                    </a:moveTo>
                    <a:cubicBezTo>
                      <a:pt x="596" y="83"/>
                      <a:pt x="488" y="143"/>
                      <a:pt x="453" y="250"/>
                    </a:cubicBezTo>
                    <a:cubicBezTo>
                      <a:pt x="310" y="667"/>
                      <a:pt x="167" y="1095"/>
                      <a:pt x="36" y="1512"/>
                    </a:cubicBezTo>
                    <a:cubicBezTo>
                      <a:pt x="12" y="1572"/>
                      <a:pt x="0" y="1619"/>
                      <a:pt x="0" y="1679"/>
                    </a:cubicBezTo>
                    <a:cubicBezTo>
                      <a:pt x="12" y="1738"/>
                      <a:pt x="48" y="1822"/>
                      <a:pt x="95" y="1834"/>
                    </a:cubicBezTo>
                    <a:cubicBezTo>
                      <a:pt x="167" y="1846"/>
                      <a:pt x="226" y="1834"/>
                      <a:pt x="274" y="1786"/>
                    </a:cubicBezTo>
                    <a:cubicBezTo>
                      <a:pt x="322" y="1703"/>
                      <a:pt x="357" y="1607"/>
                      <a:pt x="381" y="1524"/>
                    </a:cubicBezTo>
                    <a:cubicBezTo>
                      <a:pt x="500" y="1131"/>
                      <a:pt x="548" y="726"/>
                      <a:pt x="786" y="381"/>
                    </a:cubicBezTo>
                    <a:cubicBezTo>
                      <a:pt x="846" y="298"/>
                      <a:pt x="786" y="131"/>
                      <a:pt x="774" y="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9"/>
              <p:cNvSpPr/>
              <p:nvPr/>
            </p:nvSpPr>
            <p:spPr>
              <a:xfrm>
                <a:off x="962650" y="3181475"/>
                <a:ext cx="98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668" extrusionOk="0">
                    <a:moveTo>
                      <a:pt x="1" y="1536"/>
                    </a:moveTo>
                    <a:cubicBezTo>
                      <a:pt x="72" y="1584"/>
                      <a:pt x="132" y="1667"/>
                      <a:pt x="191" y="1667"/>
                    </a:cubicBezTo>
                    <a:cubicBezTo>
                      <a:pt x="263" y="1643"/>
                      <a:pt x="322" y="1584"/>
                      <a:pt x="346" y="1513"/>
                    </a:cubicBezTo>
                    <a:cubicBezTo>
                      <a:pt x="358" y="1370"/>
                      <a:pt x="358" y="1239"/>
                      <a:pt x="346" y="1096"/>
                    </a:cubicBezTo>
                    <a:cubicBezTo>
                      <a:pt x="358" y="810"/>
                      <a:pt x="394" y="524"/>
                      <a:pt x="394" y="227"/>
                    </a:cubicBezTo>
                    <a:cubicBezTo>
                      <a:pt x="394" y="155"/>
                      <a:pt x="322" y="84"/>
                      <a:pt x="286" y="0"/>
                    </a:cubicBezTo>
                    <a:cubicBezTo>
                      <a:pt x="215" y="36"/>
                      <a:pt x="84" y="84"/>
                      <a:pt x="72" y="131"/>
                    </a:cubicBezTo>
                    <a:cubicBezTo>
                      <a:pt x="48" y="596"/>
                      <a:pt x="24" y="1048"/>
                      <a:pt x="1" y="1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9"/>
              <p:cNvSpPr/>
              <p:nvPr/>
            </p:nvSpPr>
            <p:spPr>
              <a:xfrm>
                <a:off x="1024875" y="3517825"/>
                <a:ext cx="288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346" extrusionOk="0">
                    <a:moveTo>
                      <a:pt x="1155" y="1191"/>
                    </a:moveTo>
                    <a:cubicBezTo>
                      <a:pt x="1084" y="1096"/>
                      <a:pt x="1024" y="1024"/>
                      <a:pt x="964" y="941"/>
                    </a:cubicBezTo>
                    <a:cubicBezTo>
                      <a:pt x="786" y="703"/>
                      <a:pt x="619" y="465"/>
                      <a:pt x="452" y="227"/>
                    </a:cubicBezTo>
                    <a:cubicBezTo>
                      <a:pt x="405" y="167"/>
                      <a:pt x="345" y="108"/>
                      <a:pt x="286" y="60"/>
                    </a:cubicBezTo>
                    <a:cubicBezTo>
                      <a:pt x="143" y="0"/>
                      <a:pt x="0" y="143"/>
                      <a:pt x="60" y="286"/>
                    </a:cubicBezTo>
                    <a:cubicBezTo>
                      <a:pt x="310" y="631"/>
                      <a:pt x="548" y="977"/>
                      <a:pt x="810" y="1298"/>
                    </a:cubicBezTo>
                    <a:cubicBezTo>
                      <a:pt x="857" y="1346"/>
                      <a:pt x="988" y="1334"/>
                      <a:pt x="1084" y="1322"/>
                    </a:cubicBezTo>
                    <a:cubicBezTo>
                      <a:pt x="1107" y="1322"/>
                      <a:pt x="1131" y="1239"/>
                      <a:pt x="1155" y="1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9"/>
              <p:cNvSpPr/>
              <p:nvPr/>
            </p:nvSpPr>
            <p:spPr>
              <a:xfrm>
                <a:off x="1003425" y="3462450"/>
                <a:ext cx="196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394" extrusionOk="0">
                    <a:moveTo>
                      <a:pt x="775" y="1251"/>
                    </a:moveTo>
                    <a:cubicBezTo>
                      <a:pt x="620" y="811"/>
                      <a:pt x="501" y="465"/>
                      <a:pt x="358" y="144"/>
                    </a:cubicBezTo>
                    <a:cubicBezTo>
                      <a:pt x="334" y="72"/>
                      <a:pt x="191" y="49"/>
                      <a:pt x="96" y="1"/>
                    </a:cubicBezTo>
                    <a:cubicBezTo>
                      <a:pt x="72" y="84"/>
                      <a:pt x="1" y="191"/>
                      <a:pt x="25" y="251"/>
                    </a:cubicBezTo>
                    <a:cubicBezTo>
                      <a:pt x="167" y="608"/>
                      <a:pt x="322" y="942"/>
                      <a:pt x="489" y="1287"/>
                    </a:cubicBezTo>
                    <a:cubicBezTo>
                      <a:pt x="513" y="1346"/>
                      <a:pt x="632" y="1358"/>
                      <a:pt x="727" y="1394"/>
                    </a:cubicBezTo>
                    <a:cubicBezTo>
                      <a:pt x="751" y="1323"/>
                      <a:pt x="787" y="1239"/>
                      <a:pt x="775" y="1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9"/>
              <p:cNvSpPr/>
              <p:nvPr/>
            </p:nvSpPr>
            <p:spPr>
              <a:xfrm>
                <a:off x="987050" y="3402625"/>
                <a:ext cx="1700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501" extrusionOk="0">
                    <a:moveTo>
                      <a:pt x="1" y="263"/>
                    </a:moveTo>
                    <a:cubicBezTo>
                      <a:pt x="108" y="632"/>
                      <a:pt x="191" y="906"/>
                      <a:pt x="299" y="1191"/>
                    </a:cubicBezTo>
                    <a:cubicBezTo>
                      <a:pt x="322" y="1275"/>
                      <a:pt x="382" y="1358"/>
                      <a:pt x="453" y="1418"/>
                    </a:cubicBezTo>
                    <a:cubicBezTo>
                      <a:pt x="537" y="1501"/>
                      <a:pt x="680" y="1441"/>
                      <a:pt x="668" y="1334"/>
                    </a:cubicBezTo>
                    <a:cubicBezTo>
                      <a:pt x="668" y="1215"/>
                      <a:pt x="644" y="1108"/>
                      <a:pt x="608" y="1013"/>
                    </a:cubicBezTo>
                    <a:cubicBezTo>
                      <a:pt x="537" y="751"/>
                      <a:pt x="441" y="513"/>
                      <a:pt x="382" y="251"/>
                    </a:cubicBezTo>
                    <a:cubicBezTo>
                      <a:pt x="346" y="108"/>
                      <a:pt x="263" y="1"/>
                      <a:pt x="120" y="60"/>
                    </a:cubicBezTo>
                    <a:cubicBezTo>
                      <a:pt x="49" y="84"/>
                      <a:pt x="13" y="227"/>
                      <a:pt x="1" y="2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9"/>
              <p:cNvSpPr/>
              <p:nvPr/>
            </p:nvSpPr>
            <p:spPr>
              <a:xfrm>
                <a:off x="1103450" y="3593725"/>
                <a:ext cx="348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70" extrusionOk="0">
                    <a:moveTo>
                      <a:pt x="1393" y="643"/>
                    </a:moveTo>
                    <a:cubicBezTo>
                      <a:pt x="1262" y="572"/>
                      <a:pt x="1143" y="524"/>
                      <a:pt x="1024" y="465"/>
                    </a:cubicBezTo>
                    <a:cubicBezTo>
                      <a:pt x="822" y="358"/>
                      <a:pt x="631" y="251"/>
                      <a:pt x="441" y="120"/>
                    </a:cubicBezTo>
                    <a:cubicBezTo>
                      <a:pt x="310" y="1"/>
                      <a:pt x="96" y="24"/>
                      <a:pt x="0" y="179"/>
                    </a:cubicBezTo>
                    <a:cubicBezTo>
                      <a:pt x="274" y="548"/>
                      <a:pt x="691" y="667"/>
                      <a:pt x="1084" y="822"/>
                    </a:cubicBezTo>
                    <a:cubicBezTo>
                      <a:pt x="1203" y="870"/>
                      <a:pt x="1203" y="846"/>
                      <a:pt x="1393" y="6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9"/>
              <p:cNvSpPr/>
              <p:nvPr/>
            </p:nvSpPr>
            <p:spPr>
              <a:xfrm>
                <a:off x="985575" y="2982650"/>
                <a:ext cx="137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34" extrusionOk="0">
                    <a:moveTo>
                      <a:pt x="548" y="119"/>
                    </a:moveTo>
                    <a:cubicBezTo>
                      <a:pt x="250" y="0"/>
                      <a:pt x="227" y="12"/>
                      <a:pt x="191" y="262"/>
                    </a:cubicBezTo>
                    <a:cubicBezTo>
                      <a:pt x="155" y="524"/>
                      <a:pt x="96" y="750"/>
                      <a:pt x="60" y="1000"/>
                    </a:cubicBezTo>
                    <a:cubicBezTo>
                      <a:pt x="36" y="1131"/>
                      <a:pt x="0" y="1310"/>
                      <a:pt x="203" y="1322"/>
                    </a:cubicBezTo>
                    <a:cubicBezTo>
                      <a:pt x="358" y="1334"/>
                      <a:pt x="381" y="1179"/>
                      <a:pt x="405" y="1060"/>
                    </a:cubicBezTo>
                    <a:cubicBezTo>
                      <a:pt x="453" y="750"/>
                      <a:pt x="500" y="453"/>
                      <a:pt x="548" y="1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9"/>
              <p:cNvSpPr/>
              <p:nvPr/>
            </p:nvSpPr>
            <p:spPr>
              <a:xfrm>
                <a:off x="1062675" y="3562775"/>
                <a:ext cx="274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965" extrusionOk="0">
                    <a:moveTo>
                      <a:pt x="238" y="0"/>
                    </a:moveTo>
                    <a:cubicBezTo>
                      <a:pt x="60" y="24"/>
                      <a:pt x="0" y="179"/>
                      <a:pt x="107" y="286"/>
                    </a:cubicBezTo>
                    <a:cubicBezTo>
                      <a:pt x="345" y="512"/>
                      <a:pt x="584" y="727"/>
                      <a:pt x="845" y="917"/>
                    </a:cubicBezTo>
                    <a:cubicBezTo>
                      <a:pt x="893" y="965"/>
                      <a:pt x="1012" y="917"/>
                      <a:pt x="1096" y="917"/>
                    </a:cubicBezTo>
                    <a:cubicBezTo>
                      <a:pt x="1084" y="834"/>
                      <a:pt x="1084" y="727"/>
                      <a:pt x="1036" y="667"/>
                    </a:cubicBezTo>
                    <a:cubicBezTo>
                      <a:pt x="834" y="465"/>
                      <a:pt x="631" y="286"/>
                      <a:pt x="417" y="96"/>
                    </a:cubicBezTo>
                    <a:cubicBezTo>
                      <a:pt x="369" y="60"/>
                      <a:pt x="298" y="24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9"/>
              <p:cNvSpPr/>
              <p:nvPr/>
            </p:nvSpPr>
            <p:spPr>
              <a:xfrm>
                <a:off x="1147500" y="3622300"/>
                <a:ext cx="3632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668" extrusionOk="0">
                    <a:moveTo>
                      <a:pt x="0" y="274"/>
                    </a:moveTo>
                    <a:cubicBezTo>
                      <a:pt x="453" y="358"/>
                      <a:pt x="870" y="667"/>
                      <a:pt x="1453" y="429"/>
                    </a:cubicBezTo>
                    <a:cubicBezTo>
                      <a:pt x="1298" y="358"/>
                      <a:pt x="1251" y="322"/>
                      <a:pt x="1191" y="310"/>
                    </a:cubicBezTo>
                    <a:cubicBezTo>
                      <a:pt x="965" y="239"/>
                      <a:pt x="739" y="179"/>
                      <a:pt x="512" y="96"/>
                    </a:cubicBezTo>
                    <a:cubicBezTo>
                      <a:pt x="250" y="1"/>
                      <a:pt x="155" y="12"/>
                      <a:pt x="0" y="2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3" name="Google Shape;1963;p19"/>
            <p:cNvSpPr/>
            <p:nvPr/>
          </p:nvSpPr>
          <p:spPr>
            <a:xfrm>
              <a:off x="5503950" y="3944888"/>
              <a:ext cx="43175" cy="25050"/>
            </a:xfrm>
            <a:custGeom>
              <a:avLst/>
              <a:gdLst/>
              <a:ahLst/>
              <a:cxnLst/>
              <a:rect l="l" t="t" r="r" b="b"/>
              <a:pathLst>
                <a:path w="1727" h="1002" extrusionOk="0">
                  <a:moveTo>
                    <a:pt x="155" y="1"/>
                  </a:moveTo>
                  <a:lnTo>
                    <a:pt x="1393" y="584"/>
                  </a:lnTo>
                  <a:cubicBezTo>
                    <a:pt x="1476" y="608"/>
                    <a:pt x="1548" y="656"/>
                    <a:pt x="1619" y="703"/>
                  </a:cubicBezTo>
                  <a:cubicBezTo>
                    <a:pt x="1667" y="763"/>
                    <a:pt x="1703" y="834"/>
                    <a:pt x="1726" y="906"/>
                  </a:cubicBezTo>
                  <a:cubicBezTo>
                    <a:pt x="1643" y="930"/>
                    <a:pt x="1548" y="1001"/>
                    <a:pt x="1488" y="977"/>
                  </a:cubicBezTo>
                  <a:cubicBezTo>
                    <a:pt x="1060" y="799"/>
                    <a:pt x="631" y="608"/>
                    <a:pt x="226" y="406"/>
                  </a:cubicBezTo>
                  <a:cubicBezTo>
                    <a:pt x="0" y="287"/>
                    <a:pt x="12" y="227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4" name="Google Shape;1964;p19"/>
            <p:cNvGrpSpPr/>
            <p:nvPr/>
          </p:nvGrpSpPr>
          <p:grpSpPr>
            <a:xfrm>
              <a:off x="5100325" y="3041213"/>
              <a:ext cx="307800" cy="504550"/>
              <a:chOff x="1760975" y="3041275"/>
              <a:chExt cx="307800" cy="504550"/>
            </a:xfrm>
          </p:grpSpPr>
          <p:sp>
            <p:nvSpPr>
              <p:cNvPr id="1965" name="Google Shape;1965;p19"/>
              <p:cNvSpPr/>
              <p:nvPr/>
            </p:nvSpPr>
            <p:spPr>
              <a:xfrm>
                <a:off x="1760975" y="3501150"/>
                <a:ext cx="30780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787" extrusionOk="0">
                    <a:moveTo>
                      <a:pt x="12311" y="894"/>
                    </a:moveTo>
                    <a:cubicBezTo>
                      <a:pt x="12311" y="1382"/>
                      <a:pt x="9561" y="1787"/>
                      <a:pt x="6156" y="1787"/>
                    </a:cubicBezTo>
                    <a:cubicBezTo>
                      <a:pt x="2762" y="1787"/>
                      <a:pt x="0" y="1382"/>
                      <a:pt x="0" y="894"/>
                    </a:cubicBezTo>
                    <a:cubicBezTo>
                      <a:pt x="0" y="406"/>
                      <a:pt x="2762" y="1"/>
                      <a:pt x="6156" y="1"/>
                    </a:cubicBezTo>
                    <a:cubicBezTo>
                      <a:pt x="9561" y="1"/>
                      <a:pt x="12311" y="406"/>
                      <a:pt x="12311" y="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9"/>
              <p:cNvSpPr/>
              <p:nvPr/>
            </p:nvSpPr>
            <p:spPr>
              <a:xfrm>
                <a:off x="1765725" y="3041275"/>
                <a:ext cx="300075" cy="483725"/>
              </a:xfrm>
              <a:custGeom>
                <a:avLst/>
                <a:gdLst/>
                <a:ahLst/>
                <a:cxnLst/>
                <a:rect l="l" t="t" r="r" b="b"/>
                <a:pathLst>
                  <a:path w="12003" h="19349" extrusionOk="0">
                    <a:moveTo>
                      <a:pt x="2465" y="9454"/>
                    </a:moveTo>
                    <a:cubicBezTo>
                      <a:pt x="2692" y="9442"/>
                      <a:pt x="2703" y="9323"/>
                      <a:pt x="2703" y="9204"/>
                    </a:cubicBezTo>
                    <a:lnTo>
                      <a:pt x="2703" y="8621"/>
                    </a:lnTo>
                    <a:cubicBezTo>
                      <a:pt x="2703" y="8180"/>
                      <a:pt x="2715" y="7740"/>
                      <a:pt x="2715" y="7299"/>
                    </a:cubicBezTo>
                    <a:cubicBezTo>
                      <a:pt x="2715" y="7097"/>
                      <a:pt x="2703" y="6882"/>
                      <a:pt x="2703" y="6680"/>
                    </a:cubicBezTo>
                    <a:cubicBezTo>
                      <a:pt x="2727" y="5870"/>
                      <a:pt x="2751" y="5061"/>
                      <a:pt x="2799" y="4263"/>
                    </a:cubicBezTo>
                    <a:cubicBezTo>
                      <a:pt x="2822" y="3739"/>
                      <a:pt x="2870" y="3227"/>
                      <a:pt x="2930" y="2715"/>
                    </a:cubicBezTo>
                    <a:cubicBezTo>
                      <a:pt x="2977" y="2501"/>
                      <a:pt x="2918" y="2287"/>
                      <a:pt x="2763" y="2144"/>
                    </a:cubicBezTo>
                    <a:cubicBezTo>
                      <a:pt x="2489" y="1858"/>
                      <a:pt x="2489" y="1525"/>
                      <a:pt x="2596" y="1179"/>
                    </a:cubicBezTo>
                    <a:cubicBezTo>
                      <a:pt x="2692" y="870"/>
                      <a:pt x="2942" y="727"/>
                      <a:pt x="3263" y="751"/>
                    </a:cubicBezTo>
                    <a:cubicBezTo>
                      <a:pt x="3870" y="798"/>
                      <a:pt x="4370" y="1537"/>
                      <a:pt x="4108" y="2072"/>
                    </a:cubicBezTo>
                    <a:cubicBezTo>
                      <a:pt x="4061" y="2179"/>
                      <a:pt x="4049" y="2310"/>
                      <a:pt x="4073" y="2441"/>
                    </a:cubicBezTo>
                    <a:cubicBezTo>
                      <a:pt x="4251" y="3751"/>
                      <a:pt x="4442" y="5061"/>
                      <a:pt x="4644" y="6370"/>
                    </a:cubicBezTo>
                    <a:cubicBezTo>
                      <a:pt x="4704" y="6775"/>
                      <a:pt x="4811" y="7156"/>
                      <a:pt x="4906" y="7561"/>
                    </a:cubicBezTo>
                    <a:cubicBezTo>
                      <a:pt x="4966" y="7525"/>
                      <a:pt x="5001" y="7513"/>
                      <a:pt x="5001" y="7502"/>
                    </a:cubicBezTo>
                    <a:cubicBezTo>
                      <a:pt x="5037" y="7001"/>
                      <a:pt x="5275" y="6501"/>
                      <a:pt x="5073" y="5978"/>
                    </a:cubicBezTo>
                    <a:cubicBezTo>
                      <a:pt x="4978" y="5775"/>
                      <a:pt x="5061" y="5513"/>
                      <a:pt x="5263" y="5406"/>
                    </a:cubicBezTo>
                    <a:cubicBezTo>
                      <a:pt x="5513" y="5323"/>
                      <a:pt x="5787" y="5430"/>
                      <a:pt x="5918" y="5656"/>
                    </a:cubicBezTo>
                    <a:cubicBezTo>
                      <a:pt x="5990" y="5835"/>
                      <a:pt x="6049" y="6025"/>
                      <a:pt x="6085" y="6216"/>
                    </a:cubicBezTo>
                    <a:cubicBezTo>
                      <a:pt x="6180" y="6597"/>
                      <a:pt x="6347" y="6954"/>
                      <a:pt x="6549" y="7287"/>
                    </a:cubicBezTo>
                    <a:cubicBezTo>
                      <a:pt x="6573" y="7121"/>
                      <a:pt x="6609" y="6990"/>
                      <a:pt x="6621" y="6870"/>
                    </a:cubicBezTo>
                    <a:cubicBezTo>
                      <a:pt x="6668" y="6335"/>
                      <a:pt x="6704" y="5811"/>
                      <a:pt x="6752" y="5275"/>
                    </a:cubicBezTo>
                    <a:cubicBezTo>
                      <a:pt x="6859" y="4096"/>
                      <a:pt x="6978" y="2918"/>
                      <a:pt x="7073" y="1727"/>
                    </a:cubicBezTo>
                    <a:cubicBezTo>
                      <a:pt x="7085" y="1584"/>
                      <a:pt x="7061" y="1441"/>
                      <a:pt x="7002" y="1298"/>
                    </a:cubicBezTo>
                    <a:cubicBezTo>
                      <a:pt x="6847" y="941"/>
                      <a:pt x="6906" y="524"/>
                      <a:pt x="7168" y="227"/>
                    </a:cubicBezTo>
                    <a:cubicBezTo>
                      <a:pt x="7275" y="72"/>
                      <a:pt x="7466" y="1"/>
                      <a:pt x="7656" y="60"/>
                    </a:cubicBezTo>
                    <a:cubicBezTo>
                      <a:pt x="8168" y="191"/>
                      <a:pt x="8442" y="655"/>
                      <a:pt x="8264" y="1144"/>
                    </a:cubicBezTo>
                    <a:cubicBezTo>
                      <a:pt x="8192" y="1298"/>
                      <a:pt x="8180" y="1477"/>
                      <a:pt x="8216" y="1644"/>
                    </a:cubicBezTo>
                    <a:cubicBezTo>
                      <a:pt x="8466" y="2977"/>
                      <a:pt x="8478" y="4323"/>
                      <a:pt x="8573" y="5680"/>
                    </a:cubicBezTo>
                    <a:cubicBezTo>
                      <a:pt x="8645" y="6585"/>
                      <a:pt x="8752" y="7490"/>
                      <a:pt x="8847" y="8394"/>
                    </a:cubicBezTo>
                    <a:cubicBezTo>
                      <a:pt x="8871" y="8573"/>
                      <a:pt x="8895" y="8775"/>
                      <a:pt x="9109" y="8859"/>
                    </a:cubicBezTo>
                    <a:cubicBezTo>
                      <a:pt x="9252" y="8787"/>
                      <a:pt x="9228" y="8645"/>
                      <a:pt x="9240" y="8525"/>
                    </a:cubicBezTo>
                    <a:cubicBezTo>
                      <a:pt x="9383" y="7240"/>
                      <a:pt x="9514" y="5942"/>
                      <a:pt x="9633" y="4644"/>
                    </a:cubicBezTo>
                    <a:cubicBezTo>
                      <a:pt x="9645" y="4501"/>
                      <a:pt x="9621" y="4346"/>
                      <a:pt x="9561" y="4215"/>
                    </a:cubicBezTo>
                    <a:cubicBezTo>
                      <a:pt x="9442" y="3942"/>
                      <a:pt x="9407" y="3656"/>
                      <a:pt x="9597" y="3430"/>
                    </a:cubicBezTo>
                    <a:cubicBezTo>
                      <a:pt x="9823" y="3168"/>
                      <a:pt x="10085" y="2941"/>
                      <a:pt x="10490" y="3037"/>
                    </a:cubicBezTo>
                    <a:cubicBezTo>
                      <a:pt x="10943" y="3132"/>
                      <a:pt x="11240" y="3572"/>
                      <a:pt x="11133" y="4025"/>
                    </a:cubicBezTo>
                    <a:cubicBezTo>
                      <a:pt x="11085" y="4215"/>
                      <a:pt x="11085" y="4418"/>
                      <a:pt x="11109" y="4608"/>
                    </a:cubicBezTo>
                    <a:cubicBezTo>
                      <a:pt x="11181" y="5204"/>
                      <a:pt x="11228" y="5799"/>
                      <a:pt x="11264" y="6394"/>
                    </a:cubicBezTo>
                    <a:cubicBezTo>
                      <a:pt x="11300" y="6870"/>
                      <a:pt x="11312" y="7359"/>
                      <a:pt x="11335" y="7835"/>
                    </a:cubicBezTo>
                    <a:cubicBezTo>
                      <a:pt x="11359" y="8514"/>
                      <a:pt x="11395" y="9180"/>
                      <a:pt x="11419" y="9847"/>
                    </a:cubicBezTo>
                    <a:cubicBezTo>
                      <a:pt x="11431" y="10085"/>
                      <a:pt x="11455" y="10323"/>
                      <a:pt x="11455" y="10573"/>
                    </a:cubicBezTo>
                    <a:cubicBezTo>
                      <a:pt x="11478" y="11466"/>
                      <a:pt x="11490" y="12347"/>
                      <a:pt x="11526" y="13228"/>
                    </a:cubicBezTo>
                    <a:cubicBezTo>
                      <a:pt x="11562" y="14181"/>
                      <a:pt x="11574" y="15122"/>
                      <a:pt x="11728" y="16062"/>
                    </a:cubicBezTo>
                    <a:cubicBezTo>
                      <a:pt x="11824" y="16598"/>
                      <a:pt x="11895" y="17157"/>
                      <a:pt x="11966" y="17693"/>
                    </a:cubicBezTo>
                    <a:cubicBezTo>
                      <a:pt x="12002" y="17860"/>
                      <a:pt x="12002" y="18039"/>
                      <a:pt x="11978" y="18217"/>
                    </a:cubicBezTo>
                    <a:cubicBezTo>
                      <a:pt x="11931" y="18467"/>
                      <a:pt x="11764" y="18681"/>
                      <a:pt x="11526" y="18777"/>
                    </a:cubicBezTo>
                    <a:cubicBezTo>
                      <a:pt x="10954" y="19027"/>
                      <a:pt x="10335" y="19182"/>
                      <a:pt x="9716" y="19229"/>
                    </a:cubicBezTo>
                    <a:cubicBezTo>
                      <a:pt x="9299" y="19265"/>
                      <a:pt x="8871" y="19241"/>
                      <a:pt x="8442" y="19265"/>
                    </a:cubicBezTo>
                    <a:cubicBezTo>
                      <a:pt x="8216" y="19277"/>
                      <a:pt x="7990" y="19312"/>
                      <a:pt x="7764" y="19336"/>
                    </a:cubicBezTo>
                    <a:cubicBezTo>
                      <a:pt x="7740" y="19336"/>
                      <a:pt x="7716" y="19348"/>
                      <a:pt x="7692" y="19348"/>
                    </a:cubicBezTo>
                    <a:cubicBezTo>
                      <a:pt x="7013" y="19182"/>
                      <a:pt x="6311" y="19348"/>
                      <a:pt x="5632" y="19253"/>
                    </a:cubicBezTo>
                    <a:cubicBezTo>
                      <a:pt x="5144" y="19182"/>
                      <a:pt x="4644" y="19146"/>
                      <a:pt x="4156" y="19134"/>
                    </a:cubicBezTo>
                    <a:cubicBezTo>
                      <a:pt x="3823" y="19146"/>
                      <a:pt x="3489" y="19182"/>
                      <a:pt x="3168" y="19229"/>
                    </a:cubicBezTo>
                    <a:cubicBezTo>
                      <a:pt x="3120" y="19241"/>
                      <a:pt x="3073" y="19241"/>
                      <a:pt x="3037" y="19241"/>
                    </a:cubicBezTo>
                    <a:cubicBezTo>
                      <a:pt x="2465" y="19062"/>
                      <a:pt x="1858" y="19182"/>
                      <a:pt x="1287" y="19074"/>
                    </a:cubicBezTo>
                    <a:cubicBezTo>
                      <a:pt x="1025" y="19027"/>
                      <a:pt x="763" y="18991"/>
                      <a:pt x="501" y="18931"/>
                    </a:cubicBezTo>
                    <a:cubicBezTo>
                      <a:pt x="358" y="18896"/>
                      <a:pt x="275" y="18777"/>
                      <a:pt x="203" y="18634"/>
                    </a:cubicBezTo>
                    <a:cubicBezTo>
                      <a:pt x="84" y="18336"/>
                      <a:pt x="36" y="18003"/>
                      <a:pt x="60" y="17693"/>
                    </a:cubicBezTo>
                    <a:cubicBezTo>
                      <a:pt x="60" y="17372"/>
                      <a:pt x="1" y="17062"/>
                      <a:pt x="36" y="16753"/>
                    </a:cubicBezTo>
                    <a:cubicBezTo>
                      <a:pt x="155" y="15622"/>
                      <a:pt x="84" y="14479"/>
                      <a:pt x="144" y="13336"/>
                    </a:cubicBezTo>
                    <a:cubicBezTo>
                      <a:pt x="179" y="12490"/>
                      <a:pt x="239" y="11645"/>
                      <a:pt x="227" y="10800"/>
                    </a:cubicBezTo>
                    <a:cubicBezTo>
                      <a:pt x="191" y="9145"/>
                      <a:pt x="322" y="7478"/>
                      <a:pt x="453" y="5823"/>
                    </a:cubicBezTo>
                    <a:cubicBezTo>
                      <a:pt x="477" y="5644"/>
                      <a:pt x="441" y="5454"/>
                      <a:pt x="322" y="5311"/>
                    </a:cubicBezTo>
                    <a:cubicBezTo>
                      <a:pt x="120" y="5049"/>
                      <a:pt x="120" y="4763"/>
                      <a:pt x="191" y="4454"/>
                    </a:cubicBezTo>
                    <a:cubicBezTo>
                      <a:pt x="227" y="4334"/>
                      <a:pt x="322" y="4227"/>
                      <a:pt x="441" y="4192"/>
                    </a:cubicBezTo>
                    <a:cubicBezTo>
                      <a:pt x="751" y="4073"/>
                      <a:pt x="1215" y="4203"/>
                      <a:pt x="1382" y="4454"/>
                    </a:cubicBezTo>
                    <a:cubicBezTo>
                      <a:pt x="1549" y="4692"/>
                      <a:pt x="1691" y="4942"/>
                      <a:pt x="1572" y="5275"/>
                    </a:cubicBezTo>
                    <a:cubicBezTo>
                      <a:pt x="1537" y="5418"/>
                      <a:pt x="1549" y="5549"/>
                      <a:pt x="1596" y="5680"/>
                    </a:cubicBezTo>
                    <a:cubicBezTo>
                      <a:pt x="1834" y="6775"/>
                      <a:pt x="2084" y="7871"/>
                      <a:pt x="2334" y="8954"/>
                    </a:cubicBezTo>
                    <a:cubicBezTo>
                      <a:pt x="2370" y="9121"/>
                      <a:pt x="2418" y="9287"/>
                      <a:pt x="2465" y="9454"/>
                    </a:cubicBezTo>
                    <a:close/>
                    <a:moveTo>
                      <a:pt x="11264" y="18658"/>
                    </a:moveTo>
                    <a:cubicBezTo>
                      <a:pt x="11740" y="18479"/>
                      <a:pt x="11824" y="18336"/>
                      <a:pt x="11752" y="17872"/>
                    </a:cubicBezTo>
                    <a:cubicBezTo>
                      <a:pt x="11693" y="17408"/>
                      <a:pt x="11633" y="16967"/>
                      <a:pt x="11538" y="16515"/>
                    </a:cubicBezTo>
                    <a:cubicBezTo>
                      <a:pt x="11240" y="14871"/>
                      <a:pt x="11335" y="13193"/>
                      <a:pt x="11240" y="11538"/>
                    </a:cubicBezTo>
                    <a:cubicBezTo>
                      <a:pt x="11204" y="10669"/>
                      <a:pt x="11181" y="9788"/>
                      <a:pt x="11145" y="8906"/>
                    </a:cubicBezTo>
                    <a:cubicBezTo>
                      <a:pt x="11109" y="8144"/>
                      <a:pt x="11050" y="7371"/>
                      <a:pt x="11002" y="6597"/>
                    </a:cubicBezTo>
                    <a:cubicBezTo>
                      <a:pt x="10978" y="6120"/>
                      <a:pt x="10966" y="5656"/>
                      <a:pt x="10931" y="5180"/>
                    </a:cubicBezTo>
                    <a:cubicBezTo>
                      <a:pt x="10907" y="4965"/>
                      <a:pt x="10859" y="4751"/>
                      <a:pt x="10788" y="4537"/>
                    </a:cubicBezTo>
                    <a:cubicBezTo>
                      <a:pt x="10716" y="4382"/>
                      <a:pt x="10728" y="4192"/>
                      <a:pt x="10812" y="4049"/>
                    </a:cubicBezTo>
                    <a:cubicBezTo>
                      <a:pt x="10919" y="3882"/>
                      <a:pt x="10907" y="3680"/>
                      <a:pt x="10776" y="3537"/>
                    </a:cubicBezTo>
                    <a:cubicBezTo>
                      <a:pt x="10609" y="3299"/>
                      <a:pt x="10300" y="3215"/>
                      <a:pt x="10085" y="3370"/>
                    </a:cubicBezTo>
                    <a:cubicBezTo>
                      <a:pt x="9716" y="3644"/>
                      <a:pt x="9657" y="3799"/>
                      <a:pt x="9835" y="4120"/>
                    </a:cubicBezTo>
                    <a:cubicBezTo>
                      <a:pt x="9931" y="4239"/>
                      <a:pt x="9966" y="4382"/>
                      <a:pt x="9942" y="4537"/>
                    </a:cubicBezTo>
                    <a:cubicBezTo>
                      <a:pt x="9859" y="5037"/>
                      <a:pt x="9811" y="5537"/>
                      <a:pt x="9752" y="6037"/>
                    </a:cubicBezTo>
                    <a:cubicBezTo>
                      <a:pt x="9680" y="6537"/>
                      <a:pt x="9621" y="7025"/>
                      <a:pt x="9561" y="7513"/>
                    </a:cubicBezTo>
                    <a:cubicBezTo>
                      <a:pt x="9526" y="7752"/>
                      <a:pt x="9514" y="7990"/>
                      <a:pt x="9490" y="8228"/>
                    </a:cubicBezTo>
                    <a:cubicBezTo>
                      <a:pt x="9466" y="8502"/>
                      <a:pt x="9442" y="8764"/>
                      <a:pt x="9419" y="9026"/>
                    </a:cubicBezTo>
                    <a:cubicBezTo>
                      <a:pt x="9407" y="9145"/>
                      <a:pt x="9347" y="9216"/>
                      <a:pt x="9216" y="9204"/>
                    </a:cubicBezTo>
                    <a:cubicBezTo>
                      <a:pt x="9038" y="9180"/>
                      <a:pt x="8704" y="8895"/>
                      <a:pt x="8680" y="8716"/>
                    </a:cubicBezTo>
                    <a:cubicBezTo>
                      <a:pt x="8597" y="8228"/>
                      <a:pt x="8502" y="7740"/>
                      <a:pt x="8466" y="7240"/>
                    </a:cubicBezTo>
                    <a:cubicBezTo>
                      <a:pt x="8371" y="6097"/>
                      <a:pt x="8311" y="4942"/>
                      <a:pt x="8240" y="3787"/>
                    </a:cubicBezTo>
                    <a:cubicBezTo>
                      <a:pt x="8216" y="3096"/>
                      <a:pt x="8121" y="2406"/>
                      <a:pt x="7954" y="1739"/>
                    </a:cubicBezTo>
                    <a:cubicBezTo>
                      <a:pt x="7883" y="1537"/>
                      <a:pt x="7895" y="1322"/>
                      <a:pt x="7990" y="1144"/>
                    </a:cubicBezTo>
                    <a:cubicBezTo>
                      <a:pt x="8180" y="846"/>
                      <a:pt x="8049" y="453"/>
                      <a:pt x="7716" y="358"/>
                    </a:cubicBezTo>
                    <a:cubicBezTo>
                      <a:pt x="7549" y="251"/>
                      <a:pt x="7323" y="322"/>
                      <a:pt x="7252" y="513"/>
                    </a:cubicBezTo>
                    <a:cubicBezTo>
                      <a:pt x="7156" y="727"/>
                      <a:pt x="7144" y="965"/>
                      <a:pt x="7228" y="1191"/>
                    </a:cubicBezTo>
                    <a:cubicBezTo>
                      <a:pt x="7287" y="1322"/>
                      <a:pt x="7323" y="1465"/>
                      <a:pt x="7323" y="1620"/>
                    </a:cubicBezTo>
                    <a:cubicBezTo>
                      <a:pt x="7264" y="2513"/>
                      <a:pt x="7168" y="3382"/>
                      <a:pt x="7097" y="4275"/>
                    </a:cubicBezTo>
                    <a:cubicBezTo>
                      <a:pt x="7049" y="4775"/>
                      <a:pt x="7013" y="5287"/>
                      <a:pt x="6966" y="5787"/>
                    </a:cubicBezTo>
                    <a:cubicBezTo>
                      <a:pt x="6894" y="6418"/>
                      <a:pt x="6823" y="7049"/>
                      <a:pt x="6752" y="7680"/>
                    </a:cubicBezTo>
                    <a:cubicBezTo>
                      <a:pt x="6728" y="7787"/>
                      <a:pt x="6704" y="7894"/>
                      <a:pt x="6668" y="8002"/>
                    </a:cubicBezTo>
                    <a:cubicBezTo>
                      <a:pt x="6478" y="7918"/>
                      <a:pt x="6466" y="7918"/>
                      <a:pt x="6418" y="7799"/>
                    </a:cubicBezTo>
                    <a:cubicBezTo>
                      <a:pt x="6204" y="7180"/>
                      <a:pt x="5847" y="6620"/>
                      <a:pt x="5787" y="5954"/>
                    </a:cubicBezTo>
                    <a:cubicBezTo>
                      <a:pt x="5787" y="5918"/>
                      <a:pt x="5775" y="5882"/>
                      <a:pt x="5751" y="5858"/>
                    </a:cubicBezTo>
                    <a:cubicBezTo>
                      <a:pt x="5692" y="5716"/>
                      <a:pt x="5549" y="5656"/>
                      <a:pt x="5406" y="5680"/>
                    </a:cubicBezTo>
                    <a:cubicBezTo>
                      <a:pt x="5239" y="5751"/>
                      <a:pt x="5275" y="5894"/>
                      <a:pt x="5323" y="6001"/>
                    </a:cubicBezTo>
                    <a:cubicBezTo>
                      <a:pt x="5430" y="6263"/>
                      <a:pt x="5442" y="6549"/>
                      <a:pt x="5359" y="6811"/>
                    </a:cubicBezTo>
                    <a:cubicBezTo>
                      <a:pt x="5323" y="6978"/>
                      <a:pt x="5323" y="7132"/>
                      <a:pt x="5287" y="7299"/>
                    </a:cubicBezTo>
                    <a:cubicBezTo>
                      <a:pt x="5239" y="7609"/>
                      <a:pt x="5168" y="7930"/>
                      <a:pt x="5108" y="8240"/>
                    </a:cubicBezTo>
                    <a:cubicBezTo>
                      <a:pt x="5073" y="8299"/>
                      <a:pt x="5013" y="8335"/>
                      <a:pt x="4954" y="8347"/>
                    </a:cubicBezTo>
                    <a:cubicBezTo>
                      <a:pt x="4894" y="8323"/>
                      <a:pt x="4847" y="8275"/>
                      <a:pt x="4823" y="8216"/>
                    </a:cubicBezTo>
                    <a:cubicBezTo>
                      <a:pt x="4716" y="7752"/>
                      <a:pt x="4597" y="7275"/>
                      <a:pt x="4513" y="6799"/>
                    </a:cubicBezTo>
                    <a:cubicBezTo>
                      <a:pt x="4382" y="6061"/>
                      <a:pt x="4287" y="5311"/>
                      <a:pt x="4168" y="4584"/>
                    </a:cubicBezTo>
                    <a:cubicBezTo>
                      <a:pt x="4049" y="3846"/>
                      <a:pt x="3930" y="3144"/>
                      <a:pt x="3799" y="2429"/>
                    </a:cubicBezTo>
                    <a:cubicBezTo>
                      <a:pt x="3775" y="2298"/>
                      <a:pt x="3799" y="2156"/>
                      <a:pt x="3870" y="2037"/>
                    </a:cubicBezTo>
                    <a:cubicBezTo>
                      <a:pt x="3942" y="1929"/>
                      <a:pt x="3977" y="1787"/>
                      <a:pt x="3965" y="1656"/>
                    </a:cubicBezTo>
                    <a:cubicBezTo>
                      <a:pt x="3918" y="1370"/>
                      <a:pt x="3584" y="1072"/>
                      <a:pt x="3299" y="1036"/>
                    </a:cubicBezTo>
                    <a:cubicBezTo>
                      <a:pt x="2953" y="953"/>
                      <a:pt x="2644" y="1275"/>
                      <a:pt x="2739" y="1620"/>
                    </a:cubicBezTo>
                    <a:cubicBezTo>
                      <a:pt x="2775" y="1775"/>
                      <a:pt x="2858" y="1917"/>
                      <a:pt x="2965" y="2025"/>
                    </a:cubicBezTo>
                    <a:cubicBezTo>
                      <a:pt x="3108" y="2168"/>
                      <a:pt x="3168" y="2370"/>
                      <a:pt x="3132" y="2560"/>
                    </a:cubicBezTo>
                    <a:cubicBezTo>
                      <a:pt x="3096" y="2882"/>
                      <a:pt x="3073" y="3203"/>
                      <a:pt x="3049" y="3525"/>
                    </a:cubicBezTo>
                    <a:cubicBezTo>
                      <a:pt x="2882" y="5108"/>
                      <a:pt x="2918" y="6692"/>
                      <a:pt x="2930" y="8264"/>
                    </a:cubicBezTo>
                    <a:lnTo>
                      <a:pt x="2930" y="9609"/>
                    </a:lnTo>
                    <a:cubicBezTo>
                      <a:pt x="2787" y="9668"/>
                      <a:pt x="2656" y="9728"/>
                      <a:pt x="2513" y="9788"/>
                    </a:cubicBezTo>
                    <a:cubicBezTo>
                      <a:pt x="2382" y="9823"/>
                      <a:pt x="2287" y="9776"/>
                      <a:pt x="2263" y="9621"/>
                    </a:cubicBezTo>
                    <a:cubicBezTo>
                      <a:pt x="2191" y="9276"/>
                      <a:pt x="2132" y="8918"/>
                      <a:pt x="2049" y="8585"/>
                    </a:cubicBezTo>
                    <a:cubicBezTo>
                      <a:pt x="1822" y="7621"/>
                      <a:pt x="1679" y="6632"/>
                      <a:pt x="1346" y="5692"/>
                    </a:cubicBezTo>
                    <a:cubicBezTo>
                      <a:pt x="1298" y="5561"/>
                      <a:pt x="1298" y="5418"/>
                      <a:pt x="1346" y="5287"/>
                    </a:cubicBezTo>
                    <a:cubicBezTo>
                      <a:pt x="1501" y="5025"/>
                      <a:pt x="1382" y="4823"/>
                      <a:pt x="1239" y="4620"/>
                    </a:cubicBezTo>
                    <a:cubicBezTo>
                      <a:pt x="1060" y="4358"/>
                      <a:pt x="715" y="4299"/>
                      <a:pt x="453" y="4477"/>
                    </a:cubicBezTo>
                    <a:cubicBezTo>
                      <a:pt x="239" y="4620"/>
                      <a:pt x="239" y="4858"/>
                      <a:pt x="429" y="5156"/>
                    </a:cubicBezTo>
                    <a:cubicBezTo>
                      <a:pt x="489" y="5216"/>
                      <a:pt x="536" y="5275"/>
                      <a:pt x="572" y="5346"/>
                    </a:cubicBezTo>
                    <a:cubicBezTo>
                      <a:pt x="608" y="5430"/>
                      <a:pt x="632" y="5513"/>
                      <a:pt x="644" y="5608"/>
                    </a:cubicBezTo>
                    <a:cubicBezTo>
                      <a:pt x="584" y="6418"/>
                      <a:pt x="513" y="7216"/>
                      <a:pt x="465" y="8025"/>
                    </a:cubicBezTo>
                    <a:cubicBezTo>
                      <a:pt x="429" y="8811"/>
                      <a:pt x="406" y="9597"/>
                      <a:pt x="382" y="10371"/>
                    </a:cubicBezTo>
                    <a:cubicBezTo>
                      <a:pt x="370" y="10669"/>
                      <a:pt x="394" y="10966"/>
                      <a:pt x="394" y="11264"/>
                    </a:cubicBezTo>
                    <a:cubicBezTo>
                      <a:pt x="370" y="12145"/>
                      <a:pt x="334" y="13026"/>
                      <a:pt x="322" y="13895"/>
                    </a:cubicBezTo>
                    <a:cubicBezTo>
                      <a:pt x="298" y="14752"/>
                      <a:pt x="286" y="15610"/>
                      <a:pt x="275" y="16455"/>
                    </a:cubicBezTo>
                    <a:cubicBezTo>
                      <a:pt x="275" y="17015"/>
                      <a:pt x="275" y="17562"/>
                      <a:pt x="275" y="18122"/>
                    </a:cubicBezTo>
                    <a:cubicBezTo>
                      <a:pt x="275" y="18479"/>
                      <a:pt x="572" y="18765"/>
                      <a:pt x="929" y="18741"/>
                    </a:cubicBezTo>
                    <a:cubicBezTo>
                      <a:pt x="965" y="18408"/>
                      <a:pt x="1013" y="18086"/>
                      <a:pt x="1060" y="17753"/>
                    </a:cubicBezTo>
                    <a:cubicBezTo>
                      <a:pt x="1108" y="17229"/>
                      <a:pt x="1275" y="16717"/>
                      <a:pt x="1537" y="16253"/>
                    </a:cubicBezTo>
                    <a:cubicBezTo>
                      <a:pt x="1703" y="15979"/>
                      <a:pt x="1799" y="15967"/>
                      <a:pt x="2060" y="16145"/>
                    </a:cubicBezTo>
                    <a:cubicBezTo>
                      <a:pt x="2322" y="16324"/>
                      <a:pt x="2525" y="16586"/>
                      <a:pt x="2608" y="16884"/>
                    </a:cubicBezTo>
                    <a:lnTo>
                      <a:pt x="3275" y="18896"/>
                    </a:lnTo>
                    <a:cubicBezTo>
                      <a:pt x="3382" y="18908"/>
                      <a:pt x="3489" y="18908"/>
                      <a:pt x="3596" y="18908"/>
                    </a:cubicBezTo>
                    <a:cubicBezTo>
                      <a:pt x="3763" y="18920"/>
                      <a:pt x="3906" y="18789"/>
                      <a:pt x="3918" y="18622"/>
                    </a:cubicBezTo>
                    <a:cubicBezTo>
                      <a:pt x="4001" y="18074"/>
                      <a:pt x="4108" y="17527"/>
                      <a:pt x="4216" y="16979"/>
                    </a:cubicBezTo>
                    <a:cubicBezTo>
                      <a:pt x="4370" y="16265"/>
                      <a:pt x="4525" y="15550"/>
                      <a:pt x="4704" y="14824"/>
                    </a:cubicBezTo>
                    <a:cubicBezTo>
                      <a:pt x="4787" y="14514"/>
                      <a:pt x="4882" y="14205"/>
                      <a:pt x="5001" y="13907"/>
                    </a:cubicBezTo>
                    <a:cubicBezTo>
                      <a:pt x="5120" y="13621"/>
                      <a:pt x="5275" y="13347"/>
                      <a:pt x="5406" y="13074"/>
                    </a:cubicBezTo>
                    <a:cubicBezTo>
                      <a:pt x="5454" y="12943"/>
                      <a:pt x="5597" y="12871"/>
                      <a:pt x="5728" y="12931"/>
                    </a:cubicBezTo>
                    <a:cubicBezTo>
                      <a:pt x="5942" y="13038"/>
                      <a:pt x="6204" y="13133"/>
                      <a:pt x="6335" y="13312"/>
                    </a:cubicBezTo>
                    <a:cubicBezTo>
                      <a:pt x="6740" y="13871"/>
                      <a:pt x="7073" y="14490"/>
                      <a:pt x="7287" y="15145"/>
                    </a:cubicBezTo>
                    <a:cubicBezTo>
                      <a:pt x="7609" y="16193"/>
                      <a:pt x="7775" y="17288"/>
                      <a:pt x="7799" y="18384"/>
                    </a:cubicBezTo>
                    <a:cubicBezTo>
                      <a:pt x="7799" y="18586"/>
                      <a:pt x="7823" y="18789"/>
                      <a:pt x="7847" y="19003"/>
                    </a:cubicBezTo>
                    <a:cubicBezTo>
                      <a:pt x="7966" y="19015"/>
                      <a:pt x="8049" y="19027"/>
                      <a:pt x="8121" y="19027"/>
                    </a:cubicBezTo>
                    <a:cubicBezTo>
                      <a:pt x="8633" y="19039"/>
                      <a:pt x="8633" y="19015"/>
                      <a:pt x="8728" y="18503"/>
                    </a:cubicBezTo>
                    <a:cubicBezTo>
                      <a:pt x="8871" y="17753"/>
                      <a:pt x="9049" y="17003"/>
                      <a:pt x="9240" y="16253"/>
                    </a:cubicBezTo>
                    <a:cubicBezTo>
                      <a:pt x="9323" y="15907"/>
                      <a:pt x="9740" y="15764"/>
                      <a:pt x="10026" y="15991"/>
                    </a:cubicBezTo>
                    <a:cubicBezTo>
                      <a:pt x="10216" y="16157"/>
                      <a:pt x="10371" y="16360"/>
                      <a:pt x="10502" y="16574"/>
                    </a:cubicBezTo>
                    <a:cubicBezTo>
                      <a:pt x="10788" y="17074"/>
                      <a:pt x="11002" y="17622"/>
                      <a:pt x="11133" y="18181"/>
                    </a:cubicBezTo>
                    <a:cubicBezTo>
                      <a:pt x="11169" y="18336"/>
                      <a:pt x="11216" y="18479"/>
                      <a:pt x="11264" y="18658"/>
                    </a:cubicBezTo>
                    <a:close/>
                    <a:moveTo>
                      <a:pt x="7537" y="17919"/>
                    </a:moveTo>
                    <a:lnTo>
                      <a:pt x="7573" y="17919"/>
                    </a:lnTo>
                    <a:cubicBezTo>
                      <a:pt x="7502" y="17384"/>
                      <a:pt x="7454" y="16836"/>
                      <a:pt x="7359" y="16312"/>
                    </a:cubicBezTo>
                    <a:cubicBezTo>
                      <a:pt x="7156" y="15419"/>
                      <a:pt x="6835" y="14574"/>
                      <a:pt x="6382" y="13776"/>
                    </a:cubicBezTo>
                    <a:cubicBezTo>
                      <a:pt x="6240" y="13538"/>
                      <a:pt x="6025" y="13359"/>
                      <a:pt x="5775" y="13252"/>
                    </a:cubicBezTo>
                    <a:cubicBezTo>
                      <a:pt x="5668" y="13193"/>
                      <a:pt x="5525" y="13240"/>
                      <a:pt x="5489" y="13359"/>
                    </a:cubicBezTo>
                    <a:cubicBezTo>
                      <a:pt x="5394" y="13526"/>
                      <a:pt x="5311" y="13705"/>
                      <a:pt x="5239" y="13883"/>
                    </a:cubicBezTo>
                    <a:cubicBezTo>
                      <a:pt x="5049" y="14479"/>
                      <a:pt x="4870" y="15074"/>
                      <a:pt x="4704" y="15669"/>
                    </a:cubicBezTo>
                    <a:cubicBezTo>
                      <a:pt x="4442" y="16610"/>
                      <a:pt x="4251" y="17550"/>
                      <a:pt x="4108" y="18503"/>
                    </a:cubicBezTo>
                    <a:cubicBezTo>
                      <a:pt x="4025" y="18979"/>
                      <a:pt x="4180" y="18920"/>
                      <a:pt x="4489" y="18967"/>
                    </a:cubicBezTo>
                    <a:lnTo>
                      <a:pt x="4597" y="18967"/>
                    </a:lnTo>
                    <a:cubicBezTo>
                      <a:pt x="5061" y="18991"/>
                      <a:pt x="5537" y="19015"/>
                      <a:pt x="6001" y="19027"/>
                    </a:cubicBezTo>
                    <a:cubicBezTo>
                      <a:pt x="6394" y="19051"/>
                      <a:pt x="6787" y="19051"/>
                      <a:pt x="7180" y="19051"/>
                    </a:cubicBezTo>
                    <a:cubicBezTo>
                      <a:pt x="7573" y="19039"/>
                      <a:pt x="7573" y="19003"/>
                      <a:pt x="7561" y="18646"/>
                    </a:cubicBezTo>
                    <a:cubicBezTo>
                      <a:pt x="7561" y="18396"/>
                      <a:pt x="7549" y="18158"/>
                      <a:pt x="7537" y="17908"/>
                    </a:cubicBezTo>
                    <a:close/>
                    <a:moveTo>
                      <a:pt x="10931" y="18741"/>
                    </a:moveTo>
                    <a:cubicBezTo>
                      <a:pt x="10943" y="18598"/>
                      <a:pt x="10931" y="18467"/>
                      <a:pt x="10907" y="18324"/>
                    </a:cubicBezTo>
                    <a:cubicBezTo>
                      <a:pt x="10776" y="17658"/>
                      <a:pt x="10502" y="17027"/>
                      <a:pt x="10109" y="16467"/>
                    </a:cubicBezTo>
                    <a:cubicBezTo>
                      <a:pt x="10002" y="16324"/>
                      <a:pt x="9883" y="16145"/>
                      <a:pt x="9680" y="16169"/>
                    </a:cubicBezTo>
                    <a:cubicBezTo>
                      <a:pt x="9478" y="16205"/>
                      <a:pt x="9430" y="16407"/>
                      <a:pt x="9383" y="16562"/>
                    </a:cubicBezTo>
                    <a:cubicBezTo>
                      <a:pt x="9216" y="17229"/>
                      <a:pt x="9061" y="17884"/>
                      <a:pt x="8918" y="18539"/>
                    </a:cubicBezTo>
                    <a:cubicBezTo>
                      <a:pt x="8907" y="18693"/>
                      <a:pt x="8907" y="18848"/>
                      <a:pt x="8930" y="18991"/>
                    </a:cubicBezTo>
                    <a:cubicBezTo>
                      <a:pt x="9609" y="19015"/>
                      <a:pt x="10288" y="18931"/>
                      <a:pt x="10931" y="18741"/>
                    </a:cubicBezTo>
                    <a:close/>
                    <a:moveTo>
                      <a:pt x="2918" y="18884"/>
                    </a:moveTo>
                    <a:cubicBezTo>
                      <a:pt x="2918" y="18812"/>
                      <a:pt x="2906" y="18741"/>
                      <a:pt x="2906" y="18670"/>
                    </a:cubicBezTo>
                    <a:cubicBezTo>
                      <a:pt x="2715" y="18039"/>
                      <a:pt x="2525" y="17419"/>
                      <a:pt x="2322" y="16788"/>
                    </a:cubicBezTo>
                    <a:cubicBezTo>
                      <a:pt x="2275" y="16693"/>
                      <a:pt x="2203" y="16622"/>
                      <a:pt x="2120" y="16562"/>
                    </a:cubicBezTo>
                    <a:cubicBezTo>
                      <a:pt x="1834" y="16324"/>
                      <a:pt x="1668" y="16336"/>
                      <a:pt x="1560" y="16681"/>
                    </a:cubicBezTo>
                    <a:cubicBezTo>
                      <a:pt x="1429" y="17050"/>
                      <a:pt x="1322" y="17431"/>
                      <a:pt x="1263" y="17824"/>
                    </a:cubicBezTo>
                    <a:cubicBezTo>
                      <a:pt x="1168" y="18146"/>
                      <a:pt x="1156" y="18479"/>
                      <a:pt x="1215" y="18812"/>
                    </a:cubicBezTo>
                    <a:cubicBezTo>
                      <a:pt x="1775" y="18931"/>
                      <a:pt x="2346" y="18955"/>
                      <a:pt x="2906" y="188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9"/>
              <p:cNvSpPr/>
              <p:nvPr/>
            </p:nvSpPr>
            <p:spPr>
              <a:xfrm>
                <a:off x="1772275" y="3047525"/>
                <a:ext cx="289350" cy="469725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8789" extrusionOk="0">
                    <a:moveTo>
                      <a:pt x="11002" y="18408"/>
                    </a:moveTo>
                    <a:cubicBezTo>
                      <a:pt x="10954" y="18229"/>
                      <a:pt x="10907" y="18086"/>
                      <a:pt x="10871" y="17931"/>
                    </a:cubicBezTo>
                    <a:cubicBezTo>
                      <a:pt x="10740" y="17360"/>
                      <a:pt x="10526" y="16824"/>
                      <a:pt x="10240" y="16324"/>
                    </a:cubicBezTo>
                    <a:cubicBezTo>
                      <a:pt x="10109" y="16110"/>
                      <a:pt x="9954" y="15907"/>
                      <a:pt x="9764" y="15741"/>
                    </a:cubicBezTo>
                    <a:cubicBezTo>
                      <a:pt x="9490" y="15514"/>
                      <a:pt x="9073" y="15657"/>
                      <a:pt x="8978" y="16003"/>
                    </a:cubicBezTo>
                    <a:cubicBezTo>
                      <a:pt x="8787" y="16741"/>
                      <a:pt x="8609" y="17491"/>
                      <a:pt x="8466" y="18253"/>
                    </a:cubicBezTo>
                    <a:cubicBezTo>
                      <a:pt x="8371" y="18765"/>
                      <a:pt x="8371" y="18789"/>
                      <a:pt x="7859" y="18777"/>
                    </a:cubicBezTo>
                    <a:cubicBezTo>
                      <a:pt x="7787" y="18777"/>
                      <a:pt x="7704" y="18753"/>
                      <a:pt x="7585" y="18741"/>
                    </a:cubicBezTo>
                    <a:cubicBezTo>
                      <a:pt x="7561" y="18539"/>
                      <a:pt x="7537" y="18336"/>
                      <a:pt x="7537" y="18134"/>
                    </a:cubicBezTo>
                    <a:cubicBezTo>
                      <a:pt x="7513" y="17038"/>
                      <a:pt x="7347" y="15943"/>
                      <a:pt x="7025" y="14895"/>
                    </a:cubicBezTo>
                    <a:cubicBezTo>
                      <a:pt x="6811" y="14240"/>
                      <a:pt x="6490" y="13621"/>
                      <a:pt x="6073" y="13062"/>
                    </a:cubicBezTo>
                    <a:cubicBezTo>
                      <a:pt x="5942" y="12883"/>
                      <a:pt x="5680" y="12788"/>
                      <a:pt x="5466" y="12681"/>
                    </a:cubicBezTo>
                    <a:cubicBezTo>
                      <a:pt x="5347" y="12633"/>
                      <a:pt x="5192" y="12693"/>
                      <a:pt x="5156" y="12824"/>
                    </a:cubicBezTo>
                    <a:cubicBezTo>
                      <a:pt x="5013" y="13097"/>
                      <a:pt x="4858" y="13371"/>
                      <a:pt x="4739" y="13657"/>
                    </a:cubicBezTo>
                    <a:cubicBezTo>
                      <a:pt x="4620" y="13955"/>
                      <a:pt x="4525" y="14264"/>
                      <a:pt x="4442" y="14586"/>
                    </a:cubicBezTo>
                    <a:cubicBezTo>
                      <a:pt x="4275" y="15300"/>
                      <a:pt x="4108" y="16015"/>
                      <a:pt x="3954" y="16741"/>
                    </a:cubicBezTo>
                    <a:cubicBezTo>
                      <a:pt x="3834" y="17277"/>
                      <a:pt x="3739" y="17824"/>
                      <a:pt x="3656" y="18372"/>
                    </a:cubicBezTo>
                    <a:cubicBezTo>
                      <a:pt x="3656" y="18539"/>
                      <a:pt x="3513" y="18681"/>
                      <a:pt x="3334" y="18670"/>
                    </a:cubicBezTo>
                    <a:cubicBezTo>
                      <a:pt x="3227" y="18670"/>
                      <a:pt x="3120" y="18658"/>
                      <a:pt x="3013" y="18646"/>
                    </a:cubicBezTo>
                    <a:lnTo>
                      <a:pt x="2370" y="16634"/>
                    </a:lnTo>
                    <a:cubicBezTo>
                      <a:pt x="2275" y="16336"/>
                      <a:pt x="2084" y="16074"/>
                      <a:pt x="1822" y="15895"/>
                    </a:cubicBezTo>
                    <a:cubicBezTo>
                      <a:pt x="1560" y="15717"/>
                      <a:pt x="1465" y="15741"/>
                      <a:pt x="1298" y="16003"/>
                    </a:cubicBezTo>
                    <a:cubicBezTo>
                      <a:pt x="1036" y="16467"/>
                      <a:pt x="870" y="16979"/>
                      <a:pt x="810" y="17503"/>
                    </a:cubicBezTo>
                    <a:cubicBezTo>
                      <a:pt x="775" y="17836"/>
                      <a:pt x="727" y="18170"/>
                      <a:pt x="679" y="18491"/>
                    </a:cubicBezTo>
                    <a:cubicBezTo>
                      <a:pt x="322" y="18515"/>
                      <a:pt x="24" y="18229"/>
                      <a:pt x="36" y="17872"/>
                    </a:cubicBezTo>
                    <a:cubicBezTo>
                      <a:pt x="24" y="17312"/>
                      <a:pt x="24" y="16765"/>
                      <a:pt x="36" y="16205"/>
                    </a:cubicBezTo>
                    <a:cubicBezTo>
                      <a:pt x="48" y="15360"/>
                      <a:pt x="60" y="14502"/>
                      <a:pt x="72" y="13645"/>
                    </a:cubicBezTo>
                    <a:cubicBezTo>
                      <a:pt x="96" y="12776"/>
                      <a:pt x="132" y="11895"/>
                      <a:pt x="144" y="11026"/>
                    </a:cubicBezTo>
                    <a:cubicBezTo>
                      <a:pt x="144" y="10728"/>
                      <a:pt x="132" y="10430"/>
                      <a:pt x="144" y="10133"/>
                    </a:cubicBezTo>
                    <a:cubicBezTo>
                      <a:pt x="167" y="9347"/>
                      <a:pt x="191" y="8561"/>
                      <a:pt x="227" y="7775"/>
                    </a:cubicBezTo>
                    <a:cubicBezTo>
                      <a:pt x="274" y="6978"/>
                      <a:pt x="346" y="6168"/>
                      <a:pt x="394" y="5358"/>
                    </a:cubicBezTo>
                    <a:cubicBezTo>
                      <a:pt x="394" y="5275"/>
                      <a:pt x="370" y="5180"/>
                      <a:pt x="334" y="5096"/>
                    </a:cubicBezTo>
                    <a:cubicBezTo>
                      <a:pt x="286" y="5025"/>
                      <a:pt x="239" y="4966"/>
                      <a:pt x="191" y="4906"/>
                    </a:cubicBezTo>
                    <a:cubicBezTo>
                      <a:pt x="1" y="4608"/>
                      <a:pt x="1" y="4382"/>
                      <a:pt x="203" y="4227"/>
                    </a:cubicBezTo>
                    <a:cubicBezTo>
                      <a:pt x="465" y="4049"/>
                      <a:pt x="822" y="4120"/>
                      <a:pt x="1001" y="4370"/>
                    </a:cubicBezTo>
                    <a:cubicBezTo>
                      <a:pt x="1132" y="4573"/>
                      <a:pt x="1251" y="4775"/>
                      <a:pt x="1108" y="5049"/>
                    </a:cubicBezTo>
                    <a:cubicBezTo>
                      <a:pt x="1060" y="5168"/>
                      <a:pt x="1060" y="5311"/>
                      <a:pt x="1108" y="5442"/>
                    </a:cubicBezTo>
                    <a:cubicBezTo>
                      <a:pt x="1429" y="6382"/>
                      <a:pt x="1584" y="7371"/>
                      <a:pt x="1798" y="8335"/>
                    </a:cubicBezTo>
                    <a:cubicBezTo>
                      <a:pt x="1882" y="8680"/>
                      <a:pt x="1953" y="9037"/>
                      <a:pt x="2025" y="9371"/>
                    </a:cubicBezTo>
                    <a:cubicBezTo>
                      <a:pt x="2049" y="9526"/>
                      <a:pt x="2144" y="9573"/>
                      <a:pt x="2263" y="9538"/>
                    </a:cubicBezTo>
                    <a:cubicBezTo>
                      <a:pt x="2406" y="9490"/>
                      <a:pt x="2549" y="9430"/>
                      <a:pt x="2680" y="9359"/>
                    </a:cubicBezTo>
                    <a:cubicBezTo>
                      <a:pt x="2680" y="8906"/>
                      <a:pt x="2691" y="8466"/>
                      <a:pt x="2680" y="8014"/>
                    </a:cubicBezTo>
                    <a:cubicBezTo>
                      <a:pt x="2668" y="6442"/>
                      <a:pt x="2644" y="4858"/>
                      <a:pt x="2799" y="3275"/>
                    </a:cubicBezTo>
                    <a:cubicBezTo>
                      <a:pt x="2834" y="2965"/>
                      <a:pt x="2858" y="2632"/>
                      <a:pt x="2894" y="2322"/>
                    </a:cubicBezTo>
                    <a:cubicBezTo>
                      <a:pt x="2930" y="2120"/>
                      <a:pt x="2870" y="1918"/>
                      <a:pt x="2727" y="1787"/>
                    </a:cubicBezTo>
                    <a:cubicBezTo>
                      <a:pt x="2620" y="1667"/>
                      <a:pt x="2537" y="1525"/>
                      <a:pt x="2501" y="1370"/>
                    </a:cubicBezTo>
                    <a:cubicBezTo>
                      <a:pt x="2406" y="1025"/>
                      <a:pt x="2703" y="703"/>
                      <a:pt x="3049" y="786"/>
                    </a:cubicBezTo>
                    <a:cubicBezTo>
                      <a:pt x="3346" y="822"/>
                      <a:pt x="3680" y="1120"/>
                      <a:pt x="3727" y="1406"/>
                    </a:cubicBezTo>
                    <a:cubicBezTo>
                      <a:pt x="3739" y="1548"/>
                      <a:pt x="3703" y="1679"/>
                      <a:pt x="3632" y="1798"/>
                    </a:cubicBezTo>
                    <a:cubicBezTo>
                      <a:pt x="3561" y="1906"/>
                      <a:pt x="3537" y="2048"/>
                      <a:pt x="3561" y="2179"/>
                    </a:cubicBezTo>
                    <a:cubicBezTo>
                      <a:pt x="3692" y="2894"/>
                      <a:pt x="3811" y="3608"/>
                      <a:pt x="3930" y="4334"/>
                    </a:cubicBezTo>
                    <a:cubicBezTo>
                      <a:pt x="4037" y="5049"/>
                      <a:pt x="4144" y="5823"/>
                      <a:pt x="4275" y="6549"/>
                    </a:cubicBezTo>
                    <a:cubicBezTo>
                      <a:pt x="4346" y="7025"/>
                      <a:pt x="4477" y="7502"/>
                      <a:pt x="4585" y="7966"/>
                    </a:cubicBezTo>
                    <a:cubicBezTo>
                      <a:pt x="4608" y="8025"/>
                      <a:pt x="4656" y="8073"/>
                      <a:pt x="4716" y="8097"/>
                    </a:cubicBezTo>
                    <a:cubicBezTo>
                      <a:pt x="4775" y="8097"/>
                      <a:pt x="4835" y="8049"/>
                      <a:pt x="4858" y="7990"/>
                    </a:cubicBezTo>
                    <a:cubicBezTo>
                      <a:pt x="4930" y="7680"/>
                      <a:pt x="4989" y="7359"/>
                      <a:pt x="5049" y="7049"/>
                    </a:cubicBezTo>
                    <a:cubicBezTo>
                      <a:pt x="5085" y="6882"/>
                      <a:pt x="5085" y="6728"/>
                      <a:pt x="5120" y="6561"/>
                    </a:cubicBezTo>
                    <a:cubicBezTo>
                      <a:pt x="5204" y="6299"/>
                      <a:pt x="5192" y="6013"/>
                      <a:pt x="5085" y="5751"/>
                    </a:cubicBezTo>
                    <a:cubicBezTo>
                      <a:pt x="5037" y="5644"/>
                      <a:pt x="4989" y="5501"/>
                      <a:pt x="5168" y="5442"/>
                    </a:cubicBezTo>
                    <a:cubicBezTo>
                      <a:pt x="5311" y="5406"/>
                      <a:pt x="5454" y="5477"/>
                      <a:pt x="5513" y="5608"/>
                    </a:cubicBezTo>
                    <a:cubicBezTo>
                      <a:pt x="5525" y="5632"/>
                      <a:pt x="5537" y="5668"/>
                      <a:pt x="5549" y="5704"/>
                    </a:cubicBezTo>
                    <a:cubicBezTo>
                      <a:pt x="5597" y="6370"/>
                      <a:pt x="5966" y="6942"/>
                      <a:pt x="6180" y="7549"/>
                    </a:cubicBezTo>
                    <a:cubicBezTo>
                      <a:pt x="6216" y="7668"/>
                      <a:pt x="6228" y="7668"/>
                      <a:pt x="6418" y="7752"/>
                    </a:cubicBezTo>
                    <a:cubicBezTo>
                      <a:pt x="6454" y="7644"/>
                      <a:pt x="6490" y="7537"/>
                      <a:pt x="6513" y="7430"/>
                    </a:cubicBezTo>
                    <a:cubicBezTo>
                      <a:pt x="6585" y="6799"/>
                      <a:pt x="6656" y="6168"/>
                      <a:pt x="6716" y="5537"/>
                    </a:cubicBezTo>
                    <a:cubicBezTo>
                      <a:pt x="6763" y="5037"/>
                      <a:pt x="6811" y="4525"/>
                      <a:pt x="6859" y="4025"/>
                    </a:cubicBezTo>
                    <a:cubicBezTo>
                      <a:pt x="6930" y="3144"/>
                      <a:pt x="7013" y="2251"/>
                      <a:pt x="7085" y="1370"/>
                    </a:cubicBezTo>
                    <a:cubicBezTo>
                      <a:pt x="7073" y="1215"/>
                      <a:pt x="7049" y="1072"/>
                      <a:pt x="6990" y="941"/>
                    </a:cubicBezTo>
                    <a:cubicBezTo>
                      <a:pt x="6906" y="715"/>
                      <a:pt x="6906" y="477"/>
                      <a:pt x="7013" y="263"/>
                    </a:cubicBezTo>
                    <a:cubicBezTo>
                      <a:pt x="7073" y="72"/>
                      <a:pt x="7299" y="1"/>
                      <a:pt x="7478" y="108"/>
                    </a:cubicBezTo>
                    <a:cubicBezTo>
                      <a:pt x="7799" y="215"/>
                      <a:pt x="7942" y="596"/>
                      <a:pt x="7752" y="894"/>
                    </a:cubicBezTo>
                    <a:cubicBezTo>
                      <a:pt x="7656" y="1072"/>
                      <a:pt x="7644" y="1287"/>
                      <a:pt x="7716" y="1489"/>
                    </a:cubicBezTo>
                    <a:cubicBezTo>
                      <a:pt x="7883" y="2156"/>
                      <a:pt x="7978" y="2846"/>
                      <a:pt x="8002" y="3537"/>
                    </a:cubicBezTo>
                    <a:cubicBezTo>
                      <a:pt x="8073" y="4692"/>
                      <a:pt x="8133" y="5847"/>
                      <a:pt x="8216" y="7001"/>
                    </a:cubicBezTo>
                    <a:cubicBezTo>
                      <a:pt x="8252" y="7490"/>
                      <a:pt x="8359" y="7978"/>
                      <a:pt x="8430" y="8466"/>
                    </a:cubicBezTo>
                    <a:cubicBezTo>
                      <a:pt x="8466" y="8656"/>
                      <a:pt x="8787" y="8930"/>
                      <a:pt x="8978" y="8954"/>
                    </a:cubicBezTo>
                    <a:cubicBezTo>
                      <a:pt x="9109" y="8978"/>
                      <a:pt x="9168" y="8895"/>
                      <a:pt x="9180" y="8776"/>
                    </a:cubicBezTo>
                    <a:cubicBezTo>
                      <a:pt x="9204" y="8514"/>
                      <a:pt x="9216" y="8252"/>
                      <a:pt x="9240" y="7990"/>
                    </a:cubicBezTo>
                    <a:cubicBezTo>
                      <a:pt x="9264" y="7740"/>
                      <a:pt x="9288" y="7502"/>
                      <a:pt x="9323" y="7263"/>
                    </a:cubicBezTo>
                    <a:cubicBezTo>
                      <a:pt x="9383" y="6775"/>
                      <a:pt x="9442" y="6287"/>
                      <a:pt x="9502" y="5787"/>
                    </a:cubicBezTo>
                    <a:cubicBezTo>
                      <a:pt x="9561" y="5299"/>
                      <a:pt x="9621" y="4787"/>
                      <a:pt x="9704" y="4287"/>
                    </a:cubicBezTo>
                    <a:cubicBezTo>
                      <a:pt x="9716" y="4132"/>
                      <a:pt x="9680" y="3989"/>
                      <a:pt x="9597" y="3870"/>
                    </a:cubicBezTo>
                    <a:cubicBezTo>
                      <a:pt x="9407" y="3549"/>
                      <a:pt x="9478" y="3394"/>
                      <a:pt x="9835" y="3120"/>
                    </a:cubicBezTo>
                    <a:cubicBezTo>
                      <a:pt x="10050" y="2965"/>
                      <a:pt x="10359" y="3049"/>
                      <a:pt x="10538" y="3287"/>
                    </a:cubicBezTo>
                    <a:cubicBezTo>
                      <a:pt x="10669" y="3430"/>
                      <a:pt x="10681" y="3644"/>
                      <a:pt x="10573" y="3799"/>
                    </a:cubicBezTo>
                    <a:cubicBezTo>
                      <a:pt x="10478" y="3953"/>
                      <a:pt x="10478" y="4132"/>
                      <a:pt x="10550" y="4287"/>
                    </a:cubicBezTo>
                    <a:cubicBezTo>
                      <a:pt x="10621" y="4501"/>
                      <a:pt x="10669" y="4715"/>
                      <a:pt x="10692" y="4930"/>
                    </a:cubicBezTo>
                    <a:cubicBezTo>
                      <a:pt x="10728" y="5406"/>
                      <a:pt x="10740" y="5870"/>
                      <a:pt x="10764" y="6347"/>
                    </a:cubicBezTo>
                    <a:cubicBezTo>
                      <a:pt x="10812" y="7121"/>
                      <a:pt x="10859" y="7894"/>
                      <a:pt x="10907" y="8668"/>
                    </a:cubicBezTo>
                    <a:cubicBezTo>
                      <a:pt x="10942" y="9538"/>
                      <a:pt x="10954" y="10419"/>
                      <a:pt x="11002" y="11288"/>
                    </a:cubicBezTo>
                    <a:cubicBezTo>
                      <a:pt x="11097" y="12955"/>
                      <a:pt x="10990" y="14621"/>
                      <a:pt x="11300" y="16265"/>
                    </a:cubicBezTo>
                    <a:cubicBezTo>
                      <a:pt x="11383" y="16705"/>
                      <a:pt x="11454" y="17169"/>
                      <a:pt x="11514" y="17622"/>
                    </a:cubicBezTo>
                    <a:cubicBezTo>
                      <a:pt x="11574" y="18074"/>
                      <a:pt x="11478" y="18229"/>
                      <a:pt x="11002" y="18408"/>
                    </a:cubicBezTo>
                    <a:close/>
                    <a:moveTo>
                      <a:pt x="1167" y="11443"/>
                    </a:moveTo>
                    <a:cubicBezTo>
                      <a:pt x="1108" y="11526"/>
                      <a:pt x="1060" y="11609"/>
                      <a:pt x="1025" y="11704"/>
                    </a:cubicBezTo>
                    <a:cubicBezTo>
                      <a:pt x="822" y="12359"/>
                      <a:pt x="846" y="13038"/>
                      <a:pt x="798" y="13717"/>
                    </a:cubicBezTo>
                    <a:cubicBezTo>
                      <a:pt x="786" y="13895"/>
                      <a:pt x="882" y="13990"/>
                      <a:pt x="1048" y="13979"/>
                    </a:cubicBezTo>
                    <a:cubicBezTo>
                      <a:pt x="1513" y="13943"/>
                      <a:pt x="1739" y="13907"/>
                      <a:pt x="1703" y="13371"/>
                    </a:cubicBezTo>
                    <a:cubicBezTo>
                      <a:pt x="1691" y="13145"/>
                      <a:pt x="1715" y="12907"/>
                      <a:pt x="1691" y="12681"/>
                    </a:cubicBezTo>
                    <a:cubicBezTo>
                      <a:pt x="1644" y="12383"/>
                      <a:pt x="1584" y="12097"/>
                      <a:pt x="1513" y="11812"/>
                    </a:cubicBezTo>
                    <a:cubicBezTo>
                      <a:pt x="1465" y="11645"/>
                      <a:pt x="1334" y="11502"/>
                      <a:pt x="1167" y="11443"/>
                    </a:cubicBezTo>
                    <a:close/>
                    <a:moveTo>
                      <a:pt x="7680" y="10073"/>
                    </a:moveTo>
                    <a:cubicBezTo>
                      <a:pt x="7228" y="10395"/>
                      <a:pt x="7037" y="11443"/>
                      <a:pt x="7287" y="12264"/>
                    </a:cubicBezTo>
                    <a:lnTo>
                      <a:pt x="7990" y="12514"/>
                    </a:lnTo>
                    <a:cubicBezTo>
                      <a:pt x="8025" y="12443"/>
                      <a:pt x="8049" y="12371"/>
                      <a:pt x="8061" y="12300"/>
                    </a:cubicBezTo>
                    <a:cubicBezTo>
                      <a:pt x="8061" y="11800"/>
                      <a:pt x="8085" y="11288"/>
                      <a:pt x="8049" y="10776"/>
                    </a:cubicBezTo>
                    <a:cubicBezTo>
                      <a:pt x="8037" y="10502"/>
                      <a:pt x="7906" y="10240"/>
                      <a:pt x="7680" y="10073"/>
                    </a:cubicBezTo>
                    <a:close/>
                    <a:moveTo>
                      <a:pt x="10061" y="13919"/>
                    </a:moveTo>
                    <a:cubicBezTo>
                      <a:pt x="10085" y="13836"/>
                      <a:pt x="10109" y="13740"/>
                      <a:pt x="10109" y="13657"/>
                    </a:cubicBezTo>
                    <a:cubicBezTo>
                      <a:pt x="10097" y="13181"/>
                      <a:pt x="10085" y="12693"/>
                      <a:pt x="10061" y="12205"/>
                    </a:cubicBezTo>
                    <a:cubicBezTo>
                      <a:pt x="10050" y="12074"/>
                      <a:pt x="10026" y="11931"/>
                      <a:pt x="9966" y="11812"/>
                    </a:cubicBezTo>
                    <a:cubicBezTo>
                      <a:pt x="9883" y="11669"/>
                      <a:pt x="9728" y="11573"/>
                      <a:pt x="9573" y="11585"/>
                    </a:cubicBezTo>
                    <a:cubicBezTo>
                      <a:pt x="9430" y="11609"/>
                      <a:pt x="9335" y="11740"/>
                      <a:pt x="9335" y="11883"/>
                    </a:cubicBezTo>
                    <a:cubicBezTo>
                      <a:pt x="9276" y="12240"/>
                      <a:pt x="9240" y="12609"/>
                      <a:pt x="9240" y="12978"/>
                    </a:cubicBezTo>
                    <a:cubicBezTo>
                      <a:pt x="9216" y="13312"/>
                      <a:pt x="9311" y="13645"/>
                      <a:pt x="9502" y="13931"/>
                    </a:cubicBezTo>
                    <a:close/>
                    <a:moveTo>
                      <a:pt x="3156" y="12395"/>
                    </a:moveTo>
                    <a:cubicBezTo>
                      <a:pt x="3311" y="12383"/>
                      <a:pt x="3453" y="12359"/>
                      <a:pt x="3608" y="12335"/>
                    </a:cubicBezTo>
                    <a:cubicBezTo>
                      <a:pt x="3823" y="12288"/>
                      <a:pt x="3882" y="12228"/>
                      <a:pt x="3906" y="12026"/>
                    </a:cubicBezTo>
                    <a:cubicBezTo>
                      <a:pt x="3942" y="11490"/>
                      <a:pt x="3858" y="10954"/>
                      <a:pt x="3656" y="10466"/>
                    </a:cubicBezTo>
                    <a:cubicBezTo>
                      <a:pt x="3608" y="10335"/>
                      <a:pt x="3477" y="10180"/>
                      <a:pt x="3370" y="10169"/>
                    </a:cubicBezTo>
                    <a:cubicBezTo>
                      <a:pt x="3192" y="10145"/>
                      <a:pt x="3180" y="10359"/>
                      <a:pt x="3144" y="10502"/>
                    </a:cubicBezTo>
                    <a:cubicBezTo>
                      <a:pt x="3001" y="11050"/>
                      <a:pt x="3049" y="11621"/>
                      <a:pt x="3084" y="12181"/>
                    </a:cubicBezTo>
                    <a:cubicBezTo>
                      <a:pt x="3096" y="12252"/>
                      <a:pt x="3120" y="12335"/>
                      <a:pt x="3156" y="123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9"/>
              <p:cNvSpPr/>
              <p:nvPr/>
            </p:nvSpPr>
            <p:spPr>
              <a:xfrm>
                <a:off x="1866350" y="3370775"/>
                <a:ext cx="88725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59" extrusionOk="0">
                    <a:moveTo>
                      <a:pt x="3512" y="4728"/>
                    </a:moveTo>
                    <a:cubicBezTo>
                      <a:pt x="3524" y="4978"/>
                      <a:pt x="3536" y="5216"/>
                      <a:pt x="3548" y="5454"/>
                    </a:cubicBezTo>
                    <a:cubicBezTo>
                      <a:pt x="3548" y="5811"/>
                      <a:pt x="3524" y="5847"/>
                      <a:pt x="3155" y="5859"/>
                    </a:cubicBezTo>
                    <a:cubicBezTo>
                      <a:pt x="2786" y="5859"/>
                      <a:pt x="2369" y="5859"/>
                      <a:pt x="1988" y="5835"/>
                    </a:cubicBezTo>
                    <a:cubicBezTo>
                      <a:pt x="1512" y="5823"/>
                      <a:pt x="1048" y="5799"/>
                      <a:pt x="572" y="5775"/>
                    </a:cubicBezTo>
                    <a:lnTo>
                      <a:pt x="464" y="5775"/>
                    </a:lnTo>
                    <a:cubicBezTo>
                      <a:pt x="155" y="5728"/>
                      <a:pt x="0" y="5787"/>
                      <a:pt x="83" y="5311"/>
                    </a:cubicBezTo>
                    <a:cubicBezTo>
                      <a:pt x="226" y="4358"/>
                      <a:pt x="429" y="3418"/>
                      <a:pt x="679" y="2477"/>
                    </a:cubicBezTo>
                    <a:cubicBezTo>
                      <a:pt x="845" y="1882"/>
                      <a:pt x="1024" y="1287"/>
                      <a:pt x="1214" y="691"/>
                    </a:cubicBezTo>
                    <a:cubicBezTo>
                      <a:pt x="1286" y="513"/>
                      <a:pt x="1369" y="334"/>
                      <a:pt x="1464" y="167"/>
                    </a:cubicBezTo>
                    <a:cubicBezTo>
                      <a:pt x="1512" y="48"/>
                      <a:pt x="1643" y="1"/>
                      <a:pt x="1750" y="60"/>
                    </a:cubicBezTo>
                    <a:cubicBezTo>
                      <a:pt x="2012" y="167"/>
                      <a:pt x="2226" y="346"/>
                      <a:pt x="2357" y="584"/>
                    </a:cubicBezTo>
                    <a:cubicBezTo>
                      <a:pt x="2810" y="1382"/>
                      <a:pt x="3143" y="2227"/>
                      <a:pt x="3334" y="3120"/>
                    </a:cubicBezTo>
                    <a:cubicBezTo>
                      <a:pt x="3441" y="3644"/>
                      <a:pt x="3477" y="4192"/>
                      <a:pt x="3548" y="47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9"/>
              <p:cNvSpPr/>
              <p:nvPr/>
            </p:nvSpPr>
            <p:spPr>
              <a:xfrm>
                <a:off x="1988375" y="3444900"/>
                <a:ext cx="50925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870" extrusionOk="0">
                    <a:moveTo>
                      <a:pt x="2025" y="2596"/>
                    </a:moveTo>
                    <a:cubicBezTo>
                      <a:pt x="1382" y="2775"/>
                      <a:pt x="703" y="2870"/>
                      <a:pt x="24" y="2846"/>
                    </a:cubicBezTo>
                    <a:cubicBezTo>
                      <a:pt x="12" y="2691"/>
                      <a:pt x="1" y="2548"/>
                      <a:pt x="12" y="2394"/>
                    </a:cubicBezTo>
                    <a:cubicBezTo>
                      <a:pt x="155" y="1739"/>
                      <a:pt x="310" y="1072"/>
                      <a:pt x="477" y="417"/>
                    </a:cubicBezTo>
                    <a:cubicBezTo>
                      <a:pt x="524" y="262"/>
                      <a:pt x="572" y="60"/>
                      <a:pt x="774" y="24"/>
                    </a:cubicBezTo>
                    <a:cubicBezTo>
                      <a:pt x="977" y="0"/>
                      <a:pt x="1096" y="179"/>
                      <a:pt x="1203" y="322"/>
                    </a:cubicBezTo>
                    <a:cubicBezTo>
                      <a:pt x="1596" y="882"/>
                      <a:pt x="1870" y="1513"/>
                      <a:pt x="2013" y="2179"/>
                    </a:cubicBezTo>
                    <a:cubicBezTo>
                      <a:pt x="2025" y="2310"/>
                      <a:pt x="2037" y="2453"/>
                      <a:pt x="2025" y="25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9"/>
              <p:cNvSpPr/>
              <p:nvPr/>
            </p:nvSpPr>
            <p:spPr>
              <a:xfrm>
                <a:off x="1794600" y="3449075"/>
                <a:ext cx="44075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644" extrusionOk="0">
                    <a:moveTo>
                      <a:pt x="1751" y="2560"/>
                    </a:moveTo>
                    <a:cubicBezTo>
                      <a:pt x="1191" y="2643"/>
                      <a:pt x="620" y="2619"/>
                      <a:pt x="60" y="2500"/>
                    </a:cubicBezTo>
                    <a:cubicBezTo>
                      <a:pt x="1" y="2167"/>
                      <a:pt x="13" y="1822"/>
                      <a:pt x="108" y="1500"/>
                    </a:cubicBezTo>
                    <a:cubicBezTo>
                      <a:pt x="179" y="1119"/>
                      <a:pt x="274" y="738"/>
                      <a:pt x="405" y="369"/>
                    </a:cubicBezTo>
                    <a:cubicBezTo>
                      <a:pt x="524" y="24"/>
                      <a:pt x="679" y="0"/>
                      <a:pt x="965" y="238"/>
                    </a:cubicBezTo>
                    <a:cubicBezTo>
                      <a:pt x="1048" y="298"/>
                      <a:pt x="1120" y="381"/>
                      <a:pt x="1167" y="476"/>
                    </a:cubicBezTo>
                    <a:cubicBezTo>
                      <a:pt x="1370" y="1096"/>
                      <a:pt x="1560" y="1727"/>
                      <a:pt x="1751" y="2358"/>
                    </a:cubicBezTo>
                    <a:cubicBezTo>
                      <a:pt x="1751" y="2417"/>
                      <a:pt x="1763" y="2489"/>
                      <a:pt x="1751" y="25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9"/>
              <p:cNvSpPr/>
              <p:nvPr/>
            </p:nvSpPr>
            <p:spPr>
              <a:xfrm>
                <a:off x="1791925" y="3333575"/>
                <a:ext cx="238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49" extrusionOk="0">
                    <a:moveTo>
                      <a:pt x="381" y="1"/>
                    </a:moveTo>
                    <a:cubicBezTo>
                      <a:pt x="548" y="60"/>
                      <a:pt x="679" y="203"/>
                      <a:pt x="715" y="370"/>
                    </a:cubicBezTo>
                    <a:cubicBezTo>
                      <a:pt x="798" y="655"/>
                      <a:pt x="858" y="941"/>
                      <a:pt x="893" y="1239"/>
                    </a:cubicBezTo>
                    <a:cubicBezTo>
                      <a:pt x="929" y="1465"/>
                      <a:pt x="905" y="1703"/>
                      <a:pt x="917" y="1929"/>
                    </a:cubicBezTo>
                    <a:cubicBezTo>
                      <a:pt x="953" y="2465"/>
                      <a:pt x="727" y="2501"/>
                      <a:pt x="262" y="2537"/>
                    </a:cubicBezTo>
                    <a:cubicBezTo>
                      <a:pt x="96" y="2548"/>
                      <a:pt x="0" y="2453"/>
                      <a:pt x="12" y="2275"/>
                    </a:cubicBezTo>
                    <a:cubicBezTo>
                      <a:pt x="60" y="1608"/>
                      <a:pt x="36" y="917"/>
                      <a:pt x="239" y="262"/>
                    </a:cubicBezTo>
                    <a:cubicBezTo>
                      <a:pt x="274" y="167"/>
                      <a:pt x="322" y="84"/>
                      <a:pt x="381" y="1"/>
                    </a:cubicBezTo>
                    <a:close/>
                    <a:moveTo>
                      <a:pt x="239" y="2251"/>
                    </a:moveTo>
                    <a:cubicBezTo>
                      <a:pt x="346" y="2239"/>
                      <a:pt x="453" y="2227"/>
                      <a:pt x="548" y="2215"/>
                    </a:cubicBezTo>
                    <a:cubicBezTo>
                      <a:pt x="655" y="2203"/>
                      <a:pt x="751" y="2108"/>
                      <a:pt x="739" y="2001"/>
                    </a:cubicBezTo>
                    <a:cubicBezTo>
                      <a:pt x="751" y="1525"/>
                      <a:pt x="774" y="1036"/>
                      <a:pt x="596" y="572"/>
                    </a:cubicBezTo>
                    <a:cubicBezTo>
                      <a:pt x="548" y="501"/>
                      <a:pt x="501" y="429"/>
                      <a:pt x="441" y="370"/>
                    </a:cubicBezTo>
                    <a:cubicBezTo>
                      <a:pt x="203" y="786"/>
                      <a:pt x="120" y="1620"/>
                      <a:pt x="227" y="22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9"/>
              <p:cNvSpPr/>
              <p:nvPr/>
            </p:nvSpPr>
            <p:spPr>
              <a:xfrm>
                <a:off x="1948200" y="3299350"/>
                <a:ext cx="26200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2442" extrusionOk="0">
                    <a:moveTo>
                      <a:pt x="643" y="0"/>
                    </a:moveTo>
                    <a:cubicBezTo>
                      <a:pt x="869" y="167"/>
                      <a:pt x="1000" y="429"/>
                      <a:pt x="1024" y="703"/>
                    </a:cubicBezTo>
                    <a:cubicBezTo>
                      <a:pt x="1048" y="1215"/>
                      <a:pt x="1036" y="1727"/>
                      <a:pt x="1036" y="2227"/>
                    </a:cubicBezTo>
                    <a:cubicBezTo>
                      <a:pt x="1012" y="2298"/>
                      <a:pt x="988" y="2370"/>
                      <a:pt x="953" y="2441"/>
                    </a:cubicBezTo>
                    <a:lnTo>
                      <a:pt x="250" y="2191"/>
                    </a:lnTo>
                    <a:cubicBezTo>
                      <a:pt x="0" y="1370"/>
                      <a:pt x="191" y="322"/>
                      <a:pt x="643" y="0"/>
                    </a:cubicBezTo>
                    <a:close/>
                    <a:moveTo>
                      <a:pt x="810" y="2072"/>
                    </a:moveTo>
                    <a:cubicBezTo>
                      <a:pt x="1012" y="1417"/>
                      <a:pt x="905" y="608"/>
                      <a:pt x="584" y="369"/>
                    </a:cubicBezTo>
                    <a:cubicBezTo>
                      <a:pt x="512" y="465"/>
                      <a:pt x="453" y="584"/>
                      <a:pt x="405" y="691"/>
                    </a:cubicBezTo>
                    <a:cubicBezTo>
                      <a:pt x="286" y="1012"/>
                      <a:pt x="262" y="1370"/>
                      <a:pt x="357" y="1703"/>
                    </a:cubicBezTo>
                    <a:cubicBezTo>
                      <a:pt x="441" y="2024"/>
                      <a:pt x="441" y="2024"/>
                      <a:pt x="810" y="2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9"/>
              <p:cNvSpPr/>
              <p:nvPr/>
            </p:nvSpPr>
            <p:spPr>
              <a:xfrm>
                <a:off x="2002675" y="3337150"/>
                <a:ext cx="223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358" extrusionOk="0">
                    <a:moveTo>
                      <a:pt x="845" y="2334"/>
                    </a:moveTo>
                    <a:lnTo>
                      <a:pt x="286" y="2358"/>
                    </a:lnTo>
                    <a:cubicBezTo>
                      <a:pt x="95" y="2072"/>
                      <a:pt x="0" y="1739"/>
                      <a:pt x="24" y="1405"/>
                    </a:cubicBezTo>
                    <a:cubicBezTo>
                      <a:pt x="24" y="1036"/>
                      <a:pt x="60" y="667"/>
                      <a:pt x="119" y="298"/>
                    </a:cubicBezTo>
                    <a:cubicBezTo>
                      <a:pt x="119" y="155"/>
                      <a:pt x="214" y="36"/>
                      <a:pt x="357" y="0"/>
                    </a:cubicBezTo>
                    <a:cubicBezTo>
                      <a:pt x="512" y="0"/>
                      <a:pt x="667" y="84"/>
                      <a:pt x="750" y="227"/>
                    </a:cubicBezTo>
                    <a:cubicBezTo>
                      <a:pt x="810" y="358"/>
                      <a:pt x="834" y="489"/>
                      <a:pt x="845" y="631"/>
                    </a:cubicBezTo>
                    <a:cubicBezTo>
                      <a:pt x="869" y="1120"/>
                      <a:pt x="881" y="1596"/>
                      <a:pt x="893" y="2084"/>
                    </a:cubicBezTo>
                    <a:cubicBezTo>
                      <a:pt x="893" y="2167"/>
                      <a:pt x="869" y="2251"/>
                      <a:pt x="845" y="2334"/>
                    </a:cubicBezTo>
                    <a:close/>
                    <a:moveTo>
                      <a:pt x="345" y="298"/>
                    </a:moveTo>
                    <a:cubicBezTo>
                      <a:pt x="298" y="381"/>
                      <a:pt x="262" y="465"/>
                      <a:pt x="226" y="560"/>
                    </a:cubicBezTo>
                    <a:cubicBezTo>
                      <a:pt x="95" y="1012"/>
                      <a:pt x="179" y="1453"/>
                      <a:pt x="226" y="1905"/>
                    </a:cubicBezTo>
                    <a:cubicBezTo>
                      <a:pt x="238" y="2048"/>
                      <a:pt x="369" y="2072"/>
                      <a:pt x="476" y="2072"/>
                    </a:cubicBezTo>
                    <a:cubicBezTo>
                      <a:pt x="607" y="2084"/>
                      <a:pt x="714" y="1977"/>
                      <a:pt x="703" y="1858"/>
                    </a:cubicBezTo>
                    <a:cubicBezTo>
                      <a:pt x="703" y="1465"/>
                      <a:pt x="726" y="1072"/>
                      <a:pt x="714" y="691"/>
                    </a:cubicBezTo>
                    <a:cubicBezTo>
                      <a:pt x="714" y="477"/>
                      <a:pt x="607" y="334"/>
                      <a:pt x="345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9"/>
              <p:cNvSpPr/>
              <p:nvPr/>
            </p:nvSpPr>
            <p:spPr>
              <a:xfrm>
                <a:off x="1847300" y="3301125"/>
                <a:ext cx="2352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2251" extrusionOk="0">
                    <a:moveTo>
                      <a:pt x="155" y="2251"/>
                    </a:moveTo>
                    <a:cubicBezTo>
                      <a:pt x="119" y="2191"/>
                      <a:pt x="95" y="2108"/>
                      <a:pt x="71" y="2037"/>
                    </a:cubicBezTo>
                    <a:cubicBezTo>
                      <a:pt x="36" y="1477"/>
                      <a:pt x="0" y="906"/>
                      <a:pt x="143" y="358"/>
                    </a:cubicBezTo>
                    <a:cubicBezTo>
                      <a:pt x="167" y="215"/>
                      <a:pt x="179" y="1"/>
                      <a:pt x="369" y="25"/>
                    </a:cubicBezTo>
                    <a:cubicBezTo>
                      <a:pt x="476" y="36"/>
                      <a:pt x="607" y="191"/>
                      <a:pt x="655" y="322"/>
                    </a:cubicBezTo>
                    <a:cubicBezTo>
                      <a:pt x="857" y="810"/>
                      <a:pt x="941" y="1346"/>
                      <a:pt x="905" y="1882"/>
                    </a:cubicBezTo>
                    <a:cubicBezTo>
                      <a:pt x="881" y="2084"/>
                      <a:pt x="822" y="2144"/>
                      <a:pt x="607" y="2191"/>
                    </a:cubicBezTo>
                    <a:cubicBezTo>
                      <a:pt x="452" y="2215"/>
                      <a:pt x="310" y="2239"/>
                      <a:pt x="155" y="2251"/>
                    </a:cubicBezTo>
                    <a:close/>
                    <a:moveTo>
                      <a:pt x="393" y="298"/>
                    </a:moveTo>
                    <a:cubicBezTo>
                      <a:pt x="357" y="346"/>
                      <a:pt x="333" y="382"/>
                      <a:pt x="310" y="429"/>
                    </a:cubicBezTo>
                    <a:cubicBezTo>
                      <a:pt x="143" y="882"/>
                      <a:pt x="179" y="1334"/>
                      <a:pt x="214" y="1799"/>
                    </a:cubicBezTo>
                    <a:cubicBezTo>
                      <a:pt x="214" y="1846"/>
                      <a:pt x="321" y="1918"/>
                      <a:pt x="381" y="1930"/>
                    </a:cubicBezTo>
                    <a:cubicBezTo>
                      <a:pt x="572" y="1965"/>
                      <a:pt x="750" y="1822"/>
                      <a:pt x="738" y="1620"/>
                    </a:cubicBezTo>
                    <a:cubicBezTo>
                      <a:pt x="714" y="1299"/>
                      <a:pt x="667" y="965"/>
                      <a:pt x="607" y="644"/>
                    </a:cubicBezTo>
                    <a:cubicBezTo>
                      <a:pt x="583" y="537"/>
                      <a:pt x="488" y="441"/>
                      <a:pt x="39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9"/>
              <p:cNvSpPr/>
              <p:nvPr/>
            </p:nvSpPr>
            <p:spPr>
              <a:xfrm>
                <a:off x="1794900" y="3342800"/>
                <a:ext cx="161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882" extrusionOk="0">
                    <a:moveTo>
                      <a:pt x="108" y="1882"/>
                    </a:moveTo>
                    <a:cubicBezTo>
                      <a:pt x="1" y="1251"/>
                      <a:pt x="84" y="417"/>
                      <a:pt x="322" y="1"/>
                    </a:cubicBezTo>
                    <a:cubicBezTo>
                      <a:pt x="382" y="60"/>
                      <a:pt x="429" y="132"/>
                      <a:pt x="477" y="203"/>
                    </a:cubicBezTo>
                    <a:cubicBezTo>
                      <a:pt x="643" y="667"/>
                      <a:pt x="632" y="1156"/>
                      <a:pt x="632" y="1632"/>
                    </a:cubicBezTo>
                    <a:cubicBezTo>
                      <a:pt x="632" y="1739"/>
                      <a:pt x="548" y="1834"/>
                      <a:pt x="429" y="1846"/>
                    </a:cubicBezTo>
                    <a:cubicBezTo>
                      <a:pt x="334" y="1858"/>
                      <a:pt x="227" y="1870"/>
                      <a:pt x="108" y="1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9"/>
              <p:cNvSpPr/>
              <p:nvPr/>
            </p:nvSpPr>
            <p:spPr>
              <a:xfrm>
                <a:off x="1954750" y="3308575"/>
                <a:ext cx="187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703" extrusionOk="0">
                    <a:moveTo>
                      <a:pt x="548" y="1703"/>
                    </a:moveTo>
                    <a:cubicBezTo>
                      <a:pt x="167" y="1655"/>
                      <a:pt x="179" y="1655"/>
                      <a:pt x="95" y="1334"/>
                    </a:cubicBezTo>
                    <a:cubicBezTo>
                      <a:pt x="0" y="1001"/>
                      <a:pt x="24" y="643"/>
                      <a:pt x="143" y="322"/>
                    </a:cubicBezTo>
                    <a:cubicBezTo>
                      <a:pt x="191" y="215"/>
                      <a:pt x="250" y="96"/>
                      <a:pt x="322" y="0"/>
                    </a:cubicBezTo>
                    <a:cubicBezTo>
                      <a:pt x="643" y="239"/>
                      <a:pt x="750" y="1048"/>
                      <a:pt x="548" y="17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9"/>
              <p:cNvSpPr/>
              <p:nvPr/>
            </p:nvSpPr>
            <p:spPr>
              <a:xfrm>
                <a:off x="2005050" y="3344600"/>
                <a:ext cx="1580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786" extrusionOk="0">
                    <a:moveTo>
                      <a:pt x="250" y="0"/>
                    </a:moveTo>
                    <a:cubicBezTo>
                      <a:pt x="512" y="36"/>
                      <a:pt x="619" y="179"/>
                      <a:pt x="619" y="381"/>
                    </a:cubicBezTo>
                    <a:cubicBezTo>
                      <a:pt x="631" y="774"/>
                      <a:pt x="619" y="1167"/>
                      <a:pt x="608" y="1560"/>
                    </a:cubicBezTo>
                    <a:cubicBezTo>
                      <a:pt x="619" y="1679"/>
                      <a:pt x="512" y="1786"/>
                      <a:pt x="381" y="1774"/>
                    </a:cubicBezTo>
                    <a:cubicBezTo>
                      <a:pt x="274" y="1774"/>
                      <a:pt x="143" y="1750"/>
                      <a:pt x="131" y="1595"/>
                    </a:cubicBezTo>
                    <a:cubicBezTo>
                      <a:pt x="84" y="1155"/>
                      <a:pt x="0" y="703"/>
                      <a:pt x="131" y="262"/>
                    </a:cubicBezTo>
                    <a:cubicBezTo>
                      <a:pt x="167" y="167"/>
                      <a:pt x="203" y="83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9"/>
              <p:cNvSpPr/>
              <p:nvPr/>
            </p:nvSpPr>
            <p:spPr>
              <a:xfrm>
                <a:off x="1850850" y="3308575"/>
                <a:ext cx="1522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668" extrusionOk="0">
                    <a:moveTo>
                      <a:pt x="251" y="0"/>
                    </a:moveTo>
                    <a:cubicBezTo>
                      <a:pt x="346" y="143"/>
                      <a:pt x="441" y="239"/>
                      <a:pt x="465" y="346"/>
                    </a:cubicBezTo>
                    <a:cubicBezTo>
                      <a:pt x="537" y="667"/>
                      <a:pt x="572" y="989"/>
                      <a:pt x="608" y="1322"/>
                    </a:cubicBezTo>
                    <a:cubicBezTo>
                      <a:pt x="608" y="1524"/>
                      <a:pt x="430" y="1667"/>
                      <a:pt x="239" y="1632"/>
                    </a:cubicBezTo>
                    <a:cubicBezTo>
                      <a:pt x="179" y="1620"/>
                      <a:pt x="84" y="1548"/>
                      <a:pt x="84" y="1501"/>
                    </a:cubicBezTo>
                    <a:cubicBezTo>
                      <a:pt x="37" y="1036"/>
                      <a:pt x="1" y="584"/>
                      <a:pt x="168" y="131"/>
                    </a:cubicBezTo>
                    <a:cubicBezTo>
                      <a:pt x="191" y="84"/>
                      <a:pt x="227" y="48"/>
                      <a:pt x="2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1" name="Google Shape;1981;p19"/>
            <p:cNvSpPr/>
            <p:nvPr/>
          </p:nvSpPr>
          <p:spPr>
            <a:xfrm>
              <a:off x="5273250" y="3692488"/>
              <a:ext cx="21450" cy="41700"/>
            </a:xfrm>
            <a:custGeom>
              <a:avLst/>
              <a:gdLst/>
              <a:ahLst/>
              <a:cxnLst/>
              <a:rect l="l" t="t" r="r" b="b"/>
              <a:pathLst>
                <a:path w="858" h="1668" extrusionOk="0">
                  <a:moveTo>
                    <a:pt x="810" y="1667"/>
                  </a:moveTo>
                  <a:cubicBezTo>
                    <a:pt x="703" y="1608"/>
                    <a:pt x="584" y="1584"/>
                    <a:pt x="560" y="1513"/>
                  </a:cubicBezTo>
                  <a:cubicBezTo>
                    <a:pt x="370" y="1096"/>
                    <a:pt x="191" y="667"/>
                    <a:pt x="25" y="239"/>
                  </a:cubicBezTo>
                  <a:cubicBezTo>
                    <a:pt x="1" y="179"/>
                    <a:pt x="96" y="84"/>
                    <a:pt x="132" y="0"/>
                  </a:cubicBezTo>
                  <a:cubicBezTo>
                    <a:pt x="203" y="36"/>
                    <a:pt x="310" y="60"/>
                    <a:pt x="334" y="108"/>
                  </a:cubicBezTo>
                  <a:cubicBezTo>
                    <a:pt x="513" y="572"/>
                    <a:pt x="679" y="1024"/>
                    <a:pt x="846" y="1489"/>
                  </a:cubicBezTo>
                  <a:cubicBezTo>
                    <a:pt x="858" y="1513"/>
                    <a:pt x="834" y="1548"/>
                    <a:pt x="810" y="16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5457200" y="3913038"/>
              <a:ext cx="36950" cy="23250"/>
            </a:xfrm>
            <a:custGeom>
              <a:avLst/>
              <a:gdLst/>
              <a:ahLst/>
              <a:cxnLst/>
              <a:rect l="l" t="t" r="r" b="b"/>
              <a:pathLst>
                <a:path w="1478" h="930" extrusionOk="0">
                  <a:moveTo>
                    <a:pt x="1" y="299"/>
                  </a:moveTo>
                  <a:lnTo>
                    <a:pt x="1" y="13"/>
                  </a:lnTo>
                  <a:cubicBezTo>
                    <a:pt x="84" y="1"/>
                    <a:pt x="167" y="13"/>
                    <a:pt x="251" y="37"/>
                  </a:cubicBezTo>
                  <a:cubicBezTo>
                    <a:pt x="477" y="144"/>
                    <a:pt x="691" y="275"/>
                    <a:pt x="918" y="406"/>
                  </a:cubicBezTo>
                  <a:cubicBezTo>
                    <a:pt x="1037" y="477"/>
                    <a:pt x="1156" y="537"/>
                    <a:pt x="1275" y="608"/>
                  </a:cubicBezTo>
                  <a:cubicBezTo>
                    <a:pt x="1394" y="680"/>
                    <a:pt x="1477" y="763"/>
                    <a:pt x="1394" y="882"/>
                  </a:cubicBezTo>
                  <a:cubicBezTo>
                    <a:pt x="1358" y="930"/>
                    <a:pt x="1203" y="930"/>
                    <a:pt x="1132" y="894"/>
                  </a:cubicBezTo>
                  <a:cubicBezTo>
                    <a:pt x="763" y="727"/>
                    <a:pt x="406" y="513"/>
                    <a:pt x="1" y="2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747725" y="4019613"/>
              <a:ext cx="41400" cy="13425"/>
            </a:xfrm>
            <a:custGeom>
              <a:avLst/>
              <a:gdLst/>
              <a:ahLst/>
              <a:cxnLst/>
              <a:rect l="l" t="t" r="r" b="b"/>
              <a:pathLst>
                <a:path w="1656" h="537" extrusionOk="0">
                  <a:moveTo>
                    <a:pt x="1608" y="536"/>
                  </a:moveTo>
                  <a:cubicBezTo>
                    <a:pt x="1477" y="536"/>
                    <a:pt x="1346" y="536"/>
                    <a:pt x="1215" y="524"/>
                  </a:cubicBezTo>
                  <a:cubicBezTo>
                    <a:pt x="869" y="477"/>
                    <a:pt x="512" y="429"/>
                    <a:pt x="167" y="369"/>
                  </a:cubicBezTo>
                  <a:cubicBezTo>
                    <a:pt x="84" y="334"/>
                    <a:pt x="24" y="262"/>
                    <a:pt x="0" y="179"/>
                  </a:cubicBezTo>
                  <a:cubicBezTo>
                    <a:pt x="0" y="48"/>
                    <a:pt x="96" y="0"/>
                    <a:pt x="238" y="24"/>
                  </a:cubicBezTo>
                  <a:cubicBezTo>
                    <a:pt x="643" y="108"/>
                    <a:pt x="1060" y="179"/>
                    <a:pt x="1477" y="262"/>
                  </a:cubicBezTo>
                  <a:cubicBezTo>
                    <a:pt x="1631" y="286"/>
                    <a:pt x="1655" y="369"/>
                    <a:pt x="1608" y="5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5359275" y="3839538"/>
              <a:ext cx="32775" cy="30075"/>
            </a:xfrm>
            <a:custGeom>
              <a:avLst/>
              <a:gdLst/>
              <a:ahLst/>
              <a:cxnLst/>
              <a:rect l="l" t="t" r="r" b="b"/>
              <a:pathLst>
                <a:path w="1311" h="1203" extrusionOk="0">
                  <a:moveTo>
                    <a:pt x="167" y="0"/>
                  </a:moveTo>
                  <a:cubicBezTo>
                    <a:pt x="227" y="48"/>
                    <a:pt x="298" y="83"/>
                    <a:pt x="358" y="131"/>
                  </a:cubicBezTo>
                  <a:cubicBezTo>
                    <a:pt x="596" y="333"/>
                    <a:pt x="822" y="536"/>
                    <a:pt x="1060" y="738"/>
                  </a:cubicBezTo>
                  <a:cubicBezTo>
                    <a:pt x="1144" y="810"/>
                    <a:pt x="1227" y="893"/>
                    <a:pt x="1287" y="988"/>
                  </a:cubicBezTo>
                  <a:cubicBezTo>
                    <a:pt x="1310" y="1024"/>
                    <a:pt x="1287" y="1119"/>
                    <a:pt x="1251" y="1167"/>
                  </a:cubicBezTo>
                  <a:cubicBezTo>
                    <a:pt x="1203" y="1191"/>
                    <a:pt x="1144" y="1203"/>
                    <a:pt x="1096" y="1179"/>
                  </a:cubicBezTo>
                  <a:cubicBezTo>
                    <a:pt x="763" y="905"/>
                    <a:pt x="429" y="631"/>
                    <a:pt x="96" y="345"/>
                  </a:cubicBezTo>
                  <a:cubicBezTo>
                    <a:pt x="1" y="238"/>
                    <a:pt x="1" y="107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322675" y="3793988"/>
              <a:ext cx="27400" cy="33350"/>
            </a:xfrm>
            <a:custGeom>
              <a:avLst/>
              <a:gdLst/>
              <a:ahLst/>
              <a:cxnLst/>
              <a:rect l="l" t="t" r="r" b="b"/>
              <a:pathLst>
                <a:path w="1096" h="1334" extrusionOk="0">
                  <a:moveTo>
                    <a:pt x="226" y="0"/>
                  </a:moveTo>
                  <a:cubicBezTo>
                    <a:pt x="322" y="155"/>
                    <a:pt x="417" y="298"/>
                    <a:pt x="524" y="441"/>
                  </a:cubicBezTo>
                  <a:cubicBezTo>
                    <a:pt x="691" y="655"/>
                    <a:pt x="881" y="870"/>
                    <a:pt x="1060" y="1084"/>
                  </a:cubicBezTo>
                  <a:cubicBezTo>
                    <a:pt x="1096" y="1143"/>
                    <a:pt x="1072" y="1239"/>
                    <a:pt x="1084" y="1310"/>
                  </a:cubicBezTo>
                  <a:cubicBezTo>
                    <a:pt x="1000" y="1310"/>
                    <a:pt x="893" y="1334"/>
                    <a:pt x="857" y="1286"/>
                  </a:cubicBezTo>
                  <a:cubicBezTo>
                    <a:pt x="595" y="1012"/>
                    <a:pt x="345" y="727"/>
                    <a:pt x="119" y="429"/>
                  </a:cubicBezTo>
                  <a:cubicBezTo>
                    <a:pt x="0" y="286"/>
                    <a:pt x="48" y="72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625975" y="3991338"/>
              <a:ext cx="37825" cy="17575"/>
            </a:xfrm>
            <a:custGeom>
              <a:avLst/>
              <a:gdLst/>
              <a:ahLst/>
              <a:cxnLst/>
              <a:rect l="l" t="t" r="r" b="b"/>
              <a:pathLst>
                <a:path w="1513" h="703" extrusionOk="0">
                  <a:moveTo>
                    <a:pt x="60" y="298"/>
                  </a:moveTo>
                  <a:cubicBezTo>
                    <a:pt x="48" y="250"/>
                    <a:pt x="1" y="155"/>
                    <a:pt x="24" y="119"/>
                  </a:cubicBezTo>
                  <a:cubicBezTo>
                    <a:pt x="60" y="84"/>
                    <a:pt x="167" y="0"/>
                    <a:pt x="215" y="12"/>
                  </a:cubicBezTo>
                  <a:cubicBezTo>
                    <a:pt x="584" y="119"/>
                    <a:pt x="941" y="238"/>
                    <a:pt x="1287" y="369"/>
                  </a:cubicBezTo>
                  <a:cubicBezTo>
                    <a:pt x="1406" y="405"/>
                    <a:pt x="1513" y="488"/>
                    <a:pt x="1441" y="619"/>
                  </a:cubicBezTo>
                  <a:cubicBezTo>
                    <a:pt x="1370" y="679"/>
                    <a:pt x="1275" y="703"/>
                    <a:pt x="1191" y="679"/>
                  </a:cubicBezTo>
                  <a:cubicBezTo>
                    <a:pt x="858" y="584"/>
                    <a:pt x="525" y="477"/>
                    <a:pt x="191" y="369"/>
                  </a:cubicBezTo>
                  <a:cubicBezTo>
                    <a:pt x="144" y="346"/>
                    <a:pt x="96" y="322"/>
                    <a:pt x="60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5408100" y="3877913"/>
              <a:ext cx="31875" cy="27125"/>
            </a:xfrm>
            <a:custGeom>
              <a:avLst/>
              <a:gdLst/>
              <a:ahLst/>
              <a:cxnLst/>
              <a:rect l="l" t="t" r="r" b="b"/>
              <a:pathLst>
                <a:path w="1275" h="1085" extrusionOk="0">
                  <a:moveTo>
                    <a:pt x="155" y="1"/>
                  </a:moveTo>
                  <a:cubicBezTo>
                    <a:pt x="524" y="275"/>
                    <a:pt x="881" y="549"/>
                    <a:pt x="1227" y="823"/>
                  </a:cubicBezTo>
                  <a:cubicBezTo>
                    <a:pt x="1274" y="858"/>
                    <a:pt x="1262" y="977"/>
                    <a:pt x="1274" y="1037"/>
                  </a:cubicBezTo>
                  <a:cubicBezTo>
                    <a:pt x="1203" y="1037"/>
                    <a:pt x="1096" y="1084"/>
                    <a:pt x="1048" y="1061"/>
                  </a:cubicBezTo>
                  <a:cubicBezTo>
                    <a:pt x="738" y="846"/>
                    <a:pt x="429" y="620"/>
                    <a:pt x="131" y="394"/>
                  </a:cubicBezTo>
                  <a:cubicBezTo>
                    <a:pt x="24" y="311"/>
                    <a:pt x="0" y="180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5297375" y="3749038"/>
              <a:ext cx="25025" cy="35750"/>
            </a:xfrm>
            <a:custGeom>
              <a:avLst/>
              <a:gdLst/>
              <a:ahLst/>
              <a:cxnLst/>
              <a:rect l="l" t="t" r="r" b="b"/>
              <a:pathLst>
                <a:path w="1001" h="1430" extrusionOk="0">
                  <a:moveTo>
                    <a:pt x="857" y="1429"/>
                  </a:moveTo>
                  <a:cubicBezTo>
                    <a:pt x="762" y="1370"/>
                    <a:pt x="655" y="1334"/>
                    <a:pt x="607" y="1263"/>
                  </a:cubicBezTo>
                  <a:cubicBezTo>
                    <a:pt x="405" y="965"/>
                    <a:pt x="203" y="667"/>
                    <a:pt x="24" y="346"/>
                  </a:cubicBezTo>
                  <a:cubicBezTo>
                    <a:pt x="0" y="251"/>
                    <a:pt x="24" y="143"/>
                    <a:pt x="95" y="72"/>
                  </a:cubicBezTo>
                  <a:cubicBezTo>
                    <a:pt x="214" y="1"/>
                    <a:pt x="274" y="120"/>
                    <a:pt x="334" y="215"/>
                  </a:cubicBezTo>
                  <a:cubicBezTo>
                    <a:pt x="488" y="489"/>
                    <a:pt x="631" y="751"/>
                    <a:pt x="798" y="1013"/>
                  </a:cubicBezTo>
                  <a:cubicBezTo>
                    <a:pt x="869" y="1132"/>
                    <a:pt x="1000" y="1215"/>
                    <a:pt x="857" y="1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570325" y="3975863"/>
              <a:ext cx="35425" cy="18775"/>
            </a:xfrm>
            <a:custGeom>
              <a:avLst/>
              <a:gdLst/>
              <a:ahLst/>
              <a:cxnLst/>
              <a:rect l="l" t="t" r="r" b="b"/>
              <a:pathLst>
                <a:path w="1417" h="751" extrusionOk="0">
                  <a:moveTo>
                    <a:pt x="1334" y="750"/>
                  </a:moveTo>
                  <a:cubicBezTo>
                    <a:pt x="893" y="667"/>
                    <a:pt x="476" y="524"/>
                    <a:pt x="84" y="310"/>
                  </a:cubicBezTo>
                  <a:cubicBezTo>
                    <a:pt x="36" y="286"/>
                    <a:pt x="0" y="119"/>
                    <a:pt x="24" y="95"/>
                  </a:cubicBezTo>
                  <a:cubicBezTo>
                    <a:pt x="84" y="36"/>
                    <a:pt x="167" y="0"/>
                    <a:pt x="262" y="12"/>
                  </a:cubicBezTo>
                  <a:cubicBezTo>
                    <a:pt x="584" y="131"/>
                    <a:pt x="905" y="274"/>
                    <a:pt x="1227" y="429"/>
                  </a:cubicBezTo>
                  <a:cubicBezTo>
                    <a:pt x="1298" y="464"/>
                    <a:pt x="1357" y="560"/>
                    <a:pt x="1417" y="6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688200" y="4008588"/>
              <a:ext cx="38125" cy="13725"/>
            </a:xfrm>
            <a:custGeom>
              <a:avLst/>
              <a:gdLst/>
              <a:ahLst/>
              <a:cxnLst/>
              <a:rect l="l" t="t" r="r" b="b"/>
              <a:pathLst>
                <a:path w="1525" h="549" extrusionOk="0">
                  <a:moveTo>
                    <a:pt x="1524" y="477"/>
                  </a:moveTo>
                  <a:cubicBezTo>
                    <a:pt x="1417" y="513"/>
                    <a:pt x="1310" y="549"/>
                    <a:pt x="1203" y="549"/>
                  </a:cubicBezTo>
                  <a:cubicBezTo>
                    <a:pt x="857" y="501"/>
                    <a:pt x="512" y="441"/>
                    <a:pt x="155" y="370"/>
                  </a:cubicBezTo>
                  <a:cubicBezTo>
                    <a:pt x="83" y="346"/>
                    <a:pt x="24" y="287"/>
                    <a:pt x="0" y="215"/>
                  </a:cubicBezTo>
                  <a:cubicBezTo>
                    <a:pt x="0" y="168"/>
                    <a:pt x="83" y="72"/>
                    <a:pt x="143" y="48"/>
                  </a:cubicBezTo>
                  <a:cubicBezTo>
                    <a:pt x="322" y="1"/>
                    <a:pt x="1262" y="275"/>
                    <a:pt x="1524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7" name="Google Shape;1997;p19"/>
            <p:cNvGrpSpPr/>
            <p:nvPr/>
          </p:nvGrpSpPr>
          <p:grpSpPr>
            <a:xfrm>
              <a:off x="5456025" y="2771238"/>
              <a:ext cx="248550" cy="390250"/>
              <a:chOff x="2116675" y="2771300"/>
              <a:chExt cx="248550" cy="390250"/>
            </a:xfrm>
          </p:grpSpPr>
          <p:sp>
            <p:nvSpPr>
              <p:cNvPr id="1998" name="Google Shape;1998;p19"/>
              <p:cNvSpPr/>
              <p:nvPr/>
            </p:nvSpPr>
            <p:spPr>
              <a:xfrm>
                <a:off x="2116675" y="2800175"/>
                <a:ext cx="228625" cy="3613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4455" extrusionOk="0">
                    <a:moveTo>
                      <a:pt x="1691" y="1"/>
                    </a:moveTo>
                    <a:lnTo>
                      <a:pt x="2096" y="12"/>
                    </a:lnTo>
                    <a:lnTo>
                      <a:pt x="2596" y="382"/>
                    </a:lnTo>
                    <a:lnTo>
                      <a:pt x="3286" y="1977"/>
                    </a:lnTo>
                    <a:lnTo>
                      <a:pt x="4036" y="4084"/>
                    </a:lnTo>
                    <a:lnTo>
                      <a:pt x="6489" y="5275"/>
                    </a:lnTo>
                    <a:lnTo>
                      <a:pt x="7704" y="6085"/>
                    </a:lnTo>
                    <a:lnTo>
                      <a:pt x="9144" y="7085"/>
                    </a:lnTo>
                    <a:lnTo>
                      <a:pt x="8918" y="7406"/>
                    </a:lnTo>
                    <a:lnTo>
                      <a:pt x="7394" y="7359"/>
                    </a:lnTo>
                    <a:lnTo>
                      <a:pt x="5072" y="7144"/>
                    </a:lnTo>
                    <a:lnTo>
                      <a:pt x="5120" y="7716"/>
                    </a:lnTo>
                    <a:lnTo>
                      <a:pt x="6025" y="10383"/>
                    </a:lnTo>
                    <a:lnTo>
                      <a:pt x="6501" y="11883"/>
                    </a:lnTo>
                    <a:lnTo>
                      <a:pt x="7870" y="12681"/>
                    </a:lnTo>
                    <a:lnTo>
                      <a:pt x="8120" y="13014"/>
                    </a:lnTo>
                    <a:lnTo>
                      <a:pt x="7989" y="13359"/>
                    </a:lnTo>
                    <a:lnTo>
                      <a:pt x="7215" y="13407"/>
                    </a:lnTo>
                    <a:lnTo>
                      <a:pt x="6072" y="13478"/>
                    </a:lnTo>
                    <a:lnTo>
                      <a:pt x="5144" y="14181"/>
                    </a:lnTo>
                    <a:lnTo>
                      <a:pt x="4310" y="14455"/>
                    </a:lnTo>
                    <a:lnTo>
                      <a:pt x="4227" y="14038"/>
                    </a:lnTo>
                    <a:lnTo>
                      <a:pt x="4679" y="13014"/>
                    </a:lnTo>
                    <a:lnTo>
                      <a:pt x="4929" y="12407"/>
                    </a:lnTo>
                    <a:lnTo>
                      <a:pt x="4132" y="10311"/>
                    </a:lnTo>
                    <a:lnTo>
                      <a:pt x="3501" y="8228"/>
                    </a:lnTo>
                    <a:lnTo>
                      <a:pt x="3203" y="7740"/>
                    </a:lnTo>
                    <a:lnTo>
                      <a:pt x="976" y="9918"/>
                    </a:lnTo>
                    <a:lnTo>
                      <a:pt x="441" y="10371"/>
                    </a:lnTo>
                    <a:lnTo>
                      <a:pt x="36" y="10430"/>
                    </a:lnTo>
                    <a:lnTo>
                      <a:pt x="0" y="10168"/>
                    </a:lnTo>
                    <a:lnTo>
                      <a:pt x="1096" y="7168"/>
                    </a:lnTo>
                    <a:lnTo>
                      <a:pt x="2072" y="5299"/>
                    </a:lnTo>
                    <a:lnTo>
                      <a:pt x="2227" y="4918"/>
                    </a:lnTo>
                    <a:lnTo>
                      <a:pt x="1846" y="3763"/>
                    </a:lnTo>
                    <a:lnTo>
                      <a:pt x="1405" y="2084"/>
                    </a:lnTo>
                    <a:lnTo>
                      <a:pt x="1238" y="941"/>
                    </a:lnTo>
                    <a:lnTo>
                      <a:pt x="1369" y="2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9"/>
              <p:cNvSpPr/>
              <p:nvPr/>
            </p:nvSpPr>
            <p:spPr>
              <a:xfrm>
                <a:off x="2130050" y="2776950"/>
                <a:ext cx="22862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4456" extrusionOk="0">
                    <a:moveTo>
                      <a:pt x="1692" y="1"/>
                    </a:moveTo>
                    <a:lnTo>
                      <a:pt x="2108" y="25"/>
                    </a:lnTo>
                    <a:lnTo>
                      <a:pt x="2608" y="394"/>
                    </a:lnTo>
                    <a:lnTo>
                      <a:pt x="3299" y="1977"/>
                    </a:lnTo>
                    <a:lnTo>
                      <a:pt x="4049" y="4097"/>
                    </a:lnTo>
                    <a:lnTo>
                      <a:pt x="6502" y="5287"/>
                    </a:lnTo>
                    <a:lnTo>
                      <a:pt x="7704" y="6085"/>
                    </a:lnTo>
                    <a:lnTo>
                      <a:pt x="9145" y="7085"/>
                    </a:lnTo>
                    <a:lnTo>
                      <a:pt x="8931" y="7407"/>
                    </a:lnTo>
                    <a:lnTo>
                      <a:pt x="7395" y="7371"/>
                    </a:lnTo>
                    <a:lnTo>
                      <a:pt x="5073" y="7145"/>
                    </a:lnTo>
                    <a:lnTo>
                      <a:pt x="5133" y="7728"/>
                    </a:lnTo>
                    <a:lnTo>
                      <a:pt x="6037" y="10383"/>
                    </a:lnTo>
                    <a:lnTo>
                      <a:pt x="6502" y="11883"/>
                    </a:lnTo>
                    <a:lnTo>
                      <a:pt x="7883" y="12693"/>
                    </a:lnTo>
                    <a:lnTo>
                      <a:pt x="8121" y="13014"/>
                    </a:lnTo>
                    <a:lnTo>
                      <a:pt x="7990" y="13360"/>
                    </a:lnTo>
                    <a:lnTo>
                      <a:pt x="7228" y="13407"/>
                    </a:lnTo>
                    <a:lnTo>
                      <a:pt x="6085" y="13479"/>
                    </a:lnTo>
                    <a:lnTo>
                      <a:pt x="5156" y="14193"/>
                    </a:lnTo>
                    <a:lnTo>
                      <a:pt x="4311" y="14455"/>
                    </a:lnTo>
                    <a:lnTo>
                      <a:pt x="4240" y="14050"/>
                    </a:lnTo>
                    <a:lnTo>
                      <a:pt x="4680" y="13014"/>
                    </a:lnTo>
                    <a:lnTo>
                      <a:pt x="4942" y="12407"/>
                    </a:lnTo>
                    <a:lnTo>
                      <a:pt x="4144" y="10312"/>
                    </a:lnTo>
                    <a:lnTo>
                      <a:pt x="3513" y="8240"/>
                    </a:lnTo>
                    <a:lnTo>
                      <a:pt x="3216" y="7740"/>
                    </a:lnTo>
                    <a:lnTo>
                      <a:pt x="977" y="9919"/>
                    </a:lnTo>
                    <a:lnTo>
                      <a:pt x="453" y="10383"/>
                    </a:lnTo>
                    <a:lnTo>
                      <a:pt x="37" y="10443"/>
                    </a:lnTo>
                    <a:lnTo>
                      <a:pt x="1" y="10181"/>
                    </a:lnTo>
                    <a:lnTo>
                      <a:pt x="1108" y="7168"/>
                    </a:lnTo>
                    <a:lnTo>
                      <a:pt x="2085" y="5299"/>
                    </a:lnTo>
                    <a:lnTo>
                      <a:pt x="2227" y="4918"/>
                    </a:lnTo>
                    <a:lnTo>
                      <a:pt x="1846" y="3775"/>
                    </a:lnTo>
                    <a:lnTo>
                      <a:pt x="1406" y="2096"/>
                    </a:lnTo>
                    <a:lnTo>
                      <a:pt x="1251" y="953"/>
                    </a:lnTo>
                    <a:lnTo>
                      <a:pt x="1382" y="2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9"/>
              <p:cNvSpPr/>
              <p:nvPr/>
            </p:nvSpPr>
            <p:spPr>
              <a:xfrm>
                <a:off x="2164300" y="2771900"/>
                <a:ext cx="200925" cy="344700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13788" extrusionOk="0">
                    <a:moveTo>
                      <a:pt x="7584" y="7335"/>
                    </a:moveTo>
                    <a:cubicBezTo>
                      <a:pt x="7346" y="7537"/>
                      <a:pt x="7120" y="7501"/>
                      <a:pt x="6906" y="7478"/>
                    </a:cubicBezTo>
                    <a:cubicBezTo>
                      <a:pt x="6072" y="7406"/>
                      <a:pt x="5227" y="7335"/>
                      <a:pt x="4394" y="7251"/>
                    </a:cubicBezTo>
                    <a:cubicBezTo>
                      <a:pt x="4132" y="7228"/>
                      <a:pt x="3870" y="7180"/>
                      <a:pt x="3596" y="7144"/>
                    </a:cubicBezTo>
                    <a:cubicBezTo>
                      <a:pt x="3489" y="7382"/>
                      <a:pt x="3477" y="7656"/>
                      <a:pt x="3560" y="7894"/>
                    </a:cubicBezTo>
                    <a:cubicBezTo>
                      <a:pt x="3667" y="8299"/>
                      <a:pt x="3798" y="8692"/>
                      <a:pt x="3953" y="9073"/>
                    </a:cubicBezTo>
                    <a:cubicBezTo>
                      <a:pt x="4382" y="10026"/>
                      <a:pt x="4656" y="11026"/>
                      <a:pt x="4929" y="12038"/>
                    </a:cubicBezTo>
                    <a:cubicBezTo>
                      <a:pt x="4965" y="12228"/>
                      <a:pt x="5084" y="12383"/>
                      <a:pt x="5263" y="12466"/>
                    </a:cubicBezTo>
                    <a:cubicBezTo>
                      <a:pt x="5572" y="12585"/>
                      <a:pt x="5882" y="12728"/>
                      <a:pt x="6168" y="12871"/>
                    </a:cubicBezTo>
                    <a:cubicBezTo>
                      <a:pt x="6370" y="12943"/>
                      <a:pt x="6525" y="13097"/>
                      <a:pt x="6584" y="13300"/>
                    </a:cubicBezTo>
                    <a:cubicBezTo>
                      <a:pt x="5941" y="13597"/>
                      <a:pt x="5334" y="13466"/>
                      <a:pt x="4632" y="13526"/>
                    </a:cubicBezTo>
                    <a:cubicBezTo>
                      <a:pt x="4620" y="13585"/>
                      <a:pt x="4513" y="13633"/>
                      <a:pt x="4513" y="13728"/>
                    </a:cubicBezTo>
                    <a:cubicBezTo>
                      <a:pt x="4513" y="13764"/>
                      <a:pt x="4667" y="13788"/>
                      <a:pt x="4751" y="13788"/>
                    </a:cubicBezTo>
                    <a:cubicBezTo>
                      <a:pt x="5263" y="13788"/>
                      <a:pt x="5763" y="13764"/>
                      <a:pt x="6275" y="13740"/>
                    </a:cubicBezTo>
                    <a:cubicBezTo>
                      <a:pt x="6346" y="13740"/>
                      <a:pt x="6406" y="13740"/>
                      <a:pt x="6465" y="13716"/>
                    </a:cubicBezTo>
                    <a:cubicBezTo>
                      <a:pt x="6691" y="13645"/>
                      <a:pt x="6942" y="13538"/>
                      <a:pt x="6965" y="13288"/>
                    </a:cubicBezTo>
                    <a:cubicBezTo>
                      <a:pt x="6977" y="13145"/>
                      <a:pt x="6811" y="12931"/>
                      <a:pt x="6668" y="12835"/>
                    </a:cubicBezTo>
                    <a:cubicBezTo>
                      <a:pt x="6358" y="12609"/>
                      <a:pt x="6025" y="12431"/>
                      <a:pt x="5679" y="12276"/>
                    </a:cubicBezTo>
                    <a:cubicBezTo>
                      <a:pt x="5418" y="12181"/>
                      <a:pt x="5203" y="11966"/>
                      <a:pt x="5132" y="11692"/>
                    </a:cubicBezTo>
                    <a:cubicBezTo>
                      <a:pt x="4834" y="10740"/>
                      <a:pt x="4525" y="9787"/>
                      <a:pt x="4203" y="8835"/>
                    </a:cubicBezTo>
                    <a:cubicBezTo>
                      <a:pt x="4144" y="8632"/>
                      <a:pt x="4048" y="8454"/>
                      <a:pt x="3989" y="8263"/>
                    </a:cubicBezTo>
                    <a:cubicBezTo>
                      <a:pt x="3929" y="8061"/>
                      <a:pt x="3870" y="7823"/>
                      <a:pt x="3810" y="7561"/>
                    </a:cubicBezTo>
                    <a:cubicBezTo>
                      <a:pt x="3905" y="7549"/>
                      <a:pt x="4013" y="7549"/>
                      <a:pt x="4120" y="7549"/>
                    </a:cubicBezTo>
                    <a:cubicBezTo>
                      <a:pt x="5084" y="7632"/>
                      <a:pt x="6060" y="7728"/>
                      <a:pt x="7025" y="7799"/>
                    </a:cubicBezTo>
                    <a:cubicBezTo>
                      <a:pt x="7263" y="7811"/>
                      <a:pt x="7501" y="7787"/>
                      <a:pt x="7739" y="7728"/>
                    </a:cubicBezTo>
                    <a:cubicBezTo>
                      <a:pt x="7989" y="7644"/>
                      <a:pt x="8037" y="7299"/>
                      <a:pt x="7823" y="7156"/>
                    </a:cubicBezTo>
                    <a:cubicBezTo>
                      <a:pt x="6858" y="6442"/>
                      <a:pt x="5882" y="5739"/>
                      <a:pt x="4810" y="5215"/>
                    </a:cubicBezTo>
                    <a:cubicBezTo>
                      <a:pt x="4215" y="4942"/>
                      <a:pt x="3632" y="4656"/>
                      <a:pt x="3048" y="4382"/>
                    </a:cubicBezTo>
                    <a:cubicBezTo>
                      <a:pt x="2881" y="4311"/>
                      <a:pt x="2762" y="4156"/>
                      <a:pt x="2715" y="3989"/>
                    </a:cubicBezTo>
                    <a:cubicBezTo>
                      <a:pt x="2548" y="3489"/>
                      <a:pt x="2393" y="2977"/>
                      <a:pt x="2191" y="2501"/>
                    </a:cubicBezTo>
                    <a:cubicBezTo>
                      <a:pt x="1941" y="1858"/>
                      <a:pt x="1643" y="1227"/>
                      <a:pt x="1346" y="596"/>
                    </a:cubicBezTo>
                    <a:cubicBezTo>
                      <a:pt x="1286" y="477"/>
                      <a:pt x="1191" y="370"/>
                      <a:pt x="1084" y="274"/>
                    </a:cubicBezTo>
                    <a:cubicBezTo>
                      <a:pt x="822" y="48"/>
                      <a:pt x="298" y="0"/>
                      <a:pt x="107" y="310"/>
                    </a:cubicBezTo>
                    <a:cubicBezTo>
                      <a:pt x="84" y="346"/>
                      <a:pt x="0" y="358"/>
                      <a:pt x="12" y="453"/>
                    </a:cubicBezTo>
                    <a:cubicBezTo>
                      <a:pt x="107" y="393"/>
                      <a:pt x="214" y="358"/>
                      <a:pt x="334" y="346"/>
                    </a:cubicBezTo>
                    <a:cubicBezTo>
                      <a:pt x="619" y="167"/>
                      <a:pt x="869" y="346"/>
                      <a:pt x="1060" y="620"/>
                    </a:cubicBezTo>
                    <a:cubicBezTo>
                      <a:pt x="1203" y="834"/>
                      <a:pt x="1322" y="1060"/>
                      <a:pt x="1417" y="1298"/>
                    </a:cubicBezTo>
                    <a:cubicBezTo>
                      <a:pt x="1750" y="2120"/>
                      <a:pt x="2060" y="2953"/>
                      <a:pt x="2381" y="3775"/>
                    </a:cubicBezTo>
                    <a:cubicBezTo>
                      <a:pt x="2429" y="3894"/>
                      <a:pt x="2465" y="4025"/>
                      <a:pt x="2477" y="4156"/>
                    </a:cubicBezTo>
                    <a:cubicBezTo>
                      <a:pt x="2489" y="4477"/>
                      <a:pt x="2703" y="4596"/>
                      <a:pt x="2965" y="4715"/>
                    </a:cubicBezTo>
                    <a:cubicBezTo>
                      <a:pt x="3774" y="5073"/>
                      <a:pt x="4572" y="5418"/>
                      <a:pt x="5358" y="5811"/>
                    </a:cubicBezTo>
                    <a:cubicBezTo>
                      <a:pt x="5822" y="6085"/>
                      <a:pt x="6275" y="6370"/>
                      <a:pt x="6703" y="6680"/>
                    </a:cubicBezTo>
                    <a:cubicBezTo>
                      <a:pt x="6906" y="6811"/>
                      <a:pt x="7108" y="6954"/>
                      <a:pt x="7299" y="7097"/>
                    </a:cubicBezTo>
                    <a:cubicBezTo>
                      <a:pt x="7394" y="7156"/>
                      <a:pt x="7477" y="7228"/>
                      <a:pt x="7584" y="73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9"/>
              <p:cNvSpPr/>
              <p:nvPr/>
            </p:nvSpPr>
            <p:spPr>
              <a:xfrm>
                <a:off x="2123225" y="2771300"/>
                <a:ext cx="16550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4943" extrusionOk="0">
                    <a:moveTo>
                      <a:pt x="393" y="10454"/>
                    </a:moveTo>
                    <a:cubicBezTo>
                      <a:pt x="714" y="10454"/>
                      <a:pt x="869" y="10288"/>
                      <a:pt x="1024" y="10145"/>
                    </a:cubicBezTo>
                    <a:cubicBezTo>
                      <a:pt x="1643" y="9561"/>
                      <a:pt x="2262" y="8966"/>
                      <a:pt x="2881" y="8371"/>
                    </a:cubicBezTo>
                    <a:cubicBezTo>
                      <a:pt x="3072" y="8192"/>
                      <a:pt x="3251" y="7990"/>
                      <a:pt x="3453" y="7775"/>
                    </a:cubicBezTo>
                    <a:cubicBezTo>
                      <a:pt x="3679" y="7906"/>
                      <a:pt x="3846" y="8121"/>
                      <a:pt x="3929" y="8359"/>
                    </a:cubicBezTo>
                    <a:cubicBezTo>
                      <a:pt x="4072" y="8752"/>
                      <a:pt x="4203" y="9145"/>
                      <a:pt x="4298" y="9538"/>
                    </a:cubicBezTo>
                    <a:cubicBezTo>
                      <a:pt x="4524" y="10561"/>
                      <a:pt x="4905" y="11538"/>
                      <a:pt x="5286" y="12502"/>
                    </a:cubicBezTo>
                    <a:cubicBezTo>
                      <a:pt x="5370" y="12681"/>
                      <a:pt x="5358" y="12883"/>
                      <a:pt x="5263" y="13050"/>
                    </a:cubicBezTo>
                    <a:cubicBezTo>
                      <a:pt x="5096" y="13348"/>
                      <a:pt x="4941" y="13645"/>
                      <a:pt x="4786" y="13943"/>
                    </a:cubicBezTo>
                    <a:cubicBezTo>
                      <a:pt x="4679" y="14121"/>
                      <a:pt x="4644" y="14348"/>
                      <a:pt x="4715" y="14538"/>
                    </a:cubicBezTo>
                    <a:cubicBezTo>
                      <a:pt x="5406" y="14371"/>
                      <a:pt x="5727" y="13895"/>
                      <a:pt x="6334" y="13502"/>
                    </a:cubicBezTo>
                    <a:cubicBezTo>
                      <a:pt x="6382" y="13538"/>
                      <a:pt x="6560" y="13490"/>
                      <a:pt x="6608" y="13574"/>
                    </a:cubicBezTo>
                    <a:cubicBezTo>
                      <a:pt x="6620" y="13598"/>
                      <a:pt x="6525" y="13729"/>
                      <a:pt x="6453" y="13776"/>
                    </a:cubicBezTo>
                    <a:cubicBezTo>
                      <a:pt x="6048" y="14086"/>
                      <a:pt x="5632" y="14383"/>
                      <a:pt x="5215" y="14693"/>
                    </a:cubicBezTo>
                    <a:cubicBezTo>
                      <a:pt x="5167" y="14741"/>
                      <a:pt x="5108" y="14764"/>
                      <a:pt x="5048" y="14800"/>
                    </a:cubicBezTo>
                    <a:cubicBezTo>
                      <a:pt x="4834" y="14883"/>
                      <a:pt x="4560" y="14943"/>
                      <a:pt x="4405" y="14764"/>
                    </a:cubicBezTo>
                    <a:cubicBezTo>
                      <a:pt x="4310" y="14657"/>
                      <a:pt x="4310" y="14395"/>
                      <a:pt x="4370" y="14229"/>
                    </a:cubicBezTo>
                    <a:cubicBezTo>
                      <a:pt x="4477" y="13848"/>
                      <a:pt x="4632" y="13490"/>
                      <a:pt x="4822" y="13157"/>
                    </a:cubicBezTo>
                    <a:cubicBezTo>
                      <a:pt x="4989" y="12919"/>
                      <a:pt x="5013" y="12621"/>
                      <a:pt x="4917" y="12359"/>
                    </a:cubicBezTo>
                    <a:cubicBezTo>
                      <a:pt x="4584" y="11407"/>
                      <a:pt x="4274" y="10454"/>
                      <a:pt x="3953" y="9502"/>
                    </a:cubicBezTo>
                    <a:cubicBezTo>
                      <a:pt x="3893" y="9299"/>
                      <a:pt x="3858" y="9097"/>
                      <a:pt x="3798" y="8907"/>
                    </a:cubicBezTo>
                    <a:cubicBezTo>
                      <a:pt x="3727" y="8716"/>
                      <a:pt x="3620" y="8490"/>
                      <a:pt x="3524" y="8240"/>
                    </a:cubicBezTo>
                    <a:cubicBezTo>
                      <a:pt x="3429" y="8299"/>
                      <a:pt x="3346" y="8359"/>
                      <a:pt x="3262" y="8430"/>
                    </a:cubicBezTo>
                    <a:cubicBezTo>
                      <a:pt x="2548" y="9097"/>
                      <a:pt x="1834" y="9776"/>
                      <a:pt x="1107" y="10442"/>
                    </a:cubicBezTo>
                    <a:cubicBezTo>
                      <a:pt x="929" y="10609"/>
                      <a:pt x="726" y="10740"/>
                      <a:pt x="500" y="10835"/>
                    </a:cubicBezTo>
                    <a:cubicBezTo>
                      <a:pt x="250" y="10931"/>
                      <a:pt x="0" y="10692"/>
                      <a:pt x="95" y="10431"/>
                    </a:cubicBezTo>
                    <a:cubicBezTo>
                      <a:pt x="441" y="9264"/>
                      <a:pt x="786" y="8097"/>
                      <a:pt x="1346" y="7013"/>
                    </a:cubicBezTo>
                    <a:cubicBezTo>
                      <a:pt x="1643" y="6418"/>
                      <a:pt x="1941" y="5835"/>
                      <a:pt x="2250" y="5251"/>
                    </a:cubicBezTo>
                    <a:cubicBezTo>
                      <a:pt x="2334" y="5085"/>
                      <a:pt x="2346" y="4894"/>
                      <a:pt x="2274" y="4727"/>
                    </a:cubicBezTo>
                    <a:cubicBezTo>
                      <a:pt x="2108" y="4227"/>
                      <a:pt x="1941" y="3727"/>
                      <a:pt x="1810" y="3215"/>
                    </a:cubicBezTo>
                    <a:cubicBezTo>
                      <a:pt x="1631" y="2537"/>
                      <a:pt x="1536" y="1906"/>
                      <a:pt x="1405" y="1227"/>
                    </a:cubicBezTo>
                    <a:cubicBezTo>
                      <a:pt x="1369" y="1072"/>
                      <a:pt x="1357" y="917"/>
                      <a:pt x="1381" y="751"/>
                    </a:cubicBezTo>
                    <a:cubicBezTo>
                      <a:pt x="1453" y="405"/>
                      <a:pt x="1929" y="1"/>
                      <a:pt x="2274" y="132"/>
                    </a:cubicBezTo>
                    <a:cubicBezTo>
                      <a:pt x="2310" y="144"/>
                      <a:pt x="2465" y="167"/>
                      <a:pt x="2262" y="263"/>
                    </a:cubicBezTo>
                    <a:cubicBezTo>
                      <a:pt x="2143" y="239"/>
                      <a:pt x="2024" y="274"/>
                      <a:pt x="1929" y="346"/>
                    </a:cubicBezTo>
                    <a:cubicBezTo>
                      <a:pt x="1631" y="441"/>
                      <a:pt x="1584" y="667"/>
                      <a:pt x="1596" y="1013"/>
                    </a:cubicBezTo>
                    <a:cubicBezTo>
                      <a:pt x="1607" y="1275"/>
                      <a:pt x="1655" y="1525"/>
                      <a:pt x="1715" y="1775"/>
                    </a:cubicBezTo>
                    <a:cubicBezTo>
                      <a:pt x="1941" y="2632"/>
                      <a:pt x="2179" y="3489"/>
                      <a:pt x="2417" y="4346"/>
                    </a:cubicBezTo>
                    <a:cubicBezTo>
                      <a:pt x="2453" y="4465"/>
                      <a:pt x="2489" y="4596"/>
                      <a:pt x="2560" y="4704"/>
                    </a:cubicBezTo>
                    <a:cubicBezTo>
                      <a:pt x="2750" y="4977"/>
                      <a:pt x="2643" y="5204"/>
                      <a:pt x="2500" y="5454"/>
                    </a:cubicBezTo>
                    <a:cubicBezTo>
                      <a:pt x="2072" y="6240"/>
                      <a:pt x="1643" y="7025"/>
                      <a:pt x="1262" y="7835"/>
                    </a:cubicBezTo>
                    <a:cubicBezTo>
                      <a:pt x="1048" y="8335"/>
                      <a:pt x="857" y="8847"/>
                      <a:pt x="703" y="9371"/>
                    </a:cubicBezTo>
                    <a:cubicBezTo>
                      <a:pt x="619" y="9609"/>
                      <a:pt x="548" y="9835"/>
                      <a:pt x="476" y="10073"/>
                    </a:cubicBezTo>
                    <a:cubicBezTo>
                      <a:pt x="441" y="10192"/>
                      <a:pt x="429" y="10300"/>
                      <a:pt x="393" y="104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2" name="Google Shape;2002;p19"/>
            <p:cNvSpPr/>
            <p:nvPr/>
          </p:nvSpPr>
          <p:spPr>
            <a:xfrm>
              <a:off x="5646225" y="3182888"/>
              <a:ext cx="28900" cy="44375"/>
            </a:xfrm>
            <a:custGeom>
              <a:avLst/>
              <a:gdLst/>
              <a:ahLst/>
              <a:cxnLst/>
              <a:rect l="l" t="t" r="r" b="b"/>
              <a:pathLst>
                <a:path w="1156" h="1775" extrusionOk="0">
                  <a:moveTo>
                    <a:pt x="274" y="1"/>
                  </a:moveTo>
                  <a:cubicBezTo>
                    <a:pt x="96" y="1"/>
                    <a:pt x="0" y="49"/>
                    <a:pt x="60" y="215"/>
                  </a:cubicBezTo>
                  <a:cubicBezTo>
                    <a:pt x="107" y="370"/>
                    <a:pt x="167" y="501"/>
                    <a:pt x="250" y="632"/>
                  </a:cubicBezTo>
                  <a:cubicBezTo>
                    <a:pt x="429" y="965"/>
                    <a:pt x="607" y="1299"/>
                    <a:pt x="786" y="1620"/>
                  </a:cubicBezTo>
                  <a:cubicBezTo>
                    <a:pt x="798" y="1644"/>
                    <a:pt x="810" y="1692"/>
                    <a:pt x="822" y="1704"/>
                  </a:cubicBezTo>
                  <a:cubicBezTo>
                    <a:pt x="905" y="1727"/>
                    <a:pt x="1012" y="1775"/>
                    <a:pt x="1072" y="1751"/>
                  </a:cubicBezTo>
                  <a:cubicBezTo>
                    <a:pt x="1131" y="1680"/>
                    <a:pt x="1155" y="1596"/>
                    <a:pt x="1143" y="1513"/>
                  </a:cubicBezTo>
                  <a:cubicBezTo>
                    <a:pt x="858" y="1001"/>
                    <a:pt x="560" y="50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5899525" y="3488288"/>
              <a:ext cx="39025" cy="30100"/>
            </a:xfrm>
            <a:custGeom>
              <a:avLst/>
              <a:gdLst/>
              <a:ahLst/>
              <a:cxnLst/>
              <a:rect l="l" t="t" r="r" b="b"/>
              <a:pathLst>
                <a:path w="1561" h="1204" extrusionOk="0">
                  <a:moveTo>
                    <a:pt x="1560" y="929"/>
                  </a:moveTo>
                  <a:lnTo>
                    <a:pt x="441" y="156"/>
                  </a:lnTo>
                  <a:cubicBezTo>
                    <a:pt x="381" y="96"/>
                    <a:pt x="298" y="48"/>
                    <a:pt x="227" y="25"/>
                  </a:cubicBezTo>
                  <a:cubicBezTo>
                    <a:pt x="155" y="1"/>
                    <a:pt x="72" y="1"/>
                    <a:pt x="0" y="25"/>
                  </a:cubicBezTo>
                  <a:cubicBezTo>
                    <a:pt x="12" y="108"/>
                    <a:pt x="0" y="227"/>
                    <a:pt x="60" y="263"/>
                  </a:cubicBezTo>
                  <a:cubicBezTo>
                    <a:pt x="429" y="548"/>
                    <a:pt x="798" y="822"/>
                    <a:pt x="1179" y="1072"/>
                  </a:cubicBezTo>
                  <a:cubicBezTo>
                    <a:pt x="1394" y="1203"/>
                    <a:pt x="1453" y="1168"/>
                    <a:pt x="1560" y="9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5684625" y="3251963"/>
              <a:ext cx="24725" cy="35725"/>
            </a:xfrm>
            <a:custGeom>
              <a:avLst/>
              <a:gdLst/>
              <a:ahLst/>
              <a:cxnLst/>
              <a:rect l="l" t="t" r="r" b="b"/>
              <a:pathLst>
                <a:path w="989" h="1429" extrusionOk="0">
                  <a:moveTo>
                    <a:pt x="988" y="1322"/>
                  </a:moveTo>
                  <a:cubicBezTo>
                    <a:pt x="988" y="1262"/>
                    <a:pt x="976" y="1203"/>
                    <a:pt x="953" y="1155"/>
                  </a:cubicBezTo>
                  <a:cubicBezTo>
                    <a:pt x="750" y="810"/>
                    <a:pt x="548" y="453"/>
                    <a:pt x="322" y="119"/>
                  </a:cubicBezTo>
                  <a:cubicBezTo>
                    <a:pt x="286" y="60"/>
                    <a:pt x="179" y="36"/>
                    <a:pt x="95" y="0"/>
                  </a:cubicBezTo>
                  <a:cubicBezTo>
                    <a:pt x="72" y="84"/>
                    <a:pt x="0" y="191"/>
                    <a:pt x="36" y="250"/>
                  </a:cubicBezTo>
                  <a:cubicBezTo>
                    <a:pt x="238" y="631"/>
                    <a:pt x="453" y="1000"/>
                    <a:pt x="691" y="1369"/>
                  </a:cubicBezTo>
                  <a:cubicBezTo>
                    <a:pt x="715" y="1417"/>
                    <a:pt x="810" y="1429"/>
                    <a:pt x="869" y="1429"/>
                  </a:cubicBezTo>
                  <a:cubicBezTo>
                    <a:pt x="929" y="1429"/>
                    <a:pt x="953" y="1369"/>
                    <a:pt x="988" y="1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5722125" y="3309413"/>
              <a:ext cx="30975" cy="34250"/>
            </a:xfrm>
            <a:custGeom>
              <a:avLst/>
              <a:gdLst/>
              <a:ahLst/>
              <a:cxnLst/>
              <a:rect l="l" t="t" r="r" b="b"/>
              <a:pathLst>
                <a:path w="1239" h="1370" extrusionOk="0">
                  <a:moveTo>
                    <a:pt x="0" y="143"/>
                  </a:moveTo>
                  <a:cubicBezTo>
                    <a:pt x="72" y="250"/>
                    <a:pt x="143" y="369"/>
                    <a:pt x="227" y="476"/>
                  </a:cubicBezTo>
                  <a:cubicBezTo>
                    <a:pt x="429" y="750"/>
                    <a:pt x="643" y="1036"/>
                    <a:pt x="870" y="1298"/>
                  </a:cubicBezTo>
                  <a:cubicBezTo>
                    <a:pt x="941" y="1357"/>
                    <a:pt x="1036" y="1369"/>
                    <a:pt x="1120" y="1346"/>
                  </a:cubicBezTo>
                  <a:cubicBezTo>
                    <a:pt x="1239" y="1286"/>
                    <a:pt x="1227" y="1179"/>
                    <a:pt x="1143" y="1072"/>
                  </a:cubicBezTo>
                  <a:cubicBezTo>
                    <a:pt x="858" y="750"/>
                    <a:pt x="584" y="441"/>
                    <a:pt x="322" y="119"/>
                  </a:cubicBezTo>
                  <a:cubicBezTo>
                    <a:pt x="215" y="0"/>
                    <a:pt x="131" y="12"/>
                    <a:pt x="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6063225" y="3571938"/>
              <a:ext cx="39025" cy="18475"/>
            </a:xfrm>
            <a:custGeom>
              <a:avLst/>
              <a:gdLst/>
              <a:ahLst/>
              <a:cxnLst/>
              <a:rect l="l" t="t" r="r" b="b"/>
              <a:pathLst>
                <a:path w="1561" h="739" extrusionOk="0">
                  <a:moveTo>
                    <a:pt x="1561" y="477"/>
                  </a:moveTo>
                  <a:cubicBezTo>
                    <a:pt x="1489" y="441"/>
                    <a:pt x="1418" y="405"/>
                    <a:pt x="1346" y="381"/>
                  </a:cubicBezTo>
                  <a:cubicBezTo>
                    <a:pt x="1049" y="274"/>
                    <a:pt x="763" y="179"/>
                    <a:pt x="465" y="84"/>
                  </a:cubicBezTo>
                  <a:cubicBezTo>
                    <a:pt x="370" y="36"/>
                    <a:pt x="263" y="12"/>
                    <a:pt x="144" y="0"/>
                  </a:cubicBezTo>
                  <a:cubicBezTo>
                    <a:pt x="108" y="0"/>
                    <a:pt x="37" y="72"/>
                    <a:pt x="13" y="131"/>
                  </a:cubicBezTo>
                  <a:cubicBezTo>
                    <a:pt x="1" y="179"/>
                    <a:pt x="25" y="227"/>
                    <a:pt x="72" y="262"/>
                  </a:cubicBezTo>
                  <a:cubicBezTo>
                    <a:pt x="477" y="417"/>
                    <a:pt x="882" y="572"/>
                    <a:pt x="1299" y="703"/>
                  </a:cubicBezTo>
                  <a:cubicBezTo>
                    <a:pt x="1430" y="739"/>
                    <a:pt x="1549" y="679"/>
                    <a:pt x="1561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6120100" y="3587113"/>
              <a:ext cx="39600" cy="13125"/>
            </a:xfrm>
            <a:custGeom>
              <a:avLst/>
              <a:gdLst/>
              <a:ahLst/>
              <a:cxnLst/>
              <a:rect l="l" t="t" r="r" b="b"/>
              <a:pathLst>
                <a:path w="1584" h="525" extrusionOk="0">
                  <a:moveTo>
                    <a:pt x="1560" y="191"/>
                  </a:moveTo>
                  <a:cubicBezTo>
                    <a:pt x="1381" y="179"/>
                    <a:pt x="1214" y="167"/>
                    <a:pt x="1036" y="143"/>
                  </a:cubicBezTo>
                  <a:cubicBezTo>
                    <a:pt x="762" y="108"/>
                    <a:pt x="476" y="36"/>
                    <a:pt x="202" y="1"/>
                  </a:cubicBezTo>
                  <a:cubicBezTo>
                    <a:pt x="143" y="1"/>
                    <a:pt x="71" y="60"/>
                    <a:pt x="0" y="96"/>
                  </a:cubicBezTo>
                  <a:cubicBezTo>
                    <a:pt x="36" y="155"/>
                    <a:pt x="71" y="263"/>
                    <a:pt x="131" y="274"/>
                  </a:cubicBezTo>
                  <a:cubicBezTo>
                    <a:pt x="488" y="370"/>
                    <a:pt x="869" y="429"/>
                    <a:pt x="1238" y="489"/>
                  </a:cubicBezTo>
                  <a:cubicBezTo>
                    <a:pt x="1417" y="524"/>
                    <a:pt x="1584" y="370"/>
                    <a:pt x="1560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5807850" y="3405838"/>
              <a:ext cx="29500" cy="28900"/>
            </a:xfrm>
            <a:custGeom>
              <a:avLst/>
              <a:gdLst/>
              <a:ahLst/>
              <a:cxnLst/>
              <a:rect l="l" t="t" r="r" b="b"/>
              <a:pathLst>
                <a:path w="1180" h="1156" extrusionOk="0">
                  <a:moveTo>
                    <a:pt x="977" y="1156"/>
                  </a:moveTo>
                  <a:cubicBezTo>
                    <a:pt x="1024" y="1144"/>
                    <a:pt x="1131" y="1144"/>
                    <a:pt x="1143" y="1096"/>
                  </a:cubicBezTo>
                  <a:cubicBezTo>
                    <a:pt x="1167" y="1037"/>
                    <a:pt x="1179" y="918"/>
                    <a:pt x="1143" y="882"/>
                  </a:cubicBezTo>
                  <a:cubicBezTo>
                    <a:pt x="870" y="620"/>
                    <a:pt x="584" y="370"/>
                    <a:pt x="298" y="132"/>
                  </a:cubicBezTo>
                  <a:cubicBezTo>
                    <a:pt x="215" y="48"/>
                    <a:pt x="84" y="1"/>
                    <a:pt x="12" y="132"/>
                  </a:cubicBezTo>
                  <a:cubicBezTo>
                    <a:pt x="0" y="215"/>
                    <a:pt x="24" y="298"/>
                    <a:pt x="84" y="370"/>
                  </a:cubicBezTo>
                  <a:cubicBezTo>
                    <a:pt x="334" y="620"/>
                    <a:pt x="596" y="846"/>
                    <a:pt x="858" y="1072"/>
                  </a:cubicBezTo>
                  <a:cubicBezTo>
                    <a:pt x="893" y="1108"/>
                    <a:pt x="929" y="1132"/>
                    <a:pt x="977" y="1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5847725" y="3450188"/>
              <a:ext cx="31000" cy="25325"/>
            </a:xfrm>
            <a:custGeom>
              <a:avLst/>
              <a:gdLst/>
              <a:ahLst/>
              <a:cxnLst/>
              <a:rect l="l" t="t" r="r" b="b"/>
              <a:pathLst>
                <a:path w="1240" h="1013" extrusionOk="0">
                  <a:moveTo>
                    <a:pt x="1" y="132"/>
                  </a:moveTo>
                  <a:cubicBezTo>
                    <a:pt x="287" y="465"/>
                    <a:pt x="620" y="763"/>
                    <a:pt x="1001" y="989"/>
                  </a:cubicBezTo>
                  <a:cubicBezTo>
                    <a:pt x="1049" y="1013"/>
                    <a:pt x="1203" y="977"/>
                    <a:pt x="1215" y="941"/>
                  </a:cubicBezTo>
                  <a:cubicBezTo>
                    <a:pt x="1239" y="858"/>
                    <a:pt x="1215" y="763"/>
                    <a:pt x="1168" y="691"/>
                  </a:cubicBezTo>
                  <a:cubicBezTo>
                    <a:pt x="894" y="465"/>
                    <a:pt x="620" y="263"/>
                    <a:pt x="334" y="60"/>
                  </a:cubicBezTo>
                  <a:cubicBezTo>
                    <a:pt x="239" y="25"/>
                    <a:pt x="144" y="1"/>
                    <a:pt x="48" y="1"/>
                  </a:cubicBezTo>
                  <a:cubicBezTo>
                    <a:pt x="37" y="36"/>
                    <a:pt x="13" y="84"/>
                    <a:pt x="1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5764100" y="3360313"/>
              <a:ext cx="26500" cy="30075"/>
            </a:xfrm>
            <a:custGeom>
              <a:avLst/>
              <a:gdLst/>
              <a:ahLst/>
              <a:cxnLst/>
              <a:rect l="l" t="t" r="r" b="b"/>
              <a:pathLst>
                <a:path w="1060" h="1203" extrusionOk="0">
                  <a:moveTo>
                    <a:pt x="0" y="0"/>
                  </a:moveTo>
                  <a:cubicBezTo>
                    <a:pt x="12" y="107"/>
                    <a:pt x="36" y="214"/>
                    <a:pt x="83" y="310"/>
                  </a:cubicBezTo>
                  <a:cubicBezTo>
                    <a:pt x="298" y="595"/>
                    <a:pt x="524" y="857"/>
                    <a:pt x="762" y="1119"/>
                  </a:cubicBezTo>
                  <a:cubicBezTo>
                    <a:pt x="822" y="1179"/>
                    <a:pt x="905" y="1203"/>
                    <a:pt x="976" y="1179"/>
                  </a:cubicBezTo>
                  <a:cubicBezTo>
                    <a:pt x="1036" y="1131"/>
                    <a:pt x="1060" y="1060"/>
                    <a:pt x="1060" y="976"/>
                  </a:cubicBezTo>
                  <a:cubicBezTo>
                    <a:pt x="1024" y="786"/>
                    <a:pt x="310" y="10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19"/>
          <p:cNvGrpSpPr/>
          <p:nvPr/>
        </p:nvGrpSpPr>
        <p:grpSpPr>
          <a:xfrm>
            <a:off x="474474" y="1044351"/>
            <a:ext cx="3357729" cy="1289161"/>
            <a:chOff x="550674" y="1044351"/>
            <a:chExt cx="3318554" cy="1289161"/>
          </a:xfrm>
        </p:grpSpPr>
        <p:sp>
          <p:nvSpPr>
            <p:cNvPr id="2014" name="Google Shape;2014;p19"/>
            <p:cNvSpPr txBox="1"/>
            <p:nvPr/>
          </p:nvSpPr>
          <p:spPr>
            <a:xfrm>
              <a:off x="955028" y="2070412"/>
              <a:ext cx="29142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/>
                <a:t>Utilizar algoritmos de grafos para determinar o menor caminho entre a capital de origem e o destino selecionado pelo usuário.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5" name="Google Shape;2015;p19"/>
            <p:cNvSpPr/>
            <p:nvPr/>
          </p:nvSpPr>
          <p:spPr>
            <a:xfrm flipH="1">
              <a:off x="879859" y="1055832"/>
              <a:ext cx="1802180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19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 flipH="1">
              <a:off x="879859" y="1055832"/>
              <a:ext cx="1802180" cy="484275"/>
            </a:xfrm>
            <a:custGeom>
              <a:avLst/>
              <a:gdLst/>
              <a:ahLst/>
              <a:cxnLst/>
              <a:rect l="l" t="t" r="r" b="b"/>
              <a:pathLst>
                <a:path w="80320" h="24730" extrusionOk="0">
                  <a:moveTo>
                    <a:pt x="65473" y="750"/>
                  </a:moveTo>
                  <a:cubicBezTo>
                    <a:pt x="67259" y="750"/>
                    <a:pt x="69092" y="988"/>
                    <a:pt x="70676" y="1203"/>
                  </a:cubicBezTo>
                  <a:cubicBezTo>
                    <a:pt x="73033" y="1524"/>
                    <a:pt x="74617" y="2393"/>
                    <a:pt x="75807" y="4025"/>
                  </a:cubicBezTo>
                  <a:cubicBezTo>
                    <a:pt x="79510" y="9049"/>
                    <a:pt x="78403" y="14169"/>
                    <a:pt x="76831" y="18514"/>
                  </a:cubicBezTo>
                  <a:cubicBezTo>
                    <a:pt x="75879" y="21146"/>
                    <a:pt x="72081" y="22348"/>
                    <a:pt x="69104" y="22574"/>
                  </a:cubicBezTo>
                  <a:cubicBezTo>
                    <a:pt x="61008" y="23217"/>
                    <a:pt x="52983" y="23527"/>
                    <a:pt x="44791" y="23825"/>
                  </a:cubicBezTo>
                  <a:cubicBezTo>
                    <a:pt x="42025" y="23926"/>
                    <a:pt x="39218" y="23976"/>
                    <a:pt x="36374" y="23976"/>
                  </a:cubicBezTo>
                  <a:cubicBezTo>
                    <a:pt x="27822" y="23976"/>
                    <a:pt x="18945" y="23519"/>
                    <a:pt x="9894" y="22598"/>
                  </a:cubicBezTo>
                  <a:cubicBezTo>
                    <a:pt x="5525" y="22170"/>
                    <a:pt x="2762" y="20348"/>
                    <a:pt x="1679" y="17205"/>
                  </a:cubicBezTo>
                  <a:cubicBezTo>
                    <a:pt x="1334" y="16216"/>
                    <a:pt x="1000" y="15157"/>
                    <a:pt x="845" y="14133"/>
                  </a:cubicBezTo>
                  <a:cubicBezTo>
                    <a:pt x="774" y="13454"/>
                    <a:pt x="762" y="12776"/>
                    <a:pt x="810" y="12097"/>
                  </a:cubicBezTo>
                  <a:cubicBezTo>
                    <a:pt x="822" y="11906"/>
                    <a:pt x="834" y="11728"/>
                    <a:pt x="834" y="11537"/>
                  </a:cubicBezTo>
                  <a:lnTo>
                    <a:pt x="941" y="11525"/>
                  </a:lnTo>
                  <a:lnTo>
                    <a:pt x="941" y="11144"/>
                  </a:lnTo>
                  <a:cubicBezTo>
                    <a:pt x="941" y="10763"/>
                    <a:pt x="917" y="10371"/>
                    <a:pt x="893" y="9990"/>
                  </a:cubicBezTo>
                  <a:cubicBezTo>
                    <a:pt x="845" y="9168"/>
                    <a:pt x="798" y="8394"/>
                    <a:pt x="988" y="7668"/>
                  </a:cubicBezTo>
                  <a:cubicBezTo>
                    <a:pt x="1905" y="4298"/>
                    <a:pt x="4929" y="2489"/>
                    <a:pt x="10501" y="1965"/>
                  </a:cubicBezTo>
                  <a:lnTo>
                    <a:pt x="12478" y="1774"/>
                  </a:lnTo>
                  <a:cubicBezTo>
                    <a:pt x="16300" y="1405"/>
                    <a:pt x="20241" y="1036"/>
                    <a:pt x="24134" y="965"/>
                  </a:cubicBezTo>
                  <a:cubicBezTo>
                    <a:pt x="27326" y="899"/>
                    <a:pt x="30553" y="882"/>
                    <a:pt x="33753" y="882"/>
                  </a:cubicBezTo>
                  <a:cubicBezTo>
                    <a:pt x="35746" y="882"/>
                    <a:pt x="37728" y="889"/>
                    <a:pt x="39684" y="893"/>
                  </a:cubicBezTo>
                  <a:cubicBezTo>
                    <a:pt x="41729" y="902"/>
                    <a:pt x="43823" y="910"/>
                    <a:pt x="45913" y="910"/>
                  </a:cubicBezTo>
                  <a:cubicBezTo>
                    <a:pt x="46779" y="910"/>
                    <a:pt x="47645" y="909"/>
                    <a:pt x="48506" y="905"/>
                  </a:cubicBezTo>
                  <a:cubicBezTo>
                    <a:pt x="51090" y="905"/>
                    <a:pt x="53709" y="869"/>
                    <a:pt x="56257" y="834"/>
                  </a:cubicBezTo>
                  <a:cubicBezTo>
                    <a:pt x="59269" y="798"/>
                    <a:pt x="62401" y="750"/>
                    <a:pt x="65473" y="750"/>
                  </a:cubicBezTo>
                  <a:close/>
                  <a:moveTo>
                    <a:pt x="65461" y="0"/>
                  </a:moveTo>
                  <a:cubicBezTo>
                    <a:pt x="62389" y="0"/>
                    <a:pt x="59258" y="36"/>
                    <a:pt x="56233" y="84"/>
                  </a:cubicBezTo>
                  <a:cubicBezTo>
                    <a:pt x="53709" y="107"/>
                    <a:pt x="51078" y="143"/>
                    <a:pt x="48494" y="155"/>
                  </a:cubicBezTo>
                  <a:cubicBezTo>
                    <a:pt x="47636" y="158"/>
                    <a:pt x="46773" y="160"/>
                    <a:pt x="45909" y="160"/>
                  </a:cubicBezTo>
                  <a:cubicBezTo>
                    <a:pt x="43823" y="160"/>
                    <a:pt x="41729" y="151"/>
                    <a:pt x="39684" y="143"/>
                  </a:cubicBezTo>
                  <a:cubicBezTo>
                    <a:pt x="37728" y="139"/>
                    <a:pt x="35744" y="132"/>
                    <a:pt x="33748" y="132"/>
                  </a:cubicBezTo>
                  <a:cubicBezTo>
                    <a:pt x="30544" y="132"/>
                    <a:pt x="27309" y="148"/>
                    <a:pt x="24110" y="215"/>
                  </a:cubicBezTo>
                  <a:cubicBezTo>
                    <a:pt x="20205" y="286"/>
                    <a:pt x="16240" y="667"/>
                    <a:pt x="12406" y="1036"/>
                  </a:cubicBezTo>
                  <a:lnTo>
                    <a:pt x="10430" y="1227"/>
                  </a:lnTo>
                  <a:cubicBezTo>
                    <a:pt x="4501" y="1774"/>
                    <a:pt x="1274" y="3763"/>
                    <a:pt x="262" y="7477"/>
                  </a:cubicBezTo>
                  <a:cubicBezTo>
                    <a:pt x="36" y="8335"/>
                    <a:pt x="83" y="9204"/>
                    <a:pt x="131" y="10049"/>
                  </a:cubicBezTo>
                  <a:cubicBezTo>
                    <a:pt x="143" y="10287"/>
                    <a:pt x="167" y="10537"/>
                    <a:pt x="167" y="10775"/>
                  </a:cubicBezTo>
                  <a:lnTo>
                    <a:pt x="83" y="10775"/>
                  </a:lnTo>
                  <a:lnTo>
                    <a:pt x="83" y="11156"/>
                  </a:lnTo>
                  <a:cubicBezTo>
                    <a:pt x="83" y="11454"/>
                    <a:pt x="72" y="11764"/>
                    <a:pt x="60" y="12061"/>
                  </a:cubicBezTo>
                  <a:cubicBezTo>
                    <a:pt x="0" y="12787"/>
                    <a:pt x="12" y="13514"/>
                    <a:pt x="95" y="14228"/>
                  </a:cubicBezTo>
                  <a:cubicBezTo>
                    <a:pt x="250" y="15324"/>
                    <a:pt x="607" y="16419"/>
                    <a:pt x="965" y="17443"/>
                  </a:cubicBezTo>
                  <a:cubicBezTo>
                    <a:pt x="2131" y="20848"/>
                    <a:pt x="5191" y="22884"/>
                    <a:pt x="9811" y="23360"/>
                  </a:cubicBezTo>
                  <a:cubicBezTo>
                    <a:pt x="18657" y="24253"/>
                    <a:pt x="27551" y="24718"/>
                    <a:pt x="36445" y="24729"/>
                  </a:cubicBezTo>
                  <a:cubicBezTo>
                    <a:pt x="39279" y="24729"/>
                    <a:pt x="42065" y="24682"/>
                    <a:pt x="44827" y="24575"/>
                  </a:cubicBezTo>
                  <a:cubicBezTo>
                    <a:pt x="53019" y="24277"/>
                    <a:pt x="61055" y="23967"/>
                    <a:pt x="69164" y="23325"/>
                  </a:cubicBezTo>
                  <a:cubicBezTo>
                    <a:pt x="74283" y="22920"/>
                    <a:pt x="76879" y="20622"/>
                    <a:pt x="77546" y="18776"/>
                  </a:cubicBezTo>
                  <a:cubicBezTo>
                    <a:pt x="79177" y="14240"/>
                    <a:pt x="80320" y="8882"/>
                    <a:pt x="76414" y="3572"/>
                  </a:cubicBezTo>
                  <a:cubicBezTo>
                    <a:pt x="75093" y="1750"/>
                    <a:pt x="73355" y="798"/>
                    <a:pt x="70771" y="441"/>
                  </a:cubicBezTo>
                  <a:cubicBezTo>
                    <a:pt x="69175" y="226"/>
                    <a:pt x="67306" y="0"/>
                    <a:pt x="65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19"/>
            <p:cNvGrpSpPr/>
            <p:nvPr/>
          </p:nvGrpSpPr>
          <p:grpSpPr>
            <a:xfrm>
              <a:off x="550674" y="1044351"/>
              <a:ext cx="527391" cy="520511"/>
              <a:chOff x="573224" y="960525"/>
              <a:chExt cx="612319" cy="604332"/>
            </a:xfrm>
          </p:grpSpPr>
          <p:sp>
            <p:nvSpPr>
              <p:cNvPr id="2018" name="Google Shape;2018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9"/>
              <p:cNvSpPr/>
              <p:nvPr/>
            </p:nvSpPr>
            <p:spPr>
              <a:xfrm>
                <a:off x="573224" y="960525"/>
                <a:ext cx="612319" cy="604332"/>
              </a:xfrm>
              <a:custGeom>
                <a:avLst/>
                <a:gdLst/>
                <a:ahLst/>
                <a:cxnLst/>
                <a:rect l="l" t="t" r="r" b="b"/>
                <a:pathLst>
                  <a:path w="27290" h="26934" extrusionOk="0">
                    <a:moveTo>
                      <a:pt x="13526" y="763"/>
                    </a:moveTo>
                    <a:cubicBezTo>
                      <a:pt x="19813" y="894"/>
                      <a:pt x="26540" y="5978"/>
                      <a:pt x="26516" y="13336"/>
                    </a:cubicBezTo>
                    <a:cubicBezTo>
                      <a:pt x="26266" y="21135"/>
                      <a:pt x="19396" y="26088"/>
                      <a:pt x="13169" y="26183"/>
                    </a:cubicBezTo>
                    <a:cubicBezTo>
                      <a:pt x="13099" y="26185"/>
                      <a:pt x="13029" y="26186"/>
                      <a:pt x="12959" y="26186"/>
                    </a:cubicBezTo>
                    <a:cubicBezTo>
                      <a:pt x="10233" y="26186"/>
                      <a:pt x="7322" y="24838"/>
                      <a:pt x="4954" y="22516"/>
                    </a:cubicBezTo>
                    <a:cubicBezTo>
                      <a:pt x="2358" y="19968"/>
                      <a:pt x="799" y="16611"/>
                      <a:pt x="787" y="13515"/>
                    </a:cubicBezTo>
                    <a:cubicBezTo>
                      <a:pt x="763" y="10693"/>
                      <a:pt x="2370" y="7419"/>
                      <a:pt x="5073" y="4764"/>
                    </a:cubicBezTo>
                    <a:cubicBezTo>
                      <a:pt x="7633" y="2252"/>
                      <a:pt x="10716" y="763"/>
                      <a:pt x="13372" y="763"/>
                    </a:cubicBezTo>
                    <a:close/>
                    <a:moveTo>
                      <a:pt x="13398" y="0"/>
                    </a:moveTo>
                    <a:cubicBezTo>
                      <a:pt x="10545" y="0"/>
                      <a:pt x="7247" y="1554"/>
                      <a:pt x="4537" y="4216"/>
                    </a:cubicBezTo>
                    <a:cubicBezTo>
                      <a:pt x="1692" y="7014"/>
                      <a:pt x="1" y="10491"/>
                      <a:pt x="25" y="13503"/>
                    </a:cubicBezTo>
                    <a:cubicBezTo>
                      <a:pt x="37" y="16801"/>
                      <a:pt x="1680" y="20361"/>
                      <a:pt x="4406" y="23040"/>
                    </a:cubicBezTo>
                    <a:cubicBezTo>
                      <a:pt x="6942" y="25528"/>
                      <a:pt x="10074" y="26933"/>
                      <a:pt x="13026" y="26933"/>
                    </a:cubicBezTo>
                    <a:lnTo>
                      <a:pt x="13169" y="26933"/>
                    </a:lnTo>
                    <a:cubicBezTo>
                      <a:pt x="17027" y="26897"/>
                      <a:pt x="20706" y="25290"/>
                      <a:pt x="23349" y="22480"/>
                    </a:cubicBezTo>
                    <a:cubicBezTo>
                      <a:pt x="25730" y="19956"/>
                      <a:pt x="27159" y="16622"/>
                      <a:pt x="27266" y="13348"/>
                    </a:cubicBezTo>
                    <a:lnTo>
                      <a:pt x="27266" y="13336"/>
                    </a:lnTo>
                    <a:cubicBezTo>
                      <a:pt x="27290" y="5538"/>
                      <a:pt x="20182" y="156"/>
                      <a:pt x="13526" y="1"/>
                    </a:cubicBezTo>
                    <a:cubicBezTo>
                      <a:pt x="13484" y="1"/>
                      <a:pt x="13441" y="0"/>
                      <a:pt x="133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0" name="Google Shape;2020;p19"/>
            <p:cNvSpPr/>
            <p:nvPr/>
          </p:nvSpPr>
          <p:spPr>
            <a:xfrm>
              <a:off x="693902" y="1193250"/>
              <a:ext cx="235775" cy="202725"/>
            </a:xfrm>
            <a:custGeom>
              <a:avLst/>
              <a:gdLst/>
              <a:ahLst/>
              <a:cxnLst/>
              <a:rect l="l" t="t" r="r" b="b"/>
              <a:pathLst>
                <a:path w="9431" h="8109" extrusionOk="0">
                  <a:moveTo>
                    <a:pt x="4871" y="0"/>
                  </a:moveTo>
                  <a:cubicBezTo>
                    <a:pt x="4680" y="0"/>
                    <a:pt x="4513" y="119"/>
                    <a:pt x="4466" y="298"/>
                  </a:cubicBezTo>
                  <a:lnTo>
                    <a:pt x="4430" y="357"/>
                  </a:lnTo>
                  <a:lnTo>
                    <a:pt x="4371" y="453"/>
                  </a:lnTo>
                  <a:cubicBezTo>
                    <a:pt x="4120" y="834"/>
                    <a:pt x="3930" y="1155"/>
                    <a:pt x="3751" y="1453"/>
                  </a:cubicBezTo>
                  <a:cubicBezTo>
                    <a:pt x="3644" y="1631"/>
                    <a:pt x="3537" y="1822"/>
                    <a:pt x="3454" y="2012"/>
                  </a:cubicBezTo>
                  <a:cubicBezTo>
                    <a:pt x="3382" y="2132"/>
                    <a:pt x="3323" y="2262"/>
                    <a:pt x="3251" y="2393"/>
                  </a:cubicBezTo>
                  <a:cubicBezTo>
                    <a:pt x="3168" y="2548"/>
                    <a:pt x="3073" y="2691"/>
                    <a:pt x="2989" y="2846"/>
                  </a:cubicBezTo>
                  <a:cubicBezTo>
                    <a:pt x="2918" y="2953"/>
                    <a:pt x="2858" y="3072"/>
                    <a:pt x="2787" y="3191"/>
                  </a:cubicBezTo>
                  <a:lnTo>
                    <a:pt x="2418" y="3870"/>
                  </a:lnTo>
                  <a:lnTo>
                    <a:pt x="918" y="6513"/>
                  </a:lnTo>
                  <a:cubicBezTo>
                    <a:pt x="822" y="6692"/>
                    <a:pt x="739" y="6870"/>
                    <a:pt x="656" y="7061"/>
                  </a:cubicBezTo>
                  <a:cubicBezTo>
                    <a:pt x="632" y="7132"/>
                    <a:pt x="596" y="7215"/>
                    <a:pt x="549" y="7287"/>
                  </a:cubicBezTo>
                  <a:cubicBezTo>
                    <a:pt x="489" y="7323"/>
                    <a:pt x="441" y="7370"/>
                    <a:pt x="406" y="7430"/>
                  </a:cubicBezTo>
                  <a:lnTo>
                    <a:pt x="322" y="7561"/>
                  </a:lnTo>
                  <a:lnTo>
                    <a:pt x="322" y="7585"/>
                  </a:lnTo>
                  <a:lnTo>
                    <a:pt x="1" y="8001"/>
                  </a:lnTo>
                  <a:lnTo>
                    <a:pt x="596" y="8108"/>
                  </a:lnTo>
                  <a:lnTo>
                    <a:pt x="691" y="8108"/>
                  </a:lnTo>
                  <a:cubicBezTo>
                    <a:pt x="834" y="8108"/>
                    <a:pt x="965" y="8061"/>
                    <a:pt x="1072" y="7966"/>
                  </a:cubicBezTo>
                  <a:cubicBezTo>
                    <a:pt x="1344" y="7882"/>
                    <a:pt x="1615" y="7844"/>
                    <a:pt x="1887" y="7844"/>
                  </a:cubicBezTo>
                  <a:cubicBezTo>
                    <a:pt x="1925" y="7844"/>
                    <a:pt x="1963" y="7845"/>
                    <a:pt x="2001" y="7847"/>
                  </a:cubicBezTo>
                  <a:cubicBezTo>
                    <a:pt x="2489" y="7847"/>
                    <a:pt x="2977" y="7787"/>
                    <a:pt x="3454" y="7680"/>
                  </a:cubicBezTo>
                  <a:cubicBezTo>
                    <a:pt x="3775" y="7608"/>
                    <a:pt x="4120" y="7549"/>
                    <a:pt x="4442" y="7489"/>
                  </a:cubicBezTo>
                  <a:lnTo>
                    <a:pt x="4656" y="7442"/>
                  </a:lnTo>
                  <a:cubicBezTo>
                    <a:pt x="4763" y="7418"/>
                    <a:pt x="4871" y="7370"/>
                    <a:pt x="4954" y="7311"/>
                  </a:cubicBezTo>
                  <a:lnTo>
                    <a:pt x="5109" y="7239"/>
                  </a:lnTo>
                  <a:lnTo>
                    <a:pt x="5144" y="7215"/>
                  </a:lnTo>
                  <a:lnTo>
                    <a:pt x="5216" y="7215"/>
                  </a:lnTo>
                  <a:cubicBezTo>
                    <a:pt x="5597" y="7239"/>
                    <a:pt x="5966" y="7311"/>
                    <a:pt x="6323" y="7442"/>
                  </a:cubicBezTo>
                  <a:cubicBezTo>
                    <a:pt x="6752" y="7608"/>
                    <a:pt x="7204" y="7739"/>
                    <a:pt x="7633" y="7870"/>
                  </a:cubicBezTo>
                  <a:lnTo>
                    <a:pt x="7835" y="7930"/>
                  </a:lnTo>
                  <a:cubicBezTo>
                    <a:pt x="7942" y="7954"/>
                    <a:pt x="8061" y="7966"/>
                    <a:pt x="8169" y="7977"/>
                  </a:cubicBezTo>
                  <a:lnTo>
                    <a:pt x="8276" y="7977"/>
                  </a:lnTo>
                  <a:lnTo>
                    <a:pt x="8800" y="8025"/>
                  </a:lnTo>
                  <a:lnTo>
                    <a:pt x="8847" y="8025"/>
                  </a:lnTo>
                  <a:lnTo>
                    <a:pt x="8943" y="8037"/>
                  </a:lnTo>
                  <a:cubicBezTo>
                    <a:pt x="8955" y="8038"/>
                    <a:pt x="8967" y="8039"/>
                    <a:pt x="8979" y="8039"/>
                  </a:cubicBezTo>
                  <a:cubicBezTo>
                    <a:pt x="9109" y="8039"/>
                    <a:pt x="9235" y="7980"/>
                    <a:pt x="9312" y="7882"/>
                  </a:cubicBezTo>
                  <a:lnTo>
                    <a:pt x="9324" y="7870"/>
                  </a:lnTo>
                  <a:cubicBezTo>
                    <a:pt x="9431" y="7716"/>
                    <a:pt x="9431" y="7513"/>
                    <a:pt x="9324" y="7358"/>
                  </a:cubicBezTo>
                  <a:lnTo>
                    <a:pt x="7907" y="5108"/>
                  </a:lnTo>
                  <a:lnTo>
                    <a:pt x="7930" y="5084"/>
                  </a:lnTo>
                  <a:lnTo>
                    <a:pt x="7490" y="4310"/>
                  </a:lnTo>
                  <a:cubicBezTo>
                    <a:pt x="7264" y="3929"/>
                    <a:pt x="7049" y="3560"/>
                    <a:pt x="6835" y="3179"/>
                  </a:cubicBezTo>
                  <a:cubicBezTo>
                    <a:pt x="6764" y="3048"/>
                    <a:pt x="6692" y="2894"/>
                    <a:pt x="6621" y="2751"/>
                  </a:cubicBezTo>
                  <a:cubicBezTo>
                    <a:pt x="6549" y="2596"/>
                    <a:pt x="6490" y="2465"/>
                    <a:pt x="6406" y="2322"/>
                  </a:cubicBezTo>
                  <a:cubicBezTo>
                    <a:pt x="6287" y="2084"/>
                    <a:pt x="6145" y="1858"/>
                    <a:pt x="5990" y="1643"/>
                  </a:cubicBezTo>
                  <a:cubicBezTo>
                    <a:pt x="5775" y="1381"/>
                    <a:pt x="5609" y="1096"/>
                    <a:pt x="5478" y="786"/>
                  </a:cubicBezTo>
                  <a:cubicBezTo>
                    <a:pt x="5418" y="643"/>
                    <a:pt x="5347" y="500"/>
                    <a:pt x="5252" y="369"/>
                  </a:cubicBezTo>
                  <a:lnTo>
                    <a:pt x="5240" y="298"/>
                  </a:lnTo>
                  <a:lnTo>
                    <a:pt x="5216" y="250"/>
                  </a:lnTo>
                  <a:cubicBezTo>
                    <a:pt x="5168" y="107"/>
                    <a:pt x="5025" y="0"/>
                    <a:pt x="4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 txBox="1"/>
            <p:nvPr/>
          </p:nvSpPr>
          <p:spPr>
            <a:xfrm>
              <a:off x="1155175" y="1092900"/>
              <a:ext cx="12927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OBJETIVOS</a:t>
              </a:r>
              <a:endParaRPr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46" name="Google Shape;2046;p19"/>
          <p:cNvSpPr/>
          <p:nvPr/>
        </p:nvSpPr>
        <p:spPr>
          <a:xfrm>
            <a:off x="614957" y="2068847"/>
            <a:ext cx="255819" cy="366153"/>
          </a:xfrm>
          <a:custGeom>
            <a:avLst/>
            <a:gdLst/>
            <a:ahLst/>
            <a:cxnLst/>
            <a:rect l="l" t="t" r="r" b="b"/>
            <a:pathLst>
              <a:path w="14658" h="20980" extrusionOk="0">
                <a:moveTo>
                  <a:pt x="7121" y="3608"/>
                </a:moveTo>
                <a:cubicBezTo>
                  <a:pt x="7454" y="3608"/>
                  <a:pt x="7787" y="3656"/>
                  <a:pt x="8109" y="3739"/>
                </a:cubicBezTo>
                <a:cubicBezTo>
                  <a:pt x="8788" y="3917"/>
                  <a:pt x="9419" y="4263"/>
                  <a:pt x="9931" y="4739"/>
                </a:cubicBezTo>
                <a:cubicBezTo>
                  <a:pt x="10514" y="5251"/>
                  <a:pt x="10919" y="6025"/>
                  <a:pt x="11074" y="6942"/>
                </a:cubicBezTo>
                <a:cubicBezTo>
                  <a:pt x="11169" y="7430"/>
                  <a:pt x="11169" y="7930"/>
                  <a:pt x="11062" y="8418"/>
                </a:cubicBezTo>
                <a:cubicBezTo>
                  <a:pt x="10847" y="9263"/>
                  <a:pt x="10454" y="9966"/>
                  <a:pt x="9943" y="10430"/>
                </a:cubicBezTo>
                <a:cubicBezTo>
                  <a:pt x="9609" y="10716"/>
                  <a:pt x="9228" y="10930"/>
                  <a:pt x="8823" y="11061"/>
                </a:cubicBezTo>
                <a:cubicBezTo>
                  <a:pt x="8490" y="11180"/>
                  <a:pt x="8133" y="11264"/>
                  <a:pt x="7787" y="11287"/>
                </a:cubicBezTo>
                <a:lnTo>
                  <a:pt x="7704" y="11287"/>
                </a:lnTo>
                <a:lnTo>
                  <a:pt x="7645" y="11311"/>
                </a:lnTo>
                <a:cubicBezTo>
                  <a:pt x="7609" y="11323"/>
                  <a:pt x="7573" y="11347"/>
                  <a:pt x="7537" y="11359"/>
                </a:cubicBezTo>
                <a:cubicBezTo>
                  <a:pt x="7478" y="11383"/>
                  <a:pt x="7442" y="11395"/>
                  <a:pt x="7442" y="11395"/>
                </a:cubicBezTo>
                <a:cubicBezTo>
                  <a:pt x="7228" y="11478"/>
                  <a:pt x="7002" y="11526"/>
                  <a:pt x="6775" y="11561"/>
                </a:cubicBezTo>
                <a:cubicBezTo>
                  <a:pt x="6418" y="11537"/>
                  <a:pt x="6061" y="11478"/>
                  <a:pt x="5716" y="11359"/>
                </a:cubicBezTo>
                <a:cubicBezTo>
                  <a:pt x="5073" y="11085"/>
                  <a:pt x="4501" y="10645"/>
                  <a:pt x="4085" y="10085"/>
                </a:cubicBezTo>
                <a:cubicBezTo>
                  <a:pt x="3882" y="9847"/>
                  <a:pt x="3704" y="9585"/>
                  <a:pt x="3549" y="9311"/>
                </a:cubicBezTo>
                <a:cubicBezTo>
                  <a:pt x="3370" y="8954"/>
                  <a:pt x="3251" y="8585"/>
                  <a:pt x="3168" y="8192"/>
                </a:cubicBezTo>
                <a:cubicBezTo>
                  <a:pt x="3096" y="7799"/>
                  <a:pt x="3096" y="7406"/>
                  <a:pt x="3168" y="7013"/>
                </a:cubicBezTo>
                <a:cubicBezTo>
                  <a:pt x="3239" y="6549"/>
                  <a:pt x="3394" y="6096"/>
                  <a:pt x="3608" y="5680"/>
                </a:cubicBezTo>
                <a:cubicBezTo>
                  <a:pt x="4132" y="4739"/>
                  <a:pt x="5001" y="4048"/>
                  <a:pt x="6025" y="3763"/>
                </a:cubicBezTo>
                <a:cubicBezTo>
                  <a:pt x="6383" y="3667"/>
                  <a:pt x="6752" y="3608"/>
                  <a:pt x="7121" y="3608"/>
                </a:cubicBezTo>
                <a:close/>
                <a:moveTo>
                  <a:pt x="7609" y="0"/>
                </a:moveTo>
                <a:lnTo>
                  <a:pt x="7526" y="24"/>
                </a:lnTo>
                <a:lnTo>
                  <a:pt x="7406" y="36"/>
                </a:lnTo>
                <a:cubicBezTo>
                  <a:pt x="7276" y="48"/>
                  <a:pt x="7156" y="72"/>
                  <a:pt x="7037" y="107"/>
                </a:cubicBezTo>
                <a:lnTo>
                  <a:pt x="6823" y="191"/>
                </a:lnTo>
                <a:cubicBezTo>
                  <a:pt x="6633" y="274"/>
                  <a:pt x="6430" y="346"/>
                  <a:pt x="6228" y="393"/>
                </a:cubicBezTo>
                <a:cubicBezTo>
                  <a:pt x="5406" y="524"/>
                  <a:pt x="4620" y="798"/>
                  <a:pt x="3906" y="1191"/>
                </a:cubicBezTo>
                <a:cubicBezTo>
                  <a:pt x="3227" y="1548"/>
                  <a:pt x="2596" y="2001"/>
                  <a:pt x="2049" y="2536"/>
                </a:cubicBezTo>
                <a:cubicBezTo>
                  <a:pt x="1501" y="3072"/>
                  <a:pt x="1049" y="3703"/>
                  <a:pt x="691" y="4382"/>
                </a:cubicBezTo>
                <a:cubicBezTo>
                  <a:pt x="394" y="5001"/>
                  <a:pt x="191" y="5656"/>
                  <a:pt x="84" y="6334"/>
                </a:cubicBezTo>
                <a:lnTo>
                  <a:pt x="13" y="6954"/>
                </a:lnTo>
                <a:lnTo>
                  <a:pt x="13" y="6977"/>
                </a:lnTo>
                <a:cubicBezTo>
                  <a:pt x="1" y="7108"/>
                  <a:pt x="1" y="7239"/>
                  <a:pt x="1" y="7370"/>
                </a:cubicBezTo>
                <a:lnTo>
                  <a:pt x="1" y="7597"/>
                </a:lnTo>
                <a:cubicBezTo>
                  <a:pt x="1" y="8001"/>
                  <a:pt x="60" y="8418"/>
                  <a:pt x="179" y="8823"/>
                </a:cubicBezTo>
                <a:cubicBezTo>
                  <a:pt x="406" y="9609"/>
                  <a:pt x="691" y="10394"/>
                  <a:pt x="1037" y="11145"/>
                </a:cubicBezTo>
                <a:cubicBezTo>
                  <a:pt x="1382" y="11883"/>
                  <a:pt x="1763" y="12609"/>
                  <a:pt x="2180" y="13311"/>
                </a:cubicBezTo>
                <a:lnTo>
                  <a:pt x="2406" y="13716"/>
                </a:lnTo>
                <a:cubicBezTo>
                  <a:pt x="3335" y="15347"/>
                  <a:pt x="4418" y="17038"/>
                  <a:pt x="5918" y="19205"/>
                </a:cubicBezTo>
                <a:lnTo>
                  <a:pt x="6871" y="20562"/>
                </a:lnTo>
                <a:cubicBezTo>
                  <a:pt x="6883" y="20574"/>
                  <a:pt x="6883" y="20586"/>
                  <a:pt x="6895" y="20598"/>
                </a:cubicBezTo>
                <a:lnTo>
                  <a:pt x="7109" y="20979"/>
                </a:lnTo>
                <a:lnTo>
                  <a:pt x="7454" y="20717"/>
                </a:lnTo>
                <a:cubicBezTo>
                  <a:pt x="7490" y="20681"/>
                  <a:pt x="7526" y="20646"/>
                  <a:pt x="7561" y="20610"/>
                </a:cubicBezTo>
                <a:lnTo>
                  <a:pt x="8038" y="19979"/>
                </a:lnTo>
                <a:cubicBezTo>
                  <a:pt x="8347" y="19562"/>
                  <a:pt x="8657" y="19134"/>
                  <a:pt x="8954" y="18705"/>
                </a:cubicBezTo>
                <a:cubicBezTo>
                  <a:pt x="9585" y="17836"/>
                  <a:pt x="10169" y="16955"/>
                  <a:pt x="10716" y="16109"/>
                </a:cubicBezTo>
                <a:lnTo>
                  <a:pt x="11050" y="15574"/>
                </a:lnTo>
                <a:cubicBezTo>
                  <a:pt x="11895" y="14252"/>
                  <a:pt x="12764" y="12883"/>
                  <a:pt x="13467" y="11442"/>
                </a:cubicBezTo>
                <a:cubicBezTo>
                  <a:pt x="13967" y="10454"/>
                  <a:pt x="14324" y="9394"/>
                  <a:pt x="14538" y="8311"/>
                </a:cubicBezTo>
                <a:cubicBezTo>
                  <a:pt x="14657" y="7430"/>
                  <a:pt x="14586" y="6537"/>
                  <a:pt x="14336" y="5680"/>
                </a:cubicBezTo>
                <a:cubicBezTo>
                  <a:pt x="13776" y="3846"/>
                  <a:pt x="12598" y="2251"/>
                  <a:pt x="11002" y="1191"/>
                </a:cubicBezTo>
                <a:cubicBezTo>
                  <a:pt x="10169" y="655"/>
                  <a:pt x="9228" y="298"/>
                  <a:pt x="8252" y="131"/>
                </a:cubicBezTo>
                <a:cubicBezTo>
                  <a:pt x="8157" y="107"/>
                  <a:pt x="8049" y="84"/>
                  <a:pt x="7954" y="72"/>
                </a:cubicBezTo>
                <a:cubicBezTo>
                  <a:pt x="7847" y="48"/>
                  <a:pt x="7776" y="48"/>
                  <a:pt x="7692" y="24"/>
                </a:cubicBezTo>
                <a:lnTo>
                  <a:pt x="760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19"/>
          <p:cNvSpPr/>
          <p:nvPr/>
        </p:nvSpPr>
        <p:spPr>
          <a:xfrm>
            <a:off x="621369" y="1939673"/>
            <a:ext cx="255819" cy="366153"/>
          </a:xfrm>
          <a:custGeom>
            <a:avLst/>
            <a:gdLst/>
            <a:ahLst/>
            <a:cxnLst/>
            <a:rect l="l" t="t" r="r" b="b"/>
            <a:pathLst>
              <a:path w="14658" h="20980" extrusionOk="0">
                <a:moveTo>
                  <a:pt x="7121" y="3608"/>
                </a:moveTo>
                <a:cubicBezTo>
                  <a:pt x="7454" y="3608"/>
                  <a:pt x="7787" y="3656"/>
                  <a:pt x="8109" y="3739"/>
                </a:cubicBezTo>
                <a:cubicBezTo>
                  <a:pt x="8788" y="3917"/>
                  <a:pt x="9419" y="4263"/>
                  <a:pt x="9931" y="4739"/>
                </a:cubicBezTo>
                <a:cubicBezTo>
                  <a:pt x="10514" y="5251"/>
                  <a:pt x="10919" y="6025"/>
                  <a:pt x="11074" y="6942"/>
                </a:cubicBezTo>
                <a:cubicBezTo>
                  <a:pt x="11169" y="7430"/>
                  <a:pt x="11169" y="7930"/>
                  <a:pt x="11062" y="8418"/>
                </a:cubicBezTo>
                <a:cubicBezTo>
                  <a:pt x="10847" y="9263"/>
                  <a:pt x="10454" y="9966"/>
                  <a:pt x="9943" y="10430"/>
                </a:cubicBezTo>
                <a:cubicBezTo>
                  <a:pt x="9609" y="10716"/>
                  <a:pt x="9228" y="10930"/>
                  <a:pt x="8823" y="11061"/>
                </a:cubicBezTo>
                <a:cubicBezTo>
                  <a:pt x="8490" y="11180"/>
                  <a:pt x="8133" y="11264"/>
                  <a:pt x="7787" y="11287"/>
                </a:cubicBezTo>
                <a:lnTo>
                  <a:pt x="7704" y="11287"/>
                </a:lnTo>
                <a:lnTo>
                  <a:pt x="7645" y="11311"/>
                </a:lnTo>
                <a:cubicBezTo>
                  <a:pt x="7609" y="11323"/>
                  <a:pt x="7573" y="11347"/>
                  <a:pt x="7537" y="11359"/>
                </a:cubicBezTo>
                <a:cubicBezTo>
                  <a:pt x="7478" y="11383"/>
                  <a:pt x="7442" y="11395"/>
                  <a:pt x="7442" y="11395"/>
                </a:cubicBezTo>
                <a:cubicBezTo>
                  <a:pt x="7228" y="11478"/>
                  <a:pt x="7002" y="11526"/>
                  <a:pt x="6775" y="11561"/>
                </a:cubicBezTo>
                <a:cubicBezTo>
                  <a:pt x="6418" y="11537"/>
                  <a:pt x="6061" y="11478"/>
                  <a:pt x="5716" y="11359"/>
                </a:cubicBezTo>
                <a:cubicBezTo>
                  <a:pt x="5073" y="11085"/>
                  <a:pt x="4501" y="10645"/>
                  <a:pt x="4085" y="10085"/>
                </a:cubicBezTo>
                <a:cubicBezTo>
                  <a:pt x="3882" y="9847"/>
                  <a:pt x="3704" y="9585"/>
                  <a:pt x="3549" y="9311"/>
                </a:cubicBezTo>
                <a:cubicBezTo>
                  <a:pt x="3370" y="8954"/>
                  <a:pt x="3251" y="8585"/>
                  <a:pt x="3168" y="8192"/>
                </a:cubicBezTo>
                <a:cubicBezTo>
                  <a:pt x="3096" y="7799"/>
                  <a:pt x="3096" y="7406"/>
                  <a:pt x="3168" y="7013"/>
                </a:cubicBezTo>
                <a:cubicBezTo>
                  <a:pt x="3239" y="6549"/>
                  <a:pt x="3394" y="6096"/>
                  <a:pt x="3608" y="5680"/>
                </a:cubicBezTo>
                <a:cubicBezTo>
                  <a:pt x="4132" y="4739"/>
                  <a:pt x="5001" y="4048"/>
                  <a:pt x="6025" y="3763"/>
                </a:cubicBezTo>
                <a:cubicBezTo>
                  <a:pt x="6383" y="3667"/>
                  <a:pt x="6752" y="3608"/>
                  <a:pt x="7121" y="3608"/>
                </a:cubicBezTo>
                <a:close/>
                <a:moveTo>
                  <a:pt x="7609" y="0"/>
                </a:moveTo>
                <a:lnTo>
                  <a:pt x="7526" y="24"/>
                </a:lnTo>
                <a:lnTo>
                  <a:pt x="7406" y="36"/>
                </a:lnTo>
                <a:cubicBezTo>
                  <a:pt x="7276" y="48"/>
                  <a:pt x="7156" y="72"/>
                  <a:pt x="7037" y="107"/>
                </a:cubicBezTo>
                <a:lnTo>
                  <a:pt x="6823" y="191"/>
                </a:lnTo>
                <a:cubicBezTo>
                  <a:pt x="6633" y="274"/>
                  <a:pt x="6430" y="346"/>
                  <a:pt x="6228" y="393"/>
                </a:cubicBezTo>
                <a:cubicBezTo>
                  <a:pt x="5406" y="524"/>
                  <a:pt x="4620" y="798"/>
                  <a:pt x="3906" y="1191"/>
                </a:cubicBezTo>
                <a:cubicBezTo>
                  <a:pt x="3227" y="1548"/>
                  <a:pt x="2596" y="2001"/>
                  <a:pt x="2049" y="2536"/>
                </a:cubicBezTo>
                <a:cubicBezTo>
                  <a:pt x="1501" y="3072"/>
                  <a:pt x="1049" y="3703"/>
                  <a:pt x="691" y="4382"/>
                </a:cubicBezTo>
                <a:cubicBezTo>
                  <a:pt x="394" y="5001"/>
                  <a:pt x="191" y="5656"/>
                  <a:pt x="84" y="6334"/>
                </a:cubicBezTo>
                <a:lnTo>
                  <a:pt x="13" y="6954"/>
                </a:lnTo>
                <a:lnTo>
                  <a:pt x="13" y="6977"/>
                </a:lnTo>
                <a:cubicBezTo>
                  <a:pt x="1" y="7108"/>
                  <a:pt x="1" y="7239"/>
                  <a:pt x="1" y="7370"/>
                </a:cubicBezTo>
                <a:lnTo>
                  <a:pt x="1" y="7597"/>
                </a:lnTo>
                <a:cubicBezTo>
                  <a:pt x="1" y="8001"/>
                  <a:pt x="60" y="8418"/>
                  <a:pt x="179" y="8823"/>
                </a:cubicBezTo>
                <a:cubicBezTo>
                  <a:pt x="406" y="9609"/>
                  <a:pt x="691" y="10394"/>
                  <a:pt x="1037" y="11145"/>
                </a:cubicBezTo>
                <a:cubicBezTo>
                  <a:pt x="1382" y="11883"/>
                  <a:pt x="1763" y="12609"/>
                  <a:pt x="2180" y="13311"/>
                </a:cubicBezTo>
                <a:lnTo>
                  <a:pt x="2406" y="13716"/>
                </a:lnTo>
                <a:cubicBezTo>
                  <a:pt x="3335" y="15347"/>
                  <a:pt x="4418" y="17038"/>
                  <a:pt x="5918" y="19205"/>
                </a:cubicBezTo>
                <a:lnTo>
                  <a:pt x="6871" y="20562"/>
                </a:lnTo>
                <a:cubicBezTo>
                  <a:pt x="6883" y="20574"/>
                  <a:pt x="6883" y="20586"/>
                  <a:pt x="6895" y="20598"/>
                </a:cubicBezTo>
                <a:lnTo>
                  <a:pt x="7109" y="20979"/>
                </a:lnTo>
                <a:lnTo>
                  <a:pt x="7454" y="20717"/>
                </a:lnTo>
                <a:cubicBezTo>
                  <a:pt x="7490" y="20681"/>
                  <a:pt x="7526" y="20646"/>
                  <a:pt x="7561" y="20610"/>
                </a:cubicBezTo>
                <a:lnTo>
                  <a:pt x="8038" y="19979"/>
                </a:lnTo>
                <a:cubicBezTo>
                  <a:pt x="8347" y="19562"/>
                  <a:pt x="8657" y="19134"/>
                  <a:pt x="8954" y="18705"/>
                </a:cubicBezTo>
                <a:cubicBezTo>
                  <a:pt x="9585" y="17836"/>
                  <a:pt x="10169" y="16955"/>
                  <a:pt x="10716" y="16109"/>
                </a:cubicBezTo>
                <a:lnTo>
                  <a:pt x="11050" y="15574"/>
                </a:lnTo>
                <a:cubicBezTo>
                  <a:pt x="11895" y="14252"/>
                  <a:pt x="12764" y="12883"/>
                  <a:pt x="13467" y="11442"/>
                </a:cubicBezTo>
                <a:cubicBezTo>
                  <a:pt x="13967" y="10454"/>
                  <a:pt x="14324" y="9394"/>
                  <a:pt x="14538" y="8311"/>
                </a:cubicBezTo>
                <a:cubicBezTo>
                  <a:pt x="14657" y="7430"/>
                  <a:pt x="14586" y="6537"/>
                  <a:pt x="14336" y="5680"/>
                </a:cubicBezTo>
                <a:cubicBezTo>
                  <a:pt x="13776" y="3846"/>
                  <a:pt x="12598" y="2251"/>
                  <a:pt x="11002" y="1191"/>
                </a:cubicBezTo>
                <a:cubicBezTo>
                  <a:pt x="10169" y="655"/>
                  <a:pt x="9228" y="298"/>
                  <a:pt x="8252" y="131"/>
                </a:cubicBezTo>
                <a:cubicBezTo>
                  <a:pt x="8157" y="107"/>
                  <a:pt x="8049" y="84"/>
                  <a:pt x="7954" y="72"/>
                </a:cubicBezTo>
                <a:cubicBezTo>
                  <a:pt x="7847" y="48"/>
                  <a:pt x="7776" y="48"/>
                  <a:pt x="7692" y="24"/>
                </a:cubicBezTo>
                <a:lnTo>
                  <a:pt x="7609" y="0"/>
                </a:lnTo>
                <a:close/>
              </a:path>
            </a:pathLst>
          </a:custGeom>
          <a:solidFill>
            <a:srgbClr val="49AED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19"/>
          <p:cNvSpPr/>
          <p:nvPr/>
        </p:nvSpPr>
        <p:spPr>
          <a:xfrm>
            <a:off x="614957" y="3959241"/>
            <a:ext cx="255819" cy="366153"/>
          </a:xfrm>
          <a:custGeom>
            <a:avLst/>
            <a:gdLst/>
            <a:ahLst/>
            <a:cxnLst/>
            <a:rect l="l" t="t" r="r" b="b"/>
            <a:pathLst>
              <a:path w="14658" h="20980" extrusionOk="0">
                <a:moveTo>
                  <a:pt x="7121" y="3608"/>
                </a:moveTo>
                <a:cubicBezTo>
                  <a:pt x="7454" y="3608"/>
                  <a:pt x="7787" y="3656"/>
                  <a:pt x="8109" y="3739"/>
                </a:cubicBezTo>
                <a:cubicBezTo>
                  <a:pt x="8788" y="3917"/>
                  <a:pt x="9419" y="4263"/>
                  <a:pt x="9931" y="4739"/>
                </a:cubicBezTo>
                <a:cubicBezTo>
                  <a:pt x="10514" y="5251"/>
                  <a:pt x="10919" y="6025"/>
                  <a:pt x="11074" y="6942"/>
                </a:cubicBezTo>
                <a:cubicBezTo>
                  <a:pt x="11169" y="7430"/>
                  <a:pt x="11169" y="7930"/>
                  <a:pt x="11062" y="8418"/>
                </a:cubicBezTo>
                <a:cubicBezTo>
                  <a:pt x="10847" y="9263"/>
                  <a:pt x="10454" y="9966"/>
                  <a:pt x="9943" y="10430"/>
                </a:cubicBezTo>
                <a:cubicBezTo>
                  <a:pt x="9609" y="10716"/>
                  <a:pt x="9228" y="10930"/>
                  <a:pt x="8823" y="11061"/>
                </a:cubicBezTo>
                <a:cubicBezTo>
                  <a:pt x="8490" y="11180"/>
                  <a:pt x="8133" y="11264"/>
                  <a:pt x="7787" y="11287"/>
                </a:cubicBezTo>
                <a:lnTo>
                  <a:pt x="7704" y="11287"/>
                </a:lnTo>
                <a:lnTo>
                  <a:pt x="7645" y="11311"/>
                </a:lnTo>
                <a:cubicBezTo>
                  <a:pt x="7609" y="11323"/>
                  <a:pt x="7573" y="11347"/>
                  <a:pt x="7537" y="11359"/>
                </a:cubicBezTo>
                <a:cubicBezTo>
                  <a:pt x="7478" y="11383"/>
                  <a:pt x="7442" y="11395"/>
                  <a:pt x="7442" y="11395"/>
                </a:cubicBezTo>
                <a:cubicBezTo>
                  <a:pt x="7228" y="11478"/>
                  <a:pt x="7002" y="11526"/>
                  <a:pt x="6775" y="11561"/>
                </a:cubicBezTo>
                <a:cubicBezTo>
                  <a:pt x="6418" y="11537"/>
                  <a:pt x="6061" y="11478"/>
                  <a:pt x="5716" y="11359"/>
                </a:cubicBezTo>
                <a:cubicBezTo>
                  <a:pt x="5073" y="11085"/>
                  <a:pt x="4501" y="10645"/>
                  <a:pt x="4085" y="10085"/>
                </a:cubicBezTo>
                <a:cubicBezTo>
                  <a:pt x="3882" y="9847"/>
                  <a:pt x="3704" y="9585"/>
                  <a:pt x="3549" y="9311"/>
                </a:cubicBezTo>
                <a:cubicBezTo>
                  <a:pt x="3370" y="8954"/>
                  <a:pt x="3251" y="8585"/>
                  <a:pt x="3168" y="8192"/>
                </a:cubicBezTo>
                <a:cubicBezTo>
                  <a:pt x="3096" y="7799"/>
                  <a:pt x="3096" y="7406"/>
                  <a:pt x="3168" y="7013"/>
                </a:cubicBezTo>
                <a:cubicBezTo>
                  <a:pt x="3239" y="6549"/>
                  <a:pt x="3394" y="6096"/>
                  <a:pt x="3608" y="5680"/>
                </a:cubicBezTo>
                <a:cubicBezTo>
                  <a:pt x="4132" y="4739"/>
                  <a:pt x="5001" y="4048"/>
                  <a:pt x="6025" y="3763"/>
                </a:cubicBezTo>
                <a:cubicBezTo>
                  <a:pt x="6383" y="3667"/>
                  <a:pt x="6752" y="3608"/>
                  <a:pt x="7121" y="3608"/>
                </a:cubicBezTo>
                <a:close/>
                <a:moveTo>
                  <a:pt x="7609" y="0"/>
                </a:moveTo>
                <a:lnTo>
                  <a:pt x="7526" y="24"/>
                </a:lnTo>
                <a:lnTo>
                  <a:pt x="7406" y="36"/>
                </a:lnTo>
                <a:cubicBezTo>
                  <a:pt x="7276" y="48"/>
                  <a:pt x="7156" y="72"/>
                  <a:pt x="7037" y="107"/>
                </a:cubicBezTo>
                <a:lnTo>
                  <a:pt x="6823" y="191"/>
                </a:lnTo>
                <a:cubicBezTo>
                  <a:pt x="6633" y="274"/>
                  <a:pt x="6430" y="346"/>
                  <a:pt x="6228" y="393"/>
                </a:cubicBezTo>
                <a:cubicBezTo>
                  <a:pt x="5406" y="524"/>
                  <a:pt x="4620" y="798"/>
                  <a:pt x="3906" y="1191"/>
                </a:cubicBezTo>
                <a:cubicBezTo>
                  <a:pt x="3227" y="1548"/>
                  <a:pt x="2596" y="2001"/>
                  <a:pt x="2049" y="2536"/>
                </a:cubicBezTo>
                <a:cubicBezTo>
                  <a:pt x="1501" y="3072"/>
                  <a:pt x="1049" y="3703"/>
                  <a:pt x="691" y="4382"/>
                </a:cubicBezTo>
                <a:cubicBezTo>
                  <a:pt x="394" y="5001"/>
                  <a:pt x="191" y="5656"/>
                  <a:pt x="84" y="6334"/>
                </a:cubicBezTo>
                <a:lnTo>
                  <a:pt x="13" y="6954"/>
                </a:lnTo>
                <a:lnTo>
                  <a:pt x="13" y="6977"/>
                </a:lnTo>
                <a:cubicBezTo>
                  <a:pt x="1" y="7108"/>
                  <a:pt x="1" y="7239"/>
                  <a:pt x="1" y="7370"/>
                </a:cubicBezTo>
                <a:lnTo>
                  <a:pt x="1" y="7597"/>
                </a:lnTo>
                <a:cubicBezTo>
                  <a:pt x="1" y="8001"/>
                  <a:pt x="60" y="8418"/>
                  <a:pt x="179" y="8823"/>
                </a:cubicBezTo>
                <a:cubicBezTo>
                  <a:pt x="406" y="9609"/>
                  <a:pt x="691" y="10394"/>
                  <a:pt x="1037" y="11145"/>
                </a:cubicBezTo>
                <a:cubicBezTo>
                  <a:pt x="1382" y="11883"/>
                  <a:pt x="1763" y="12609"/>
                  <a:pt x="2180" y="13311"/>
                </a:cubicBezTo>
                <a:lnTo>
                  <a:pt x="2406" y="13716"/>
                </a:lnTo>
                <a:cubicBezTo>
                  <a:pt x="3335" y="15347"/>
                  <a:pt x="4418" y="17038"/>
                  <a:pt x="5918" y="19205"/>
                </a:cubicBezTo>
                <a:lnTo>
                  <a:pt x="6871" y="20562"/>
                </a:lnTo>
                <a:cubicBezTo>
                  <a:pt x="6883" y="20574"/>
                  <a:pt x="6883" y="20586"/>
                  <a:pt x="6895" y="20598"/>
                </a:cubicBezTo>
                <a:lnTo>
                  <a:pt x="7109" y="20979"/>
                </a:lnTo>
                <a:lnTo>
                  <a:pt x="7454" y="20717"/>
                </a:lnTo>
                <a:cubicBezTo>
                  <a:pt x="7490" y="20681"/>
                  <a:pt x="7526" y="20646"/>
                  <a:pt x="7561" y="20610"/>
                </a:cubicBezTo>
                <a:lnTo>
                  <a:pt x="8038" y="19979"/>
                </a:lnTo>
                <a:cubicBezTo>
                  <a:pt x="8347" y="19562"/>
                  <a:pt x="8657" y="19134"/>
                  <a:pt x="8954" y="18705"/>
                </a:cubicBezTo>
                <a:cubicBezTo>
                  <a:pt x="9585" y="17836"/>
                  <a:pt x="10169" y="16955"/>
                  <a:pt x="10716" y="16109"/>
                </a:cubicBezTo>
                <a:lnTo>
                  <a:pt x="11050" y="15574"/>
                </a:lnTo>
                <a:cubicBezTo>
                  <a:pt x="11895" y="14252"/>
                  <a:pt x="12764" y="12883"/>
                  <a:pt x="13467" y="11442"/>
                </a:cubicBezTo>
                <a:cubicBezTo>
                  <a:pt x="13967" y="10454"/>
                  <a:pt x="14324" y="9394"/>
                  <a:pt x="14538" y="8311"/>
                </a:cubicBezTo>
                <a:cubicBezTo>
                  <a:pt x="14657" y="7430"/>
                  <a:pt x="14586" y="6537"/>
                  <a:pt x="14336" y="5680"/>
                </a:cubicBezTo>
                <a:cubicBezTo>
                  <a:pt x="13776" y="3846"/>
                  <a:pt x="12598" y="2251"/>
                  <a:pt x="11002" y="1191"/>
                </a:cubicBezTo>
                <a:cubicBezTo>
                  <a:pt x="10169" y="655"/>
                  <a:pt x="9228" y="298"/>
                  <a:pt x="8252" y="131"/>
                </a:cubicBezTo>
                <a:cubicBezTo>
                  <a:pt x="8157" y="107"/>
                  <a:pt x="8049" y="84"/>
                  <a:pt x="7954" y="72"/>
                </a:cubicBezTo>
                <a:cubicBezTo>
                  <a:pt x="7847" y="48"/>
                  <a:pt x="7776" y="48"/>
                  <a:pt x="7692" y="24"/>
                </a:cubicBezTo>
                <a:lnTo>
                  <a:pt x="760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1D3A494-4C58-4026-6FCD-119E280FA446}"/>
              </a:ext>
            </a:extLst>
          </p:cNvPr>
          <p:cNvSpPr/>
          <p:nvPr/>
        </p:nvSpPr>
        <p:spPr>
          <a:xfrm>
            <a:off x="6180703" y="2711532"/>
            <a:ext cx="499571" cy="449063"/>
          </a:xfrm>
          <a:prstGeom prst="ellipse">
            <a:avLst/>
          </a:prstGeom>
          <a:solidFill>
            <a:srgbClr val="59BD6F"/>
          </a:solidFill>
          <a:ln>
            <a:solidFill>
              <a:srgbClr val="59B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5EA36CD-E088-E9CA-250C-14535532E669}"/>
              </a:ext>
            </a:extLst>
          </p:cNvPr>
          <p:cNvSpPr/>
          <p:nvPr/>
        </p:nvSpPr>
        <p:spPr>
          <a:xfrm>
            <a:off x="6575729" y="2617790"/>
            <a:ext cx="499571" cy="449063"/>
          </a:xfrm>
          <a:prstGeom prst="ellipse">
            <a:avLst/>
          </a:prstGeom>
          <a:solidFill>
            <a:srgbClr val="59BD6F"/>
          </a:solidFill>
          <a:ln>
            <a:solidFill>
              <a:srgbClr val="59B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BFABCF4-06AF-2656-48D2-D1E114F55849}"/>
              </a:ext>
            </a:extLst>
          </p:cNvPr>
          <p:cNvSpPr/>
          <p:nvPr/>
        </p:nvSpPr>
        <p:spPr>
          <a:xfrm>
            <a:off x="6575729" y="2388932"/>
            <a:ext cx="499571" cy="449063"/>
          </a:xfrm>
          <a:prstGeom prst="ellipse">
            <a:avLst/>
          </a:prstGeom>
          <a:solidFill>
            <a:srgbClr val="59BD6F"/>
          </a:solidFill>
          <a:ln>
            <a:solidFill>
              <a:srgbClr val="59B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76AAF51-E7F9-CFE8-89D1-E857C761E7B9}"/>
              </a:ext>
            </a:extLst>
          </p:cNvPr>
          <p:cNvSpPr/>
          <p:nvPr/>
        </p:nvSpPr>
        <p:spPr>
          <a:xfrm>
            <a:off x="6456446" y="2080949"/>
            <a:ext cx="227507" cy="440511"/>
          </a:xfrm>
          <a:prstGeom prst="ellipse">
            <a:avLst/>
          </a:prstGeom>
          <a:solidFill>
            <a:srgbClr val="59BD6F"/>
          </a:solidFill>
          <a:ln>
            <a:solidFill>
              <a:srgbClr val="59B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56BB8B6-A806-89BE-EA30-14569A43314A}"/>
              </a:ext>
            </a:extLst>
          </p:cNvPr>
          <p:cNvSpPr/>
          <p:nvPr/>
        </p:nvSpPr>
        <p:spPr>
          <a:xfrm flipH="1">
            <a:off x="6462621" y="3079327"/>
            <a:ext cx="156773" cy="230779"/>
          </a:xfrm>
          <a:prstGeom prst="ellipse">
            <a:avLst/>
          </a:prstGeom>
          <a:solidFill>
            <a:srgbClr val="59BD6F"/>
          </a:solidFill>
          <a:ln>
            <a:solidFill>
              <a:srgbClr val="59B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99B415BD-DF98-CECD-BA4B-4011F51A59E2}"/>
                  </a:ext>
                </a:extLst>
              </p14:cNvPr>
              <p14:cNvContentPartPr/>
              <p14:nvPr/>
            </p14:nvContentPartPr>
            <p14:xfrm>
              <a:off x="6377685" y="3136990"/>
              <a:ext cx="101520" cy="10728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99B415BD-DF98-CECD-BA4B-4011F51A59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1565" y="3130870"/>
                <a:ext cx="1137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B7E0825-E705-9F08-DA00-542088C0D32F}"/>
                  </a:ext>
                </a:extLst>
              </p14:cNvPr>
              <p14:cNvContentPartPr/>
              <p14:nvPr/>
            </p14:nvContentPartPr>
            <p14:xfrm>
              <a:off x="6363645" y="3127630"/>
              <a:ext cx="103680" cy="8532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B7E0825-E705-9F08-DA00-542088C0D3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7525" y="3121510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34C6ABD-41B6-95CE-B4F5-8D6BEDC29140}"/>
                  </a:ext>
                </a:extLst>
              </p14:cNvPr>
              <p14:cNvContentPartPr/>
              <p14:nvPr/>
            </p14:nvContentPartPr>
            <p14:xfrm>
              <a:off x="6436005" y="3078670"/>
              <a:ext cx="52920" cy="1555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34C6ABD-41B6-95CE-B4F5-8D6BEDC291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9885" y="3072550"/>
                <a:ext cx="6516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0804D2-6AD4-B3BF-488F-AF5B8A4EB9AE}"/>
              </a:ext>
            </a:extLst>
          </p:cNvPr>
          <p:cNvGrpSpPr/>
          <p:nvPr/>
        </p:nvGrpSpPr>
        <p:grpSpPr>
          <a:xfrm>
            <a:off x="6297765" y="2814070"/>
            <a:ext cx="360" cy="360"/>
            <a:chOff x="6297765" y="28140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1B0B310-570E-9B12-1FFB-9E5FC7728E57}"/>
                    </a:ext>
                  </a:extLst>
                </p14:cNvPr>
                <p14:cNvContentPartPr/>
                <p14:nvPr/>
              </p14:nvContentPartPr>
              <p14:xfrm>
                <a:off x="6297765" y="2814070"/>
                <a:ext cx="360" cy="3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1B0B310-570E-9B12-1FFB-9E5FC7728E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91645" y="28079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6A15AA0-46C4-4D43-D38C-F4D29F6B73AD}"/>
                    </a:ext>
                  </a:extLst>
                </p14:cNvPr>
                <p14:cNvContentPartPr/>
                <p14:nvPr/>
              </p14:nvContentPartPr>
              <p14:xfrm>
                <a:off x="6297765" y="2814070"/>
                <a:ext cx="360" cy="3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6A15AA0-46C4-4D43-D38C-F4D29F6B73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91645" y="28079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E0E72BD-232A-677D-1DDD-E360328C4C9A}"/>
                  </a:ext>
                </a:extLst>
              </p14:cNvPr>
              <p14:cNvContentPartPr/>
              <p14:nvPr/>
            </p14:nvContentPartPr>
            <p14:xfrm>
              <a:off x="6279765" y="2783470"/>
              <a:ext cx="355680" cy="54504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E0E72BD-232A-677D-1DDD-E360328C4C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3645" y="2777350"/>
                <a:ext cx="36792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5EA3CF0-EE65-1B2D-E5EA-7E03A43FA471}"/>
                  </a:ext>
                </a:extLst>
              </p14:cNvPr>
              <p14:cNvContentPartPr/>
              <p14:nvPr/>
            </p14:nvContentPartPr>
            <p14:xfrm>
              <a:off x="5094019" y="3440063"/>
              <a:ext cx="184680" cy="19692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5EA3CF0-EE65-1B2D-E5EA-7E03A43FA4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7899" y="3433943"/>
                <a:ext cx="196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7B52D46-16C2-EBA5-2F67-A1DD11A610D6}"/>
                  </a:ext>
                </a:extLst>
              </p14:cNvPr>
              <p14:cNvContentPartPr/>
              <p14:nvPr/>
            </p14:nvContentPartPr>
            <p14:xfrm>
              <a:off x="5113819" y="3406583"/>
              <a:ext cx="19080" cy="2988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7B52D46-16C2-EBA5-2F67-A1DD11A610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1179" y="3343583"/>
                <a:ext cx="144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640E910-8EE9-7918-4FA4-C1E3BF86A8FF}"/>
              </a:ext>
            </a:extLst>
          </p:cNvPr>
          <p:cNvGrpSpPr/>
          <p:nvPr/>
        </p:nvGrpSpPr>
        <p:grpSpPr>
          <a:xfrm>
            <a:off x="5076739" y="3319103"/>
            <a:ext cx="5040" cy="7560"/>
            <a:chOff x="5076739" y="3319103"/>
            <a:chExt cx="5040" cy="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B5CF4F5-2456-E8B9-0F34-8F1BC09345EF}"/>
                    </a:ext>
                  </a:extLst>
                </p14:cNvPr>
                <p14:cNvContentPartPr/>
                <p14:nvPr/>
              </p14:nvContentPartPr>
              <p14:xfrm>
                <a:off x="5076739" y="3326303"/>
                <a:ext cx="360" cy="36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B5CF4F5-2456-E8B9-0F34-8F1BC09345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7739" y="33176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9B3590D-EF21-49DD-B240-1814A2B2C64B}"/>
                    </a:ext>
                  </a:extLst>
                </p14:cNvPr>
                <p14:cNvContentPartPr/>
                <p14:nvPr/>
              </p14:nvContentPartPr>
              <p14:xfrm>
                <a:off x="5081419" y="3321623"/>
                <a:ext cx="360" cy="3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9B3590D-EF21-49DD-B240-1814A2B2C6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2419" y="331298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D32B16A-8DA3-57C0-C260-9A9D9936CD58}"/>
                    </a:ext>
                  </a:extLst>
                </p14:cNvPr>
                <p14:cNvContentPartPr/>
                <p14:nvPr/>
              </p14:nvContentPartPr>
              <p14:xfrm>
                <a:off x="5081419" y="3319103"/>
                <a:ext cx="360" cy="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D32B16A-8DA3-57C0-C260-9A9D9936C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2419" y="33104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4B4C708C-22C5-B879-A3E2-D8730722C1BF}"/>
                  </a:ext>
                </a:extLst>
              </p14:cNvPr>
              <p14:cNvContentPartPr/>
              <p14:nvPr/>
            </p14:nvContentPartPr>
            <p14:xfrm>
              <a:off x="6775219" y="3505223"/>
              <a:ext cx="42840" cy="2844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4B4C708C-22C5-B879-A3E2-D8730722C1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66219" y="3496223"/>
                <a:ext cx="6048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0" name="Agrupar 2049">
            <a:extLst>
              <a:ext uri="{FF2B5EF4-FFF2-40B4-BE49-F238E27FC236}">
                <a16:creationId xmlns:a16="http://schemas.microsoft.com/office/drawing/2014/main" id="{E8CEFE65-9E5D-3A6D-1091-8BEF9503D020}"/>
              </a:ext>
            </a:extLst>
          </p:cNvPr>
          <p:cNvGrpSpPr/>
          <p:nvPr/>
        </p:nvGrpSpPr>
        <p:grpSpPr>
          <a:xfrm>
            <a:off x="6774499" y="3500183"/>
            <a:ext cx="45720" cy="41040"/>
            <a:chOff x="6774499" y="3500183"/>
            <a:chExt cx="45720" cy="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FA0C2CB6-FA25-E5E3-CE6F-FB12C543C784}"/>
                    </a:ext>
                  </a:extLst>
                </p14:cNvPr>
                <p14:cNvContentPartPr/>
                <p14:nvPr/>
              </p14:nvContentPartPr>
              <p14:xfrm>
                <a:off x="6819859" y="3540863"/>
                <a:ext cx="360" cy="3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FA0C2CB6-FA25-E5E3-CE6F-FB12C543C7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10859" y="3531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C8A3A40-04F6-AD92-7469-26A7D55B517C}"/>
                    </a:ext>
                  </a:extLst>
                </p14:cNvPr>
                <p14:cNvContentPartPr/>
                <p14:nvPr/>
              </p14:nvContentPartPr>
              <p14:xfrm>
                <a:off x="6783859" y="3512063"/>
                <a:ext cx="360" cy="3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C8A3A40-04F6-AD92-7469-26A7D55B51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5219" y="35034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B7A8BB2-281A-1F50-4E54-E4005E47849A}"/>
                    </a:ext>
                  </a:extLst>
                </p14:cNvPr>
                <p14:cNvContentPartPr/>
                <p14:nvPr/>
              </p14:nvContentPartPr>
              <p14:xfrm>
                <a:off x="6781699" y="3516743"/>
                <a:ext cx="360" cy="3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B7A8BB2-281A-1F50-4E54-E4005E4784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2699" y="35081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AD3FB5B-2A9C-B57D-43E9-010AD7ED7B0B}"/>
                    </a:ext>
                  </a:extLst>
                </p14:cNvPr>
                <p14:cNvContentPartPr/>
                <p14:nvPr/>
              </p14:nvContentPartPr>
              <p14:xfrm>
                <a:off x="6774499" y="3504503"/>
                <a:ext cx="360" cy="7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AD3FB5B-2A9C-B57D-43E9-010AD7ED7B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65499" y="3495863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49" name="Tinta 2048">
                  <a:extLst>
                    <a:ext uri="{FF2B5EF4-FFF2-40B4-BE49-F238E27FC236}">
                      <a16:creationId xmlns:a16="http://schemas.microsoft.com/office/drawing/2014/main" id="{64325231-DA53-10D9-BFDA-C88A69019A8C}"/>
                    </a:ext>
                  </a:extLst>
                </p14:cNvPr>
                <p14:cNvContentPartPr/>
                <p14:nvPr/>
              </p14:nvContentPartPr>
              <p14:xfrm>
                <a:off x="6774499" y="3500183"/>
                <a:ext cx="360" cy="360"/>
              </p14:xfrm>
            </p:contentPart>
          </mc:Choice>
          <mc:Fallback>
            <p:pic>
              <p:nvPicPr>
                <p:cNvPr id="2049" name="Tinta 2048">
                  <a:extLst>
                    <a:ext uri="{FF2B5EF4-FFF2-40B4-BE49-F238E27FC236}">
                      <a16:creationId xmlns:a16="http://schemas.microsoft.com/office/drawing/2014/main" id="{64325231-DA53-10D9-BFDA-C88A69019A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65499" y="34915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51" name="Forma Livre: Forma 2050">
            <a:extLst>
              <a:ext uri="{FF2B5EF4-FFF2-40B4-BE49-F238E27FC236}">
                <a16:creationId xmlns:a16="http://schemas.microsoft.com/office/drawing/2014/main" id="{FA648797-529B-C2B3-39B4-F27E0BB061B7}"/>
              </a:ext>
            </a:extLst>
          </p:cNvPr>
          <p:cNvSpPr/>
          <p:nvPr/>
        </p:nvSpPr>
        <p:spPr>
          <a:xfrm>
            <a:off x="5060451" y="2735311"/>
            <a:ext cx="114120" cy="551840"/>
          </a:xfrm>
          <a:custGeom>
            <a:avLst/>
            <a:gdLst>
              <a:gd name="connsiteX0" fmla="*/ 54718 w 114120"/>
              <a:gd name="connsiteY0" fmla="*/ 113397 h 551840"/>
              <a:gd name="connsiteX1" fmla="*/ 66441 w 114120"/>
              <a:gd name="connsiteY1" fmla="*/ 199366 h 551840"/>
              <a:gd name="connsiteX2" fmla="*/ 74257 w 114120"/>
              <a:gd name="connsiteY2" fmla="*/ 234535 h 551840"/>
              <a:gd name="connsiteX3" fmla="*/ 74257 w 114120"/>
              <a:gd name="connsiteY3" fmla="*/ 82135 h 551840"/>
              <a:gd name="connsiteX4" fmla="*/ 70349 w 114120"/>
              <a:gd name="connsiteY4" fmla="*/ 172012 h 551840"/>
              <a:gd name="connsiteX5" fmla="*/ 62534 w 114120"/>
              <a:gd name="connsiteY5" fmla="*/ 246258 h 551840"/>
              <a:gd name="connsiteX6" fmla="*/ 54718 w 114120"/>
              <a:gd name="connsiteY6" fmla="*/ 203274 h 551840"/>
              <a:gd name="connsiteX7" fmla="*/ 50811 w 114120"/>
              <a:gd name="connsiteY7" fmla="*/ 175920 h 551840"/>
              <a:gd name="connsiteX8" fmla="*/ 23457 w 114120"/>
              <a:gd name="connsiteY8" fmla="*/ 261889 h 551840"/>
              <a:gd name="connsiteX9" fmla="*/ 19549 w 114120"/>
              <a:gd name="connsiteY9" fmla="*/ 316597 h 551840"/>
              <a:gd name="connsiteX10" fmla="*/ 19549 w 114120"/>
              <a:gd name="connsiteY10" fmla="*/ 363489 h 551840"/>
              <a:gd name="connsiteX11" fmla="*/ 35180 w 114120"/>
              <a:gd name="connsiteY11" fmla="*/ 238443 h 551840"/>
              <a:gd name="connsiteX12" fmla="*/ 39087 w 114120"/>
              <a:gd name="connsiteY12" fmla="*/ 234535 h 551840"/>
              <a:gd name="connsiteX13" fmla="*/ 54718 w 114120"/>
              <a:gd name="connsiteY13" fmla="*/ 89951 h 551840"/>
              <a:gd name="connsiteX14" fmla="*/ 66441 w 114120"/>
              <a:gd name="connsiteY14" fmla="*/ 54781 h 551840"/>
              <a:gd name="connsiteX15" fmla="*/ 78164 w 114120"/>
              <a:gd name="connsiteY15" fmla="*/ 15704 h 551840"/>
              <a:gd name="connsiteX16" fmla="*/ 105518 w 114120"/>
              <a:gd name="connsiteY16" fmla="*/ 11797 h 551840"/>
              <a:gd name="connsiteX17" fmla="*/ 97703 w 114120"/>
              <a:gd name="connsiteY17" fmla="*/ 27427 h 551840"/>
              <a:gd name="connsiteX18" fmla="*/ 89887 w 114120"/>
              <a:gd name="connsiteY18" fmla="*/ 15704 h 551840"/>
              <a:gd name="connsiteX19" fmla="*/ 78164 w 114120"/>
              <a:gd name="connsiteY19" fmla="*/ 11797 h 551840"/>
              <a:gd name="connsiteX20" fmla="*/ 70349 w 114120"/>
              <a:gd name="connsiteY20" fmla="*/ 156381 h 551840"/>
              <a:gd name="connsiteX21" fmla="*/ 66441 w 114120"/>
              <a:gd name="connsiteY21" fmla="*/ 199366 h 551840"/>
              <a:gd name="connsiteX22" fmla="*/ 58626 w 114120"/>
              <a:gd name="connsiteY22" fmla="*/ 226720 h 551840"/>
              <a:gd name="connsiteX23" fmla="*/ 54718 w 114120"/>
              <a:gd name="connsiteY23" fmla="*/ 254074 h 551840"/>
              <a:gd name="connsiteX24" fmla="*/ 46903 w 114120"/>
              <a:gd name="connsiteY24" fmla="*/ 297058 h 551840"/>
              <a:gd name="connsiteX25" fmla="*/ 27364 w 114120"/>
              <a:gd name="connsiteY25" fmla="*/ 371304 h 551840"/>
              <a:gd name="connsiteX26" fmla="*/ 7826 w 114120"/>
              <a:gd name="connsiteY26" fmla="*/ 426012 h 551840"/>
              <a:gd name="connsiteX27" fmla="*/ 11 w 114120"/>
              <a:gd name="connsiteY27" fmla="*/ 496351 h 551840"/>
              <a:gd name="connsiteX28" fmla="*/ 11734 w 114120"/>
              <a:gd name="connsiteY28" fmla="*/ 531520 h 551840"/>
              <a:gd name="connsiteX29" fmla="*/ 7826 w 114120"/>
              <a:gd name="connsiteY29" fmla="*/ 551058 h 551840"/>
              <a:gd name="connsiteX30" fmla="*/ 19549 w 114120"/>
              <a:gd name="connsiteY30" fmla="*/ 523704 h 551840"/>
              <a:gd name="connsiteX31" fmla="*/ 7826 w 114120"/>
              <a:gd name="connsiteY31" fmla="*/ 429920 h 551840"/>
              <a:gd name="connsiteX32" fmla="*/ 11 w 114120"/>
              <a:gd name="connsiteY32" fmla="*/ 320504 h 551840"/>
              <a:gd name="connsiteX33" fmla="*/ 19549 w 114120"/>
              <a:gd name="connsiteY33" fmla="*/ 187643 h 551840"/>
              <a:gd name="connsiteX34" fmla="*/ 23457 w 114120"/>
              <a:gd name="connsiteY34" fmla="*/ 148566 h 551840"/>
              <a:gd name="connsiteX35" fmla="*/ 50811 w 114120"/>
              <a:gd name="connsiteY35" fmla="*/ 86043 h 551840"/>
              <a:gd name="connsiteX36" fmla="*/ 70349 w 114120"/>
              <a:gd name="connsiteY36" fmla="*/ 27427 h 551840"/>
              <a:gd name="connsiteX37" fmla="*/ 105518 w 114120"/>
              <a:gd name="connsiteY37" fmla="*/ 31335 h 551840"/>
              <a:gd name="connsiteX38" fmla="*/ 89887 w 114120"/>
              <a:gd name="connsiteY38" fmla="*/ 23520 h 551840"/>
              <a:gd name="connsiteX39" fmla="*/ 78164 w 114120"/>
              <a:gd name="connsiteY39" fmla="*/ 15704 h 551840"/>
              <a:gd name="connsiteX40" fmla="*/ 85980 w 114120"/>
              <a:gd name="connsiteY40" fmla="*/ 3981 h 551840"/>
              <a:gd name="connsiteX41" fmla="*/ 89887 w 114120"/>
              <a:gd name="connsiteY41" fmla="*/ 74 h 5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4120" h="551840">
                <a:moveTo>
                  <a:pt x="54718" y="113397"/>
                </a:moveTo>
                <a:cubicBezTo>
                  <a:pt x="71646" y="164176"/>
                  <a:pt x="55663" y="109552"/>
                  <a:pt x="66441" y="199366"/>
                </a:cubicBezTo>
                <a:cubicBezTo>
                  <a:pt x="67872" y="211289"/>
                  <a:pt x="71652" y="222812"/>
                  <a:pt x="74257" y="234535"/>
                </a:cubicBezTo>
                <a:cubicBezTo>
                  <a:pt x="65426" y="128568"/>
                  <a:pt x="74257" y="257175"/>
                  <a:pt x="74257" y="82135"/>
                </a:cubicBezTo>
                <a:cubicBezTo>
                  <a:pt x="74257" y="52148"/>
                  <a:pt x="72485" y="142101"/>
                  <a:pt x="70349" y="172012"/>
                </a:cubicBezTo>
                <a:cubicBezTo>
                  <a:pt x="68576" y="196834"/>
                  <a:pt x="65139" y="221509"/>
                  <a:pt x="62534" y="246258"/>
                </a:cubicBezTo>
                <a:cubicBezTo>
                  <a:pt x="59929" y="231930"/>
                  <a:pt x="57112" y="217639"/>
                  <a:pt x="54718" y="203274"/>
                </a:cubicBezTo>
                <a:cubicBezTo>
                  <a:pt x="53204" y="194189"/>
                  <a:pt x="55145" y="167793"/>
                  <a:pt x="50811" y="175920"/>
                </a:cubicBezTo>
                <a:cubicBezTo>
                  <a:pt x="36660" y="202454"/>
                  <a:pt x="32575" y="233233"/>
                  <a:pt x="23457" y="261889"/>
                </a:cubicBezTo>
                <a:cubicBezTo>
                  <a:pt x="22154" y="280125"/>
                  <a:pt x="19549" y="298315"/>
                  <a:pt x="19549" y="316597"/>
                </a:cubicBezTo>
                <a:cubicBezTo>
                  <a:pt x="19549" y="374760"/>
                  <a:pt x="28759" y="317444"/>
                  <a:pt x="19549" y="363489"/>
                </a:cubicBezTo>
                <a:cubicBezTo>
                  <a:pt x="23911" y="289335"/>
                  <a:pt x="19750" y="307879"/>
                  <a:pt x="35180" y="238443"/>
                </a:cubicBezTo>
                <a:cubicBezTo>
                  <a:pt x="58066" y="135454"/>
                  <a:pt x="42888" y="213634"/>
                  <a:pt x="39087" y="234535"/>
                </a:cubicBezTo>
                <a:cubicBezTo>
                  <a:pt x="42271" y="194744"/>
                  <a:pt x="44393" y="133318"/>
                  <a:pt x="54718" y="89951"/>
                </a:cubicBezTo>
                <a:cubicBezTo>
                  <a:pt x="57580" y="77930"/>
                  <a:pt x="62533" y="66504"/>
                  <a:pt x="66441" y="54781"/>
                </a:cubicBezTo>
                <a:cubicBezTo>
                  <a:pt x="66931" y="51349"/>
                  <a:pt x="67321" y="20523"/>
                  <a:pt x="78164" y="15704"/>
                </a:cubicBezTo>
                <a:cubicBezTo>
                  <a:pt x="86581" y="11963"/>
                  <a:pt x="96400" y="13099"/>
                  <a:pt x="105518" y="11797"/>
                </a:cubicBezTo>
                <a:cubicBezTo>
                  <a:pt x="107486" y="14749"/>
                  <a:pt x="127985" y="37521"/>
                  <a:pt x="97703" y="27427"/>
                </a:cubicBezTo>
                <a:cubicBezTo>
                  <a:pt x="93247" y="25942"/>
                  <a:pt x="93555" y="18638"/>
                  <a:pt x="89887" y="15704"/>
                </a:cubicBezTo>
                <a:cubicBezTo>
                  <a:pt x="86671" y="13131"/>
                  <a:pt x="82072" y="13099"/>
                  <a:pt x="78164" y="11797"/>
                </a:cubicBezTo>
                <a:cubicBezTo>
                  <a:pt x="75559" y="59992"/>
                  <a:pt x="73360" y="108210"/>
                  <a:pt x="70349" y="156381"/>
                </a:cubicBezTo>
                <a:cubicBezTo>
                  <a:pt x="69452" y="170740"/>
                  <a:pt x="68806" y="185174"/>
                  <a:pt x="66441" y="199366"/>
                </a:cubicBezTo>
                <a:cubicBezTo>
                  <a:pt x="64882" y="208720"/>
                  <a:pt x="60613" y="217448"/>
                  <a:pt x="58626" y="226720"/>
                </a:cubicBezTo>
                <a:cubicBezTo>
                  <a:pt x="56696" y="235726"/>
                  <a:pt x="56232" y="244989"/>
                  <a:pt x="54718" y="254074"/>
                </a:cubicBezTo>
                <a:cubicBezTo>
                  <a:pt x="52324" y="268439"/>
                  <a:pt x="50212" y="282876"/>
                  <a:pt x="46903" y="297058"/>
                </a:cubicBezTo>
                <a:cubicBezTo>
                  <a:pt x="41088" y="321980"/>
                  <a:pt x="33786" y="346532"/>
                  <a:pt x="27364" y="371304"/>
                </a:cubicBezTo>
                <a:cubicBezTo>
                  <a:pt x="16664" y="412574"/>
                  <a:pt x="24975" y="391713"/>
                  <a:pt x="7826" y="426012"/>
                </a:cubicBezTo>
                <a:cubicBezTo>
                  <a:pt x="4918" y="446366"/>
                  <a:pt x="11" y="477376"/>
                  <a:pt x="11" y="496351"/>
                </a:cubicBezTo>
                <a:cubicBezTo>
                  <a:pt x="11" y="522923"/>
                  <a:pt x="-823" y="518963"/>
                  <a:pt x="11734" y="531520"/>
                </a:cubicBezTo>
                <a:cubicBezTo>
                  <a:pt x="10431" y="538033"/>
                  <a:pt x="3130" y="555755"/>
                  <a:pt x="7826" y="551058"/>
                </a:cubicBezTo>
                <a:cubicBezTo>
                  <a:pt x="14840" y="544043"/>
                  <a:pt x="18690" y="533587"/>
                  <a:pt x="19549" y="523704"/>
                </a:cubicBezTo>
                <a:cubicBezTo>
                  <a:pt x="23093" y="482949"/>
                  <a:pt x="16528" y="464728"/>
                  <a:pt x="7826" y="429920"/>
                </a:cubicBezTo>
                <a:cubicBezTo>
                  <a:pt x="7062" y="419989"/>
                  <a:pt x="-309" y="326431"/>
                  <a:pt x="11" y="320504"/>
                </a:cubicBezTo>
                <a:cubicBezTo>
                  <a:pt x="2750" y="269834"/>
                  <a:pt x="13075" y="235120"/>
                  <a:pt x="19549" y="187643"/>
                </a:cubicBezTo>
                <a:cubicBezTo>
                  <a:pt x="21318" y="174672"/>
                  <a:pt x="19607" y="161078"/>
                  <a:pt x="23457" y="148566"/>
                </a:cubicBezTo>
                <a:cubicBezTo>
                  <a:pt x="30147" y="126824"/>
                  <a:pt x="43618" y="107624"/>
                  <a:pt x="50811" y="86043"/>
                </a:cubicBezTo>
                <a:lnTo>
                  <a:pt x="70349" y="27427"/>
                </a:lnTo>
                <a:cubicBezTo>
                  <a:pt x="82072" y="28730"/>
                  <a:pt x="93952" y="33648"/>
                  <a:pt x="105518" y="31335"/>
                </a:cubicBezTo>
                <a:cubicBezTo>
                  <a:pt x="111230" y="30193"/>
                  <a:pt x="94945" y="26410"/>
                  <a:pt x="89887" y="23520"/>
                </a:cubicBezTo>
                <a:cubicBezTo>
                  <a:pt x="85809" y="21190"/>
                  <a:pt x="82072" y="18309"/>
                  <a:pt x="78164" y="15704"/>
                </a:cubicBezTo>
                <a:cubicBezTo>
                  <a:pt x="80769" y="11796"/>
                  <a:pt x="82072" y="6586"/>
                  <a:pt x="85980" y="3981"/>
                </a:cubicBezTo>
                <a:cubicBezTo>
                  <a:pt x="93263" y="-874"/>
                  <a:pt x="115815" y="74"/>
                  <a:pt x="89887" y="74"/>
                </a:cubicBezTo>
              </a:path>
            </a:pathLst>
          </a:custGeom>
          <a:solidFill>
            <a:srgbClr val="49AED1"/>
          </a:solidFill>
          <a:ln>
            <a:solidFill>
              <a:srgbClr val="49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2" name="Forma Livre: Forma 2051">
            <a:extLst>
              <a:ext uri="{FF2B5EF4-FFF2-40B4-BE49-F238E27FC236}">
                <a16:creationId xmlns:a16="http://schemas.microsoft.com/office/drawing/2014/main" id="{C2EA06FD-3E9D-BC7C-728F-73A8A168B1B4}"/>
              </a:ext>
            </a:extLst>
          </p:cNvPr>
          <p:cNvSpPr/>
          <p:nvPr/>
        </p:nvSpPr>
        <p:spPr>
          <a:xfrm>
            <a:off x="6044697" y="3352800"/>
            <a:ext cx="691104" cy="678911"/>
          </a:xfrm>
          <a:custGeom>
            <a:avLst/>
            <a:gdLst>
              <a:gd name="connsiteX0" fmla="*/ 356103 w 691104"/>
              <a:gd name="connsiteY0" fmla="*/ 651850 h 678911"/>
              <a:gd name="connsiteX1" fmla="*/ 407406 w 691104"/>
              <a:gd name="connsiteY1" fmla="*/ 642796 h 678911"/>
              <a:gd name="connsiteX2" fmla="*/ 467762 w 691104"/>
              <a:gd name="connsiteY2" fmla="*/ 645814 h 678911"/>
              <a:gd name="connsiteX3" fmla="*/ 392317 w 691104"/>
              <a:gd name="connsiteY3" fmla="*/ 636760 h 678911"/>
              <a:gd name="connsiteX4" fmla="*/ 371192 w 691104"/>
              <a:gd name="connsiteY4" fmla="*/ 627707 h 678911"/>
              <a:gd name="connsiteX5" fmla="*/ 434566 w 691104"/>
              <a:gd name="connsiteY5" fmla="*/ 636760 h 678911"/>
              <a:gd name="connsiteX6" fmla="*/ 534154 w 691104"/>
              <a:gd name="connsiteY6" fmla="*/ 660903 h 678911"/>
              <a:gd name="connsiteX7" fmla="*/ 552261 w 691104"/>
              <a:gd name="connsiteY7" fmla="*/ 663921 h 678911"/>
              <a:gd name="connsiteX8" fmla="*/ 506994 w 691104"/>
              <a:gd name="connsiteY8" fmla="*/ 669956 h 678911"/>
              <a:gd name="connsiteX9" fmla="*/ 452673 w 691104"/>
              <a:gd name="connsiteY9" fmla="*/ 660903 h 678911"/>
              <a:gd name="connsiteX10" fmla="*/ 380246 w 691104"/>
              <a:gd name="connsiteY10" fmla="*/ 639778 h 678911"/>
              <a:gd name="connsiteX11" fmla="*/ 368174 w 691104"/>
              <a:gd name="connsiteY11" fmla="*/ 630725 h 678911"/>
              <a:gd name="connsiteX12" fmla="*/ 316871 w 691104"/>
              <a:gd name="connsiteY12" fmla="*/ 606582 h 678911"/>
              <a:gd name="connsiteX13" fmla="*/ 298764 w 691104"/>
              <a:gd name="connsiteY13" fmla="*/ 600547 h 678911"/>
              <a:gd name="connsiteX14" fmla="*/ 283675 w 691104"/>
              <a:gd name="connsiteY14" fmla="*/ 597529 h 678911"/>
              <a:gd name="connsiteX15" fmla="*/ 259533 w 691104"/>
              <a:gd name="connsiteY15" fmla="*/ 588475 h 678911"/>
              <a:gd name="connsiteX16" fmla="*/ 232372 w 691104"/>
              <a:gd name="connsiteY16" fmla="*/ 579422 h 678911"/>
              <a:gd name="connsiteX17" fmla="*/ 271604 w 691104"/>
              <a:gd name="connsiteY17" fmla="*/ 588475 h 678911"/>
              <a:gd name="connsiteX18" fmla="*/ 334978 w 691104"/>
              <a:gd name="connsiteY18" fmla="*/ 621671 h 678911"/>
              <a:gd name="connsiteX19" fmla="*/ 365156 w 691104"/>
              <a:gd name="connsiteY19" fmla="*/ 636760 h 678911"/>
              <a:gd name="connsiteX20" fmla="*/ 380246 w 691104"/>
              <a:gd name="connsiteY20" fmla="*/ 645814 h 678911"/>
              <a:gd name="connsiteX21" fmla="*/ 404388 w 691104"/>
              <a:gd name="connsiteY21" fmla="*/ 651850 h 678911"/>
              <a:gd name="connsiteX22" fmla="*/ 362139 w 691104"/>
              <a:gd name="connsiteY22" fmla="*/ 648832 h 678911"/>
              <a:gd name="connsiteX23" fmla="*/ 313853 w 691104"/>
              <a:gd name="connsiteY23" fmla="*/ 636760 h 678911"/>
              <a:gd name="connsiteX24" fmla="*/ 241426 w 691104"/>
              <a:gd name="connsiteY24" fmla="*/ 600547 h 678911"/>
              <a:gd name="connsiteX25" fmla="*/ 199176 w 691104"/>
              <a:gd name="connsiteY25" fmla="*/ 570368 h 678911"/>
              <a:gd name="connsiteX26" fmla="*/ 165980 w 691104"/>
              <a:gd name="connsiteY26" fmla="*/ 543208 h 678911"/>
              <a:gd name="connsiteX27" fmla="*/ 153909 w 691104"/>
              <a:gd name="connsiteY27" fmla="*/ 531137 h 678911"/>
              <a:gd name="connsiteX28" fmla="*/ 135802 w 691104"/>
              <a:gd name="connsiteY28" fmla="*/ 528119 h 678911"/>
              <a:gd name="connsiteX29" fmla="*/ 120713 w 691104"/>
              <a:gd name="connsiteY29" fmla="*/ 522083 h 678911"/>
              <a:gd name="connsiteX30" fmla="*/ 111659 w 691104"/>
              <a:gd name="connsiteY30" fmla="*/ 497941 h 678911"/>
              <a:gd name="connsiteX31" fmla="*/ 99588 w 691104"/>
              <a:gd name="connsiteY31" fmla="*/ 494923 h 678911"/>
              <a:gd name="connsiteX32" fmla="*/ 69410 w 691104"/>
              <a:gd name="connsiteY32" fmla="*/ 485869 h 678911"/>
              <a:gd name="connsiteX33" fmla="*/ 63374 w 691104"/>
              <a:gd name="connsiteY33" fmla="*/ 476816 h 678911"/>
              <a:gd name="connsiteX34" fmla="*/ 66392 w 691104"/>
              <a:gd name="connsiteY34" fmla="*/ 455691 h 678911"/>
              <a:gd name="connsiteX35" fmla="*/ 72428 w 691104"/>
              <a:gd name="connsiteY35" fmla="*/ 431549 h 678911"/>
              <a:gd name="connsiteX36" fmla="*/ 81481 w 691104"/>
              <a:gd name="connsiteY36" fmla="*/ 422495 h 678911"/>
              <a:gd name="connsiteX37" fmla="*/ 84499 w 691104"/>
              <a:gd name="connsiteY37" fmla="*/ 470780 h 678911"/>
              <a:gd name="connsiteX38" fmla="*/ 72428 w 691104"/>
              <a:gd name="connsiteY38" fmla="*/ 467762 h 678911"/>
              <a:gd name="connsiteX39" fmla="*/ 66392 w 691104"/>
              <a:gd name="connsiteY39" fmla="*/ 455691 h 678911"/>
              <a:gd name="connsiteX40" fmla="*/ 60356 w 691104"/>
              <a:gd name="connsiteY40" fmla="*/ 437584 h 678911"/>
              <a:gd name="connsiteX41" fmla="*/ 51303 w 691104"/>
              <a:gd name="connsiteY41" fmla="*/ 425513 h 678911"/>
              <a:gd name="connsiteX42" fmla="*/ 45267 w 691104"/>
              <a:gd name="connsiteY42" fmla="*/ 416459 h 678911"/>
              <a:gd name="connsiteX43" fmla="*/ 42250 w 691104"/>
              <a:gd name="connsiteY43" fmla="*/ 407406 h 678911"/>
              <a:gd name="connsiteX44" fmla="*/ 36214 w 691104"/>
              <a:gd name="connsiteY44" fmla="*/ 383263 h 678911"/>
              <a:gd name="connsiteX45" fmla="*/ 30178 w 691104"/>
              <a:gd name="connsiteY45" fmla="*/ 371192 h 678911"/>
              <a:gd name="connsiteX46" fmla="*/ 27160 w 691104"/>
              <a:gd name="connsiteY46" fmla="*/ 356103 h 678911"/>
              <a:gd name="connsiteX47" fmla="*/ 24143 w 691104"/>
              <a:gd name="connsiteY47" fmla="*/ 344032 h 678911"/>
              <a:gd name="connsiteX48" fmla="*/ 21125 w 691104"/>
              <a:gd name="connsiteY48" fmla="*/ 319889 h 678911"/>
              <a:gd name="connsiteX49" fmla="*/ 6036 w 691104"/>
              <a:gd name="connsiteY49" fmla="*/ 307818 h 678911"/>
              <a:gd name="connsiteX50" fmla="*/ 0 w 691104"/>
              <a:gd name="connsiteY50" fmla="*/ 298764 h 678911"/>
              <a:gd name="connsiteX51" fmla="*/ 21125 w 691104"/>
              <a:gd name="connsiteY51" fmla="*/ 295747 h 678911"/>
              <a:gd name="connsiteX52" fmla="*/ 3018 w 691104"/>
              <a:gd name="connsiteY52" fmla="*/ 292729 h 678911"/>
              <a:gd name="connsiteX53" fmla="*/ 57339 w 691104"/>
              <a:gd name="connsiteY53" fmla="*/ 289711 h 678911"/>
              <a:gd name="connsiteX54" fmla="*/ 87517 w 691104"/>
              <a:gd name="connsiteY54" fmla="*/ 283675 h 678911"/>
              <a:gd name="connsiteX55" fmla="*/ 96570 w 691104"/>
              <a:gd name="connsiteY55" fmla="*/ 280657 h 678911"/>
              <a:gd name="connsiteX56" fmla="*/ 129766 w 691104"/>
              <a:gd name="connsiteY56" fmla="*/ 274622 h 678911"/>
              <a:gd name="connsiteX57" fmla="*/ 144855 w 691104"/>
              <a:gd name="connsiteY57" fmla="*/ 271604 h 678911"/>
              <a:gd name="connsiteX58" fmla="*/ 175034 w 691104"/>
              <a:gd name="connsiteY58" fmla="*/ 262550 h 678911"/>
              <a:gd name="connsiteX59" fmla="*/ 193141 w 691104"/>
              <a:gd name="connsiteY59" fmla="*/ 259533 h 678911"/>
              <a:gd name="connsiteX60" fmla="*/ 250479 w 691104"/>
              <a:gd name="connsiteY60" fmla="*/ 247461 h 678911"/>
              <a:gd name="connsiteX61" fmla="*/ 292729 w 691104"/>
              <a:gd name="connsiteY61" fmla="*/ 241426 h 678911"/>
              <a:gd name="connsiteX62" fmla="*/ 325925 w 691104"/>
              <a:gd name="connsiteY62" fmla="*/ 232372 h 678911"/>
              <a:gd name="connsiteX63" fmla="*/ 410424 w 691104"/>
              <a:gd name="connsiteY63" fmla="*/ 208230 h 678911"/>
              <a:gd name="connsiteX64" fmla="*/ 491905 w 691104"/>
              <a:gd name="connsiteY64" fmla="*/ 178051 h 678911"/>
              <a:gd name="connsiteX65" fmla="*/ 506994 w 691104"/>
              <a:gd name="connsiteY65" fmla="*/ 168998 h 678911"/>
              <a:gd name="connsiteX66" fmla="*/ 555279 w 691104"/>
              <a:gd name="connsiteY66" fmla="*/ 117695 h 678911"/>
              <a:gd name="connsiteX67" fmla="*/ 570368 w 691104"/>
              <a:gd name="connsiteY67" fmla="*/ 93552 h 678911"/>
              <a:gd name="connsiteX68" fmla="*/ 576404 w 691104"/>
              <a:gd name="connsiteY68" fmla="*/ 63374 h 678911"/>
              <a:gd name="connsiteX69" fmla="*/ 573386 w 691104"/>
              <a:gd name="connsiteY69" fmla="*/ 42250 h 678911"/>
              <a:gd name="connsiteX70" fmla="*/ 561315 w 691104"/>
              <a:gd name="connsiteY70" fmla="*/ 36214 h 678911"/>
              <a:gd name="connsiteX71" fmla="*/ 531137 w 691104"/>
              <a:gd name="connsiteY71" fmla="*/ 24143 h 678911"/>
              <a:gd name="connsiteX72" fmla="*/ 531137 w 691104"/>
              <a:gd name="connsiteY72" fmla="*/ 3018 h 678911"/>
              <a:gd name="connsiteX73" fmla="*/ 549244 w 691104"/>
              <a:gd name="connsiteY73" fmla="*/ 0 h 678911"/>
              <a:gd name="connsiteX74" fmla="*/ 570368 w 691104"/>
              <a:gd name="connsiteY74" fmla="*/ 15089 h 678911"/>
              <a:gd name="connsiteX75" fmla="*/ 582440 w 691104"/>
              <a:gd name="connsiteY75" fmla="*/ 36214 h 678911"/>
              <a:gd name="connsiteX76" fmla="*/ 594511 w 691104"/>
              <a:gd name="connsiteY76" fmla="*/ 51303 h 678911"/>
              <a:gd name="connsiteX77" fmla="*/ 612618 w 691104"/>
              <a:gd name="connsiteY77" fmla="*/ 69410 h 678911"/>
              <a:gd name="connsiteX78" fmla="*/ 627707 w 691104"/>
              <a:gd name="connsiteY78" fmla="*/ 84499 h 678911"/>
              <a:gd name="connsiteX79" fmla="*/ 630725 w 691104"/>
              <a:gd name="connsiteY79" fmla="*/ 102606 h 678911"/>
              <a:gd name="connsiteX80" fmla="*/ 645814 w 691104"/>
              <a:gd name="connsiteY80" fmla="*/ 120713 h 678911"/>
              <a:gd name="connsiteX81" fmla="*/ 654867 w 691104"/>
              <a:gd name="connsiteY81" fmla="*/ 126749 h 678911"/>
              <a:gd name="connsiteX82" fmla="*/ 675992 w 691104"/>
              <a:gd name="connsiteY82" fmla="*/ 129766 h 678911"/>
              <a:gd name="connsiteX83" fmla="*/ 663921 w 691104"/>
              <a:gd name="connsiteY83" fmla="*/ 144855 h 678911"/>
              <a:gd name="connsiteX84" fmla="*/ 651850 w 691104"/>
              <a:gd name="connsiteY84" fmla="*/ 153909 h 678911"/>
              <a:gd name="connsiteX85" fmla="*/ 642796 w 691104"/>
              <a:gd name="connsiteY85" fmla="*/ 178051 h 678911"/>
              <a:gd name="connsiteX86" fmla="*/ 633743 w 691104"/>
              <a:gd name="connsiteY86" fmla="*/ 199176 h 678911"/>
              <a:gd name="connsiteX87" fmla="*/ 672974 w 691104"/>
              <a:gd name="connsiteY87" fmla="*/ 220301 h 678911"/>
              <a:gd name="connsiteX88" fmla="*/ 691081 w 691104"/>
              <a:gd name="connsiteY88" fmla="*/ 229354 h 67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91104" h="678911">
                <a:moveTo>
                  <a:pt x="356103" y="651850"/>
                </a:moveTo>
                <a:cubicBezTo>
                  <a:pt x="369310" y="649208"/>
                  <a:pt x="399253" y="643051"/>
                  <a:pt x="407406" y="642796"/>
                </a:cubicBezTo>
                <a:cubicBezTo>
                  <a:pt x="427540" y="642167"/>
                  <a:pt x="447643" y="644808"/>
                  <a:pt x="467762" y="645814"/>
                </a:cubicBezTo>
                <a:cubicBezTo>
                  <a:pt x="503806" y="663836"/>
                  <a:pt x="500753" y="660857"/>
                  <a:pt x="392317" y="636760"/>
                </a:cubicBezTo>
                <a:cubicBezTo>
                  <a:pt x="384838" y="635098"/>
                  <a:pt x="363531" y="627707"/>
                  <a:pt x="371192" y="627707"/>
                </a:cubicBezTo>
                <a:cubicBezTo>
                  <a:pt x="392531" y="627707"/>
                  <a:pt x="413475" y="633515"/>
                  <a:pt x="434566" y="636760"/>
                </a:cubicBezTo>
                <a:cubicBezTo>
                  <a:pt x="468326" y="641954"/>
                  <a:pt x="500461" y="655287"/>
                  <a:pt x="534154" y="660903"/>
                </a:cubicBezTo>
                <a:lnTo>
                  <a:pt x="552261" y="663921"/>
                </a:lnTo>
                <a:cubicBezTo>
                  <a:pt x="590605" y="685831"/>
                  <a:pt x="587149" y="679975"/>
                  <a:pt x="506994" y="669956"/>
                </a:cubicBezTo>
                <a:cubicBezTo>
                  <a:pt x="488779" y="667679"/>
                  <a:pt x="470295" y="666043"/>
                  <a:pt x="452673" y="660903"/>
                </a:cubicBezTo>
                <a:lnTo>
                  <a:pt x="380246" y="639778"/>
                </a:lnTo>
                <a:cubicBezTo>
                  <a:pt x="376222" y="636760"/>
                  <a:pt x="372558" y="633191"/>
                  <a:pt x="368174" y="630725"/>
                </a:cubicBezTo>
                <a:cubicBezTo>
                  <a:pt x="352611" y="621971"/>
                  <a:pt x="334257" y="612904"/>
                  <a:pt x="316871" y="606582"/>
                </a:cubicBezTo>
                <a:cubicBezTo>
                  <a:pt x="310892" y="604408"/>
                  <a:pt x="304902" y="602221"/>
                  <a:pt x="298764" y="600547"/>
                </a:cubicBezTo>
                <a:cubicBezTo>
                  <a:pt x="293815" y="599197"/>
                  <a:pt x="288577" y="599038"/>
                  <a:pt x="283675" y="597529"/>
                </a:cubicBezTo>
                <a:cubicBezTo>
                  <a:pt x="275460" y="595001"/>
                  <a:pt x="267638" y="591335"/>
                  <a:pt x="259533" y="588475"/>
                </a:cubicBezTo>
                <a:cubicBezTo>
                  <a:pt x="250534" y="585299"/>
                  <a:pt x="222829" y="579422"/>
                  <a:pt x="232372" y="579422"/>
                </a:cubicBezTo>
                <a:cubicBezTo>
                  <a:pt x="245793" y="579422"/>
                  <a:pt x="258815" y="584406"/>
                  <a:pt x="271604" y="588475"/>
                </a:cubicBezTo>
                <a:cubicBezTo>
                  <a:pt x="294633" y="595803"/>
                  <a:pt x="314046" y="610254"/>
                  <a:pt x="334978" y="621671"/>
                </a:cubicBezTo>
                <a:cubicBezTo>
                  <a:pt x="344851" y="627056"/>
                  <a:pt x="355232" y="631467"/>
                  <a:pt x="365156" y="636760"/>
                </a:cubicBezTo>
                <a:cubicBezTo>
                  <a:pt x="370332" y="639520"/>
                  <a:pt x="374771" y="643708"/>
                  <a:pt x="380246" y="645814"/>
                </a:cubicBezTo>
                <a:cubicBezTo>
                  <a:pt x="387988" y="648792"/>
                  <a:pt x="412662" y="652441"/>
                  <a:pt x="404388" y="651850"/>
                </a:cubicBezTo>
                <a:lnTo>
                  <a:pt x="362139" y="648832"/>
                </a:lnTo>
                <a:cubicBezTo>
                  <a:pt x="346044" y="644808"/>
                  <a:pt x="329489" y="642308"/>
                  <a:pt x="313853" y="636760"/>
                </a:cubicBezTo>
                <a:cubicBezTo>
                  <a:pt x="301547" y="632393"/>
                  <a:pt x="256803" y="610576"/>
                  <a:pt x="241426" y="600547"/>
                </a:cubicBezTo>
                <a:cubicBezTo>
                  <a:pt x="226929" y="591093"/>
                  <a:pt x="212955" y="580840"/>
                  <a:pt x="199176" y="570368"/>
                </a:cubicBezTo>
                <a:cubicBezTo>
                  <a:pt x="187793" y="561717"/>
                  <a:pt x="176784" y="552571"/>
                  <a:pt x="165980" y="543208"/>
                </a:cubicBezTo>
                <a:cubicBezTo>
                  <a:pt x="161680" y="539481"/>
                  <a:pt x="158999" y="533682"/>
                  <a:pt x="153909" y="531137"/>
                </a:cubicBezTo>
                <a:cubicBezTo>
                  <a:pt x="148436" y="528401"/>
                  <a:pt x="141838" y="529125"/>
                  <a:pt x="135802" y="528119"/>
                </a:cubicBezTo>
                <a:cubicBezTo>
                  <a:pt x="130772" y="526107"/>
                  <a:pt x="124544" y="525914"/>
                  <a:pt x="120713" y="522083"/>
                </a:cubicBezTo>
                <a:cubicBezTo>
                  <a:pt x="93566" y="494936"/>
                  <a:pt x="144538" y="525340"/>
                  <a:pt x="111659" y="497941"/>
                </a:cubicBezTo>
                <a:cubicBezTo>
                  <a:pt x="108473" y="495286"/>
                  <a:pt x="103576" y="496062"/>
                  <a:pt x="99588" y="494923"/>
                </a:cubicBezTo>
                <a:cubicBezTo>
                  <a:pt x="89490" y="492038"/>
                  <a:pt x="79469" y="488887"/>
                  <a:pt x="69410" y="485869"/>
                </a:cubicBezTo>
                <a:cubicBezTo>
                  <a:pt x="67398" y="482851"/>
                  <a:pt x="63735" y="480425"/>
                  <a:pt x="63374" y="476816"/>
                </a:cubicBezTo>
                <a:cubicBezTo>
                  <a:pt x="62666" y="469738"/>
                  <a:pt x="65223" y="462707"/>
                  <a:pt x="66392" y="455691"/>
                </a:cubicBezTo>
                <a:cubicBezTo>
                  <a:pt x="66731" y="453658"/>
                  <a:pt x="69836" y="435437"/>
                  <a:pt x="72428" y="431549"/>
                </a:cubicBezTo>
                <a:cubicBezTo>
                  <a:pt x="74795" y="427998"/>
                  <a:pt x="78463" y="425513"/>
                  <a:pt x="81481" y="422495"/>
                </a:cubicBezTo>
                <a:cubicBezTo>
                  <a:pt x="84425" y="434270"/>
                  <a:pt x="93492" y="458190"/>
                  <a:pt x="84499" y="470780"/>
                </a:cubicBezTo>
                <a:cubicBezTo>
                  <a:pt x="82088" y="474155"/>
                  <a:pt x="76452" y="468768"/>
                  <a:pt x="72428" y="467762"/>
                </a:cubicBezTo>
                <a:cubicBezTo>
                  <a:pt x="70416" y="463738"/>
                  <a:pt x="68063" y="459868"/>
                  <a:pt x="66392" y="455691"/>
                </a:cubicBezTo>
                <a:cubicBezTo>
                  <a:pt x="64029" y="449784"/>
                  <a:pt x="63201" y="443275"/>
                  <a:pt x="60356" y="437584"/>
                </a:cubicBezTo>
                <a:cubicBezTo>
                  <a:pt x="58107" y="433085"/>
                  <a:pt x="54226" y="429606"/>
                  <a:pt x="51303" y="425513"/>
                </a:cubicBezTo>
                <a:cubicBezTo>
                  <a:pt x="49195" y="422561"/>
                  <a:pt x="47279" y="419477"/>
                  <a:pt x="45267" y="416459"/>
                </a:cubicBezTo>
                <a:cubicBezTo>
                  <a:pt x="44261" y="413441"/>
                  <a:pt x="43087" y="410475"/>
                  <a:pt x="42250" y="407406"/>
                </a:cubicBezTo>
                <a:cubicBezTo>
                  <a:pt x="40067" y="399403"/>
                  <a:pt x="38837" y="391133"/>
                  <a:pt x="36214" y="383263"/>
                </a:cubicBezTo>
                <a:cubicBezTo>
                  <a:pt x="34791" y="378995"/>
                  <a:pt x="32190" y="375216"/>
                  <a:pt x="30178" y="371192"/>
                </a:cubicBezTo>
                <a:cubicBezTo>
                  <a:pt x="29172" y="366162"/>
                  <a:pt x="28273" y="361110"/>
                  <a:pt x="27160" y="356103"/>
                </a:cubicBezTo>
                <a:cubicBezTo>
                  <a:pt x="26260" y="352054"/>
                  <a:pt x="24825" y="348123"/>
                  <a:pt x="24143" y="344032"/>
                </a:cubicBezTo>
                <a:cubicBezTo>
                  <a:pt x="22810" y="336032"/>
                  <a:pt x="24752" y="327143"/>
                  <a:pt x="21125" y="319889"/>
                </a:cubicBezTo>
                <a:cubicBezTo>
                  <a:pt x="18244" y="314128"/>
                  <a:pt x="10591" y="312373"/>
                  <a:pt x="6036" y="307818"/>
                </a:cubicBezTo>
                <a:cubicBezTo>
                  <a:pt x="3471" y="305253"/>
                  <a:pt x="2012" y="301782"/>
                  <a:pt x="0" y="298764"/>
                </a:cubicBezTo>
                <a:cubicBezTo>
                  <a:pt x="7042" y="297758"/>
                  <a:pt x="17943" y="302109"/>
                  <a:pt x="21125" y="295747"/>
                </a:cubicBezTo>
                <a:cubicBezTo>
                  <a:pt x="23862" y="290274"/>
                  <a:pt x="-3018" y="293735"/>
                  <a:pt x="3018" y="292729"/>
                </a:cubicBezTo>
                <a:cubicBezTo>
                  <a:pt x="20906" y="289747"/>
                  <a:pt x="39232" y="290717"/>
                  <a:pt x="57339" y="289711"/>
                </a:cubicBezTo>
                <a:cubicBezTo>
                  <a:pt x="67398" y="287699"/>
                  <a:pt x="77785" y="286919"/>
                  <a:pt x="87517" y="283675"/>
                </a:cubicBezTo>
                <a:cubicBezTo>
                  <a:pt x="90535" y="282669"/>
                  <a:pt x="93460" y="281323"/>
                  <a:pt x="96570" y="280657"/>
                </a:cubicBezTo>
                <a:cubicBezTo>
                  <a:pt x="107567" y="278301"/>
                  <a:pt x="118712" y="276695"/>
                  <a:pt x="129766" y="274622"/>
                </a:cubicBezTo>
                <a:cubicBezTo>
                  <a:pt x="134807" y="273677"/>
                  <a:pt x="139942" y="273078"/>
                  <a:pt x="144855" y="271604"/>
                </a:cubicBezTo>
                <a:cubicBezTo>
                  <a:pt x="178180" y="261606"/>
                  <a:pt x="141877" y="268578"/>
                  <a:pt x="175034" y="262550"/>
                </a:cubicBezTo>
                <a:cubicBezTo>
                  <a:pt x="181054" y="261456"/>
                  <a:pt x="187141" y="260733"/>
                  <a:pt x="193141" y="259533"/>
                </a:cubicBezTo>
                <a:cubicBezTo>
                  <a:pt x="212293" y="255703"/>
                  <a:pt x="231144" y="250223"/>
                  <a:pt x="250479" y="247461"/>
                </a:cubicBezTo>
                <a:cubicBezTo>
                  <a:pt x="264562" y="245449"/>
                  <a:pt x="278779" y="244216"/>
                  <a:pt x="292729" y="241426"/>
                </a:cubicBezTo>
                <a:cubicBezTo>
                  <a:pt x="303976" y="239177"/>
                  <a:pt x="314798" y="235154"/>
                  <a:pt x="325925" y="232372"/>
                </a:cubicBezTo>
                <a:cubicBezTo>
                  <a:pt x="379603" y="218952"/>
                  <a:pt x="353670" y="228499"/>
                  <a:pt x="410424" y="208230"/>
                </a:cubicBezTo>
                <a:cubicBezTo>
                  <a:pt x="437700" y="198488"/>
                  <a:pt x="467069" y="192952"/>
                  <a:pt x="491905" y="178051"/>
                </a:cubicBezTo>
                <a:cubicBezTo>
                  <a:pt x="496935" y="175033"/>
                  <a:pt x="502580" y="172860"/>
                  <a:pt x="506994" y="168998"/>
                </a:cubicBezTo>
                <a:cubicBezTo>
                  <a:pt x="517468" y="159833"/>
                  <a:pt x="544369" y="132969"/>
                  <a:pt x="555279" y="117695"/>
                </a:cubicBezTo>
                <a:cubicBezTo>
                  <a:pt x="560795" y="109973"/>
                  <a:pt x="570368" y="93552"/>
                  <a:pt x="570368" y="93552"/>
                </a:cubicBezTo>
                <a:cubicBezTo>
                  <a:pt x="572362" y="85575"/>
                  <a:pt x="576404" y="70774"/>
                  <a:pt x="576404" y="63374"/>
                </a:cubicBezTo>
                <a:cubicBezTo>
                  <a:pt x="576404" y="56261"/>
                  <a:pt x="576840" y="48468"/>
                  <a:pt x="573386" y="42250"/>
                </a:cubicBezTo>
                <a:cubicBezTo>
                  <a:pt x="571201" y="38317"/>
                  <a:pt x="565492" y="37885"/>
                  <a:pt x="561315" y="36214"/>
                </a:cubicBezTo>
                <a:cubicBezTo>
                  <a:pt x="524012" y="21292"/>
                  <a:pt x="559454" y="38300"/>
                  <a:pt x="531137" y="24143"/>
                </a:cubicBezTo>
                <a:cubicBezTo>
                  <a:pt x="529379" y="18868"/>
                  <a:pt x="523995" y="8119"/>
                  <a:pt x="531137" y="3018"/>
                </a:cubicBezTo>
                <a:cubicBezTo>
                  <a:pt x="536116" y="-539"/>
                  <a:pt x="543208" y="1006"/>
                  <a:pt x="549244" y="0"/>
                </a:cubicBezTo>
                <a:cubicBezTo>
                  <a:pt x="553226" y="2655"/>
                  <a:pt x="568231" y="12418"/>
                  <a:pt x="570368" y="15089"/>
                </a:cubicBezTo>
                <a:cubicBezTo>
                  <a:pt x="575435" y="21422"/>
                  <a:pt x="577941" y="29466"/>
                  <a:pt x="582440" y="36214"/>
                </a:cubicBezTo>
                <a:cubicBezTo>
                  <a:pt x="586013" y="41573"/>
                  <a:pt x="590178" y="46537"/>
                  <a:pt x="594511" y="51303"/>
                </a:cubicBezTo>
                <a:cubicBezTo>
                  <a:pt x="600253" y="57619"/>
                  <a:pt x="607883" y="62308"/>
                  <a:pt x="612618" y="69410"/>
                </a:cubicBezTo>
                <a:cubicBezTo>
                  <a:pt x="620665" y="81481"/>
                  <a:pt x="615635" y="76451"/>
                  <a:pt x="627707" y="84499"/>
                </a:cubicBezTo>
                <a:cubicBezTo>
                  <a:pt x="628713" y="90535"/>
                  <a:pt x="628790" y="96801"/>
                  <a:pt x="630725" y="102606"/>
                </a:cubicBezTo>
                <a:cubicBezTo>
                  <a:pt x="632551" y="108085"/>
                  <a:pt x="641935" y="117480"/>
                  <a:pt x="645814" y="120713"/>
                </a:cubicBezTo>
                <a:cubicBezTo>
                  <a:pt x="648600" y="123035"/>
                  <a:pt x="651393" y="125707"/>
                  <a:pt x="654867" y="126749"/>
                </a:cubicBezTo>
                <a:cubicBezTo>
                  <a:pt x="661680" y="128793"/>
                  <a:pt x="668950" y="128760"/>
                  <a:pt x="675992" y="129766"/>
                </a:cubicBezTo>
                <a:cubicBezTo>
                  <a:pt x="702406" y="150899"/>
                  <a:pt x="691526" y="136361"/>
                  <a:pt x="663921" y="144855"/>
                </a:cubicBezTo>
                <a:cubicBezTo>
                  <a:pt x="659114" y="146334"/>
                  <a:pt x="655874" y="150891"/>
                  <a:pt x="651850" y="153909"/>
                </a:cubicBezTo>
                <a:cubicBezTo>
                  <a:pt x="648832" y="161956"/>
                  <a:pt x="645988" y="170071"/>
                  <a:pt x="642796" y="178051"/>
                </a:cubicBezTo>
                <a:cubicBezTo>
                  <a:pt x="639951" y="185164"/>
                  <a:pt x="630993" y="192026"/>
                  <a:pt x="633743" y="199176"/>
                </a:cubicBezTo>
                <a:cubicBezTo>
                  <a:pt x="640216" y="216006"/>
                  <a:pt x="659123" y="217531"/>
                  <a:pt x="672974" y="220301"/>
                </a:cubicBezTo>
                <a:cubicBezTo>
                  <a:pt x="684162" y="231488"/>
                  <a:pt x="677760" y="229354"/>
                  <a:pt x="691081" y="229354"/>
                </a:cubicBezTo>
              </a:path>
            </a:pathLst>
          </a:custGeom>
          <a:solidFill>
            <a:srgbClr val="49AED1"/>
          </a:solidFill>
          <a:ln>
            <a:solidFill>
              <a:srgbClr val="49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54" name="Conector reto 2053">
            <a:extLst>
              <a:ext uri="{FF2B5EF4-FFF2-40B4-BE49-F238E27FC236}">
                <a16:creationId xmlns:a16="http://schemas.microsoft.com/office/drawing/2014/main" id="{14A2DB72-0C6D-8EE8-92CA-E3B76F970D75}"/>
              </a:ext>
            </a:extLst>
          </p:cNvPr>
          <p:cNvCxnSpPr>
            <a:cxnSpLocks/>
          </p:cNvCxnSpPr>
          <p:nvPr/>
        </p:nvCxnSpPr>
        <p:spPr>
          <a:xfrm flipH="1" flipV="1">
            <a:off x="6874598" y="3554903"/>
            <a:ext cx="123731" cy="3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Elipse 2055">
            <a:extLst>
              <a:ext uri="{FF2B5EF4-FFF2-40B4-BE49-F238E27FC236}">
                <a16:creationId xmlns:a16="http://schemas.microsoft.com/office/drawing/2014/main" id="{B4F630CD-9B00-1E32-64B8-DF122B023B28}"/>
              </a:ext>
            </a:extLst>
          </p:cNvPr>
          <p:cNvSpPr/>
          <p:nvPr/>
        </p:nvSpPr>
        <p:spPr>
          <a:xfrm>
            <a:off x="6857477" y="3505223"/>
            <a:ext cx="140852" cy="131760"/>
          </a:xfrm>
          <a:prstGeom prst="ellipse">
            <a:avLst/>
          </a:prstGeom>
          <a:solidFill>
            <a:srgbClr val="49AED1"/>
          </a:solidFill>
          <a:ln>
            <a:solidFill>
              <a:srgbClr val="49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7" name="Google Shape;2047;p19">
            <a:extLst>
              <a:ext uri="{FF2B5EF4-FFF2-40B4-BE49-F238E27FC236}">
                <a16:creationId xmlns:a16="http://schemas.microsoft.com/office/drawing/2014/main" id="{95330EC1-5F26-3B8C-6E65-86CE4C7AC68A}"/>
              </a:ext>
            </a:extLst>
          </p:cNvPr>
          <p:cNvSpPr/>
          <p:nvPr/>
        </p:nvSpPr>
        <p:spPr>
          <a:xfrm>
            <a:off x="614806" y="3035086"/>
            <a:ext cx="255819" cy="366153"/>
          </a:xfrm>
          <a:custGeom>
            <a:avLst/>
            <a:gdLst/>
            <a:ahLst/>
            <a:cxnLst/>
            <a:rect l="l" t="t" r="r" b="b"/>
            <a:pathLst>
              <a:path w="14658" h="20980" extrusionOk="0">
                <a:moveTo>
                  <a:pt x="7121" y="3608"/>
                </a:moveTo>
                <a:cubicBezTo>
                  <a:pt x="7454" y="3608"/>
                  <a:pt x="7787" y="3656"/>
                  <a:pt x="8109" y="3739"/>
                </a:cubicBezTo>
                <a:cubicBezTo>
                  <a:pt x="8788" y="3917"/>
                  <a:pt x="9419" y="4263"/>
                  <a:pt x="9931" y="4739"/>
                </a:cubicBezTo>
                <a:cubicBezTo>
                  <a:pt x="10514" y="5251"/>
                  <a:pt x="10919" y="6025"/>
                  <a:pt x="11074" y="6942"/>
                </a:cubicBezTo>
                <a:cubicBezTo>
                  <a:pt x="11169" y="7430"/>
                  <a:pt x="11169" y="7930"/>
                  <a:pt x="11062" y="8418"/>
                </a:cubicBezTo>
                <a:cubicBezTo>
                  <a:pt x="10847" y="9263"/>
                  <a:pt x="10454" y="9966"/>
                  <a:pt x="9943" y="10430"/>
                </a:cubicBezTo>
                <a:cubicBezTo>
                  <a:pt x="9609" y="10716"/>
                  <a:pt x="9228" y="10930"/>
                  <a:pt x="8823" y="11061"/>
                </a:cubicBezTo>
                <a:cubicBezTo>
                  <a:pt x="8490" y="11180"/>
                  <a:pt x="8133" y="11264"/>
                  <a:pt x="7787" y="11287"/>
                </a:cubicBezTo>
                <a:lnTo>
                  <a:pt x="7704" y="11287"/>
                </a:lnTo>
                <a:lnTo>
                  <a:pt x="7645" y="11311"/>
                </a:lnTo>
                <a:cubicBezTo>
                  <a:pt x="7609" y="11323"/>
                  <a:pt x="7573" y="11347"/>
                  <a:pt x="7537" y="11359"/>
                </a:cubicBezTo>
                <a:cubicBezTo>
                  <a:pt x="7478" y="11383"/>
                  <a:pt x="7442" y="11395"/>
                  <a:pt x="7442" y="11395"/>
                </a:cubicBezTo>
                <a:cubicBezTo>
                  <a:pt x="7228" y="11478"/>
                  <a:pt x="7002" y="11526"/>
                  <a:pt x="6775" y="11561"/>
                </a:cubicBezTo>
                <a:cubicBezTo>
                  <a:pt x="6418" y="11537"/>
                  <a:pt x="6061" y="11478"/>
                  <a:pt x="5716" y="11359"/>
                </a:cubicBezTo>
                <a:cubicBezTo>
                  <a:pt x="5073" y="11085"/>
                  <a:pt x="4501" y="10645"/>
                  <a:pt x="4085" y="10085"/>
                </a:cubicBezTo>
                <a:cubicBezTo>
                  <a:pt x="3882" y="9847"/>
                  <a:pt x="3704" y="9585"/>
                  <a:pt x="3549" y="9311"/>
                </a:cubicBezTo>
                <a:cubicBezTo>
                  <a:pt x="3370" y="8954"/>
                  <a:pt x="3251" y="8585"/>
                  <a:pt x="3168" y="8192"/>
                </a:cubicBezTo>
                <a:cubicBezTo>
                  <a:pt x="3096" y="7799"/>
                  <a:pt x="3096" y="7406"/>
                  <a:pt x="3168" y="7013"/>
                </a:cubicBezTo>
                <a:cubicBezTo>
                  <a:pt x="3239" y="6549"/>
                  <a:pt x="3394" y="6096"/>
                  <a:pt x="3608" y="5680"/>
                </a:cubicBezTo>
                <a:cubicBezTo>
                  <a:pt x="4132" y="4739"/>
                  <a:pt x="5001" y="4048"/>
                  <a:pt x="6025" y="3763"/>
                </a:cubicBezTo>
                <a:cubicBezTo>
                  <a:pt x="6383" y="3667"/>
                  <a:pt x="6752" y="3608"/>
                  <a:pt x="7121" y="3608"/>
                </a:cubicBezTo>
                <a:close/>
                <a:moveTo>
                  <a:pt x="7609" y="0"/>
                </a:moveTo>
                <a:lnTo>
                  <a:pt x="7526" y="24"/>
                </a:lnTo>
                <a:lnTo>
                  <a:pt x="7406" y="36"/>
                </a:lnTo>
                <a:cubicBezTo>
                  <a:pt x="7276" y="48"/>
                  <a:pt x="7156" y="72"/>
                  <a:pt x="7037" y="107"/>
                </a:cubicBezTo>
                <a:lnTo>
                  <a:pt x="6823" y="191"/>
                </a:lnTo>
                <a:cubicBezTo>
                  <a:pt x="6633" y="274"/>
                  <a:pt x="6430" y="346"/>
                  <a:pt x="6228" y="393"/>
                </a:cubicBezTo>
                <a:cubicBezTo>
                  <a:pt x="5406" y="524"/>
                  <a:pt x="4620" y="798"/>
                  <a:pt x="3906" y="1191"/>
                </a:cubicBezTo>
                <a:cubicBezTo>
                  <a:pt x="3227" y="1548"/>
                  <a:pt x="2596" y="2001"/>
                  <a:pt x="2049" y="2536"/>
                </a:cubicBezTo>
                <a:cubicBezTo>
                  <a:pt x="1501" y="3072"/>
                  <a:pt x="1049" y="3703"/>
                  <a:pt x="691" y="4382"/>
                </a:cubicBezTo>
                <a:cubicBezTo>
                  <a:pt x="394" y="5001"/>
                  <a:pt x="191" y="5656"/>
                  <a:pt x="84" y="6334"/>
                </a:cubicBezTo>
                <a:lnTo>
                  <a:pt x="13" y="6954"/>
                </a:lnTo>
                <a:lnTo>
                  <a:pt x="13" y="6977"/>
                </a:lnTo>
                <a:cubicBezTo>
                  <a:pt x="1" y="7108"/>
                  <a:pt x="1" y="7239"/>
                  <a:pt x="1" y="7370"/>
                </a:cubicBezTo>
                <a:lnTo>
                  <a:pt x="1" y="7597"/>
                </a:lnTo>
                <a:cubicBezTo>
                  <a:pt x="1" y="8001"/>
                  <a:pt x="60" y="8418"/>
                  <a:pt x="179" y="8823"/>
                </a:cubicBezTo>
                <a:cubicBezTo>
                  <a:pt x="406" y="9609"/>
                  <a:pt x="691" y="10394"/>
                  <a:pt x="1037" y="11145"/>
                </a:cubicBezTo>
                <a:cubicBezTo>
                  <a:pt x="1382" y="11883"/>
                  <a:pt x="1763" y="12609"/>
                  <a:pt x="2180" y="13311"/>
                </a:cubicBezTo>
                <a:lnTo>
                  <a:pt x="2406" y="13716"/>
                </a:lnTo>
                <a:cubicBezTo>
                  <a:pt x="3335" y="15347"/>
                  <a:pt x="4418" y="17038"/>
                  <a:pt x="5918" y="19205"/>
                </a:cubicBezTo>
                <a:lnTo>
                  <a:pt x="6871" y="20562"/>
                </a:lnTo>
                <a:cubicBezTo>
                  <a:pt x="6883" y="20574"/>
                  <a:pt x="6883" y="20586"/>
                  <a:pt x="6895" y="20598"/>
                </a:cubicBezTo>
                <a:lnTo>
                  <a:pt x="7109" y="20979"/>
                </a:lnTo>
                <a:lnTo>
                  <a:pt x="7454" y="20717"/>
                </a:lnTo>
                <a:cubicBezTo>
                  <a:pt x="7490" y="20681"/>
                  <a:pt x="7526" y="20646"/>
                  <a:pt x="7561" y="20610"/>
                </a:cubicBezTo>
                <a:lnTo>
                  <a:pt x="8038" y="19979"/>
                </a:lnTo>
                <a:cubicBezTo>
                  <a:pt x="8347" y="19562"/>
                  <a:pt x="8657" y="19134"/>
                  <a:pt x="8954" y="18705"/>
                </a:cubicBezTo>
                <a:cubicBezTo>
                  <a:pt x="9585" y="17836"/>
                  <a:pt x="10169" y="16955"/>
                  <a:pt x="10716" y="16109"/>
                </a:cubicBezTo>
                <a:lnTo>
                  <a:pt x="11050" y="15574"/>
                </a:lnTo>
                <a:cubicBezTo>
                  <a:pt x="11895" y="14252"/>
                  <a:pt x="12764" y="12883"/>
                  <a:pt x="13467" y="11442"/>
                </a:cubicBezTo>
                <a:cubicBezTo>
                  <a:pt x="13967" y="10454"/>
                  <a:pt x="14324" y="9394"/>
                  <a:pt x="14538" y="8311"/>
                </a:cubicBezTo>
                <a:cubicBezTo>
                  <a:pt x="14657" y="7430"/>
                  <a:pt x="14586" y="6537"/>
                  <a:pt x="14336" y="5680"/>
                </a:cubicBezTo>
                <a:cubicBezTo>
                  <a:pt x="13776" y="3846"/>
                  <a:pt x="12598" y="2251"/>
                  <a:pt x="11002" y="1191"/>
                </a:cubicBezTo>
                <a:cubicBezTo>
                  <a:pt x="10169" y="655"/>
                  <a:pt x="9228" y="298"/>
                  <a:pt x="8252" y="131"/>
                </a:cubicBezTo>
                <a:cubicBezTo>
                  <a:pt x="8157" y="107"/>
                  <a:pt x="8049" y="84"/>
                  <a:pt x="7954" y="72"/>
                </a:cubicBezTo>
                <a:cubicBezTo>
                  <a:pt x="7847" y="48"/>
                  <a:pt x="7776" y="48"/>
                  <a:pt x="7692" y="24"/>
                </a:cubicBezTo>
                <a:lnTo>
                  <a:pt x="7609" y="0"/>
                </a:lnTo>
                <a:close/>
              </a:path>
            </a:pathLst>
          </a:custGeom>
          <a:solidFill>
            <a:srgbClr val="F18966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CaixaDeTexto 2058">
            <a:extLst>
              <a:ext uri="{FF2B5EF4-FFF2-40B4-BE49-F238E27FC236}">
                <a16:creationId xmlns:a16="http://schemas.microsoft.com/office/drawing/2014/main" id="{593E7999-707C-76BF-FDD9-06C22CAF48CE}"/>
              </a:ext>
            </a:extLst>
          </p:cNvPr>
          <p:cNvSpPr txBox="1"/>
          <p:nvPr/>
        </p:nvSpPr>
        <p:spPr>
          <a:xfrm>
            <a:off x="818194" y="3017643"/>
            <a:ext cx="30395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Permitir ao usuário selecionar uma capital de origem e um destino e obter o melhor trajeto.</a:t>
            </a:r>
          </a:p>
        </p:txBody>
      </p:sp>
      <p:sp>
        <p:nvSpPr>
          <p:cNvPr id="2060" name="Retângulo 2059">
            <a:extLst>
              <a:ext uri="{FF2B5EF4-FFF2-40B4-BE49-F238E27FC236}">
                <a16:creationId xmlns:a16="http://schemas.microsoft.com/office/drawing/2014/main" id="{37F4F418-060D-FFB7-3788-D963B4971425}"/>
              </a:ext>
            </a:extLst>
          </p:cNvPr>
          <p:cNvSpPr/>
          <p:nvPr/>
        </p:nvSpPr>
        <p:spPr>
          <a:xfrm>
            <a:off x="342900" y="4264525"/>
            <a:ext cx="1102659" cy="59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8" name="Google Shape;3638;p22"/>
          <p:cNvGrpSpPr/>
          <p:nvPr/>
        </p:nvGrpSpPr>
        <p:grpSpPr>
          <a:xfrm>
            <a:off x="4278776" y="763823"/>
            <a:ext cx="3994351" cy="3615872"/>
            <a:chOff x="4278776" y="763823"/>
            <a:chExt cx="3994351" cy="3615872"/>
          </a:xfrm>
        </p:grpSpPr>
        <p:grpSp>
          <p:nvGrpSpPr>
            <p:cNvPr id="3639" name="Google Shape;3639;p22"/>
            <p:cNvGrpSpPr/>
            <p:nvPr/>
          </p:nvGrpSpPr>
          <p:grpSpPr>
            <a:xfrm>
              <a:off x="4446527" y="763823"/>
              <a:ext cx="3826600" cy="3615872"/>
              <a:chOff x="4302185" y="1718628"/>
              <a:chExt cx="848790" cy="802048"/>
            </a:xfrm>
          </p:grpSpPr>
          <p:grpSp>
            <p:nvGrpSpPr>
              <p:cNvPr id="3640" name="Google Shape;3640;p22"/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641" name="Google Shape;3641;p22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42" name="Google Shape;3642;p22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3" name="Google Shape;3643;p22"/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644" name="Google Shape;3644;p22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45" name="Google Shape;3645;p22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22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2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2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2"/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0" name="Google Shape;3650;p22"/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651" name="Google Shape;3651;p22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2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653" name="Google Shape;3653;p22"/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654" name="Google Shape;3654;p22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2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56" name="Google Shape;3656;p22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657" name="Google Shape;3657;p22"/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658" name="Google Shape;3658;p22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2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660" name="Google Shape;3660;p22"/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661" name="Google Shape;3661;p22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62" name="Google Shape;3662;p22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63" name="Google Shape;3663;p22"/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2"/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22"/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22"/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22"/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22"/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22"/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22"/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2"/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2"/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2"/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2"/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2"/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2"/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2"/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2"/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22"/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22"/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2"/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2"/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2"/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84" name="Google Shape;3684;p22"/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685" name="Google Shape;3685;p22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2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87" name="Google Shape;3687;p22"/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2"/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2"/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2"/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1" name="Google Shape;3691;p22"/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692" name="Google Shape;3692;p22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3" name="Google Shape;3693;p22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22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2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96" name="Google Shape;3696;p22"/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22"/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2"/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22"/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22"/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22"/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2" name="Google Shape;3702;p22"/>
            <p:cNvSpPr/>
            <p:nvPr/>
          </p:nvSpPr>
          <p:spPr>
            <a:xfrm>
              <a:off x="4278776" y="1214676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3" name="Google Shape;3703;p22"/>
          <p:cNvSpPr txBox="1">
            <a:spLocks noGrp="1"/>
          </p:cNvSpPr>
          <p:nvPr>
            <p:ph type="title"/>
          </p:nvPr>
        </p:nvSpPr>
        <p:spPr>
          <a:xfrm>
            <a:off x="1987617" y="296642"/>
            <a:ext cx="5160505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Importância dos Grafos no Planejamento de Rotas</a:t>
            </a:r>
            <a:endParaRPr dirty="0"/>
          </a:p>
        </p:txBody>
      </p:sp>
      <p:sp>
        <p:nvSpPr>
          <p:cNvPr id="3704" name="Google Shape;3704;p22"/>
          <p:cNvSpPr/>
          <p:nvPr/>
        </p:nvSpPr>
        <p:spPr>
          <a:xfrm>
            <a:off x="4777999" y="2300836"/>
            <a:ext cx="2761157" cy="1975148"/>
          </a:xfrm>
          <a:custGeom>
            <a:avLst/>
            <a:gdLst/>
            <a:ahLst/>
            <a:cxnLst/>
            <a:rect l="l" t="t" r="r" b="b"/>
            <a:pathLst>
              <a:path w="114239" h="81719" extrusionOk="0">
                <a:moveTo>
                  <a:pt x="0" y="80388"/>
                </a:moveTo>
                <a:lnTo>
                  <a:pt x="29212" y="52467"/>
                </a:lnTo>
                <a:lnTo>
                  <a:pt x="23266" y="32820"/>
                </a:lnTo>
                <a:lnTo>
                  <a:pt x="73379" y="0"/>
                </a:lnTo>
                <a:lnTo>
                  <a:pt x="114239" y="52396"/>
                </a:lnTo>
                <a:lnTo>
                  <a:pt x="52949" y="8171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3706" name="Google Shape;3706;p22"/>
          <p:cNvGrpSpPr/>
          <p:nvPr/>
        </p:nvGrpSpPr>
        <p:grpSpPr>
          <a:xfrm>
            <a:off x="5332119" y="2556598"/>
            <a:ext cx="923143" cy="581056"/>
            <a:chOff x="1794675" y="1526410"/>
            <a:chExt cx="1366809" cy="860315"/>
          </a:xfrm>
        </p:grpSpPr>
        <p:sp>
          <p:nvSpPr>
            <p:cNvPr id="3707" name="Google Shape;3707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708" name="Google Shape;3708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09" name="Google Shape;3709;p22"/>
          <p:cNvGrpSpPr/>
          <p:nvPr/>
        </p:nvGrpSpPr>
        <p:grpSpPr>
          <a:xfrm>
            <a:off x="5475827" y="3031448"/>
            <a:ext cx="923143" cy="581056"/>
            <a:chOff x="1794675" y="1526410"/>
            <a:chExt cx="1366809" cy="860315"/>
          </a:xfrm>
        </p:grpSpPr>
        <p:sp>
          <p:nvSpPr>
            <p:cNvPr id="3710" name="Google Shape;3710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711" name="Google Shape;3711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12" name="Google Shape;3712;p22"/>
          <p:cNvGrpSpPr/>
          <p:nvPr/>
        </p:nvGrpSpPr>
        <p:grpSpPr>
          <a:xfrm>
            <a:off x="6050660" y="3725006"/>
            <a:ext cx="923143" cy="581056"/>
            <a:chOff x="1794675" y="1526410"/>
            <a:chExt cx="1366809" cy="860315"/>
          </a:xfrm>
        </p:grpSpPr>
        <p:sp>
          <p:nvSpPr>
            <p:cNvPr id="3713" name="Google Shape;3713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714" name="Google Shape;3714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15" name="Google Shape;3715;p22"/>
          <p:cNvGrpSpPr/>
          <p:nvPr/>
        </p:nvGrpSpPr>
        <p:grpSpPr>
          <a:xfrm>
            <a:off x="7526075" y="3031446"/>
            <a:ext cx="923143" cy="581056"/>
            <a:chOff x="1794675" y="1526410"/>
            <a:chExt cx="1366809" cy="860315"/>
          </a:xfrm>
        </p:grpSpPr>
        <p:sp>
          <p:nvSpPr>
            <p:cNvPr id="3716" name="Google Shape;3716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717" name="Google Shape;3717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18" name="Google Shape;3718;p22"/>
          <p:cNvGrpSpPr/>
          <p:nvPr/>
        </p:nvGrpSpPr>
        <p:grpSpPr>
          <a:xfrm>
            <a:off x="6548348" y="1766536"/>
            <a:ext cx="923143" cy="581056"/>
            <a:chOff x="1794675" y="1526410"/>
            <a:chExt cx="1366809" cy="860315"/>
          </a:xfrm>
        </p:grpSpPr>
        <p:sp>
          <p:nvSpPr>
            <p:cNvPr id="3719" name="Google Shape;3719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720" name="Google Shape;3720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21" name="Google Shape;3721;p22"/>
          <p:cNvGrpSpPr/>
          <p:nvPr/>
        </p:nvGrpSpPr>
        <p:grpSpPr>
          <a:xfrm>
            <a:off x="4776029" y="3693785"/>
            <a:ext cx="923143" cy="581056"/>
            <a:chOff x="1794675" y="1526410"/>
            <a:chExt cx="1366809" cy="860315"/>
          </a:xfrm>
        </p:grpSpPr>
        <p:sp>
          <p:nvSpPr>
            <p:cNvPr id="3722" name="Google Shape;3722;p22"/>
            <p:cNvSpPr/>
            <p:nvPr/>
          </p:nvSpPr>
          <p:spPr>
            <a:xfrm>
              <a:off x="1794684" y="1526410"/>
              <a:ext cx="1366800" cy="4101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723" name="Google Shape;3723;p22"/>
            <p:cNvCxnSpPr/>
            <p:nvPr/>
          </p:nvCxnSpPr>
          <p:spPr>
            <a:xfrm>
              <a:off x="1794675" y="1529025"/>
              <a:ext cx="0" cy="8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24" name="Google Shape;3724;p22"/>
          <p:cNvGrpSpPr/>
          <p:nvPr/>
        </p:nvGrpSpPr>
        <p:grpSpPr>
          <a:xfrm>
            <a:off x="457199" y="1214676"/>
            <a:ext cx="3173668" cy="462274"/>
            <a:chOff x="457200" y="1346350"/>
            <a:chExt cx="3020100" cy="330600"/>
          </a:xfrm>
        </p:grpSpPr>
        <p:grpSp>
          <p:nvGrpSpPr>
            <p:cNvPr id="3725" name="Google Shape;3725;p22"/>
            <p:cNvGrpSpPr/>
            <p:nvPr/>
          </p:nvGrpSpPr>
          <p:grpSpPr>
            <a:xfrm>
              <a:off x="457200" y="1346350"/>
              <a:ext cx="3020100" cy="330600"/>
              <a:chOff x="457200" y="1346350"/>
              <a:chExt cx="3020100" cy="330600"/>
            </a:xfrm>
          </p:grpSpPr>
          <p:sp>
            <p:nvSpPr>
              <p:cNvPr id="3726" name="Google Shape;3726;p22"/>
              <p:cNvSpPr/>
              <p:nvPr/>
            </p:nvSpPr>
            <p:spPr>
              <a:xfrm>
                <a:off x="457200" y="13918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A237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22"/>
              <p:cNvSpPr/>
              <p:nvPr/>
            </p:nvSpPr>
            <p:spPr>
              <a:xfrm>
                <a:off x="533400" y="13463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28" name="Google Shape;3728;p22"/>
              <p:cNvSpPr/>
              <p:nvPr/>
            </p:nvSpPr>
            <p:spPr>
              <a:xfrm>
                <a:off x="457200" y="14483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29" name="Google Shape;3729;p22"/>
            <p:cNvSpPr txBox="1"/>
            <p:nvPr/>
          </p:nvSpPr>
          <p:spPr>
            <a:xfrm>
              <a:off x="865200" y="13766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Representam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cidades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e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suas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conexões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de forma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estruturada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0" name="Google Shape;3730;p22"/>
          <p:cNvGrpSpPr/>
          <p:nvPr/>
        </p:nvGrpSpPr>
        <p:grpSpPr>
          <a:xfrm>
            <a:off x="451597" y="1962553"/>
            <a:ext cx="3264945" cy="500939"/>
            <a:chOff x="457200" y="1844925"/>
            <a:chExt cx="3020100" cy="330625"/>
          </a:xfrm>
        </p:grpSpPr>
        <p:grpSp>
          <p:nvGrpSpPr>
            <p:cNvPr id="3731" name="Google Shape;3731;p22"/>
            <p:cNvGrpSpPr/>
            <p:nvPr/>
          </p:nvGrpSpPr>
          <p:grpSpPr>
            <a:xfrm>
              <a:off x="457200" y="1844950"/>
              <a:ext cx="3020100" cy="330600"/>
              <a:chOff x="457200" y="1844950"/>
              <a:chExt cx="3020100" cy="330600"/>
            </a:xfrm>
          </p:grpSpPr>
          <p:sp>
            <p:nvSpPr>
              <p:cNvPr id="3732" name="Google Shape;3732;p22"/>
              <p:cNvSpPr/>
              <p:nvPr/>
            </p:nvSpPr>
            <p:spPr>
              <a:xfrm>
                <a:off x="457200" y="18905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B96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22"/>
              <p:cNvSpPr/>
              <p:nvPr/>
            </p:nvSpPr>
            <p:spPr>
              <a:xfrm>
                <a:off x="533400" y="18449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34" name="Google Shape;3734;p22"/>
              <p:cNvSpPr/>
              <p:nvPr/>
            </p:nvSpPr>
            <p:spPr>
              <a:xfrm>
                <a:off x="457200" y="19469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35" name="Google Shape;3735;p22"/>
            <p:cNvSpPr txBox="1"/>
            <p:nvPr/>
          </p:nvSpPr>
          <p:spPr>
            <a:xfrm>
              <a:off x="865200" y="1844925"/>
              <a:ext cx="2432400" cy="300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Cada cidade é um "nó" e cada rota é uma "aresta</a:t>
              </a:r>
              <a:r>
                <a:rPr lang="pt-BR" sz="1600" dirty="0"/>
                <a:t>"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6" name="Google Shape;3736;p22"/>
          <p:cNvGrpSpPr/>
          <p:nvPr/>
        </p:nvGrpSpPr>
        <p:grpSpPr>
          <a:xfrm>
            <a:off x="447253" y="2749133"/>
            <a:ext cx="3264944" cy="558440"/>
            <a:chOff x="457200" y="2343550"/>
            <a:chExt cx="3020100" cy="330600"/>
          </a:xfrm>
        </p:grpSpPr>
        <p:grpSp>
          <p:nvGrpSpPr>
            <p:cNvPr id="3737" name="Google Shape;3737;p22"/>
            <p:cNvGrpSpPr/>
            <p:nvPr/>
          </p:nvGrpSpPr>
          <p:grpSpPr>
            <a:xfrm>
              <a:off x="457200" y="2343550"/>
              <a:ext cx="3020100" cy="330600"/>
              <a:chOff x="457200" y="2343550"/>
              <a:chExt cx="3020100" cy="330600"/>
            </a:xfrm>
          </p:grpSpPr>
          <p:sp>
            <p:nvSpPr>
              <p:cNvPr id="3738" name="Google Shape;3738;p22"/>
              <p:cNvSpPr/>
              <p:nvPr/>
            </p:nvSpPr>
            <p:spPr>
              <a:xfrm>
                <a:off x="457200" y="23892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rgbClr val="B89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2"/>
              <p:cNvSpPr/>
              <p:nvPr/>
            </p:nvSpPr>
            <p:spPr>
              <a:xfrm>
                <a:off x="533400" y="23435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40" name="Google Shape;3740;p22"/>
              <p:cNvSpPr/>
              <p:nvPr/>
            </p:nvSpPr>
            <p:spPr>
              <a:xfrm>
                <a:off x="457200" y="24455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741" name="Google Shape;3741;p22"/>
            <p:cNvSpPr txBox="1"/>
            <p:nvPr/>
          </p:nvSpPr>
          <p:spPr>
            <a:xfrm>
              <a:off x="865200" y="23738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Permitem calcular o caminho mais curto ou mais rápido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" name="Google Shape;3736;p22">
            <a:extLst>
              <a:ext uri="{FF2B5EF4-FFF2-40B4-BE49-F238E27FC236}">
                <a16:creationId xmlns:a16="http://schemas.microsoft.com/office/drawing/2014/main" id="{BAB2EAB2-3137-7215-99E8-597A11E1E922}"/>
              </a:ext>
            </a:extLst>
          </p:cNvPr>
          <p:cNvGrpSpPr/>
          <p:nvPr/>
        </p:nvGrpSpPr>
        <p:grpSpPr>
          <a:xfrm>
            <a:off x="447253" y="3579875"/>
            <a:ext cx="3264944" cy="558440"/>
            <a:chOff x="457200" y="2343550"/>
            <a:chExt cx="3020100" cy="330600"/>
          </a:xfrm>
        </p:grpSpPr>
        <p:grpSp>
          <p:nvGrpSpPr>
            <p:cNvPr id="13" name="Google Shape;3737;p22">
              <a:extLst>
                <a:ext uri="{FF2B5EF4-FFF2-40B4-BE49-F238E27FC236}">
                  <a16:creationId xmlns:a16="http://schemas.microsoft.com/office/drawing/2014/main" id="{296AA9C1-559B-5D5D-5DE5-AAE6A1EFBE1E}"/>
                </a:ext>
              </a:extLst>
            </p:cNvPr>
            <p:cNvGrpSpPr/>
            <p:nvPr/>
          </p:nvGrpSpPr>
          <p:grpSpPr>
            <a:xfrm>
              <a:off x="457200" y="2343550"/>
              <a:ext cx="3020100" cy="330600"/>
              <a:chOff x="457200" y="2343550"/>
              <a:chExt cx="3020100" cy="330600"/>
            </a:xfrm>
          </p:grpSpPr>
          <p:sp>
            <p:nvSpPr>
              <p:cNvPr id="15" name="Google Shape;3738;p22">
                <a:extLst>
                  <a:ext uri="{FF2B5EF4-FFF2-40B4-BE49-F238E27FC236}">
                    <a16:creationId xmlns:a16="http://schemas.microsoft.com/office/drawing/2014/main" id="{27388556-B4F3-57DE-0629-3DB18878E9C3}"/>
                  </a:ext>
                </a:extLst>
              </p:cNvPr>
              <p:cNvSpPr/>
              <p:nvPr/>
            </p:nvSpPr>
            <p:spPr>
              <a:xfrm>
                <a:off x="457200" y="2389250"/>
                <a:ext cx="153600" cy="56400"/>
              </a:xfrm>
              <a:prstGeom prst="triangle">
                <a:avLst>
                  <a:gd name="adj" fmla="val 500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739;p22">
                <a:extLst>
                  <a:ext uri="{FF2B5EF4-FFF2-40B4-BE49-F238E27FC236}">
                    <a16:creationId xmlns:a16="http://schemas.microsoft.com/office/drawing/2014/main" id="{CC9E6B0E-000B-2BD3-0552-C2EA59184C87}"/>
                  </a:ext>
                </a:extLst>
              </p:cNvPr>
              <p:cNvSpPr/>
              <p:nvPr/>
            </p:nvSpPr>
            <p:spPr>
              <a:xfrm>
                <a:off x="533400" y="2343550"/>
                <a:ext cx="2943900" cy="330600"/>
              </a:xfrm>
              <a:prstGeom prst="homePlat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" name="Google Shape;3740;p22">
                <a:extLst>
                  <a:ext uri="{FF2B5EF4-FFF2-40B4-BE49-F238E27FC236}">
                    <a16:creationId xmlns:a16="http://schemas.microsoft.com/office/drawing/2014/main" id="{81610E2A-B7DC-3298-A0C4-091F06841D7C}"/>
                  </a:ext>
                </a:extLst>
              </p:cNvPr>
              <p:cNvSpPr/>
              <p:nvPr/>
            </p:nvSpPr>
            <p:spPr>
              <a:xfrm>
                <a:off x="457200" y="2445550"/>
                <a:ext cx="408000" cy="126600"/>
              </a:xfrm>
              <a:prstGeom prst="homePlate">
                <a:avLst>
                  <a:gd name="adj" fmla="val 50000"/>
                </a:avLst>
              </a:prstGeom>
              <a:solidFill>
                <a:srgbClr val="59BD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4" name="Google Shape;3741;p22">
              <a:extLst>
                <a:ext uri="{FF2B5EF4-FFF2-40B4-BE49-F238E27FC236}">
                  <a16:creationId xmlns:a16="http://schemas.microsoft.com/office/drawing/2014/main" id="{11FCE379-0880-DBBA-49FF-D84F3188177F}"/>
                </a:ext>
              </a:extLst>
            </p:cNvPr>
            <p:cNvSpPr txBox="1"/>
            <p:nvPr/>
          </p:nvSpPr>
          <p:spPr>
            <a:xfrm>
              <a:off x="865200" y="2373850"/>
              <a:ext cx="24324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Facilitam a otimização de trajetos entre capitais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/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/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/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/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/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/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/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/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/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/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/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/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/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/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/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/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/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/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/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/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/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/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/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/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/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/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/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/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/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/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/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/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/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/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/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/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/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/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/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/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/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/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/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23"/>
          <p:cNvSpPr/>
          <p:nvPr/>
        </p:nvSpPr>
        <p:spPr>
          <a:xfrm>
            <a:off x="5738375" y="2097050"/>
            <a:ext cx="2631859" cy="2349425"/>
          </a:xfrm>
          <a:custGeom>
            <a:avLst/>
            <a:gdLst/>
            <a:ahLst/>
            <a:cxnLst/>
            <a:rect l="l" t="t" r="r" b="b"/>
            <a:pathLst>
              <a:path w="106715" h="93977" extrusionOk="0">
                <a:moveTo>
                  <a:pt x="0" y="93977"/>
                </a:moveTo>
                <a:lnTo>
                  <a:pt x="106715" y="93977"/>
                </a:lnTo>
                <a:lnTo>
                  <a:pt x="106715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32" name="Google Shape;3832;p23"/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B5216A-F043-7875-4DB7-8494F0F14EDC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Grafo</a:t>
            </a:r>
            <a:endParaRPr lang="pt-BR" sz="105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ABFAAA0-6A0F-145A-355C-8B6AEEBF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4" y="2554853"/>
            <a:ext cx="4638647" cy="14043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685746F-6F5D-B48C-F4E6-1D38352A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3" y="959527"/>
            <a:ext cx="3327492" cy="15051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2D7D4A-112B-48D0-7FBB-4490DB8ADDB1}"/>
              </a:ext>
            </a:extLst>
          </p:cNvPr>
          <p:cNvSpPr txBox="1"/>
          <p:nvPr/>
        </p:nvSpPr>
        <p:spPr>
          <a:xfrm>
            <a:off x="3978167" y="983593"/>
            <a:ext cx="4330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Construtor: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Inicializa o grafo criando uma matriz de adjacência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vertices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onde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numVertices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define o número de vértices (ou nós) no grafo. A matriz armazena as distâncias entre pares de vértices.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41D22C2-67DD-051B-EAA5-7BDCF298FB08}"/>
              </a:ext>
            </a:extLst>
          </p:cNvPr>
          <p:cNvSpPr txBox="1"/>
          <p:nvPr/>
        </p:nvSpPr>
        <p:spPr>
          <a:xfrm>
            <a:off x="4919731" y="2579955"/>
            <a:ext cx="3389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criaAresta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Adiciona uma aresta entre dois vértices (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noOrigem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noDestino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com uma distância específica. A distância precisa ser positiva; caso contrário, lança uma exceção (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InvalidParameterException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B9574BFE-BDF6-9CA9-47EC-B0445709DBC1}"/>
              </a:ext>
            </a:extLst>
          </p:cNvPr>
          <p:cNvSpPr/>
          <p:nvPr/>
        </p:nvSpPr>
        <p:spPr>
          <a:xfrm>
            <a:off x="3952607" y="1089748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9" name="Google Shape;9869;p37">
            <a:extLst>
              <a:ext uri="{FF2B5EF4-FFF2-40B4-BE49-F238E27FC236}">
                <a16:creationId xmlns:a16="http://schemas.microsoft.com/office/drawing/2014/main" id="{62258743-B918-4EB7-183F-2DE5B33B5039}"/>
              </a:ext>
            </a:extLst>
          </p:cNvPr>
          <p:cNvSpPr/>
          <p:nvPr/>
        </p:nvSpPr>
        <p:spPr>
          <a:xfrm>
            <a:off x="4894740" y="2668791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F8737058-D07F-5B4C-2724-AB5553B88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EE1AC454-D145-D7F5-8F12-3F1C6A5E6FD2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1CDB8EEE-8BFB-F3F2-E48C-B1FAFA3F70AE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048C0E0B-DAB5-A241-A495-99ADE08A0BC2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115BF6FC-0853-B7B3-C73D-9036751ED749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AAE77EE5-9DCD-2BB6-3BAC-FDE4E46BDC29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2CA96BF2-630E-1D17-A6B9-ECF12F61B68A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03396A10-7450-A459-F4F6-4D72CDF2F57C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9237AA3C-E368-E221-FF3E-5C55D436FE13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B96B3FF6-7597-355C-93FC-36037AEF9F55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935AE85A-2FB0-F80A-0885-2177814D311F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57CC6F16-C287-8BE9-9FDF-B52C82C650B4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0D5EBC7A-595D-84A4-2739-8B772CC2BF35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B643B6CE-0DC5-76BD-CC0C-2B73B7A7C9A4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8051E5CD-9BCB-48E9-6E94-782A19EFB641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51F88A76-CC36-4F2B-29A2-0AF9F73A00D6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E0710FF8-AE61-B8EF-A2A5-8E4393533ED0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C492E5CF-15CD-4B4D-724F-11F26F340ACB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A0D2AF6F-207D-FA0F-5217-7F495420A1C7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2684F0E3-38E6-9A88-F895-6B1443CEBDC2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F5D06ECF-76B9-4D30-A3F9-9EBBF361D244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3C4E49CB-493B-C344-BFE0-48C52842589C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27BE7FE4-B211-B59A-0AC9-E98D15DEB110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CB42C1C4-C303-E91C-7626-6A87ED5E9BE4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FFAE2A58-2D6C-3146-C586-2321A7F5B7A2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4E9E8EDF-AC2A-FEDE-B2E1-6F4885EB0B97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BF4CEE46-6C9D-3546-3425-6B50E968849A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EDFAFEE7-7C79-9147-DD83-D5F465522009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9F94B2E5-9307-78EC-383D-853803AA928C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F4C66E65-F514-92CC-B753-E77ED2FA1686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E5960096-8E51-5773-1F3B-672025CB7FA4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6B176B53-6290-19E1-EF3D-FC815F29D89C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E2BB8140-51D0-6979-883F-99B3C959653B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96338560-8E9D-8B68-15C0-6A7A60F9481A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DE1E033E-3658-1A97-3E3B-DFD6ED0DC168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7CCE9D1A-AF8C-EAA1-A231-FCFE9F740403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7FF058A3-1D6F-E477-F7FA-D7D1FCACB923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F5AFCE4F-C310-4B9D-A6A5-5DA50DB6546A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0919E090-8412-BDAF-9C2D-FBF0B38113C2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FC013758-B704-9710-A283-3F6D491BD0BE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A4E971C9-0BA4-97E0-EB85-0357AD56C786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C89A6809-811E-5A75-35F7-1E01F04E8329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DBF407F7-2B26-F3F2-B65E-7BBAE67F4C7B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525D18D5-78F3-FC5E-18E9-506E098FFBAA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D973FEBA-86BD-B4C5-3362-477AC8A8F025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DF4C7A3C-2F64-8192-6FFB-693799C2B3AB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9CF52A49-0C5E-FD28-F740-193A204F9983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75742739-8680-218F-4516-BFB69584F517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569B57A6-60AA-30E0-A673-5DC3D9574ABF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48742474-FFB7-1FCB-FC3B-0160BF6D86DA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08CB12CE-A6D2-BAAC-2E9E-9A00B177471D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73187AC4-BDAA-6A5D-C71F-638BEFC0AAA8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7F882845-7BD1-86C1-9074-D55D37ECC4C0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5CFF70F7-8054-ED78-4CDD-802FC8E73ECB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F3ED62DD-BCB1-EB1B-B172-FC691AB5C26D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F3A414D7-F82F-45AA-937E-F126741673AA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0939341A-A06B-D8D0-9C43-D37D50A2141B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C1AF609E-3856-D496-7D9D-287D703F0429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6534BDE3-63BC-F60E-1F40-92DA1B846CAA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C00C4984-F445-E6E4-3CFE-78496174B694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3FAE61C4-CE56-D835-4836-3E432AFFAEEA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9B9E8A4F-E194-D674-7F50-9F39E6842CC5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04A520A4-58FC-EBA8-B815-935899AB461A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A09A25C9-43D6-ABCA-AE1C-738EDB39F360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7EFB2DB6-0D4F-78CA-1777-2C826F971547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FE45D031-0F87-AD38-4DEB-CDBAE39D7C25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23">
            <a:extLst>
              <a:ext uri="{FF2B5EF4-FFF2-40B4-BE49-F238E27FC236}">
                <a16:creationId xmlns:a16="http://schemas.microsoft.com/office/drawing/2014/main" id="{F6D6E66A-0225-9ADC-8879-23D6ACA686D9}"/>
              </a:ext>
            </a:extLst>
          </p:cNvPr>
          <p:cNvSpPr/>
          <p:nvPr/>
        </p:nvSpPr>
        <p:spPr>
          <a:xfrm>
            <a:off x="5738375" y="2097050"/>
            <a:ext cx="2631859" cy="2349425"/>
          </a:xfrm>
          <a:custGeom>
            <a:avLst/>
            <a:gdLst/>
            <a:ahLst/>
            <a:cxnLst/>
            <a:rect l="l" t="t" r="r" b="b"/>
            <a:pathLst>
              <a:path w="106715" h="93977" extrusionOk="0">
                <a:moveTo>
                  <a:pt x="0" y="93977"/>
                </a:moveTo>
                <a:lnTo>
                  <a:pt x="106715" y="93977"/>
                </a:lnTo>
                <a:lnTo>
                  <a:pt x="106715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1B213AE9-CA90-008D-7CBA-9DD2392893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C024BA-0849-297B-62ED-656214EF26B5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Grafo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A4F4B3-686D-1C44-E6D0-54CAF1E69A73}"/>
              </a:ext>
            </a:extLst>
          </p:cNvPr>
          <p:cNvSpPr txBox="1"/>
          <p:nvPr/>
        </p:nvSpPr>
        <p:spPr>
          <a:xfrm>
            <a:off x="4039363" y="1533197"/>
            <a:ext cx="4330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caminhoMinimo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 o caminho mínimo entre dois nós (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noOrigem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noDestino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utilizando o algoritmo de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Dijkstra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Retorna um objeto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ResultadoCaminho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que contém o caminho mais curto e o custo total desse caminho.  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DF8CBDC7-7F3D-A347-8DAC-1BC9ADBF6517}"/>
              </a:ext>
            </a:extLst>
          </p:cNvPr>
          <p:cNvSpPr>
            <a:spLocks/>
          </p:cNvSpPr>
          <p:nvPr/>
        </p:nvSpPr>
        <p:spPr>
          <a:xfrm>
            <a:off x="4031090" y="1636966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2740A0-EFFF-63F8-94A6-9B9E4150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2" y="916751"/>
            <a:ext cx="3684592" cy="29376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E5C55A-85E7-7E10-0647-8CC891B6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56" y="3849394"/>
            <a:ext cx="3803856" cy="11221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A10198A-88FA-43B6-7A1A-CD4730F9E991}"/>
              </a:ext>
            </a:extLst>
          </p:cNvPr>
          <p:cNvCxnSpPr>
            <a:cxnSpLocks/>
          </p:cNvCxnSpPr>
          <p:nvPr/>
        </p:nvCxnSpPr>
        <p:spPr>
          <a:xfrm>
            <a:off x="214556" y="3849394"/>
            <a:ext cx="36886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2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B603ADD1-63A4-A5C6-68D0-7DFA5AE8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6254DD70-49F1-61C7-703A-AAFACA1EAEDC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D47CBE74-14DE-E99A-6B0B-DF261C44D37D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BCEF1B36-AA88-80DB-7755-8BA36AE5EE73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8038428D-CE60-EF7F-F618-9981241C4FDE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6535C5E1-69C0-A4AB-E515-2408327783F4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79EC331A-2CF4-773F-27B6-65E6C0563BC6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37753280-548F-10F9-39B9-4EEA4998BD21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2EAB9D77-C117-1292-629D-9E1A0003C9ED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0C06D8D2-9BF3-09AD-17E5-DA837269F862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78B1B3DD-C5E3-5EF2-7AA5-48FC7B121EF5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F9176AA4-B9B5-9E21-2463-4C4F7E90F4CD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A33B53C3-D019-1FCF-D26B-288AD2746BC6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898A817A-0813-2067-3079-51050B0B14FD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E2B9BB50-A34F-E5A0-6FD4-BAA808DEAFC6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915DC834-3FC9-3C62-6222-28A61D5BEF84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918829B1-E18F-067E-942E-D970727539AC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A7CFE6F7-0F3B-DF40-4E59-2BA52F08EA96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E23D99F9-5F35-CF5C-772A-845951290CE4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B1883DEF-84DC-EAC1-2D41-D3B3BC507C69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649F731D-90EE-938D-4400-C0BF93F0249A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E39FBF85-2A64-C29E-894C-AD3356D3EBE4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F7C4FCC0-BBBD-AAC4-5E2E-02CA28175821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E587B77D-2013-5D11-9710-E57FBFCA65D1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A27525A8-DD51-9FBB-70E0-3D3C86E0838C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A31132E7-0F09-98D1-C67A-19F2009E5A04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FD64DD33-B57C-1719-22F6-D3AE59A8E202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81162DD7-1A40-6CCF-1B7B-42254EB8B150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6A67A8EC-1F17-94FE-38E2-1813D32504C4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6E0CCF19-91A1-98E1-8C66-C39591415B39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4689DB5B-5F69-6E58-B8FF-C4EBB080AE80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F9AD181F-659F-D464-0CF8-7D8879A5CDF0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3F5C683C-A9E3-2D63-FC83-7F84184D6616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1A6FC7F8-9305-F44B-5104-147FE78E36A1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9882C090-CD73-4172-BC2A-8D2B54F76BE2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8DBD200C-A165-4F6C-F595-19E73285AAEC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B879361F-15E9-AB18-5599-21D9AC7261A6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80385988-44D8-7756-C0F6-50021EB5ACB6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10CE139E-EFC9-B17C-80FD-076394406E0E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73BC0D8A-084B-9C23-6FDC-95DE6C092456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9D0225E0-58E6-B9A4-34CD-7211CB1C767E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621E6529-137E-25E4-D5D8-A73709A6B95E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F816FF92-120D-C9BA-0D27-13FED535027C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BAB9BC27-33FD-646C-40B6-4952C970D61F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2D4C74BF-DA47-99D4-F691-8BEABE8DC60E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445EEA87-A029-0336-4A37-4FC566021495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8EB5ABAE-F80A-9B9D-BDCF-5DA3EDDE3A98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5B1FFBCA-9B29-D4CD-C9C0-FA6565DA4995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2CB11CF0-4725-336D-685E-1766E6CA1DE2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0E03AB92-B606-9734-3660-E43C823D3C55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1C541943-F853-3362-2FEC-259296E388F3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3B694F1F-8813-861A-9E2D-1E5C64137A03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3D5DFCAB-2AF9-AA6A-3903-C9EE80D3720C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4626C0B5-D7D6-64FA-0DFC-C335C7498087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FBF18120-C591-767F-6D32-9C99244DF2A7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5D3D322C-8504-F8CC-C85A-EF6ED9C4E147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D18249A1-A1E4-FDEF-B2B5-0FADCC562AFC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B218913D-EF82-05AF-5D7F-F484791DEF26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959D29E0-2A37-5FAE-1B10-78CDCD3E71C2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1AA364D1-C1C5-2AF4-72BF-8A4D6186BAE9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A4B8C3AB-61B1-CC73-EA0B-2AE84CC575D3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DCC7F353-CDAF-962A-3E82-07D317DDEE8D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EAD5F469-8877-5503-46CE-550EA7D75839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9CBD43F6-DE28-9B9E-673B-C823815F9622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18F47FE0-E92A-CB40-F450-F89C0E9690A8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FC4F6C11-C1D8-9B6E-1C25-7D5AC336AAF7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7FD7F6A4-342E-51DC-CA77-7428BFAF3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4153BD-FDDA-14B2-3A5B-5FA1B98DA6A9}"/>
              </a:ext>
            </a:extLst>
          </p:cNvPr>
          <p:cNvSpPr txBox="1"/>
          <p:nvPr/>
        </p:nvSpPr>
        <p:spPr>
          <a:xfrm>
            <a:off x="3203093" y="655740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Grafo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2706A30-D13E-A1C7-979F-83B43B948435}"/>
              </a:ext>
            </a:extLst>
          </p:cNvPr>
          <p:cNvSpPr txBox="1"/>
          <p:nvPr/>
        </p:nvSpPr>
        <p:spPr>
          <a:xfrm>
            <a:off x="4061551" y="1326752"/>
            <a:ext cx="4330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getMaisProximos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Encontra o nó mais próximo ainda não visitado, com base na lista de custos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listaCusto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É usado para selecionar o próximo vértice a ser explorado no algoritmo de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Dijkstra</a:t>
            </a:r>
            <a:r>
              <a:rPr lang="pt-BR" sz="1200" i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5A6274-B3D0-FA00-EC03-7EBD15E6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" y="959526"/>
            <a:ext cx="3951270" cy="182242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" name="Google Shape;12193;p45">
            <a:extLst>
              <a:ext uri="{FF2B5EF4-FFF2-40B4-BE49-F238E27FC236}">
                <a16:creationId xmlns:a16="http://schemas.microsoft.com/office/drawing/2014/main" id="{EFC4131B-5EC2-C112-D8E2-26E15D2A4A2F}"/>
              </a:ext>
            </a:extLst>
          </p:cNvPr>
          <p:cNvGrpSpPr/>
          <p:nvPr/>
        </p:nvGrpSpPr>
        <p:grpSpPr>
          <a:xfrm>
            <a:off x="5429253" y="3502789"/>
            <a:ext cx="3591440" cy="1622205"/>
            <a:chOff x="5406026" y="745039"/>
            <a:chExt cx="3055076" cy="1314179"/>
          </a:xfrm>
        </p:grpSpPr>
        <p:sp>
          <p:nvSpPr>
            <p:cNvPr id="3839" name="Google Shape;12194;p45">
              <a:extLst>
                <a:ext uri="{FF2B5EF4-FFF2-40B4-BE49-F238E27FC236}">
                  <a16:creationId xmlns:a16="http://schemas.microsoft.com/office/drawing/2014/main" id="{B792D9DA-FD3B-111A-FB61-CB9208EC6F99}"/>
                </a:ext>
              </a:extLst>
            </p:cNvPr>
            <p:cNvSpPr txBox="1"/>
            <p:nvPr/>
          </p:nvSpPr>
          <p:spPr>
            <a:xfrm>
              <a:off x="5406026" y="924983"/>
              <a:ext cx="3055076" cy="113423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000" dirty="0">
                  <a:latin typeface="Roboto"/>
                  <a:ea typeface="Roboto"/>
                  <a:cs typeface="Roboto"/>
                  <a:sym typeface="Roboto"/>
                </a:rPr>
                <a:t>Objetivo: Encontrar o caminho mais curto entre dois nós em um grafo com pesos positivos.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000" dirty="0">
                  <a:latin typeface="Roboto"/>
                  <a:ea typeface="Roboto"/>
                  <a:cs typeface="Roboto"/>
                  <a:sym typeface="Roboto"/>
                </a:rPr>
                <a:t>Funcionamento: Parte do nó de origem, expande para vizinhos próximos e atualiza custos mínimos.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000" dirty="0">
                  <a:latin typeface="Roboto"/>
                  <a:ea typeface="Roboto"/>
                  <a:cs typeface="Roboto"/>
                  <a:sym typeface="Roboto"/>
                </a:rPr>
                <a:t>Processo: Continua até identificar o caminho mais curto para o nó de destino.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pt-BR" sz="1000" dirty="0">
                  <a:latin typeface="Roboto"/>
                  <a:ea typeface="Roboto"/>
                  <a:cs typeface="Roboto"/>
                  <a:sym typeface="Roboto"/>
                </a:rPr>
                <a:t>Aplicações: Amplamente utilizado em navegação e roteamento.</a:t>
              </a:r>
              <a:endParaRPr sz="9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4" name="Google Shape;12195;p45">
              <a:extLst>
                <a:ext uri="{FF2B5EF4-FFF2-40B4-BE49-F238E27FC236}">
                  <a16:creationId xmlns:a16="http://schemas.microsoft.com/office/drawing/2014/main" id="{DE934328-3AD6-D239-07C6-6549A87D0D2A}"/>
                </a:ext>
              </a:extLst>
            </p:cNvPr>
            <p:cNvSpPr/>
            <p:nvPr/>
          </p:nvSpPr>
          <p:spPr>
            <a:xfrm>
              <a:off x="5497964" y="745039"/>
              <a:ext cx="1219436" cy="224927"/>
            </a:xfrm>
            <a:prstGeom prst="snip1Rect">
              <a:avLst>
                <a:gd name="adj" fmla="val 2626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45" name="Google Shape;12196;p45">
              <a:extLst>
                <a:ext uri="{FF2B5EF4-FFF2-40B4-BE49-F238E27FC236}">
                  <a16:creationId xmlns:a16="http://schemas.microsoft.com/office/drawing/2014/main" id="{D13D52EA-573C-E52E-C185-0ED94BAA8C67}"/>
                </a:ext>
              </a:extLst>
            </p:cNvPr>
            <p:cNvSpPr txBox="1"/>
            <p:nvPr/>
          </p:nvSpPr>
          <p:spPr>
            <a:xfrm>
              <a:off x="5406026" y="760367"/>
              <a:ext cx="1337830" cy="187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 algoritmo de </a:t>
              </a:r>
              <a:r>
                <a:rPr lang="pt-BR" sz="1000" dirty="0" err="1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Dijkstra</a:t>
              </a:r>
              <a:endParaRPr sz="1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747" name="Imagem 3746">
            <a:extLst>
              <a:ext uri="{FF2B5EF4-FFF2-40B4-BE49-F238E27FC236}">
                <a16:creationId xmlns:a16="http://schemas.microsoft.com/office/drawing/2014/main" id="{096C198F-8AF2-22DB-1026-0273D6952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09" y="2864400"/>
            <a:ext cx="3243547" cy="132714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49" name="CaixaDeTexto 3748">
            <a:extLst>
              <a:ext uri="{FF2B5EF4-FFF2-40B4-BE49-F238E27FC236}">
                <a16:creationId xmlns:a16="http://schemas.microsoft.com/office/drawing/2014/main" id="{7DB38017-37D3-9FC9-8A07-D638AAEB90D1}"/>
              </a:ext>
            </a:extLst>
          </p:cNvPr>
          <p:cNvSpPr txBox="1"/>
          <p:nvPr/>
        </p:nvSpPr>
        <p:spPr>
          <a:xfrm>
            <a:off x="3604025" y="28100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getVizinho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Retorna uma lista de vértices que são vizinhos de um determinado nó (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 Útil para explorar os vértices conectados a partir de um ponto específico.</a:t>
            </a:r>
          </a:p>
        </p:txBody>
      </p:sp>
      <p:sp>
        <p:nvSpPr>
          <p:cNvPr id="3750" name="Google Shape;9869;p37">
            <a:extLst>
              <a:ext uri="{FF2B5EF4-FFF2-40B4-BE49-F238E27FC236}">
                <a16:creationId xmlns:a16="http://schemas.microsoft.com/office/drawing/2014/main" id="{25704BE6-0AA5-1771-F1D5-406E540E2A7E}"/>
              </a:ext>
            </a:extLst>
          </p:cNvPr>
          <p:cNvSpPr>
            <a:spLocks/>
          </p:cNvSpPr>
          <p:nvPr/>
        </p:nvSpPr>
        <p:spPr>
          <a:xfrm>
            <a:off x="4064698" y="1403662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3751" name="Google Shape;9869;p37">
            <a:extLst>
              <a:ext uri="{FF2B5EF4-FFF2-40B4-BE49-F238E27FC236}">
                <a16:creationId xmlns:a16="http://schemas.microsoft.com/office/drawing/2014/main" id="{979C3141-BFC0-8BAF-DFDD-367E84EFA066}"/>
              </a:ext>
            </a:extLst>
          </p:cNvPr>
          <p:cNvSpPr>
            <a:spLocks/>
          </p:cNvSpPr>
          <p:nvPr/>
        </p:nvSpPr>
        <p:spPr>
          <a:xfrm>
            <a:off x="3603736" y="2900299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7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C34CB26B-B011-DB92-1F79-651335AA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EB22B5E4-E085-CCD1-D63F-9B0C5893633A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57BA5625-06FE-1A41-7070-13551530A614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B5AADD63-89ED-BC7E-4C24-BFFCC5A60262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7050F6B2-CA26-E28C-D0B7-9EF5AE07082B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E905122B-03FE-4744-9690-C34045BC2998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A3DF6F77-A477-EF0A-0643-A7BC89875ABB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153F4726-6377-933D-634B-EB515E2513B0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309D35EF-50A5-B121-F69B-A15D8ACE205B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7E610AA5-5F27-C5B8-A54C-0636E0DE724E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BA126290-06E8-3F65-0F88-CE217276B2F1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DBAB88BA-CEBA-D5D0-F96A-3E65EF172B59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D51E4F13-8FA7-FE3D-383E-2E2C90A7DF05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E0629DED-8E34-0A4F-BB73-9B95974D2900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3B3AD450-D4A1-DCC9-8591-96E27ED6A42C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265E4638-2D7E-B715-6F96-F1924C2CFB2D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81747479-2C15-C59D-E187-EF6E04780CC5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2E2AF623-13A7-C692-B338-FF48F68FE5EB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CEF1F46F-C72C-C507-19E1-2ECC61C66765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D7EC467D-3650-81D5-ED40-3DCDF53A1AE7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1442C8DB-B266-B325-EB1F-94D274B5F625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1DA258C9-4B7D-E042-4DA3-8CCC81E71446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76CCB571-1865-DA3D-D1AE-0DFC9E9B1BD6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2B460F45-2591-3F64-0E62-21F1B018BA9C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AE7D7561-14FE-4F34-6CB5-E2BC7CAAFE50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5AA0B4A7-2432-2570-D6BB-674F3FC14020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D45F2073-A03B-973B-2E1E-10279DAE33BB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93C7E93F-7277-7733-4F10-EBD1D7A764CF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C5390845-8A3F-4129-533A-4EDFA7F80AE9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1611ABED-3775-4061-9AA3-98C51CCA13BD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39AEDE8F-C2E8-FC42-61C7-0269220875C9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6F30B4AB-BFD6-827C-77A6-A3AECA3C8604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761754EB-97F6-FB86-B798-86145A469951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FB4AF9CC-1CAF-747A-66C9-45A905A18353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B7A3B6A4-75C6-B267-EC26-ADBF42D5FC5C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838F4259-5668-BFA1-E6D9-43788D707323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A6FEDA40-6EA3-9066-FB3C-231B41BD9B5A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1342E204-09F0-09F5-9B7A-2133C81C9892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EBFABCD3-68DA-AB0F-E4F5-DEF39AA8EDDF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6B2B4421-4F0E-245C-3BDE-AFF905AACA13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5F32343D-2669-5E66-B8AE-CC6ADD785C62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BFB82037-7DE4-39E8-2D0E-ABABCECAA896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A7B30527-3CA7-AAE7-553F-189AE2921821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09556001-8AA9-08AE-2B5F-2FAF38C86134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4341824C-72F8-E1CB-D2CD-002B449ECBC4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36023209-8681-E402-8620-905E1157E455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1A8CE565-9D09-42AE-3578-1BE5AD9D4F34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77F5030F-1A72-B139-E7E7-1627B991CFC8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74364A15-80E4-341B-4234-9C824485D5B6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F19138DE-D033-D7D3-40F8-2C326FFD561C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92C609E1-2BB9-61AD-F228-005D91A5DA35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F5B18BDA-40A5-E7E2-0259-D5670305EF56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F143A50F-D123-6248-EB98-BBC6FD6E1C30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45714AC2-68FE-6455-13A3-E0E4DDE917CB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BDF4AD52-F3AB-D713-FDD0-818A7DAD2109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30D0F4BC-C39C-66DA-0DE7-C549AD5C7A11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884AF633-055C-6FD3-DF7D-56E18C81C176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F1B896B0-8B52-2470-FE2F-4659AA00AD65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E2320C22-F71A-336D-2E14-50748DB64C1A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89B3CB34-E7F6-72BD-3A12-A8DC0EC17920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51E9135C-466D-855E-AE8F-B06824E19389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7913994D-6FCD-2A79-1916-740BAE171108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C14E8A48-5429-419D-9DA6-77BB70F6A560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D04FF7E4-75D9-C9EB-F7A2-8B6515C743BB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40CA5F0F-D3F6-798F-4B39-6CBAD61F3E1C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1D3E6CC0-904C-631F-A74A-6BBBAF4B1175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23">
            <a:extLst>
              <a:ext uri="{FF2B5EF4-FFF2-40B4-BE49-F238E27FC236}">
                <a16:creationId xmlns:a16="http://schemas.microsoft.com/office/drawing/2014/main" id="{F15F18A8-609D-3920-CEED-FA855C922DFB}"/>
              </a:ext>
            </a:extLst>
          </p:cNvPr>
          <p:cNvSpPr/>
          <p:nvPr/>
        </p:nvSpPr>
        <p:spPr>
          <a:xfrm>
            <a:off x="5738375" y="2097050"/>
            <a:ext cx="2631859" cy="2349425"/>
          </a:xfrm>
          <a:custGeom>
            <a:avLst/>
            <a:gdLst/>
            <a:ahLst/>
            <a:cxnLst/>
            <a:rect l="l" t="t" r="r" b="b"/>
            <a:pathLst>
              <a:path w="106715" h="93977" extrusionOk="0">
                <a:moveTo>
                  <a:pt x="0" y="93977"/>
                </a:moveTo>
                <a:lnTo>
                  <a:pt x="106715" y="93977"/>
                </a:lnTo>
                <a:lnTo>
                  <a:pt x="106715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0948A984-DE87-A531-84D6-A98C93CD4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240C2D-3981-1B26-0552-052E50C1A2D0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Grafo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BA221CC-B15C-A77B-DFE5-D0071921B908}"/>
              </a:ext>
            </a:extLst>
          </p:cNvPr>
          <p:cNvSpPr txBox="1"/>
          <p:nvPr/>
        </p:nvSpPr>
        <p:spPr>
          <a:xfrm>
            <a:off x="3978167" y="983593"/>
            <a:ext cx="433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getCusto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Retorna o custo (ou distância) da aresta entre dois vértices (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noOrigem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noDestino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 Esse valor é extraído da matriz de adjacência.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27950B-621D-50C3-899E-A02FE52B03D6}"/>
              </a:ext>
            </a:extLst>
          </p:cNvPr>
          <p:cNvSpPr txBox="1"/>
          <p:nvPr/>
        </p:nvSpPr>
        <p:spPr>
          <a:xfrm>
            <a:off x="5013037" y="1834612"/>
            <a:ext cx="3389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caminhoMaisProximo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Reconstrói o caminho mais curto a partir de um nó final (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noMaisProximo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utilizando um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array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antecessor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guarda o nó anterior para cada vértice. O caminho é retornado como uma lista de vértices, do nó origem ao destino.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20ECC634-989F-48C0-1937-205B56AA2533}"/>
              </a:ext>
            </a:extLst>
          </p:cNvPr>
          <p:cNvSpPr/>
          <p:nvPr/>
        </p:nvSpPr>
        <p:spPr>
          <a:xfrm>
            <a:off x="3952607" y="1089748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9" name="Google Shape;9869;p37">
            <a:extLst>
              <a:ext uri="{FF2B5EF4-FFF2-40B4-BE49-F238E27FC236}">
                <a16:creationId xmlns:a16="http://schemas.microsoft.com/office/drawing/2014/main" id="{32E78844-8E88-757D-5FD1-4FC5F9245F18}"/>
              </a:ext>
            </a:extLst>
          </p:cNvPr>
          <p:cNvSpPr/>
          <p:nvPr/>
        </p:nvSpPr>
        <p:spPr>
          <a:xfrm>
            <a:off x="5004304" y="1934954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8A8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E56000-2460-A5BC-D207-80493C93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4" y="1091201"/>
            <a:ext cx="3671918" cy="41408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3BA7A7-7389-E350-A97C-37C09F3EA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38" y="1875845"/>
            <a:ext cx="4713245" cy="14604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3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4532CC2C-1711-B233-3B7A-82838381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1CF3B956-6B4F-E48F-8843-11CB0010C518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8166DF6C-D303-10A0-9E92-7C283DF4FE48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1F0C6851-6AC1-4991-0C62-69AD7C657CF0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B8805B4B-4AC4-90D4-6EA0-5C0E64B4D357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011ECC16-AC13-FCF8-AE2F-27619D9B7696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F428E9E9-98F6-4E94-A728-30C6255873A3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36297498-B8F8-2678-B49E-4B9B1F0B422F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FEDB0C03-B2CB-596F-8694-52B43B7A1CB3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38882601-F9BB-164D-6AEE-A6F403C3E35B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091F1195-0BD4-698F-674D-C240DA1A2FA9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55CB1B9F-3FE0-E8C2-61EB-6B4920570ECA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341ECECC-D017-841E-AC93-9BC0DC28FAEC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904DBB9A-A629-58CF-3EF6-5025B24D30BC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78831330-784D-C3CC-3124-6C470C1130BB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81152BEF-04F8-EEFB-18A6-5F22D19CDA04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06F52CAA-9D90-AFA9-5A1E-C433D2E20C8C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7139F9E1-8457-CF43-9359-5213C0C0F890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CF55E0B0-1581-D222-C517-52A3A0B2815F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3BFDD9ED-87A8-6DE4-8D13-E1A0DD94B963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CB6D1E1C-4FE4-071A-F369-A393C620FF73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1E8B3817-41C0-7392-FC4E-214132874A72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186ABBB5-9BE1-671D-DEE3-A0EA50CFEB02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E2CFDAD1-13D8-0C65-69DB-7E7FF0F857CC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D91D056D-8C55-7BA2-55FB-7D1B501B115A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A25A1A09-955A-5DEF-DCD7-6BEDA4D93B2A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65A0951B-5297-62D6-49DA-0F599036556B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14B30283-0EAB-5E55-2EA4-C1868A9D4BFB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5BAAA17B-875A-546B-0810-24692E2EF6CB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8BDB2C87-DACA-4493-A374-7441D7193902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BBDFCA2C-F408-43AF-B2E5-F85D62B43823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5E868982-8C6A-6050-B225-9B82460ECBB9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42C3EB58-E040-1157-B03B-4D4C91ABB5B2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7A4DCD6E-B5D8-7557-C7EC-71D8D68F6C10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E4A20452-2667-EA80-DF28-A413056097A2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CD6C2310-7FDA-8F22-702D-45BE0CD11DDC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C814EFC7-536A-822B-4F6A-DAB7CF48D4BD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566900F5-A3B6-93FB-E6D9-18D4B8C1F530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69918779-F769-B4F8-2B37-C5859908B5A2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0FCC10AE-73AB-92C2-B684-2877076804B5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A0D083C6-B3ED-264E-BDF5-045188A726A4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B3AC587B-6914-BBF6-34FC-72E13A12ED66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C8FE06CA-742F-60B7-03D7-5416E5B28BCC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5B62971C-26D7-BDA9-63EA-25217DF2DD2F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F247C3A1-5A88-C6CA-747B-42A5631BA00C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63DA619C-5048-4606-F501-FC604E64E7E8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D9C907BF-E86D-0CCE-3E6A-7B79C562927E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02298865-95B8-7903-C8D5-F0B3C510AA1A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D54B04C2-343E-FD92-055F-7D4DBBA3C7C7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10636E65-A400-27B6-F4A6-FC2E6D4BFE03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8C0ABE61-F8C1-7ADF-BF22-906793091975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BC5F165A-C899-8BA6-9947-7D1BE684A1FD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D0F73190-6F3B-9298-4315-A26754E6913E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FC172F62-6A2E-544D-10B8-5AE3C49721C1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EFA22FDE-7F3B-19FC-9D9F-A1D0800C1BDD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88255C05-E276-EFA1-0A26-8FA96E460C7C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AA2417CF-2ABC-3D32-0F91-B4CE117FB39E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3AEEC87A-E752-E63E-8084-67BC69C1CCE2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50DBE829-841D-FA95-B0CF-870AAD8F5B6D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B9EE6E5B-3D8E-04E5-20FC-B9ED3EDD1DF4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81980276-96DF-EA27-ADF9-482F32A661FE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FD127A58-F07F-50CC-B2A8-81A9061C9819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B100F884-B4BB-171D-8224-B0E2C76693B4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A915223F-2464-8850-D4FA-7332C730AD10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1A91A8A6-BB79-9D57-6C79-B0754E0C11BD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20762FCE-3F8D-E550-2C88-07ADB67D3A34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23">
            <a:extLst>
              <a:ext uri="{FF2B5EF4-FFF2-40B4-BE49-F238E27FC236}">
                <a16:creationId xmlns:a16="http://schemas.microsoft.com/office/drawing/2014/main" id="{B3D6B0D0-65F4-0B70-0750-A96D72B07406}"/>
              </a:ext>
            </a:extLst>
          </p:cNvPr>
          <p:cNvSpPr/>
          <p:nvPr/>
        </p:nvSpPr>
        <p:spPr>
          <a:xfrm>
            <a:off x="5738375" y="2097050"/>
            <a:ext cx="2631859" cy="2349425"/>
          </a:xfrm>
          <a:custGeom>
            <a:avLst/>
            <a:gdLst/>
            <a:ahLst/>
            <a:cxnLst/>
            <a:rect l="l" t="t" r="r" b="b"/>
            <a:pathLst>
              <a:path w="106715" h="93977" extrusionOk="0">
                <a:moveTo>
                  <a:pt x="0" y="93977"/>
                </a:moveTo>
                <a:lnTo>
                  <a:pt x="106715" y="93977"/>
                </a:lnTo>
                <a:lnTo>
                  <a:pt x="106715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F8092BBD-5CBB-67BB-9ECF-F00B23502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CE32A5-57F8-C98E-7B6E-1AE8D2BACC2A}"/>
              </a:ext>
            </a:extLst>
          </p:cNvPr>
          <p:cNvSpPr txBox="1"/>
          <p:nvPr/>
        </p:nvSpPr>
        <p:spPr>
          <a:xfrm>
            <a:off x="3203093" y="65631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País</a:t>
            </a:r>
            <a:endParaRPr lang="pt-BR" sz="8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7E6EBC1-24B5-63BB-6CFA-C69E9F39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3" y="959527"/>
            <a:ext cx="3327492" cy="15051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661046-6D61-8229-5935-9C9390CF3881}"/>
              </a:ext>
            </a:extLst>
          </p:cNvPr>
          <p:cNvSpPr txBox="1"/>
          <p:nvPr/>
        </p:nvSpPr>
        <p:spPr>
          <a:xfrm>
            <a:off x="5012447" y="1082143"/>
            <a:ext cx="33840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classe 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Pais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é uma enumeração que representa os países da Europa e suas respectivas capitais. 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país é declarado como uma constante do tipo </a:t>
            </a:r>
            <a:r>
              <a:rPr lang="pt-BR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Pais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associada a um valor inteiro exclusivo e ao nome de sua capital.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utilização de </a:t>
            </a:r>
            <a:r>
              <a:rPr lang="pt-BR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enums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representar países melhora a legibilidade do código e reduz a chance de erros, já que cada país é tratado como uma constante imutável.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347345ED-C355-310A-2070-803D792A68D8}"/>
              </a:ext>
            </a:extLst>
          </p:cNvPr>
          <p:cNvSpPr/>
          <p:nvPr/>
        </p:nvSpPr>
        <p:spPr>
          <a:xfrm>
            <a:off x="3952607" y="1089748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9" name="Google Shape;9869;p37">
            <a:extLst>
              <a:ext uri="{FF2B5EF4-FFF2-40B4-BE49-F238E27FC236}">
                <a16:creationId xmlns:a16="http://schemas.microsoft.com/office/drawing/2014/main" id="{D53F9227-4BF3-BAAC-8285-DC4B12708920}"/>
              </a:ext>
            </a:extLst>
          </p:cNvPr>
          <p:cNvSpPr/>
          <p:nvPr/>
        </p:nvSpPr>
        <p:spPr>
          <a:xfrm>
            <a:off x="4973349" y="1172085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D8EA8C-57C6-F99B-C4D9-F5A4C09DD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4" y="890914"/>
            <a:ext cx="4556216" cy="41057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A71CDC-9184-B6A4-BB98-BB3FF910E2A3}"/>
              </a:ext>
            </a:extLst>
          </p:cNvPr>
          <p:cNvSpPr/>
          <p:nvPr/>
        </p:nvSpPr>
        <p:spPr>
          <a:xfrm>
            <a:off x="2971800" y="983593"/>
            <a:ext cx="1662090" cy="133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9869;p37">
            <a:extLst>
              <a:ext uri="{FF2B5EF4-FFF2-40B4-BE49-F238E27FC236}">
                <a16:creationId xmlns:a16="http://schemas.microsoft.com/office/drawing/2014/main" id="{393415A8-2913-D343-0836-DFE8156E80D7}"/>
              </a:ext>
            </a:extLst>
          </p:cNvPr>
          <p:cNvSpPr/>
          <p:nvPr/>
        </p:nvSpPr>
        <p:spPr>
          <a:xfrm>
            <a:off x="4972628" y="2104873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6" name="Google Shape;9869;p37">
            <a:extLst>
              <a:ext uri="{FF2B5EF4-FFF2-40B4-BE49-F238E27FC236}">
                <a16:creationId xmlns:a16="http://schemas.microsoft.com/office/drawing/2014/main" id="{4B00E7CC-A5A3-90DD-386E-3FF84A9D7884}"/>
              </a:ext>
            </a:extLst>
          </p:cNvPr>
          <p:cNvSpPr/>
          <p:nvPr/>
        </p:nvSpPr>
        <p:spPr>
          <a:xfrm>
            <a:off x="4972629" y="3016404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6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3">
          <a:extLst>
            <a:ext uri="{FF2B5EF4-FFF2-40B4-BE49-F238E27FC236}">
              <a16:creationId xmlns:a16="http://schemas.microsoft.com/office/drawing/2014/main" id="{0F395672-7FC7-3F39-ECCE-0DC38FABE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4" name="Google Shape;3764;p23">
            <a:extLst>
              <a:ext uri="{FF2B5EF4-FFF2-40B4-BE49-F238E27FC236}">
                <a16:creationId xmlns:a16="http://schemas.microsoft.com/office/drawing/2014/main" id="{64738BA9-213B-02E0-440D-7131489171CE}"/>
              </a:ext>
            </a:extLst>
          </p:cNvPr>
          <p:cNvGrpSpPr/>
          <p:nvPr/>
        </p:nvGrpSpPr>
        <p:grpSpPr>
          <a:xfrm>
            <a:off x="4383562" y="830603"/>
            <a:ext cx="4031751" cy="3615872"/>
            <a:chOff x="424001" y="964061"/>
            <a:chExt cx="4031751" cy="3615872"/>
          </a:xfrm>
        </p:grpSpPr>
        <p:grpSp>
          <p:nvGrpSpPr>
            <p:cNvPr id="3765" name="Google Shape;3765;p23">
              <a:extLst>
                <a:ext uri="{FF2B5EF4-FFF2-40B4-BE49-F238E27FC236}">
                  <a16:creationId xmlns:a16="http://schemas.microsoft.com/office/drawing/2014/main" id="{0F09A7A4-F324-F78D-46B3-BFAB393C42E4}"/>
                </a:ext>
              </a:extLst>
            </p:cNvPr>
            <p:cNvGrpSpPr/>
            <p:nvPr/>
          </p:nvGrpSpPr>
          <p:grpSpPr>
            <a:xfrm>
              <a:off x="629152" y="964061"/>
              <a:ext cx="3826600" cy="3615872"/>
              <a:chOff x="4302185" y="1718628"/>
              <a:chExt cx="848790" cy="802048"/>
            </a:xfrm>
          </p:grpSpPr>
          <p:grpSp>
            <p:nvGrpSpPr>
              <p:cNvPr id="3766" name="Google Shape;3766;p23">
                <a:extLst>
                  <a:ext uri="{FF2B5EF4-FFF2-40B4-BE49-F238E27FC236}">
                    <a16:creationId xmlns:a16="http://schemas.microsoft.com/office/drawing/2014/main" id="{8ECA572E-29F7-04F9-B249-06E6F95E77D1}"/>
                  </a:ext>
                </a:extLst>
              </p:cNvPr>
              <p:cNvGrpSpPr/>
              <p:nvPr/>
            </p:nvGrpSpPr>
            <p:grpSpPr>
              <a:xfrm>
                <a:off x="4764710" y="2400023"/>
                <a:ext cx="106568" cy="112663"/>
                <a:chOff x="3960625" y="2587825"/>
                <a:chExt cx="94050" cy="104125"/>
              </a:xfrm>
            </p:grpSpPr>
            <p:sp>
              <p:nvSpPr>
                <p:cNvPr id="3767" name="Google Shape;3767;p23">
                  <a:extLst>
                    <a:ext uri="{FF2B5EF4-FFF2-40B4-BE49-F238E27FC236}">
                      <a16:creationId xmlns:a16="http://schemas.microsoft.com/office/drawing/2014/main" id="{18E85C8D-17ED-1610-6687-5C8CFAF93B60}"/>
                    </a:ext>
                  </a:extLst>
                </p:cNvPr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2" h="2048" extrusionOk="0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8" name="Google Shape;3768;p23">
                  <a:extLst>
                    <a:ext uri="{FF2B5EF4-FFF2-40B4-BE49-F238E27FC236}">
                      <a16:creationId xmlns:a16="http://schemas.microsoft.com/office/drawing/2014/main" id="{EE9B7E67-92DE-F82D-FC03-95D92DF8FB87}"/>
                    </a:ext>
                  </a:extLst>
                </p:cNvPr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4" h="3809" extrusionOk="0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69" name="Google Shape;3769;p23">
                <a:extLst>
                  <a:ext uri="{FF2B5EF4-FFF2-40B4-BE49-F238E27FC236}">
                    <a16:creationId xmlns:a16="http://schemas.microsoft.com/office/drawing/2014/main" id="{1342C8D2-E99B-9E20-8D46-4EC0D4E0771F}"/>
                  </a:ext>
                </a:extLst>
              </p:cNvPr>
              <p:cNvGrpSpPr/>
              <p:nvPr/>
            </p:nvGrpSpPr>
            <p:grpSpPr>
              <a:xfrm>
                <a:off x="4543444" y="2305970"/>
                <a:ext cx="196706" cy="203335"/>
                <a:chOff x="3765350" y="2500900"/>
                <a:chExt cx="173600" cy="187925"/>
              </a:xfrm>
            </p:grpSpPr>
            <p:sp>
              <p:nvSpPr>
                <p:cNvPr id="3770" name="Google Shape;3770;p23">
                  <a:extLst>
                    <a:ext uri="{FF2B5EF4-FFF2-40B4-BE49-F238E27FC236}">
                      <a16:creationId xmlns:a16="http://schemas.microsoft.com/office/drawing/2014/main" id="{254B3FF8-E57B-AAA8-403A-E6AB09B4FB26}"/>
                    </a:ext>
                  </a:extLst>
                </p:cNvPr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8" h="2572" extrusionOk="0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1" name="Google Shape;3771;p23">
                  <a:extLst>
                    <a:ext uri="{FF2B5EF4-FFF2-40B4-BE49-F238E27FC236}">
                      <a16:creationId xmlns:a16="http://schemas.microsoft.com/office/drawing/2014/main" id="{58D691F3-8FFA-EF0E-95BE-81E286046E5B}"/>
                    </a:ext>
                  </a:extLst>
                </p:cNvPr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148" extrusionOk="0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2" name="Google Shape;3772;p23">
                  <a:extLst>
                    <a:ext uri="{FF2B5EF4-FFF2-40B4-BE49-F238E27FC236}">
                      <a16:creationId xmlns:a16="http://schemas.microsoft.com/office/drawing/2014/main" id="{532200D3-2C6B-F495-0C3D-F70F95733E84}"/>
                    </a:ext>
                  </a:extLst>
                </p:cNvPr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1675" extrusionOk="0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3" name="Google Shape;3773;p23">
                  <a:extLst>
                    <a:ext uri="{FF2B5EF4-FFF2-40B4-BE49-F238E27FC236}">
                      <a16:creationId xmlns:a16="http://schemas.microsoft.com/office/drawing/2014/main" id="{1B775C04-80D6-7A2B-42D9-8E2E11CEA78B}"/>
                    </a:ext>
                  </a:extLst>
                </p:cNvPr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68" extrusionOk="0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4" name="Google Shape;3774;p23">
                  <a:extLst>
                    <a:ext uri="{FF2B5EF4-FFF2-40B4-BE49-F238E27FC236}">
                      <a16:creationId xmlns:a16="http://schemas.microsoft.com/office/drawing/2014/main" id="{822E70DB-9518-096C-D1FD-97894263CB93}"/>
                    </a:ext>
                  </a:extLst>
                </p:cNvPr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64" extrusionOk="0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5" name="Google Shape;3775;p23">
                  <a:extLst>
                    <a:ext uri="{FF2B5EF4-FFF2-40B4-BE49-F238E27FC236}">
                      <a16:creationId xmlns:a16="http://schemas.microsoft.com/office/drawing/2014/main" id="{217609AD-9E7D-E550-3B6C-E6302B43CE96}"/>
                    </a:ext>
                  </a:extLst>
                </p:cNvPr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1" h="7304" extrusionOk="0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76" name="Google Shape;3776;p23">
                <a:extLst>
                  <a:ext uri="{FF2B5EF4-FFF2-40B4-BE49-F238E27FC236}">
                    <a16:creationId xmlns:a16="http://schemas.microsoft.com/office/drawing/2014/main" id="{9919101E-416B-46CE-FE57-81489744C40B}"/>
                  </a:ext>
                </a:extLst>
              </p:cNvPr>
              <p:cNvGrpSpPr/>
              <p:nvPr/>
            </p:nvGrpSpPr>
            <p:grpSpPr>
              <a:xfrm>
                <a:off x="4526590" y="2285358"/>
                <a:ext cx="96455" cy="56048"/>
                <a:chOff x="3750475" y="2481850"/>
                <a:chExt cx="85125" cy="51800"/>
              </a:xfrm>
            </p:grpSpPr>
            <p:sp>
              <p:nvSpPr>
                <p:cNvPr id="3777" name="Google Shape;3777;p23">
                  <a:extLst>
                    <a:ext uri="{FF2B5EF4-FFF2-40B4-BE49-F238E27FC236}">
                      <a16:creationId xmlns:a16="http://schemas.microsoft.com/office/drawing/2014/main" id="{D3C3D8C0-2C46-DD1C-0503-6540E4EEF99D}"/>
                    </a:ext>
                  </a:extLst>
                </p:cNvPr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466" extrusionOk="0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8" name="Google Shape;3778;p23">
                  <a:extLst>
                    <a:ext uri="{FF2B5EF4-FFF2-40B4-BE49-F238E27FC236}">
                      <a16:creationId xmlns:a16="http://schemas.microsoft.com/office/drawing/2014/main" id="{F06B88D1-D1C2-3E95-D922-13E89460502D}"/>
                    </a:ext>
                  </a:extLst>
                </p:cNvPr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" h="2072" extrusionOk="0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79" name="Google Shape;3779;p23">
                <a:extLst>
                  <a:ext uri="{FF2B5EF4-FFF2-40B4-BE49-F238E27FC236}">
                    <a16:creationId xmlns:a16="http://schemas.microsoft.com/office/drawing/2014/main" id="{227682FD-5247-EACB-6DB6-116C346400CF}"/>
                  </a:ext>
                </a:extLst>
              </p:cNvPr>
              <p:cNvGrpSpPr/>
              <p:nvPr/>
            </p:nvGrpSpPr>
            <p:grpSpPr>
              <a:xfrm>
                <a:off x="4386878" y="2231907"/>
                <a:ext cx="195007" cy="182939"/>
                <a:chOff x="3627175" y="2432450"/>
                <a:chExt cx="172100" cy="169075"/>
              </a:xfrm>
            </p:grpSpPr>
            <p:sp>
              <p:nvSpPr>
                <p:cNvPr id="3780" name="Google Shape;3780;p23">
                  <a:extLst>
                    <a:ext uri="{FF2B5EF4-FFF2-40B4-BE49-F238E27FC236}">
                      <a16:creationId xmlns:a16="http://schemas.microsoft.com/office/drawing/2014/main" id="{8124121B-4814-69CF-096B-B37261F43E27}"/>
                    </a:ext>
                  </a:extLst>
                </p:cNvPr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2" h="6278" extrusionOk="0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1" name="Google Shape;3781;p23">
                  <a:extLst>
                    <a:ext uri="{FF2B5EF4-FFF2-40B4-BE49-F238E27FC236}">
                      <a16:creationId xmlns:a16="http://schemas.microsoft.com/office/drawing/2014/main" id="{1586E77C-F427-9770-68E4-826D8A76D994}"/>
                    </a:ext>
                  </a:extLst>
                </p:cNvPr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4" h="1762" extrusionOk="0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2" name="Google Shape;3782;p23">
                  <a:extLst>
                    <a:ext uri="{FF2B5EF4-FFF2-40B4-BE49-F238E27FC236}">
                      <a16:creationId xmlns:a16="http://schemas.microsoft.com/office/drawing/2014/main" id="{4D580198-2A5D-F418-0202-A8E86782A778}"/>
                    </a:ext>
                  </a:extLst>
                </p:cNvPr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0" h="3596" extrusionOk="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3" name="Google Shape;3783;p23">
                <a:extLst>
                  <a:ext uri="{FF2B5EF4-FFF2-40B4-BE49-F238E27FC236}">
                    <a16:creationId xmlns:a16="http://schemas.microsoft.com/office/drawing/2014/main" id="{D23309F2-99A5-AA0C-19AA-0A7AD4D4673E}"/>
                  </a:ext>
                </a:extLst>
              </p:cNvPr>
              <p:cNvGrpSpPr/>
              <p:nvPr/>
            </p:nvGrpSpPr>
            <p:grpSpPr>
              <a:xfrm>
                <a:off x="4312503" y="2397453"/>
                <a:ext cx="69730" cy="107166"/>
                <a:chOff x="3561536" y="2585450"/>
                <a:chExt cx="61539" cy="99045"/>
              </a:xfrm>
            </p:grpSpPr>
            <p:sp>
              <p:nvSpPr>
                <p:cNvPr id="3784" name="Google Shape;3784;p23">
                  <a:extLst>
                    <a:ext uri="{FF2B5EF4-FFF2-40B4-BE49-F238E27FC236}">
                      <a16:creationId xmlns:a16="http://schemas.microsoft.com/office/drawing/2014/main" id="{DA643673-E3EF-BB54-70F9-6A02628B172E}"/>
                    </a:ext>
                  </a:extLst>
                </p:cNvPr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579" extrusionOk="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23">
                  <a:extLst>
                    <a:ext uri="{FF2B5EF4-FFF2-40B4-BE49-F238E27FC236}">
                      <a16:creationId xmlns:a16="http://schemas.microsoft.com/office/drawing/2014/main" id="{22EC12B6-D0D7-7A05-9FC3-60B85603E0B1}"/>
                    </a:ext>
                  </a:extLst>
                </p:cNvPr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1" h="3738" extrusionOk="0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786" name="Google Shape;3786;p23">
                <a:extLst>
                  <a:ext uri="{FF2B5EF4-FFF2-40B4-BE49-F238E27FC236}">
                    <a16:creationId xmlns:a16="http://schemas.microsoft.com/office/drawing/2014/main" id="{723E6625-670E-6A90-46E0-F73B16AC23B9}"/>
                  </a:ext>
                </a:extLst>
              </p:cNvPr>
              <p:cNvGrpSpPr/>
              <p:nvPr/>
            </p:nvGrpSpPr>
            <p:grpSpPr>
              <a:xfrm>
                <a:off x="4703183" y="1747225"/>
                <a:ext cx="176849" cy="284377"/>
                <a:chOff x="3906325" y="1984500"/>
                <a:chExt cx="156075" cy="262825"/>
              </a:xfrm>
            </p:grpSpPr>
            <p:sp>
              <p:nvSpPr>
                <p:cNvPr id="3787" name="Google Shape;3787;p23">
                  <a:extLst>
                    <a:ext uri="{FF2B5EF4-FFF2-40B4-BE49-F238E27FC236}">
                      <a16:creationId xmlns:a16="http://schemas.microsoft.com/office/drawing/2014/main" id="{E34AADFA-307A-EADB-0689-073452A10D76}"/>
                    </a:ext>
                  </a:extLst>
                </p:cNvPr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4968" extrusionOk="0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8" name="Google Shape;3788;p23">
                  <a:extLst>
                    <a:ext uri="{FF2B5EF4-FFF2-40B4-BE49-F238E27FC236}">
                      <a16:creationId xmlns:a16="http://schemas.microsoft.com/office/drawing/2014/main" id="{820E7BF4-17EE-D7FD-CA8D-A2D5A67F588B}"/>
                    </a:ext>
                  </a:extLst>
                </p:cNvPr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3" h="10295" extrusionOk="0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89" name="Google Shape;3789;p23">
                <a:extLst>
                  <a:ext uri="{FF2B5EF4-FFF2-40B4-BE49-F238E27FC236}">
                    <a16:creationId xmlns:a16="http://schemas.microsoft.com/office/drawing/2014/main" id="{12942357-1305-A7D2-13E2-052FEC151D9D}"/>
                  </a:ext>
                </a:extLst>
              </p:cNvPr>
              <p:cNvSpPr/>
              <p:nvPr/>
            </p:nvSpPr>
            <p:spPr>
              <a:xfrm>
                <a:off x="4568298" y="2081999"/>
                <a:ext cx="62859" cy="736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721" extrusionOk="0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3">
                <a:extLst>
                  <a:ext uri="{FF2B5EF4-FFF2-40B4-BE49-F238E27FC236}">
                    <a16:creationId xmlns:a16="http://schemas.microsoft.com/office/drawing/2014/main" id="{F6DAD2EC-F5D1-624C-EBCD-4A97A405CBF7}"/>
                  </a:ext>
                </a:extLst>
              </p:cNvPr>
              <p:cNvSpPr/>
              <p:nvPr/>
            </p:nvSpPr>
            <p:spPr>
              <a:xfrm>
                <a:off x="4518526" y="1718628"/>
                <a:ext cx="328967" cy="365094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13497" extrusionOk="0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3">
                <a:extLst>
                  <a:ext uri="{FF2B5EF4-FFF2-40B4-BE49-F238E27FC236}">
                    <a16:creationId xmlns:a16="http://schemas.microsoft.com/office/drawing/2014/main" id="{ED290DDF-CC10-500C-C4DC-2EDFAB4F0ED2}"/>
                  </a:ext>
                </a:extLst>
              </p:cNvPr>
              <p:cNvSpPr/>
              <p:nvPr/>
            </p:nvSpPr>
            <p:spPr>
              <a:xfrm>
                <a:off x="4609204" y="1787689"/>
                <a:ext cx="163025" cy="351515"/>
              </a:xfrm>
              <a:custGeom>
                <a:avLst/>
                <a:gdLst/>
                <a:ahLst/>
                <a:cxnLst/>
                <a:rect l="l" t="t" r="r" b="b"/>
                <a:pathLst>
                  <a:path w="5755" h="12995" extrusionOk="0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3">
                <a:extLst>
                  <a:ext uri="{FF2B5EF4-FFF2-40B4-BE49-F238E27FC236}">
                    <a16:creationId xmlns:a16="http://schemas.microsoft.com/office/drawing/2014/main" id="{904ED95D-DB0E-1C93-7999-00DC051E8B9B}"/>
                  </a:ext>
                </a:extLst>
              </p:cNvPr>
              <p:cNvSpPr/>
              <p:nvPr/>
            </p:nvSpPr>
            <p:spPr>
              <a:xfrm>
                <a:off x="4782287" y="2035608"/>
                <a:ext cx="65210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093" extrusionOk="0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3">
                <a:extLst>
                  <a:ext uri="{FF2B5EF4-FFF2-40B4-BE49-F238E27FC236}">
                    <a16:creationId xmlns:a16="http://schemas.microsoft.com/office/drawing/2014/main" id="{F32E62FA-5409-0C98-671B-8C366CDFF11E}"/>
                  </a:ext>
                </a:extLst>
              </p:cNvPr>
              <p:cNvSpPr/>
              <p:nvPr/>
            </p:nvSpPr>
            <p:spPr>
              <a:xfrm>
                <a:off x="4752061" y="2076346"/>
                <a:ext cx="103735" cy="53802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989" extrusionOk="0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3">
                <a:extLst>
                  <a:ext uri="{FF2B5EF4-FFF2-40B4-BE49-F238E27FC236}">
                    <a16:creationId xmlns:a16="http://schemas.microsoft.com/office/drawing/2014/main" id="{EBA12535-003A-F626-3EE7-33E188876223}"/>
                  </a:ext>
                </a:extLst>
              </p:cNvPr>
              <p:cNvSpPr/>
              <p:nvPr/>
            </p:nvSpPr>
            <p:spPr>
              <a:xfrm>
                <a:off x="4755602" y="2113135"/>
                <a:ext cx="80648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093" extrusionOk="0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3">
                <a:extLst>
                  <a:ext uri="{FF2B5EF4-FFF2-40B4-BE49-F238E27FC236}">
                    <a16:creationId xmlns:a16="http://schemas.microsoft.com/office/drawing/2014/main" id="{A1573DA1-3546-C70E-7B6F-4959B8E4A1D7}"/>
                  </a:ext>
                </a:extLst>
              </p:cNvPr>
              <p:cNvSpPr/>
              <p:nvPr/>
            </p:nvSpPr>
            <p:spPr>
              <a:xfrm>
                <a:off x="4794128" y="2117111"/>
                <a:ext cx="136963" cy="10132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3746" extrusionOk="0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3">
                <a:extLst>
                  <a:ext uri="{FF2B5EF4-FFF2-40B4-BE49-F238E27FC236}">
                    <a16:creationId xmlns:a16="http://schemas.microsoft.com/office/drawing/2014/main" id="{57515309-C72D-9D6F-5BD3-977D628A97FD}"/>
                  </a:ext>
                </a:extLst>
              </p:cNvPr>
              <p:cNvSpPr/>
              <p:nvPr/>
            </p:nvSpPr>
            <p:spPr>
              <a:xfrm>
                <a:off x="4699881" y="2281795"/>
                <a:ext cx="94274" cy="5832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2156" extrusionOk="0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3">
                <a:extLst>
                  <a:ext uri="{FF2B5EF4-FFF2-40B4-BE49-F238E27FC236}">
                    <a16:creationId xmlns:a16="http://schemas.microsoft.com/office/drawing/2014/main" id="{F4C914F9-481D-3D91-A23B-C48EEC69DB7B}"/>
                  </a:ext>
                </a:extLst>
              </p:cNvPr>
              <p:cNvSpPr/>
              <p:nvPr/>
            </p:nvSpPr>
            <p:spPr>
              <a:xfrm>
                <a:off x="4707586" y="2264835"/>
                <a:ext cx="81243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256" extrusionOk="0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3">
                <a:extLst>
                  <a:ext uri="{FF2B5EF4-FFF2-40B4-BE49-F238E27FC236}">
                    <a16:creationId xmlns:a16="http://schemas.microsoft.com/office/drawing/2014/main" id="{699D2B54-9145-AEB9-F935-D582B047492B}"/>
                  </a:ext>
                </a:extLst>
              </p:cNvPr>
              <p:cNvSpPr/>
              <p:nvPr/>
            </p:nvSpPr>
            <p:spPr>
              <a:xfrm>
                <a:off x="4750277" y="2397843"/>
                <a:ext cx="30849" cy="5661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093" extrusionOk="0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3">
                <a:extLst>
                  <a:ext uri="{FF2B5EF4-FFF2-40B4-BE49-F238E27FC236}">
                    <a16:creationId xmlns:a16="http://schemas.microsoft.com/office/drawing/2014/main" id="{96EBA51B-04FE-0592-7DF5-B06725B41166}"/>
                  </a:ext>
                </a:extLst>
              </p:cNvPr>
              <p:cNvSpPr/>
              <p:nvPr/>
            </p:nvSpPr>
            <p:spPr>
              <a:xfrm>
                <a:off x="4735461" y="2376905"/>
                <a:ext cx="29659" cy="3567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319" extrusionOk="0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3">
                <a:extLst>
                  <a:ext uri="{FF2B5EF4-FFF2-40B4-BE49-F238E27FC236}">
                    <a16:creationId xmlns:a16="http://schemas.microsoft.com/office/drawing/2014/main" id="{3EB1AA4D-E1E1-BAFA-42F1-595C5DEE6839}"/>
                  </a:ext>
                </a:extLst>
              </p:cNvPr>
              <p:cNvSpPr/>
              <p:nvPr/>
            </p:nvSpPr>
            <p:spPr>
              <a:xfrm>
                <a:off x="4691015" y="2346906"/>
                <a:ext cx="61669" cy="5153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905" extrusionOk="0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3">
                <a:extLst>
                  <a:ext uri="{FF2B5EF4-FFF2-40B4-BE49-F238E27FC236}">
                    <a16:creationId xmlns:a16="http://schemas.microsoft.com/office/drawing/2014/main" id="{749E6D14-E56E-FB63-EE9B-CDA8B1D8EAC4}"/>
                  </a:ext>
                </a:extLst>
              </p:cNvPr>
              <p:cNvSpPr/>
              <p:nvPr/>
            </p:nvSpPr>
            <p:spPr>
              <a:xfrm>
                <a:off x="4657219" y="2316907"/>
                <a:ext cx="48043" cy="2888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68" extrusionOk="0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3">
                <a:extLst>
                  <a:ext uri="{FF2B5EF4-FFF2-40B4-BE49-F238E27FC236}">
                    <a16:creationId xmlns:a16="http://schemas.microsoft.com/office/drawing/2014/main" id="{3B048163-DD21-DB93-D566-3DB3F0371826}"/>
                  </a:ext>
                </a:extLst>
              </p:cNvPr>
              <p:cNvSpPr/>
              <p:nvPr/>
            </p:nvSpPr>
            <p:spPr>
              <a:xfrm>
                <a:off x="4595578" y="2273302"/>
                <a:ext cx="113225" cy="52098"/>
              </a:xfrm>
              <a:custGeom>
                <a:avLst/>
                <a:gdLst/>
                <a:ahLst/>
                <a:cxnLst/>
                <a:rect l="l" t="t" r="r" b="b"/>
                <a:pathLst>
                  <a:path w="3997" h="1926" extrusionOk="0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3">
                <a:extLst>
                  <a:ext uri="{FF2B5EF4-FFF2-40B4-BE49-F238E27FC236}">
                    <a16:creationId xmlns:a16="http://schemas.microsoft.com/office/drawing/2014/main" id="{A7D7D233-6B6F-2032-BBCB-052E84E69123}"/>
                  </a:ext>
                </a:extLst>
              </p:cNvPr>
              <p:cNvSpPr/>
              <p:nvPr/>
            </p:nvSpPr>
            <p:spPr>
              <a:xfrm>
                <a:off x="4659599" y="2148787"/>
                <a:ext cx="149966" cy="120589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458" extrusionOk="0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23">
                <a:extLst>
                  <a:ext uri="{FF2B5EF4-FFF2-40B4-BE49-F238E27FC236}">
                    <a16:creationId xmlns:a16="http://schemas.microsoft.com/office/drawing/2014/main" id="{4FC2504F-DE2A-F968-9DDD-11F39472B47F}"/>
                  </a:ext>
                </a:extLst>
              </p:cNvPr>
              <p:cNvSpPr/>
              <p:nvPr/>
            </p:nvSpPr>
            <p:spPr>
              <a:xfrm>
                <a:off x="4629940" y="2231995"/>
                <a:ext cx="119769" cy="4982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1842" extrusionOk="0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3">
                <a:extLst>
                  <a:ext uri="{FF2B5EF4-FFF2-40B4-BE49-F238E27FC236}">
                    <a16:creationId xmlns:a16="http://schemas.microsoft.com/office/drawing/2014/main" id="{4DB27FBC-EC94-7C3A-FD67-BF390CCCBD5F}"/>
                  </a:ext>
                </a:extLst>
              </p:cNvPr>
              <p:cNvSpPr/>
              <p:nvPr/>
            </p:nvSpPr>
            <p:spPr>
              <a:xfrm>
                <a:off x="4536882" y="2149356"/>
                <a:ext cx="136369" cy="155673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5755" extrusionOk="0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3">
                <a:extLst>
                  <a:ext uri="{FF2B5EF4-FFF2-40B4-BE49-F238E27FC236}">
                    <a16:creationId xmlns:a16="http://schemas.microsoft.com/office/drawing/2014/main" id="{C01FE73E-CE36-1A88-89FA-F9B1FB5975E5}"/>
                  </a:ext>
                </a:extLst>
              </p:cNvPr>
              <p:cNvSpPr/>
              <p:nvPr/>
            </p:nvSpPr>
            <p:spPr>
              <a:xfrm>
                <a:off x="4500736" y="2183331"/>
                <a:ext cx="58695" cy="50962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884" extrusionOk="0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3">
                <a:extLst>
                  <a:ext uri="{FF2B5EF4-FFF2-40B4-BE49-F238E27FC236}">
                    <a16:creationId xmlns:a16="http://schemas.microsoft.com/office/drawing/2014/main" id="{8B50628D-B419-3AEF-05A4-B9C7CC595F21}"/>
                  </a:ext>
                </a:extLst>
              </p:cNvPr>
              <p:cNvSpPr/>
              <p:nvPr/>
            </p:nvSpPr>
            <p:spPr>
              <a:xfrm>
                <a:off x="4495410" y="2225205"/>
                <a:ext cx="4625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03" extrusionOk="0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3">
                <a:extLst>
                  <a:ext uri="{FF2B5EF4-FFF2-40B4-BE49-F238E27FC236}">
                    <a16:creationId xmlns:a16="http://schemas.microsoft.com/office/drawing/2014/main" id="{A691EF58-486E-4922-C750-B69894A8F4EA}"/>
                  </a:ext>
                </a:extLst>
              </p:cNvPr>
              <p:cNvSpPr/>
              <p:nvPr/>
            </p:nvSpPr>
            <p:spPr>
              <a:xfrm>
                <a:off x="4535721" y="2250687"/>
                <a:ext cx="11274" cy="15283"/>
              </a:xfrm>
              <a:custGeom>
                <a:avLst/>
                <a:gdLst/>
                <a:ahLst/>
                <a:cxnLst/>
                <a:rect l="l" t="t" r="r" b="b"/>
                <a:pathLst>
                  <a:path w="398" h="565" extrusionOk="0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3">
                <a:extLst>
                  <a:ext uri="{FF2B5EF4-FFF2-40B4-BE49-F238E27FC236}">
                    <a16:creationId xmlns:a16="http://schemas.microsoft.com/office/drawing/2014/main" id="{219192F5-FA3A-D4A2-F847-CE0179448CDD}"/>
                  </a:ext>
                </a:extLst>
              </p:cNvPr>
              <p:cNvSpPr/>
              <p:nvPr/>
            </p:nvSpPr>
            <p:spPr>
              <a:xfrm>
                <a:off x="4302185" y="2139184"/>
                <a:ext cx="65805" cy="83206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0" name="Google Shape;3810;p23">
                <a:extLst>
                  <a:ext uri="{FF2B5EF4-FFF2-40B4-BE49-F238E27FC236}">
                    <a16:creationId xmlns:a16="http://schemas.microsoft.com/office/drawing/2014/main" id="{A11B056D-6384-AB68-BF13-B35B0D540BA9}"/>
                  </a:ext>
                </a:extLst>
              </p:cNvPr>
              <p:cNvGrpSpPr/>
              <p:nvPr/>
            </p:nvGrpSpPr>
            <p:grpSpPr>
              <a:xfrm>
                <a:off x="4340648" y="2068363"/>
                <a:ext cx="141666" cy="189648"/>
                <a:chOff x="3586375" y="2281300"/>
                <a:chExt cx="125025" cy="175275"/>
              </a:xfrm>
            </p:grpSpPr>
            <p:sp>
              <p:nvSpPr>
                <p:cNvPr id="3811" name="Google Shape;3811;p23">
                  <a:extLst>
                    <a:ext uri="{FF2B5EF4-FFF2-40B4-BE49-F238E27FC236}">
                      <a16:creationId xmlns:a16="http://schemas.microsoft.com/office/drawing/2014/main" id="{5AF10FCC-BCC0-CBC8-E886-2F110138D53D}"/>
                    </a:ext>
                  </a:extLst>
                </p:cNvPr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7011" extrusionOk="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23">
                  <a:extLst>
                    <a:ext uri="{FF2B5EF4-FFF2-40B4-BE49-F238E27FC236}">
                      <a16:creationId xmlns:a16="http://schemas.microsoft.com/office/drawing/2014/main" id="{2DB56F65-00DB-3507-CD12-B2C87EE3B4F7}"/>
                    </a:ext>
                  </a:extLst>
                </p:cNvPr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005" extrusionOk="0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13" name="Google Shape;3813;p23">
                <a:extLst>
                  <a:ext uri="{FF2B5EF4-FFF2-40B4-BE49-F238E27FC236}">
                    <a16:creationId xmlns:a16="http://schemas.microsoft.com/office/drawing/2014/main" id="{3937D4D8-3D10-3CB4-8FD4-9AA98342B8DD}"/>
                  </a:ext>
                </a:extLst>
              </p:cNvPr>
              <p:cNvSpPr/>
              <p:nvPr/>
            </p:nvSpPr>
            <p:spPr>
              <a:xfrm>
                <a:off x="4784638" y="2198047"/>
                <a:ext cx="269140" cy="160190"/>
              </a:xfrm>
              <a:custGeom>
                <a:avLst/>
                <a:gdLst/>
                <a:ahLst/>
                <a:cxnLst/>
                <a:rect l="l" t="t" r="r" b="b"/>
                <a:pathLst>
                  <a:path w="9501" h="5922" extrusionOk="0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3">
                <a:extLst>
                  <a:ext uri="{FF2B5EF4-FFF2-40B4-BE49-F238E27FC236}">
                    <a16:creationId xmlns:a16="http://schemas.microsoft.com/office/drawing/2014/main" id="{474804F4-ADE0-AA97-4E74-B57F9B871E52}"/>
                  </a:ext>
                </a:extLst>
              </p:cNvPr>
              <p:cNvSpPr/>
              <p:nvPr/>
            </p:nvSpPr>
            <p:spPr>
              <a:xfrm>
                <a:off x="4851039" y="2277278"/>
                <a:ext cx="56343" cy="6002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2219" extrusionOk="0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3">
                <a:extLst>
                  <a:ext uri="{FF2B5EF4-FFF2-40B4-BE49-F238E27FC236}">
                    <a16:creationId xmlns:a16="http://schemas.microsoft.com/office/drawing/2014/main" id="{61267AC8-A406-A4A8-497A-0BD6C8F8F0D2}"/>
                  </a:ext>
                </a:extLst>
              </p:cNvPr>
              <p:cNvSpPr/>
              <p:nvPr/>
            </p:nvSpPr>
            <p:spPr>
              <a:xfrm>
                <a:off x="4760956" y="2287476"/>
                <a:ext cx="144640" cy="8831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3265" extrusionOk="0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3">
                <a:extLst>
                  <a:ext uri="{FF2B5EF4-FFF2-40B4-BE49-F238E27FC236}">
                    <a16:creationId xmlns:a16="http://schemas.microsoft.com/office/drawing/2014/main" id="{E4C7F283-E8C9-CE8C-1C1D-86DFDC86C084}"/>
                  </a:ext>
                </a:extLst>
              </p:cNvPr>
              <p:cNvSpPr/>
              <p:nvPr/>
            </p:nvSpPr>
            <p:spPr>
              <a:xfrm>
                <a:off x="4797103" y="2365003"/>
                <a:ext cx="94869" cy="57184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114" extrusionOk="0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7" name="Google Shape;3817;p23">
                <a:extLst>
                  <a:ext uri="{FF2B5EF4-FFF2-40B4-BE49-F238E27FC236}">
                    <a16:creationId xmlns:a16="http://schemas.microsoft.com/office/drawing/2014/main" id="{BC9F02AA-79C7-CDD4-3770-181C9C29A01C}"/>
                  </a:ext>
                </a:extLst>
              </p:cNvPr>
              <p:cNvGrpSpPr/>
              <p:nvPr/>
            </p:nvGrpSpPr>
            <p:grpSpPr>
              <a:xfrm>
                <a:off x="4658341" y="2327015"/>
                <a:ext cx="88920" cy="65677"/>
                <a:chOff x="3866750" y="2520350"/>
                <a:chExt cx="78475" cy="60700"/>
              </a:xfrm>
            </p:grpSpPr>
            <p:sp>
              <p:nvSpPr>
                <p:cNvPr id="3818" name="Google Shape;3818;p23">
                  <a:extLst>
                    <a:ext uri="{FF2B5EF4-FFF2-40B4-BE49-F238E27FC236}">
                      <a16:creationId xmlns:a16="http://schemas.microsoft.com/office/drawing/2014/main" id="{BD1280A8-33B4-53B1-876B-A29C5DA24C2F}"/>
                    </a:ext>
                  </a:extLst>
                </p:cNvPr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252" extrusionOk="0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23">
                  <a:extLst>
                    <a:ext uri="{FF2B5EF4-FFF2-40B4-BE49-F238E27FC236}">
                      <a16:creationId xmlns:a16="http://schemas.microsoft.com/office/drawing/2014/main" id="{7A5BDA9A-CEA5-4A2B-D97C-6E06CD86E6A5}"/>
                    </a:ext>
                  </a:extLst>
                </p:cNvPr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127" extrusionOk="0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23">
                  <a:extLst>
                    <a:ext uri="{FF2B5EF4-FFF2-40B4-BE49-F238E27FC236}">
                      <a16:creationId xmlns:a16="http://schemas.microsoft.com/office/drawing/2014/main" id="{F99BE4EE-A4F4-8612-F45D-1354EF1826E2}"/>
                    </a:ext>
                  </a:extLst>
                </p:cNvPr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2428" extrusionOk="0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23">
                  <a:extLst>
                    <a:ext uri="{FF2B5EF4-FFF2-40B4-BE49-F238E27FC236}">
                      <a16:creationId xmlns:a16="http://schemas.microsoft.com/office/drawing/2014/main" id="{05F430BA-441C-A1C4-E988-0FE87D222ABE}"/>
                    </a:ext>
                  </a:extLst>
                </p:cNvPr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10" extrusionOk="0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2" name="Google Shape;3822;p23">
                <a:extLst>
                  <a:ext uri="{FF2B5EF4-FFF2-40B4-BE49-F238E27FC236}">
                    <a16:creationId xmlns:a16="http://schemas.microsoft.com/office/drawing/2014/main" id="{7E0067CC-2141-9D83-AEC8-8232D194F050}"/>
                  </a:ext>
                </a:extLst>
              </p:cNvPr>
              <p:cNvSpPr/>
              <p:nvPr/>
            </p:nvSpPr>
            <p:spPr>
              <a:xfrm>
                <a:off x="4582519" y="2389349"/>
                <a:ext cx="16628" cy="3173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73" extrusionOk="0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3">
                <a:extLst>
                  <a:ext uri="{FF2B5EF4-FFF2-40B4-BE49-F238E27FC236}">
                    <a16:creationId xmlns:a16="http://schemas.microsoft.com/office/drawing/2014/main" id="{23CDB2DA-4008-6654-69F1-16AD7F2F45A5}"/>
                  </a:ext>
                </a:extLst>
              </p:cNvPr>
              <p:cNvSpPr/>
              <p:nvPr/>
            </p:nvSpPr>
            <p:spPr>
              <a:xfrm>
                <a:off x="4319352" y="2375201"/>
                <a:ext cx="182004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378" extrusionOk="0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3">
                <a:extLst>
                  <a:ext uri="{FF2B5EF4-FFF2-40B4-BE49-F238E27FC236}">
                    <a16:creationId xmlns:a16="http://schemas.microsoft.com/office/drawing/2014/main" id="{7AA197AB-8D9A-7DDE-82B7-99CA616499BF}"/>
                  </a:ext>
                </a:extLst>
              </p:cNvPr>
              <p:cNvSpPr/>
              <p:nvPr/>
            </p:nvSpPr>
            <p:spPr>
              <a:xfrm>
                <a:off x="4856365" y="2405200"/>
                <a:ext cx="45069" cy="37951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403" extrusionOk="0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3">
                <a:extLst>
                  <a:ext uri="{FF2B5EF4-FFF2-40B4-BE49-F238E27FC236}">
                    <a16:creationId xmlns:a16="http://schemas.microsoft.com/office/drawing/2014/main" id="{6301C6BA-0B57-5F54-BDAE-6BDA9F6A1E54}"/>
                  </a:ext>
                </a:extLst>
              </p:cNvPr>
              <p:cNvSpPr/>
              <p:nvPr/>
            </p:nvSpPr>
            <p:spPr>
              <a:xfrm>
                <a:off x="5148001" y="2416508"/>
                <a:ext cx="2974" cy="28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6" fill="none" extrusionOk="0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3">
                <a:extLst>
                  <a:ext uri="{FF2B5EF4-FFF2-40B4-BE49-F238E27FC236}">
                    <a16:creationId xmlns:a16="http://schemas.microsoft.com/office/drawing/2014/main" id="{0B1D3DA5-DBED-358D-0D5B-C526B40E2D2E}"/>
                  </a:ext>
                </a:extLst>
              </p:cNvPr>
              <p:cNvSpPr/>
              <p:nvPr/>
            </p:nvSpPr>
            <p:spPr>
              <a:xfrm>
                <a:off x="4772202" y="2402360"/>
                <a:ext cx="39743" cy="3229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94" extrusionOk="0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3">
                <a:extLst>
                  <a:ext uri="{FF2B5EF4-FFF2-40B4-BE49-F238E27FC236}">
                    <a16:creationId xmlns:a16="http://schemas.microsoft.com/office/drawing/2014/main" id="{78F4F5E2-EA6A-9DE4-AD36-0BBC04EE1270}"/>
                  </a:ext>
                </a:extLst>
              </p:cNvPr>
              <p:cNvSpPr/>
              <p:nvPr/>
            </p:nvSpPr>
            <p:spPr>
              <a:xfrm>
                <a:off x="4739597" y="2329918"/>
                <a:ext cx="66428" cy="83233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3077" extrusionOk="0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8" name="Google Shape;3828;p23">
              <a:extLst>
                <a:ext uri="{FF2B5EF4-FFF2-40B4-BE49-F238E27FC236}">
                  <a16:creationId xmlns:a16="http://schemas.microsoft.com/office/drawing/2014/main" id="{36C60106-8DE2-62E7-7044-BAE9BA4FC20A}"/>
                </a:ext>
              </a:extLst>
            </p:cNvPr>
            <p:cNvSpPr/>
            <p:nvPr/>
          </p:nvSpPr>
          <p:spPr>
            <a:xfrm>
              <a:off x="424001" y="1382751"/>
              <a:ext cx="495172" cy="401558"/>
            </a:xfrm>
            <a:custGeom>
              <a:avLst/>
              <a:gdLst/>
              <a:ahLst/>
              <a:cxnLst/>
              <a:rect l="l" t="t" r="r" b="b"/>
              <a:pathLst>
                <a:path w="15456" h="12534" extrusionOk="0">
                  <a:moveTo>
                    <a:pt x="5299" y="0"/>
                  </a:moveTo>
                  <a:cubicBezTo>
                    <a:pt x="5275" y="453"/>
                    <a:pt x="5252" y="893"/>
                    <a:pt x="5228" y="1346"/>
                  </a:cubicBezTo>
                  <a:cubicBezTo>
                    <a:pt x="4930" y="1084"/>
                    <a:pt x="4621" y="810"/>
                    <a:pt x="4228" y="727"/>
                  </a:cubicBezTo>
                  <a:cubicBezTo>
                    <a:pt x="4172" y="716"/>
                    <a:pt x="4115" y="711"/>
                    <a:pt x="4058" y="711"/>
                  </a:cubicBezTo>
                  <a:cubicBezTo>
                    <a:pt x="3717" y="711"/>
                    <a:pt x="3357" y="889"/>
                    <a:pt x="3275" y="1215"/>
                  </a:cubicBezTo>
                  <a:cubicBezTo>
                    <a:pt x="3763" y="1298"/>
                    <a:pt x="4311" y="1417"/>
                    <a:pt x="4561" y="1846"/>
                  </a:cubicBezTo>
                  <a:cubicBezTo>
                    <a:pt x="4779" y="2209"/>
                    <a:pt x="4481" y="2791"/>
                    <a:pt x="4116" y="2791"/>
                  </a:cubicBezTo>
                  <a:cubicBezTo>
                    <a:pt x="4063" y="2791"/>
                    <a:pt x="4008" y="2778"/>
                    <a:pt x="3954" y="2751"/>
                  </a:cubicBezTo>
                  <a:lnTo>
                    <a:pt x="3954" y="2751"/>
                  </a:lnTo>
                  <a:cubicBezTo>
                    <a:pt x="4466" y="3156"/>
                    <a:pt x="5073" y="3429"/>
                    <a:pt x="5716" y="3537"/>
                  </a:cubicBezTo>
                  <a:cubicBezTo>
                    <a:pt x="5796" y="4062"/>
                    <a:pt x="5238" y="4374"/>
                    <a:pt x="4687" y="4374"/>
                  </a:cubicBezTo>
                  <a:cubicBezTo>
                    <a:pt x="4501" y="4374"/>
                    <a:pt x="4316" y="4338"/>
                    <a:pt x="4156" y="4263"/>
                  </a:cubicBezTo>
                  <a:cubicBezTo>
                    <a:pt x="3513" y="3953"/>
                    <a:pt x="3049" y="3346"/>
                    <a:pt x="2370" y="3132"/>
                  </a:cubicBezTo>
                  <a:cubicBezTo>
                    <a:pt x="2313" y="3117"/>
                    <a:pt x="2248" y="3109"/>
                    <a:pt x="2183" y="3109"/>
                  </a:cubicBezTo>
                  <a:cubicBezTo>
                    <a:pt x="1990" y="3109"/>
                    <a:pt x="1793" y="3180"/>
                    <a:pt x="1775" y="3358"/>
                  </a:cubicBezTo>
                  <a:cubicBezTo>
                    <a:pt x="1775" y="3441"/>
                    <a:pt x="1799" y="3525"/>
                    <a:pt x="1846" y="3596"/>
                  </a:cubicBezTo>
                  <a:cubicBezTo>
                    <a:pt x="2144" y="4084"/>
                    <a:pt x="2704" y="4358"/>
                    <a:pt x="3132" y="4763"/>
                  </a:cubicBezTo>
                  <a:cubicBezTo>
                    <a:pt x="3549" y="5156"/>
                    <a:pt x="3847" y="5846"/>
                    <a:pt x="3478" y="6299"/>
                  </a:cubicBezTo>
                  <a:cubicBezTo>
                    <a:pt x="3323" y="6454"/>
                    <a:pt x="3132" y="6585"/>
                    <a:pt x="2918" y="6656"/>
                  </a:cubicBezTo>
                  <a:lnTo>
                    <a:pt x="1" y="7954"/>
                  </a:lnTo>
                  <a:lnTo>
                    <a:pt x="2597" y="8097"/>
                  </a:lnTo>
                  <a:cubicBezTo>
                    <a:pt x="2616" y="8096"/>
                    <a:pt x="2635" y="8095"/>
                    <a:pt x="2654" y="8095"/>
                  </a:cubicBezTo>
                  <a:cubicBezTo>
                    <a:pt x="2859" y="8095"/>
                    <a:pt x="3054" y="8153"/>
                    <a:pt x="3239" y="8251"/>
                  </a:cubicBezTo>
                  <a:cubicBezTo>
                    <a:pt x="3537" y="8454"/>
                    <a:pt x="3597" y="8859"/>
                    <a:pt x="3644" y="9216"/>
                  </a:cubicBezTo>
                  <a:cubicBezTo>
                    <a:pt x="3799" y="10311"/>
                    <a:pt x="4251" y="11597"/>
                    <a:pt x="5335" y="11800"/>
                  </a:cubicBezTo>
                  <a:cubicBezTo>
                    <a:pt x="5740" y="11871"/>
                    <a:pt x="6156" y="11776"/>
                    <a:pt x="6526" y="11907"/>
                  </a:cubicBezTo>
                  <a:cubicBezTo>
                    <a:pt x="6871" y="12026"/>
                    <a:pt x="7121" y="12323"/>
                    <a:pt x="7466" y="12454"/>
                  </a:cubicBezTo>
                  <a:cubicBezTo>
                    <a:pt x="7607" y="12509"/>
                    <a:pt x="7752" y="12534"/>
                    <a:pt x="7899" y="12534"/>
                  </a:cubicBezTo>
                  <a:cubicBezTo>
                    <a:pt x="8322" y="12534"/>
                    <a:pt x="8752" y="12330"/>
                    <a:pt x="9097" y="12073"/>
                  </a:cubicBezTo>
                  <a:cubicBezTo>
                    <a:pt x="9562" y="11728"/>
                    <a:pt x="9966" y="11288"/>
                    <a:pt x="10502" y="11038"/>
                  </a:cubicBezTo>
                  <a:cubicBezTo>
                    <a:pt x="11729" y="10466"/>
                    <a:pt x="13467" y="11049"/>
                    <a:pt x="14372" y="10025"/>
                  </a:cubicBezTo>
                  <a:cubicBezTo>
                    <a:pt x="15455" y="8775"/>
                    <a:pt x="14074" y="6513"/>
                    <a:pt x="15181" y="5299"/>
                  </a:cubicBezTo>
                  <a:cubicBezTo>
                    <a:pt x="14980" y="5107"/>
                    <a:pt x="14743" y="5039"/>
                    <a:pt x="14485" y="5039"/>
                  </a:cubicBezTo>
                  <a:cubicBezTo>
                    <a:pt x="13887" y="5039"/>
                    <a:pt x="13176" y="5399"/>
                    <a:pt x="12528" y="5399"/>
                  </a:cubicBezTo>
                  <a:cubicBezTo>
                    <a:pt x="12381" y="5399"/>
                    <a:pt x="12236" y="5380"/>
                    <a:pt x="12098" y="5334"/>
                  </a:cubicBezTo>
                  <a:cubicBezTo>
                    <a:pt x="11717" y="5203"/>
                    <a:pt x="11443" y="4894"/>
                    <a:pt x="11121" y="4644"/>
                  </a:cubicBezTo>
                  <a:cubicBezTo>
                    <a:pt x="10592" y="4236"/>
                    <a:pt x="9954" y="4045"/>
                    <a:pt x="9312" y="4045"/>
                  </a:cubicBezTo>
                  <a:cubicBezTo>
                    <a:pt x="8642" y="4045"/>
                    <a:pt x="7967" y="4254"/>
                    <a:pt x="7407" y="4644"/>
                  </a:cubicBezTo>
                  <a:cubicBezTo>
                    <a:pt x="6514" y="3882"/>
                    <a:pt x="6930" y="2786"/>
                    <a:pt x="7276" y="1858"/>
                  </a:cubicBezTo>
                  <a:cubicBezTo>
                    <a:pt x="7514" y="1227"/>
                    <a:pt x="7561" y="334"/>
                    <a:pt x="6966" y="48"/>
                  </a:cubicBezTo>
                  <a:lnTo>
                    <a:pt x="6537" y="2155"/>
                  </a:lnTo>
                  <a:cubicBezTo>
                    <a:pt x="6002" y="1513"/>
                    <a:pt x="5585" y="786"/>
                    <a:pt x="5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23">
            <a:extLst>
              <a:ext uri="{FF2B5EF4-FFF2-40B4-BE49-F238E27FC236}">
                <a16:creationId xmlns:a16="http://schemas.microsoft.com/office/drawing/2014/main" id="{2863D56B-2F13-66FC-E1E1-A6698E8699B2}"/>
              </a:ext>
            </a:extLst>
          </p:cNvPr>
          <p:cNvSpPr/>
          <p:nvPr/>
        </p:nvSpPr>
        <p:spPr>
          <a:xfrm>
            <a:off x="5738375" y="2097050"/>
            <a:ext cx="2631859" cy="2349425"/>
          </a:xfrm>
          <a:custGeom>
            <a:avLst/>
            <a:gdLst/>
            <a:ahLst/>
            <a:cxnLst/>
            <a:rect l="l" t="t" r="r" b="b"/>
            <a:pathLst>
              <a:path w="106715" h="93977" extrusionOk="0">
                <a:moveTo>
                  <a:pt x="0" y="93977"/>
                </a:moveTo>
                <a:lnTo>
                  <a:pt x="106715" y="93977"/>
                </a:lnTo>
                <a:lnTo>
                  <a:pt x="106715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832" name="Google Shape;3832;p23">
            <a:extLst>
              <a:ext uri="{FF2B5EF4-FFF2-40B4-BE49-F238E27FC236}">
                <a16:creationId xmlns:a16="http://schemas.microsoft.com/office/drawing/2014/main" id="{E511410C-BD59-CD98-43A3-8B495513F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8650" y="371775"/>
            <a:ext cx="4386900" cy="3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Estrutura do Código</a:t>
            </a:r>
            <a:endParaRPr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E62F21-0F9A-F71D-92E1-4F58B4C36FCC}"/>
              </a:ext>
            </a:extLst>
          </p:cNvPr>
          <p:cNvSpPr txBox="1"/>
          <p:nvPr/>
        </p:nvSpPr>
        <p:spPr>
          <a:xfrm>
            <a:off x="3203093" y="658548"/>
            <a:ext cx="27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Classe </a:t>
            </a:r>
            <a:r>
              <a:rPr kumimoji="0" lang="en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ResultadoCaminho</a:t>
            </a:r>
            <a:endParaRPr lang="pt-BR" sz="10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0B3864-A22A-D209-E7D3-3C4411C33853}"/>
              </a:ext>
            </a:extLst>
          </p:cNvPr>
          <p:cNvSpPr txBox="1"/>
          <p:nvPr/>
        </p:nvSpPr>
        <p:spPr>
          <a:xfrm>
            <a:off x="5099366" y="990637"/>
            <a:ext cx="3362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Classe responsável por armazenar e representar o resultado de uma busca de caminho em um grafo, incluindo o caminho encontrado e o custo total associado a ele.</a:t>
            </a:r>
          </a:p>
        </p:txBody>
      </p:sp>
      <p:sp>
        <p:nvSpPr>
          <p:cNvPr id="27" name="Google Shape;9869;p37">
            <a:extLst>
              <a:ext uri="{FF2B5EF4-FFF2-40B4-BE49-F238E27FC236}">
                <a16:creationId xmlns:a16="http://schemas.microsoft.com/office/drawing/2014/main" id="{72F67A2D-529B-61B1-E11E-72B3085DB670}"/>
              </a:ext>
            </a:extLst>
          </p:cNvPr>
          <p:cNvSpPr/>
          <p:nvPr/>
        </p:nvSpPr>
        <p:spPr>
          <a:xfrm>
            <a:off x="3952607" y="1089748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29" name="Google Shape;9869;p37">
            <a:extLst>
              <a:ext uri="{FF2B5EF4-FFF2-40B4-BE49-F238E27FC236}">
                <a16:creationId xmlns:a16="http://schemas.microsoft.com/office/drawing/2014/main" id="{BC5B4AE8-86E1-2CD4-935C-E5C4048A0904}"/>
              </a:ext>
            </a:extLst>
          </p:cNvPr>
          <p:cNvSpPr/>
          <p:nvPr/>
        </p:nvSpPr>
        <p:spPr>
          <a:xfrm>
            <a:off x="5071974" y="1072070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C5FF0C-0863-6B81-3FFF-3D272CF0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4" y="1091201"/>
            <a:ext cx="3671918" cy="41408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4B6662-7095-06A0-AF73-76253E0E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38" y="1875845"/>
            <a:ext cx="4713245" cy="14604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935F4D-2364-8FD2-A444-E8448FF27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4" y="1018350"/>
            <a:ext cx="4764794" cy="29714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5A03DE-6303-78B2-30F5-F92D75FC7651}"/>
              </a:ext>
            </a:extLst>
          </p:cNvPr>
          <p:cNvSpPr txBox="1"/>
          <p:nvPr/>
        </p:nvSpPr>
        <p:spPr>
          <a:xfrm>
            <a:off x="5108654" y="1926945"/>
            <a:ext cx="3261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Atributo “</a:t>
            </a:r>
            <a:r>
              <a:rPr lang="pt-BR" sz="12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caminho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Lista que armazena os índices dos nós (capitais) que compõem o caminho do ponto de origem até o destino. Cada índice na lista representa uma capital.</a:t>
            </a:r>
          </a:p>
        </p:txBody>
      </p:sp>
      <p:sp>
        <p:nvSpPr>
          <p:cNvPr id="9" name="Google Shape;9869;p37">
            <a:extLst>
              <a:ext uri="{FF2B5EF4-FFF2-40B4-BE49-F238E27FC236}">
                <a16:creationId xmlns:a16="http://schemas.microsoft.com/office/drawing/2014/main" id="{2C820031-8C48-210B-AC13-2DF0807545EC}"/>
              </a:ext>
            </a:extLst>
          </p:cNvPr>
          <p:cNvSpPr/>
          <p:nvPr/>
        </p:nvSpPr>
        <p:spPr>
          <a:xfrm>
            <a:off x="5071626" y="2028320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3DE2C3-D119-1960-E724-37329017199D}"/>
              </a:ext>
            </a:extLst>
          </p:cNvPr>
          <p:cNvSpPr txBox="1"/>
          <p:nvPr/>
        </p:nvSpPr>
        <p:spPr>
          <a:xfrm>
            <a:off x="5151439" y="2907814"/>
            <a:ext cx="32187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Atributo “</a:t>
            </a:r>
            <a:r>
              <a:rPr lang="pt-BR" sz="12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custoTotal</a:t>
            </a:r>
            <a:r>
              <a:rPr lang="pt-BR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”: 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 valor representa o custo total associado ao caminho encontrado. Ele é a soma das distâncias entre os nós adjacentes no caminho, permitindo que o usuário compreenda o total de "custo" (pode ser tempo, distância ou outro parâmetro) para realizar a viagem.</a:t>
            </a:r>
          </a:p>
        </p:txBody>
      </p:sp>
      <p:sp>
        <p:nvSpPr>
          <p:cNvPr id="12" name="Google Shape;9869;p37">
            <a:extLst>
              <a:ext uri="{FF2B5EF4-FFF2-40B4-BE49-F238E27FC236}">
                <a16:creationId xmlns:a16="http://schemas.microsoft.com/office/drawing/2014/main" id="{67CA9347-762F-3555-34CC-1DEE6671728A}"/>
              </a:ext>
            </a:extLst>
          </p:cNvPr>
          <p:cNvSpPr/>
          <p:nvPr/>
        </p:nvSpPr>
        <p:spPr>
          <a:xfrm>
            <a:off x="5104367" y="2995812"/>
            <a:ext cx="71191" cy="76553"/>
          </a:xfrm>
          <a:custGeom>
            <a:avLst/>
            <a:gdLst/>
            <a:ahLst/>
            <a:cxnLst/>
            <a:rect l="l" t="t" r="r" b="b"/>
            <a:pathLst>
              <a:path w="10164" h="10164" extrusionOk="0">
                <a:moveTo>
                  <a:pt x="5081" y="1"/>
                </a:moveTo>
                <a:cubicBezTo>
                  <a:pt x="2274" y="1"/>
                  <a:pt x="1" y="2274"/>
                  <a:pt x="1" y="5081"/>
                </a:cubicBezTo>
                <a:cubicBezTo>
                  <a:pt x="1" y="7887"/>
                  <a:pt x="2274" y="10164"/>
                  <a:pt x="5081" y="10164"/>
                </a:cubicBezTo>
                <a:cubicBezTo>
                  <a:pt x="7887" y="10164"/>
                  <a:pt x="10164" y="7887"/>
                  <a:pt x="10164" y="5081"/>
                </a:cubicBezTo>
                <a:cubicBezTo>
                  <a:pt x="10164" y="2274"/>
                  <a:pt x="7887" y="1"/>
                  <a:pt x="50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Map of Europe Infographics by Slidesgo">
  <a:themeElements>
    <a:clrScheme name="Simple Light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E54F4E"/>
      </a:accent1>
      <a:accent2>
        <a:srgbClr val="F18966"/>
      </a:accent2>
      <a:accent3>
        <a:srgbClr val="E7B942"/>
      </a:accent3>
      <a:accent4>
        <a:srgbClr val="CEC22F"/>
      </a:accent4>
      <a:accent5>
        <a:srgbClr val="59BD6F"/>
      </a:accent5>
      <a:accent6>
        <a:srgbClr val="49AE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Roboto</vt:lpstr>
      <vt:lpstr>Arial</vt:lpstr>
      <vt:lpstr>Fira Sans Extra Condensed Medium</vt:lpstr>
      <vt:lpstr>French Script MT</vt:lpstr>
      <vt:lpstr>Map of Europe Infographics by Slidesgo</vt:lpstr>
      <vt:lpstr>Tour d’Europe</vt:lpstr>
      <vt:lpstr>Introdução à Aplicação</vt:lpstr>
      <vt:lpstr>Importância dos Grafos no Planejamento de Rotas</vt:lpstr>
      <vt:lpstr>Estrutura do Código</vt:lpstr>
      <vt:lpstr>Estrutura do Código</vt:lpstr>
      <vt:lpstr>Estrutura do Código</vt:lpstr>
      <vt:lpstr>Estrutura do Código</vt:lpstr>
      <vt:lpstr>Estrutura do Código</vt:lpstr>
      <vt:lpstr>Estrutura do Código</vt:lpstr>
      <vt:lpstr>Estrutura do Código</vt:lpstr>
      <vt:lpstr>Estrutura do Código</vt:lpstr>
      <vt:lpstr>Estrutura do Código</vt:lpstr>
      <vt:lpstr>Funcionamento do Programa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LIMA</cp:lastModifiedBy>
  <cp:revision>1</cp:revision>
  <dcterms:modified xsi:type="dcterms:W3CDTF">2024-11-05T03:09:08Z</dcterms:modified>
</cp:coreProperties>
</file>