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3693" r:id="rId3"/>
  </p:sldMasterIdLst>
  <p:sldIdLst>
    <p:sldId id="342" r:id="rId4"/>
    <p:sldId id="350" r:id="rId5"/>
    <p:sldId id="258" r:id="rId6"/>
    <p:sldId id="348" r:id="rId7"/>
    <p:sldId id="349" r:id="rId8"/>
    <p:sldId id="259" r:id="rId9"/>
    <p:sldId id="353" r:id="rId10"/>
    <p:sldId id="35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p:scale>
          <a:sx n="78" d="100"/>
          <a:sy n="78" d="100"/>
        </p:scale>
        <p:origin x="-420" y="204"/>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F5679D"/>
            </a:solidFill>
            <a:ln w="31750" cap="rnd" cmpd="sng">
              <a:noFill/>
            </a:ln>
          </c:spPr>
          <c:invertIfNegative val="0"/>
          <c:dPt>
            <c:idx val="0"/>
            <c:invertIfNegative val="0"/>
            <c:bubble3D val="0"/>
            <c:spPr>
              <a:solidFill>
                <a:schemeClr val="accent1"/>
              </a:solidFill>
              <a:ln w="31750" cap="rnd" cmpd="sng">
                <a:noFill/>
              </a:ln>
            </c:spPr>
            <c:extLst xmlns:c16r2="http://schemas.microsoft.com/office/drawing/2015/06/chart">
              <c:ext xmlns:c16="http://schemas.microsoft.com/office/drawing/2014/chart" uri="{C3380CC4-5D6E-409C-BE32-E72D297353CC}">
                <c16:uniqueId val="{00000001-96A4-48B5-B598-8AC4F47B5484}"/>
              </c:ext>
            </c:extLst>
          </c:dPt>
          <c:dPt>
            <c:idx val="1"/>
            <c:invertIfNegative val="0"/>
            <c:bubble3D val="0"/>
            <c:spPr>
              <a:solidFill>
                <a:schemeClr val="accent2"/>
              </a:solidFill>
              <a:ln w="31750" cap="rnd" cmpd="sng">
                <a:noFill/>
              </a:ln>
            </c:spPr>
            <c:extLst xmlns:c16r2="http://schemas.microsoft.com/office/drawing/2015/06/chart">
              <c:ext xmlns:c16="http://schemas.microsoft.com/office/drawing/2014/chart" uri="{C3380CC4-5D6E-409C-BE32-E72D297353CC}">
                <c16:uniqueId val="{00000003-96A4-48B5-B598-8AC4F47B5484}"/>
              </c:ext>
            </c:extLst>
          </c:dPt>
          <c:dPt>
            <c:idx val="2"/>
            <c:invertIfNegative val="0"/>
            <c:bubble3D val="0"/>
            <c:spPr>
              <a:solidFill>
                <a:schemeClr val="accent3"/>
              </a:solidFill>
              <a:ln w="31750" cap="rnd" cmpd="sng">
                <a:noFill/>
              </a:ln>
            </c:spPr>
            <c:extLst xmlns:c16r2="http://schemas.microsoft.com/office/drawing/2015/06/chart">
              <c:ext xmlns:c16="http://schemas.microsoft.com/office/drawing/2014/chart" uri="{C3380CC4-5D6E-409C-BE32-E72D297353CC}">
                <c16:uniqueId val="{00000005-96A4-48B5-B598-8AC4F47B5484}"/>
              </c:ext>
            </c:extLst>
          </c:dPt>
          <c:dPt>
            <c:idx val="3"/>
            <c:invertIfNegative val="0"/>
            <c:bubble3D val="0"/>
            <c:spPr>
              <a:solidFill>
                <a:schemeClr val="accent4"/>
              </a:solidFill>
              <a:ln w="31750" cap="rnd" cmpd="sng">
                <a:noFill/>
              </a:ln>
            </c:spPr>
            <c:extLst xmlns:c16r2="http://schemas.microsoft.com/office/drawing/2015/06/chart">
              <c:ext xmlns:c16="http://schemas.microsoft.com/office/drawing/2014/chart" uri="{C3380CC4-5D6E-409C-BE32-E72D297353CC}">
                <c16:uniqueId val="{00000007-96A4-48B5-B598-8AC4F47B5484}"/>
              </c:ext>
            </c:extLst>
          </c:dPt>
          <c:dPt>
            <c:idx val="4"/>
            <c:invertIfNegative val="0"/>
            <c:bubble3D val="0"/>
            <c:spPr>
              <a:solidFill>
                <a:schemeClr val="accent5"/>
              </a:solidFill>
              <a:ln w="31750" cap="rnd" cmpd="sng">
                <a:noFill/>
              </a:ln>
            </c:spPr>
            <c:extLst xmlns:c16r2="http://schemas.microsoft.com/office/drawing/2015/06/chart">
              <c:ext xmlns:c16="http://schemas.microsoft.com/office/drawing/2014/chart" uri="{C3380CC4-5D6E-409C-BE32-E72D297353CC}">
                <c16:uniqueId val="{00000009-96A4-48B5-B598-8AC4F47B5484}"/>
              </c:ext>
            </c:extLst>
          </c:dPt>
          <c:cat>
            <c:strRef>
              <c:f>Sheet1!$A$2:$A$6</c:f>
              <c:strCache>
                <c:ptCount val="4"/>
                <c:pt idx="0">
                  <c:v>Category 1</c:v>
                </c:pt>
                <c:pt idx="1">
                  <c:v>Category 2</c:v>
                </c:pt>
                <c:pt idx="2">
                  <c:v>Category 3</c:v>
                </c:pt>
                <c:pt idx="3">
                  <c:v>Category 4</c:v>
                </c:pt>
              </c:strCache>
            </c:strRef>
          </c:cat>
          <c:val>
            <c:numRef>
              <c:f>Sheet1!$B$2:$B$6</c:f>
              <c:numCache>
                <c:formatCode>General</c:formatCode>
                <c:ptCount val="5"/>
                <c:pt idx="0">
                  <c:v>30</c:v>
                </c:pt>
                <c:pt idx="1">
                  <c:v>45</c:v>
                </c:pt>
                <c:pt idx="2">
                  <c:v>60</c:v>
                </c:pt>
                <c:pt idx="3">
                  <c:v>80</c:v>
                </c:pt>
                <c:pt idx="4">
                  <c:v>90</c:v>
                </c:pt>
              </c:numCache>
            </c:numRef>
          </c:val>
          <c:extLst xmlns:c16r2="http://schemas.microsoft.com/office/drawing/2015/06/chart">
            <c:ext xmlns:c16="http://schemas.microsoft.com/office/drawing/2014/chart" uri="{C3380CC4-5D6E-409C-BE32-E72D297353CC}">
              <c16:uniqueId val="{0000000A-96A4-48B5-B598-8AC4F47B5484}"/>
            </c:ext>
          </c:extLst>
        </c:ser>
        <c:dLbls>
          <c:showLegendKey val="0"/>
          <c:showVal val="0"/>
          <c:showCatName val="0"/>
          <c:showSerName val="0"/>
          <c:showPercent val="0"/>
          <c:showBubbleSize val="0"/>
        </c:dLbls>
        <c:gapWidth val="360"/>
        <c:overlap val="100"/>
        <c:axId val="165559680"/>
        <c:axId val="165602432"/>
      </c:barChart>
      <c:catAx>
        <c:axId val="165559680"/>
        <c:scaling>
          <c:orientation val="minMax"/>
        </c:scaling>
        <c:delete val="1"/>
        <c:axPos val="b"/>
        <c:numFmt formatCode="General" sourceLinked="0"/>
        <c:majorTickMark val="out"/>
        <c:minorTickMark val="none"/>
        <c:tickLblPos val="nextTo"/>
        <c:crossAx val="165602432"/>
        <c:crosses val="autoZero"/>
        <c:auto val="1"/>
        <c:lblAlgn val="ctr"/>
        <c:lblOffset val="100"/>
        <c:noMultiLvlLbl val="0"/>
      </c:catAx>
      <c:valAx>
        <c:axId val="165602432"/>
        <c:scaling>
          <c:orientation val="minMax"/>
        </c:scaling>
        <c:delete val="1"/>
        <c:axPos val="l"/>
        <c:majorGridlines>
          <c:spPr>
            <a:ln>
              <a:noFill/>
            </a:ln>
          </c:spPr>
        </c:majorGridlines>
        <c:numFmt formatCode="General" sourceLinked="1"/>
        <c:majorTickMark val="out"/>
        <c:minorTickMark val="none"/>
        <c:tickLblPos val="nextTo"/>
        <c:crossAx val="165559680"/>
        <c:crosses val="autoZero"/>
        <c:crossBetween val="between"/>
      </c:valAx>
    </c:plotArea>
    <c:plotVisOnly val="1"/>
    <c:dispBlanksAs val="gap"/>
    <c:showDLblsOverMax val="0"/>
  </c:chart>
  <c:txPr>
    <a:bodyPr/>
    <a:lstStyle/>
    <a:p>
      <a:pPr>
        <a:defRPr sz="1800"/>
      </a:pPr>
      <a:endParaRPr lang="en-US"/>
    </a:p>
  </c:tx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253E471-D703-4C2B-8B8D-60C0F7BF5E9A}"/>
              </a:ext>
            </a:extLst>
          </p:cNvPr>
          <p:cNvSpPr/>
          <p:nvPr userDrawn="1"/>
        </p:nvSpPr>
        <p:spPr>
          <a:xfrm>
            <a:off x="3066222" y="3939481"/>
            <a:ext cx="4464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그림 개체 틀 2">
            <a:extLst>
              <a:ext uri="{FF2B5EF4-FFF2-40B4-BE49-F238E27FC236}">
                <a16:creationId xmlns="" xmlns:a16="http://schemas.microsoft.com/office/drawing/2014/main" id="{AE039EAB-B78B-4912-A49E-7799571567D6}"/>
              </a:ext>
            </a:extLst>
          </p:cNvPr>
          <p:cNvSpPr>
            <a:spLocks noGrp="1"/>
          </p:cNvSpPr>
          <p:nvPr>
            <p:ph type="pic" sz="quarter" idx="13" hasCustomPrompt="1"/>
          </p:nvPr>
        </p:nvSpPr>
        <p:spPr>
          <a:xfrm flipH="1">
            <a:off x="7145771" y="393093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Rectangle 3">
            <a:extLst>
              <a:ext uri="{FF2B5EF4-FFF2-40B4-BE49-F238E27FC236}">
                <a16:creationId xmlns="" xmlns:a16="http://schemas.microsoft.com/office/drawing/2014/main" id="{4FC13D15-D52A-4DCC-8836-549E9FB4AFE2}"/>
              </a:ext>
            </a:extLst>
          </p:cNvPr>
          <p:cNvSpPr/>
          <p:nvPr userDrawn="1"/>
        </p:nvSpPr>
        <p:spPr>
          <a:xfrm>
            <a:off x="3066222" y="1815149"/>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5" name="그림 개체 틀 2">
            <a:extLst>
              <a:ext uri="{FF2B5EF4-FFF2-40B4-BE49-F238E27FC236}">
                <a16:creationId xmlns="" xmlns:a16="http://schemas.microsoft.com/office/drawing/2014/main" id="{9B84B1C0-D9EE-424F-B817-6591D75D2AF1}"/>
              </a:ext>
            </a:extLst>
          </p:cNvPr>
          <p:cNvSpPr>
            <a:spLocks noGrp="1"/>
          </p:cNvSpPr>
          <p:nvPr>
            <p:ph type="pic" sz="quarter" idx="12" hasCustomPrompt="1"/>
          </p:nvPr>
        </p:nvSpPr>
        <p:spPr>
          <a:xfrm flipH="1">
            <a:off x="7145771" y="1815149"/>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 xmlns:a16="http://schemas.microsoft.com/office/drawing/2014/main" id="{43B49957-DF32-4E4B-9822-B38CE45860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 xmlns:a16="http://schemas.microsoft.com/office/drawing/2014/main" id="{6AFC8E2B-3DB4-4AF6-953A-C33362BE5CC9}"/>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 xmlns:a16="http://schemas.microsoft.com/office/drawing/2014/main" id="{7A4DDBEC-A6AA-4FAE-939C-E51F0753BB3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 xmlns:a16="http://schemas.microsoft.com/office/drawing/2014/main" id="{F405B79D-D36E-42E0-B1E4-02A7AD9C7BE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 xmlns:a16="http://schemas.microsoft.com/office/drawing/2014/main" id="{D4EBD95C-281A-45E3-A0A3-4157F1194F9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 xmlns:a16="http://schemas.microsoft.com/office/drawing/2014/main" id="{36DEDE59-F2FA-467D-8AB9-83B595D753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 xmlns:a16="http://schemas.microsoft.com/office/drawing/2014/main" id="{F591F9C8-76E3-4024-AFE8-335C2C7EB21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 xmlns:a16="http://schemas.microsoft.com/office/drawing/2014/main" id="{80EABF78-93EB-4570-BB19-5F5295FD48FB}"/>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 xmlns:a16="http://schemas.microsoft.com/office/drawing/2014/main" id="{65B89BB1-85FB-4C6F-A2B2-3F30C3A5B9C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968B1B1-4867-4734-8167-2D6838F42073}" type="datetimeFigureOut">
              <a:rPr lang="en-US" smtClean="0"/>
              <a:t>7/30/2020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25F47863-D42E-4F0B-B6C5-89AC89BC4ED8}" type="slidenum">
              <a:rPr lang="en-US" smtClean="0"/>
              <a:t>‹#›</a:t>
            </a:fld>
            <a:endParaRPr lang="en-US"/>
          </a:p>
        </p:txBody>
      </p:sp>
    </p:spTree>
    <p:extLst>
      <p:ext uri="{BB962C8B-B14F-4D97-AF65-F5344CB8AC3E}">
        <p14:creationId xmlns:p14="http://schemas.microsoft.com/office/powerpoint/2010/main" val="1006302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44734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00305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327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85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6" name="Rectangle: Rounded Corners 5">
            <a:extLst>
              <a:ext uri="{FF2B5EF4-FFF2-40B4-BE49-F238E27FC236}">
                <a16:creationId xmlns="" xmlns:a16="http://schemas.microsoft.com/office/drawing/2014/main" id="{B51B05E9-D362-42FD-ABC1-C07BE8D38D60}"/>
              </a:ext>
            </a:extLst>
          </p:cNvPr>
          <p:cNvSpPr/>
          <p:nvPr userDrawn="1"/>
        </p:nvSpPr>
        <p:spPr>
          <a:xfrm>
            <a:off x="0" y="2048608"/>
            <a:ext cx="12192000" cy="4321362"/>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그림 개체 틀 2">
            <a:extLst>
              <a:ext uri="{FF2B5EF4-FFF2-40B4-BE49-F238E27FC236}">
                <a16:creationId xmlns="" xmlns:a16="http://schemas.microsoft.com/office/drawing/2014/main" id="{80F2E445-163E-4B1F-A239-DC13814FFC44}"/>
              </a:ext>
            </a:extLst>
          </p:cNvPr>
          <p:cNvSpPr>
            <a:spLocks noGrp="1"/>
          </p:cNvSpPr>
          <p:nvPr>
            <p:ph type="pic" sz="quarter" idx="14" hasCustomPrompt="1"/>
          </p:nvPr>
        </p:nvSpPr>
        <p:spPr>
          <a:xfrm>
            <a:off x="7677769" y="1424353"/>
            <a:ext cx="3919283" cy="516108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Tree>
    <p:extLst>
      <p:ext uri="{BB962C8B-B14F-4D97-AF65-F5344CB8AC3E}">
        <p14:creationId xmlns:p14="http://schemas.microsoft.com/office/powerpoint/2010/main" val="978777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Images &amp; Contents">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E7D72F70-BCFE-4792-BCD9-3A32009321C6}"/>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783564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314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MAGE AND CONTENTS LAYOUT_02">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33ECA86A-FC9F-4E61-9EA8-FE230C0FAB4C}"/>
              </a:ext>
            </a:extLst>
          </p:cNvPr>
          <p:cNvGrpSpPr/>
          <p:nvPr userDrawn="1"/>
        </p:nvGrpSpPr>
        <p:grpSpPr>
          <a:xfrm>
            <a:off x="772528" y="2049261"/>
            <a:ext cx="2249349" cy="3954238"/>
            <a:chOff x="4871870" y="1763729"/>
            <a:chExt cx="2448272" cy="4303935"/>
          </a:xfrm>
        </p:grpSpPr>
        <p:grpSp>
          <p:nvGrpSpPr>
            <p:cNvPr id="10" name="Group 3">
              <a:extLst>
                <a:ext uri="{FF2B5EF4-FFF2-40B4-BE49-F238E27FC236}">
                  <a16:creationId xmlns="" xmlns:a16="http://schemas.microsoft.com/office/drawing/2014/main" id="{9876EB56-A1B1-4DF8-8A61-8D408E9A0E20}"/>
                </a:ext>
              </a:extLst>
            </p:cNvPr>
            <p:cNvGrpSpPr/>
            <p:nvPr/>
          </p:nvGrpSpPr>
          <p:grpSpPr>
            <a:xfrm>
              <a:off x="4871870" y="1763729"/>
              <a:ext cx="2448272" cy="4303935"/>
              <a:chOff x="445712" y="1449040"/>
              <a:chExt cx="2113018" cy="3924176"/>
            </a:xfrm>
          </p:grpSpPr>
          <p:sp>
            <p:nvSpPr>
              <p:cNvPr id="13" name="Rounded Rectangle 4">
                <a:extLst>
                  <a:ext uri="{FF2B5EF4-FFF2-40B4-BE49-F238E27FC236}">
                    <a16:creationId xmlns="" xmlns:a16="http://schemas.microsoft.com/office/drawing/2014/main" id="{78F341D1-020F-4E20-92B3-80DC38E132E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4" name="Rectangle 5">
                <a:extLst>
                  <a:ext uri="{FF2B5EF4-FFF2-40B4-BE49-F238E27FC236}">
                    <a16:creationId xmlns="" xmlns:a16="http://schemas.microsoft.com/office/drawing/2014/main" id="{A45F5B76-70A0-4D13-974F-55A0B8CEAAF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5" name="Group 6">
                <a:extLst>
                  <a:ext uri="{FF2B5EF4-FFF2-40B4-BE49-F238E27FC236}">
                    <a16:creationId xmlns="" xmlns:a16="http://schemas.microsoft.com/office/drawing/2014/main" id="{F2BB5F39-22D0-49A9-A20D-7260A0E01F57}"/>
                  </a:ext>
                </a:extLst>
              </p:cNvPr>
              <p:cNvGrpSpPr/>
              <p:nvPr userDrawn="1"/>
            </p:nvGrpSpPr>
            <p:grpSpPr>
              <a:xfrm>
                <a:off x="1407705" y="5045834"/>
                <a:ext cx="211967" cy="211967"/>
                <a:chOff x="1549420" y="5712364"/>
                <a:chExt cx="312583" cy="312583"/>
              </a:xfrm>
            </p:grpSpPr>
            <p:sp>
              <p:nvSpPr>
                <p:cNvPr id="16" name="Oval 7">
                  <a:extLst>
                    <a:ext uri="{FF2B5EF4-FFF2-40B4-BE49-F238E27FC236}">
                      <a16:creationId xmlns="" xmlns:a16="http://schemas.microsoft.com/office/drawing/2014/main" id="{6E2D17FC-9F5E-46D7-A15E-5A055F77228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Rounded Rectangle 8">
                  <a:extLst>
                    <a:ext uri="{FF2B5EF4-FFF2-40B4-BE49-F238E27FC236}">
                      <a16:creationId xmlns="" xmlns:a16="http://schemas.microsoft.com/office/drawing/2014/main" id="{A2BA0603-DCFC-482D-9253-843BBCEF7B3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2" name="Picture Placeholder 2">
              <a:extLst>
                <a:ext uri="{FF2B5EF4-FFF2-40B4-BE49-F238E27FC236}">
                  <a16:creationId xmlns="" xmlns:a16="http://schemas.microsoft.com/office/drawing/2014/main" id="{D1042817-F212-4E06-9536-AA3D19C6889E}"/>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sp>
        <p:nvSpPr>
          <p:cNvPr id="4" name="그림 개체 틀 2"/>
          <p:cNvSpPr>
            <a:spLocks noGrp="1"/>
          </p:cNvSpPr>
          <p:nvPr>
            <p:ph type="pic" sz="quarter" idx="10" hasCustomPrompt="1"/>
          </p:nvPr>
        </p:nvSpPr>
        <p:spPr>
          <a:xfrm>
            <a:off x="5591176" y="1"/>
            <a:ext cx="6605602" cy="6866390"/>
          </a:xfrm>
          <a:custGeom>
            <a:avLst/>
            <a:gdLst>
              <a:gd name="connsiteX0" fmla="*/ 0 w 4427984"/>
              <a:gd name="connsiteY0" fmla="*/ 0 h 6866389"/>
              <a:gd name="connsiteX1" fmla="*/ 4427984 w 4427984"/>
              <a:gd name="connsiteY1" fmla="*/ 0 h 6866389"/>
              <a:gd name="connsiteX2" fmla="*/ 4427984 w 4427984"/>
              <a:gd name="connsiteY2" fmla="*/ 6866389 h 6866389"/>
              <a:gd name="connsiteX3" fmla="*/ 0 w 4427984"/>
              <a:gd name="connsiteY3" fmla="*/ 6866389 h 6866389"/>
              <a:gd name="connsiteX4" fmla="*/ 0 w 4427984"/>
              <a:gd name="connsiteY4" fmla="*/ 0 h 6866389"/>
              <a:gd name="connsiteX0" fmla="*/ 595618 w 4427984"/>
              <a:gd name="connsiteY0" fmla="*/ 0 h 6883167"/>
              <a:gd name="connsiteX1" fmla="*/ 4427984 w 4427984"/>
              <a:gd name="connsiteY1" fmla="*/ 16778 h 6883167"/>
              <a:gd name="connsiteX2" fmla="*/ 4427984 w 4427984"/>
              <a:gd name="connsiteY2" fmla="*/ 6883167 h 6883167"/>
              <a:gd name="connsiteX3" fmla="*/ 0 w 4427984"/>
              <a:gd name="connsiteY3" fmla="*/ 6883167 h 6883167"/>
              <a:gd name="connsiteX4" fmla="*/ 595618 w 4427984"/>
              <a:gd name="connsiteY4" fmla="*/ 0 h 6883167"/>
              <a:gd name="connsiteX0" fmla="*/ 1258348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258348 w 5090714"/>
              <a:gd name="connsiteY4" fmla="*/ 0 h 6883167"/>
              <a:gd name="connsiteX0" fmla="*/ 1493240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493240 w 5090714"/>
              <a:gd name="connsiteY4" fmla="*/ 0 h 6883167"/>
              <a:gd name="connsiteX0" fmla="*/ 1459684 w 5090714"/>
              <a:gd name="connsiteY0" fmla="*/ 0 h 6866389"/>
              <a:gd name="connsiteX1" fmla="*/ 5090714 w 5090714"/>
              <a:gd name="connsiteY1" fmla="*/ 0 h 6866389"/>
              <a:gd name="connsiteX2" fmla="*/ 5090714 w 5090714"/>
              <a:gd name="connsiteY2" fmla="*/ 6866389 h 6866389"/>
              <a:gd name="connsiteX3" fmla="*/ 0 w 5090714"/>
              <a:gd name="connsiteY3" fmla="*/ 6858001 h 6866389"/>
              <a:gd name="connsiteX4" fmla="*/ 1459684 w 5090714"/>
              <a:gd name="connsiteY4" fmla="*/ 0 h 6866389"/>
              <a:gd name="connsiteX0" fmla="*/ 1711354 w 5090714"/>
              <a:gd name="connsiteY0" fmla="*/ 0 h 6874778"/>
              <a:gd name="connsiteX1" fmla="*/ 5090714 w 5090714"/>
              <a:gd name="connsiteY1" fmla="*/ 8389 h 6874778"/>
              <a:gd name="connsiteX2" fmla="*/ 5090714 w 5090714"/>
              <a:gd name="connsiteY2" fmla="*/ 6874778 h 6874778"/>
              <a:gd name="connsiteX3" fmla="*/ 0 w 5090714"/>
              <a:gd name="connsiteY3" fmla="*/ 6866390 h 6874778"/>
              <a:gd name="connsiteX4" fmla="*/ 1711354 w 5090714"/>
              <a:gd name="connsiteY4" fmla="*/ 0 h 6874778"/>
              <a:gd name="connsiteX0" fmla="*/ 1937857 w 5317217"/>
              <a:gd name="connsiteY0" fmla="*/ 0 h 6874779"/>
              <a:gd name="connsiteX1" fmla="*/ 5317217 w 5317217"/>
              <a:gd name="connsiteY1" fmla="*/ 8389 h 6874779"/>
              <a:gd name="connsiteX2" fmla="*/ 5317217 w 5317217"/>
              <a:gd name="connsiteY2" fmla="*/ 6874778 h 6874779"/>
              <a:gd name="connsiteX3" fmla="*/ 0 w 5317217"/>
              <a:gd name="connsiteY3" fmla="*/ 6874779 h 6874779"/>
              <a:gd name="connsiteX4" fmla="*/ 1937857 w 5317217"/>
              <a:gd name="connsiteY4" fmla="*/ 0 h 6874779"/>
              <a:gd name="connsiteX0" fmla="*/ 1280632 w 5317217"/>
              <a:gd name="connsiteY0" fmla="*/ 10661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0661 h 6866390"/>
              <a:gd name="connsiteX0" fmla="*/ 1280632 w 5317217"/>
              <a:gd name="connsiteY0" fmla="*/ 1136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136 h 6866390"/>
              <a:gd name="connsiteX0" fmla="*/ 1413982 w 5450567"/>
              <a:gd name="connsiteY0" fmla="*/ 1136 h 6866390"/>
              <a:gd name="connsiteX1" fmla="*/ 5450567 w 5450567"/>
              <a:gd name="connsiteY1" fmla="*/ 0 h 6866390"/>
              <a:gd name="connsiteX2" fmla="*/ 5450567 w 5450567"/>
              <a:gd name="connsiteY2" fmla="*/ 6866389 h 6866390"/>
              <a:gd name="connsiteX3" fmla="*/ 0 w 5450567"/>
              <a:gd name="connsiteY3" fmla="*/ 6866390 h 6866390"/>
              <a:gd name="connsiteX4" fmla="*/ 1413982 w 5450567"/>
              <a:gd name="connsiteY4" fmla="*/ 1136 h 6866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0567" h="6866390">
                <a:moveTo>
                  <a:pt x="1413982" y="1136"/>
                </a:moveTo>
                <a:lnTo>
                  <a:pt x="5450567" y="0"/>
                </a:lnTo>
                <a:lnTo>
                  <a:pt x="5450567" y="6866389"/>
                </a:lnTo>
                <a:lnTo>
                  <a:pt x="0" y="6866390"/>
                </a:lnTo>
                <a:lnTo>
                  <a:pt x="1413982" y="1136"/>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1" name="그림 개체 틀 2">
            <a:extLst>
              <a:ext uri="{FF2B5EF4-FFF2-40B4-BE49-F238E27FC236}">
                <a16:creationId xmlns="" xmlns:a16="http://schemas.microsoft.com/office/drawing/2014/main" id="{06B29B0E-C385-4751-A903-AF91C785A239}"/>
              </a:ext>
            </a:extLst>
          </p:cNvPr>
          <p:cNvSpPr>
            <a:spLocks noGrp="1"/>
          </p:cNvSpPr>
          <p:nvPr>
            <p:ph type="pic" sz="quarter" idx="14" hasCustomPrompt="1"/>
          </p:nvPr>
        </p:nvSpPr>
        <p:spPr>
          <a:xfrm>
            <a:off x="942863" y="2412995"/>
            <a:ext cx="1918562" cy="318560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394213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7300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 xmlns:a16="http://schemas.microsoft.com/office/drawing/2014/main" id="{EB0C60AC-17D1-47A8-A33F-85C3824468D4}"/>
              </a:ext>
            </a:extLst>
          </p:cNvPr>
          <p:cNvSpPr>
            <a:spLocks noGrp="1"/>
          </p:cNvSpPr>
          <p:nvPr>
            <p:ph type="pic" sz="quarter" idx="10" hasCustomPrompt="1"/>
          </p:nvPr>
        </p:nvSpPr>
        <p:spPr>
          <a:xfrm>
            <a:off x="1" y="0"/>
            <a:ext cx="4068000" cy="3429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And Send To Back</a:t>
            </a:r>
            <a:endParaRPr lang="ko-KR" altLang="en-US" dirty="0"/>
          </a:p>
        </p:txBody>
      </p:sp>
      <p:sp>
        <p:nvSpPr>
          <p:cNvPr id="3" name="그림 개체 틀 8">
            <a:extLst>
              <a:ext uri="{FF2B5EF4-FFF2-40B4-BE49-F238E27FC236}">
                <a16:creationId xmlns="" xmlns:a16="http://schemas.microsoft.com/office/drawing/2014/main" id="{B402172D-BBC8-4691-988A-FAE2D859BF8E}"/>
              </a:ext>
            </a:extLst>
          </p:cNvPr>
          <p:cNvSpPr>
            <a:spLocks noGrp="1"/>
          </p:cNvSpPr>
          <p:nvPr>
            <p:ph type="pic" sz="quarter" idx="11" hasCustomPrompt="1"/>
          </p:nvPr>
        </p:nvSpPr>
        <p:spPr>
          <a:xfrm>
            <a:off x="4068001" y="3429000"/>
            <a:ext cx="4068000" cy="3429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780786645"/>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8667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2" name="Rectangle 1"/>
          <p:cNvSpPr/>
          <p:nvPr userDrawn="1"/>
        </p:nvSpPr>
        <p:spPr>
          <a:xfrm>
            <a:off x="5781047" y="260648"/>
            <a:ext cx="5952661" cy="63367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Picture Placeholder 2"/>
          <p:cNvSpPr>
            <a:spLocks noGrp="1"/>
          </p:cNvSpPr>
          <p:nvPr>
            <p:ph type="pic" idx="14" hasCustomPrompt="1"/>
          </p:nvPr>
        </p:nvSpPr>
        <p:spPr>
          <a:xfrm>
            <a:off x="734769" y="1196752"/>
            <a:ext cx="10849205" cy="3456384"/>
          </a:xfrm>
          <a:prstGeom prst="rect">
            <a:avLst/>
          </a:prstGeom>
          <a:solidFill>
            <a:schemeClr val="bg1">
              <a:lumMod val="95000"/>
            </a:schemeClr>
          </a:solidFill>
          <a:ln w="19050">
            <a:solidFill>
              <a:schemeClr val="bg1">
                <a:lumMod val="65000"/>
              </a:schemeClr>
            </a:solid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제목 1"/>
          <p:cNvSpPr>
            <a:spLocks noGrp="1"/>
          </p:cNvSpPr>
          <p:nvPr>
            <p:ph type="title" hasCustomPrompt="1"/>
          </p:nvPr>
        </p:nvSpPr>
        <p:spPr>
          <a:xfrm>
            <a:off x="0" y="269852"/>
            <a:ext cx="12192000" cy="710877"/>
          </a:xfrm>
          <a:prstGeom prst="rect">
            <a:avLst/>
          </a:prstGeom>
        </p:spPr>
        <p:txBody>
          <a:bodyPr anchor="ctr">
            <a:noAutofit/>
          </a:bodyPr>
          <a:lstStyle>
            <a:lvl1pPr algn="ctr">
              <a:defRPr sz="4800" b="0" baseline="0">
                <a:solidFill>
                  <a:schemeClr val="tx1">
                    <a:lumMod val="75000"/>
                    <a:lumOff val="25000"/>
                  </a:schemeClr>
                </a:solidFill>
                <a:latin typeface="Arial" pitchFamily="34" charset="0"/>
                <a:cs typeface="Arial" pitchFamily="34" charset="0"/>
              </a:defRPr>
            </a:lvl1pPr>
          </a:lstStyle>
          <a:p>
            <a:r>
              <a:rPr lang="en-US" altLang="ko-KR" dirty="0"/>
              <a:t>IMAGES AND CONTENTS</a:t>
            </a:r>
            <a:endParaRPr lang="ko-KR" altLang="en-US" dirty="0"/>
          </a:p>
        </p:txBody>
      </p:sp>
      <p:sp>
        <p:nvSpPr>
          <p:cNvPr id="7" name="Right Triangle 5">
            <a:extLst>
              <a:ext uri="{FF2B5EF4-FFF2-40B4-BE49-F238E27FC236}">
                <a16:creationId xmlns="" xmlns:a16="http://schemas.microsoft.com/office/drawing/2014/main" id="{90C2957C-B750-464F-8E0D-6068E10933D5}"/>
              </a:ext>
            </a:extLst>
          </p:cNvPr>
          <p:cNvSpPr/>
          <p:nvPr userDrawn="1"/>
        </p:nvSpPr>
        <p:spPr>
          <a:xfrm rot="16200000">
            <a:off x="10695932" y="5603203"/>
            <a:ext cx="753179" cy="100423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360169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1321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77F83582-CE09-46A9-BA33-433431B34F1D}"/>
              </a:ext>
            </a:extLst>
          </p:cNvPr>
          <p:cNvGrpSpPr/>
          <p:nvPr userDrawn="1"/>
        </p:nvGrpSpPr>
        <p:grpSpPr>
          <a:xfrm>
            <a:off x="530427" y="2433315"/>
            <a:ext cx="5373985" cy="2952641"/>
            <a:chOff x="-548507" y="477868"/>
            <a:chExt cx="11570449" cy="6357177"/>
          </a:xfrm>
        </p:grpSpPr>
        <p:sp>
          <p:nvSpPr>
            <p:cNvPr id="11" name="Freeform: Shape 10">
              <a:extLst>
                <a:ext uri="{FF2B5EF4-FFF2-40B4-BE49-F238E27FC236}">
                  <a16:creationId xmlns="" xmlns:a16="http://schemas.microsoft.com/office/drawing/2014/main" id="{EF8F49AE-CC30-40F1-8F39-B2AF1FD6C7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8DC3F472-9CDB-4CD5-B893-A42C2816E18C}"/>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F33BBB0C-24BB-47F4-B62D-F277EF62987C}"/>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4A5A8FFC-B951-4241-BE74-98D03C5E8AC9}"/>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5" name="Freeform: Shape 14">
              <a:extLst>
                <a:ext uri="{FF2B5EF4-FFF2-40B4-BE49-F238E27FC236}">
                  <a16:creationId xmlns="" xmlns:a16="http://schemas.microsoft.com/office/drawing/2014/main" id="{C69E1E6D-8345-4CD7-B87E-446A5EC8AA4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6" name="Group 15">
              <a:extLst>
                <a:ext uri="{FF2B5EF4-FFF2-40B4-BE49-F238E27FC236}">
                  <a16:creationId xmlns="" xmlns:a16="http://schemas.microsoft.com/office/drawing/2014/main" id="{D1A1B449-1213-48BE-A88A-09061B951D24}"/>
                </a:ext>
              </a:extLst>
            </p:cNvPr>
            <p:cNvGrpSpPr/>
            <p:nvPr/>
          </p:nvGrpSpPr>
          <p:grpSpPr>
            <a:xfrm>
              <a:off x="1606" y="6382978"/>
              <a:ext cx="413937" cy="115242"/>
              <a:chOff x="5955" y="6353672"/>
              <a:chExt cx="413937" cy="115242"/>
            </a:xfrm>
          </p:grpSpPr>
          <p:sp>
            <p:nvSpPr>
              <p:cNvPr id="21" name="Rectangle: Rounded Corners 20">
                <a:extLst>
                  <a:ext uri="{FF2B5EF4-FFF2-40B4-BE49-F238E27FC236}">
                    <a16:creationId xmlns="" xmlns:a16="http://schemas.microsoft.com/office/drawing/2014/main" id="{3FCFE97C-66F9-4A5F-8C1D-994956BCA1F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 xmlns:a16="http://schemas.microsoft.com/office/drawing/2014/main" id="{17B0A71D-C895-41E3-94E0-8F853FBA374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 xmlns:a16="http://schemas.microsoft.com/office/drawing/2014/main" id="{0D3B63A6-6209-44A8-9E1D-4572CA485648}"/>
                </a:ext>
              </a:extLst>
            </p:cNvPr>
            <p:cNvGrpSpPr/>
            <p:nvPr/>
          </p:nvGrpSpPr>
          <p:grpSpPr>
            <a:xfrm>
              <a:off x="9855291" y="6381600"/>
              <a:ext cx="885989" cy="115242"/>
              <a:chOff x="5955" y="6353672"/>
              <a:chExt cx="413937" cy="115242"/>
            </a:xfrm>
          </p:grpSpPr>
          <p:sp>
            <p:nvSpPr>
              <p:cNvPr id="19" name="Rectangle: Rounded Corners 18">
                <a:extLst>
                  <a:ext uri="{FF2B5EF4-FFF2-40B4-BE49-F238E27FC236}">
                    <a16:creationId xmlns="" xmlns:a16="http://schemas.microsoft.com/office/drawing/2014/main" id="{2F4F5958-97EF-43C0-B151-86170967B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 xmlns:a16="http://schemas.microsoft.com/office/drawing/2014/main" id="{028C4149-E8B4-4C30-AC59-38C900DEF9B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 xmlns:a16="http://schemas.microsoft.com/office/drawing/2014/main" id="{FC207E51-2792-46D0-BBED-0C13978AC46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 name="그림 개체 틀 2">
            <a:extLst>
              <a:ext uri="{FF2B5EF4-FFF2-40B4-BE49-F238E27FC236}">
                <a16:creationId xmlns="" xmlns:a16="http://schemas.microsoft.com/office/drawing/2014/main" id="{F7C4B306-2CF4-4EB6-8CBC-23F4D855C74D}"/>
              </a:ext>
            </a:extLst>
          </p:cNvPr>
          <p:cNvSpPr>
            <a:spLocks noGrp="1"/>
          </p:cNvSpPr>
          <p:nvPr>
            <p:ph type="pic" sz="quarter" idx="14" hasCustomPrompt="1"/>
          </p:nvPr>
        </p:nvSpPr>
        <p:spPr>
          <a:xfrm>
            <a:off x="1252438" y="2588876"/>
            <a:ext cx="3946579" cy="238473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Text Placeholder 9">
            <a:extLst>
              <a:ext uri="{FF2B5EF4-FFF2-40B4-BE49-F238E27FC236}">
                <a16:creationId xmlns="" xmlns:a16="http://schemas.microsoft.com/office/drawing/2014/main" id="{6B349E92-4877-461B-84CD-9141B175C0A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3409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739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200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331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341394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92900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 xmlns:a16="http://schemas.microsoft.com/office/drawing/2014/main" id="{0C343531-C33C-4C25-92D2-37F38D8E143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 xmlns:a16="http://schemas.microsoft.com/office/drawing/2014/main" id="{C83EB247-24FE-43DB-876D-46FBE118966B}"/>
              </a:ext>
            </a:extLst>
          </p:cNvPr>
          <p:cNvSpPr/>
          <p:nvPr userDrawn="1"/>
        </p:nvSpPr>
        <p:spPr>
          <a:xfrm>
            <a:off x="2622935" y="2468896"/>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6" name="그림 개체 틀 2">
            <a:extLst>
              <a:ext uri="{FF2B5EF4-FFF2-40B4-BE49-F238E27FC236}">
                <a16:creationId xmlns="" xmlns:a16="http://schemas.microsoft.com/office/drawing/2014/main" id="{C683DC15-5527-4F50-A643-AF008C41805E}"/>
              </a:ext>
            </a:extLst>
          </p:cNvPr>
          <p:cNvSpPr>
            <a:spLocks noGrp="1"/>
          </p:cNvSpPr>
          <p:nvPr>
            <p:ph type="pic" sz="quarter" idx="47" hasCustomPrompt="1"/>
          </p:nvPr>
        </p:nvSpPr>
        <p:spPr>
          <a:xfrm>
            <a:off x="436219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 xmlns:a16="http://schemas.microsoft.com/office/drawing/2014/main" id="{53A10AE7-835F-4269-A407-A66B752CE321}"/>
              </a:ext>
            </a:extLst>
          </p:cNvPr>
          <p:cNvSpPr/>
          <p:nvPr userDrawn="1"/>
        </p:nvSpPr>
        <p:spPr>
          <a:xfrm>
            <a:off x="6091723" y="2468896"/>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8" name="그림 개체 틀 2">
            <a:extLst>
              <a:ext uri="{FF2B5EF4-FFF2-40B4-BE49-F238E27FC236}">
                <a16:creationId xmlns="" xmlns:a16="http://schemas.microsoft.com/office/drawing/2014/main" id="{4EF1627A-720E-4173-B3EC-9C778F349ABB}"/>
              </a:ext>
            </a:extLst>
          </p:cNvPr>
          <p:cNvSpPr>
            <a:spLocks noGrp="1"/>
          </p:cNvSpPr>
          <p:nvPr>
            <p:ph type="pic" sz="quarter" idx="50" hasCustomPrompt="1"/>
          </p:nvPr>
        </p:nvSpPr>
        <p:spPr>
          <a:xfrm>
            <a:off x="7812544"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 xmlns:a16="http://schemas.microsoft.com/office/drawing/2014/main" id="{493DA0D7-2EC3-4A44-971B-0235F439E141}"/>
              </a:ext>
            </a:extLst>
          </p:cNvPr>
          <p:cNvSpPr/>
          <p:nvPr userDrawn="1"/>
        </p:nvSpPr>
        <p:spPr>
          <a:xfrm>
            <a:off x="9542072" y="2468896"/>
            <a:ext cx="1728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 xmlns:a16="http://schemas.microsoft.com/office/drawing/2014/main" id="{526ACF5D-48A0-483A-A38C-84E44D9CE0A6}"/>
              </a:ext>
            </a:extLst>
          </p:cNvPr>
          <p:cNvSpPr/>
          <p:nvPr userDrawn="1"/>
        </p:nvSpPr>
        <p:spPr>
          <a:xfrm>
            <a:off x="6480216" y="5071159"/>
            <a:ext cx="5138665"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a:extLst>
              <a:ext uri="{FF2B5EF4-FFF2-40B4-BE49-F238E27FC236}">
                <a16:creationId xmlns="" xmlns:a16="http://schemas.microsoft.com/office/drawing/2014/main" id="{300F3B76-9F74-4AA8-8C18-53BFCCD83147}"/>
              </a:ext>
            </a:extLst>
          </p:cNvPr>
          <p:cNvSpPr/>
          <p:nvPr userDrawn="1"/>
        </p:nvSpPr>
        <p:spPr>
          <a:xfrm>
            <a:off x="0" y="1988840"/>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aphic 14">
            <a:extLst>
              <a:ext uri="{FF2B5EF4-FFF2-40B4-BE49-F238E27FC236}">
                <a16:creationId xmlns="" xmlns:a16="http://schemas.microsoft.com/office/drawing/2014/main" id="{E7536121-7CEF-462B-9CC7-8672D3864A47}"/>
              </a:ext>
            </a:extLst>
          </p:cNvPr>
          <p:cNvGrpSpPr/>
          <p:nvPr userDrawn="1"/>
        </p:nvGrpSpPr>
        <p:grpSpPr>
          <a:xfrm>
            <a:off x="6682498" y="1419025"/>
            <a:ext cx="4936383" cy="3882549"/>
            <a:chOff x="2444748" y="555045"/>
            <a:chExt cx="7282048" cy="5727454"/>
          </a:xfrm>
        </p:grpSpPr>
        <p:sp>
          <p:nvSpPr>
            <p:cNvPr id="5" name="Freeform: Shape 4">
              <a:extLst>
                <a:ext uri="{FF2B5EF4-FFF2-40B4-BE49-F238E27FC236}">
                  <a16:creationId xmlns="" xmlns:a16="http://schemas.microsoft.com/office/drawing/2014/main"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 xmlns:a16="http://schemas.microsoft.com/office/drawing/2014/main"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 xmlns:a16="http://schemas.microsoft.com/office/drawing/2014/main"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 xmlns:a16="http://schemas.microsoft.com/office/drawing/2014/main" id="{5B28073D-ED33-4D9D-9F2F-CE07362780DE}"/>
              </a:ext>
            </a:extLst>
          </p:cNvPr>
          <p:cNvSpPr>
            <a:spLocks noGrp="1"/>
          </p:cNvSpPr>
          <p:nvPr>
            <p:ph type="pic" idx="15" hasCustomPrompt="1"/>
          </p:nvPr>
        </p:nvSpPr>
        <p:spPr>
          <a:xfrm>
            <a:off x="6887874" y="1660298"/>
            <a:ext cx="454088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 xmlns:a16="http://schemas.microsoft.com/office/drawing/2014/main" id="{9AD9A432-9135-4790-905D-CD48EAD6433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1" r:id="rId8"/>
    <p:sldLayoutId id="2147483682" r:id="rId9"/>
    <p:sldLayoutId id="2147483683" r:id="rId10"/>
    <p:sldLayoutId id="2147483684" r:id="rId11"/>
    <p:sldLayoutId id="2147483686" r:id="rId12"/>
    <p:sldLayoutId id="2147483689" r:id="rId13"/>
    <p:sldLayoutId id="2147483687" r:id="rId14"/>
    <p:sldLayoutId id="2147483688" r:id="rId15"/>
    <p:sldLayoutId id="2147483671" r:id="rId16"/>
    <p:sldLayoutId id="2147483672" r:id="rId17"/>
    <p:sldLayoutId id="214748371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85857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 xmlns:a16="http://schemas.microsoft.com/office/drawing/2014/main" id="{B57ADB5D-22FA-410F-B49B-A5E54B92D59B}"/>
              </a:ext>
            </a:extLst>
          </p:cNvPr>
          <p:cNvSpPr txBox="1"/>
          <p:nvPr/>
        </p:nvSpPr>
        <p:spPr>
          <a:xfrm>
            <a:off x="905069" y="226720"/>
            <a:ext cx="9927772" cy="1508105"/>
          </a:xfrm>
          <a:prstGeom prst="rect">
            <a:avLst/>
          </a:prstGeom>
          <a:noFill/>
        </p:spPr>
        <p:txBody>
          <a:bodyPr wrap="square" rtlCol="0" anchor="ctr">
            <a:spAutoFit/>
          </a:bodyPr>
          <a:lstStyle/>
          <a:p>
            <a:pPr algn="ctr"/>
            <a:r>
              <a:rPr lang="en-US" altLang="ko-KR" sz="2800" b="1" dirty="0">
                <a:solidFill>
                  <a:schemeClr val="tx1">
                    <a:lumMod val="85000"/>
                    <a:lumOff val="15000"/>
                  </a:schemeClr>
                </a:solidFill>
                <a:latin typeface="+mj-lt"/>
                <a:cs typeface="Arial" pitchFamily="34" charset="0"/>
              </a:rPr>
              <a:t>An Assignment </a:t>
            </a:r>
          </a:p>
          <a:p>
            <a:pPr algn="ctr"/>
            <a:r>
              <a:rPr lang="en-US" altLang="ko-KR" sz="2800" b="1" dirty="0">
                <a:solidFill>
                  <a:schemeClr val="tx1">
                    <a:lumMod val="85000"/>
                    <a:lumOff val="15000"/>
                  </a:schemeClr>
                </a:solidFill>
                <a:latin typeface="+mj-lt"/>
                <a:cs typeface="Arial" pitchFamily="34" charset="0"/>
              </a:rPr>
              <a:t>of </a:t>
            </a:r>
          </a:p>
          <a:p>
            <a:pPr algn="ctr"/>
            <a:r>
              <a:rPr lang="en-US" altLang="ko-KR" sz="3600" b="1" dirty="0">
                <a:solidFill>
                  <a:schemeClr val="tx1">
                    <a:lumMod val="85000"/>
                    <a:lumOff val="15000"/>
                  </a:schemeClr>
                </a:solidFill>
                <a:latin typeface="+mj-lt"/>
                <a:cs typeface="Arial" pitchFamily="34" charset="0"/>
              </a:rPr>
              <a:t>Time Series Forecasting (in R)</a:t>
            </a:r>
            <a:endParaRPr lang="ko-KR" altLang="en-US" sz="3600" b="1" dirty="0">
              <a:solidFill>
                <a:schemeClr val="tx1">
                  <a:lumMod val="85000"/>
                  <a:lumOff val="15000"/>
                </a:schemeClr>
              </a:solidFill>
              <a:latin typeface="+mj-lt"/>
              <a:cs typeface="Arial" pitchFamily="34" charset="0"/>
            </a:endParaRPr>
          </a:p>
        </p:txBody>
      </p:sp>
      <p:pic>
        <p:nvPicPr>
          <p:cNvPr id="1026" name="Picture 2" descr="Time Series for Business: A general introduction | by Youssef ...">
            <a:extLst>
              <a:ext uri="{FF2B5EF4-FFF2-40B4-BE49-F238E27FC236}">
                <a16:creationId xmlns="" xmlns:a16="http://schemas.microsoft.com/office/drawing/2014/main" id="{91DAD31C-C255-4175-A126-B0ED6B652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098" y="1998652"/>
            <a:ext cx="8882743" cy="414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45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 xmlns:a16="http://schemas.microsoft.com/office/drawing/2014/main" id="{A17EA2E7-FFCC-4008-9702-EE54DEC08E21}"/>
              </a:ext>
            </a:extLst>
          </p:cNvPr>
          <p:cNvSpPr/>
          <p:nvPr/>
        </p:nvSpPr>
        <p:spPr>
          <a:xfrm>
            <a:off x="5191580" y="18944"/>
            <a:ext cx="1585157" cy="1501784"/>
          </a:xfrm>
          <a:prstGeom prst="ellipse">
            <a:avLst/>
          </a:prstGeom>
          <a:solidFill>
            <a:schemeClr val="accent6"/>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TextBox 10">
            <a:extLst>
              <a:ext uri="{FF2B5EF4-FFF2-40B4-BE49-F238E27FC236}">
                <a16:creationId xmlns="" xmlns:a16="http://schemas.microsoft.com/office/drawing/2014/main" id="{EF94AD9B-2A7E-47E4-8154-231107225C34}"/>
              </a:ext>
            </a:extLst>
          </p:cNvPr>
          <p:cNvSpPr txBox="1"/>
          <p:nvPr/>
        </p:nvSpPr>
        <p:spPr>
          <a:xfrm>
            <a:off x="307302" y="4728931"/>
            <a:ext cx="4543746" cy="2369880"/>
          </a:xfrm>
          <a:prstGeom prst="rect">
            <a:avLst/>
          </a:prstGeom>
          <a:noFill/>
        </p:spPr>
        <p:txBody>
          <a:bodyPr wrap="square" rtlCol="0">
            <a:spAutoFit/>
          </a:bodyPr>
          <a:lstStyle/>
          <a:p>
            <a:pPr algn="ctr"/>
            <a:r>
              <a:rPr lang="en-US" altLang="ko-KR" sz="2400" b="1" dirty="0">
                <a:ln w="12700">
                  <a:solidFill>
                    <a:schemeClr val="bg1"/>
                  </a:solidFill>
                </a:ln>
                <a:solidFill>
                  <a:schemeClr val="accent6">
                    <a:lumMod val="50000"/>
                  </a:schemeClr>
                </a:solidFill>
                <a:latin typeface="Arial" pitchFamily="34" charset="0"/>
                <a:cs typeface="Arial" pitchFamily="34" charset="0"/>
              </a:rPr>
              <a:t>Team:-</a:t>
            </a:r>
          </a:p>
          <a:p>
            <a:pPr algn="ctr"/>
            <a:r>
              <a:rPr lang="en-US" altLang="ko-KR" sz="2400" b="1" dirty="0" err="1">
                <a:ln w="12700">
                  <a:solidFill>
                    <a:schemeClr val="bg1"/>
                  </a:solidFill>
                </a:ln>
                <a:solidFill>
                  <a:schemeClr val="bg1"/>
                </a:solidFill>
                <a:latin typeface="Arial" pitchFamily="34" charset="0"/>
                <a:cs typeface="Arial" pitchFamily="34" charset="0"/>
              </a:rPr>
              <a:t>Mohd</a:t>
            </a:r>
            <a:r>
              <a:rPr lang="en-US" altLang="ko-KR" sz="2400" b="1" dirty="0">
                <a:ln w="12700">
                  <a:solidFill>
                    <a:schemeClr val="bg1"/>
                  </a:solidFill>
                </a:ln>
                <a:solidFill>
                  <a:schemeClr val="bg1"/>
                </a:solidFill>
                <a:latin typeface="Arial" pitchFamily="34" charset="0"/>
                <a:cs typeface="Arial" pitchFamily="34" charset="0"/>
              </a:rPr>
              <a:t> </a:t>
            </a:r>
            <a:r>
              <a:rPr lang="en-US" altLang="ko-KR" sz="2400" b="1" dirty="0" err="1" smtClean="0">
                <a:ln w="12700">
                  <a:solidFill>
                    <a:schemeClr val="bg1"/>
                  </a:solidFill>
                </a:ln>
                <a:solidFill>
                  <a:schemeClr val="bg1"/>
                </a:solidFill>
                <a:latin typeface="Arial" pitchFamily="34" charset="0"/>
                <a:cs typeface="Arial" pitchFamily="34" charset="0"/>
              </a:rPr>
              <a:t>Arshan</a:t>
            </a:r>
            <a:r>
              <a:rPr lang="en-US" altLang="ko-KR" sz="2400" b="1" dirty="0" smtClean="0">
                <a:ln w="12700">
                  <a:solidFill>
                    <a:schemeClr val="bg1"/>
                  </a:solidFill>
                </a:ln>
                <a:solidFill>
                  <a:schemeClr val="bg1"/>
                </a:solidFill>
                <a:latin typeface="Arial" pitchFamily="34" charset="0"/>
                <a:cs typeface="Arial" pitchFamily="34" charset="0"/>
              </a:rPr>
              <a:t>(E20015)</a:t>
            </a:r>
            <a:endParaRPr lang="en-US" altLang="ko-KR" sz="2400" b="1" dirty="0">
              <a:ln w="12700">
                <a:solidFill>
                  <a:schemeClr val="bg1"/>
                </a:solidFill>
              </a:ln>
              <a:solidFill>
                <a:schemeClr val="bg1"/>
              </a:solidFill>
              <a:latin typeface="Arial" pitchFamily="34" charset="0"/>
              <a:cs typeface="Arial" pitchFamily="34" charset="0"/>
            </a:endParaRPr>
          </a:p>
          <a:p>
            <a:pPr algn="ctr"/>
            <a:r>
              <a:rPr lang="en-US" altLang="ko-KR" sz="2400" b="1" dirty="0" err="1">
                <a:ln w="12700">
                  <a:solidFill>
                    <a:schemeClr val="bg1"/>
                  </a:solidFill>
                </a:ln>
                <a:solidFill>
                  <a:schemeClr val="bg1"/>
                </a:solidFill>
                <a:latin typeface="Arial" pitchFamily="34" charset="0"/>
                <a:cs typeface="Arial" pitchFamily="34" charset="0"/>
              </a:rPr>
              <a:t>Indrajit</a:t>
            </a:r>
            <a:r>
              <a:rPr lang="en-US" altLang="ko-KR" sz="2400" b="1" dirty="0">
                <a:ln w="12700">
                  <a:solidFill>
                    <a:schemeClr val="bg1"/>
                  </a:solidFill>
                </a:ln>
                <a:solidFill>
                  <a:schemeClr val="bg1"/>
                </a:solidFill>
                <a:latin typeface="Arial" pitchFamily="34" charset="0"/>
                <a:cs typeface="Arial" pitchFamily="34" charset="0"/>
              </a:rPr>
              <a:t> </a:t>
            </a:r>
            <a:r>
              <a:rPr lang="en-US" altLang="ko-KR" sz="2400" b="1" dirty="0" smtClean="0">
                <a:ln w="12700">
                  <a:solidFill>
                    <a:schemeClr val="bg1"/>
                  </a:solidFill>
                </a:ln>
                <a:solidFill>
                  <a:schemeClr val="bg1"/>
                </a:solidFill>
                <a:latin typeface="Arial" pitchFamily="34" charset="0"/>
                <a:cs typeface="Arial" pitchFamily="34" charset="0"/>
              </a:rPr>
              <a:t>Singh(E20012)</a:t>
            </a:r>
            <a:endParaRPr lang="en-US" altLang="ko-KR" sz="2400" b="1" dirty="0">
              <a:ln w="12700">
                <a:solidFill>
                  <a:schemeClr val="bg1"/>
                </a:solidFill>
              </a:ln>
              <a:solidFill>
                <a:schemeClr val="bg1"/>
              </a:solidFill>
              <a:latin typeface="Arial" pitchFamily="34" charset="0"/>
              <a:cs typeface="Arial" pitchFamily="34" charset="0"/>
            </a:endParaRPr>
          </a:p>
          <a:p>
            <a:pPr algn="ctr"/>
            <a:r>
              <a:rPr lang="en-US" altLang="ko-KR" sz="2400" b="1" dirty="0">
                <a:ln w="12700">
                  <a:solidFill>
                    <a:schemeClr val="bg1"/>
                  </a:solidFill>
                </a:ln>
                <a:solidFill>
                  <a:schemeClr val="bg1"/>
                </a:solidFill>
                <a:latin typeface="Arial" pitchFamily="34" charset="0"/>
                <a:cs typeface="Arial" pitchFamily="34" charset="0"/>
              </a:rPr>
              <a:t>Satyam Rastogi(E20030)</a:t>
            </a:r>
          </a:p>
          <a:p>
            <a:pPr algn="ctr"/>
            <a:r>
              <a:rPr lang="en-US" altLang="ko-KR" sz="2400" b="1" dirty="0" err="1">
                <a:ln w="12700">
                  <a:solidFill>
                    <a:schemeClr val="bg1"/>
                  </a:solidFill>
                </a:ln>
                <a:solidFill>
                  <a:schemeClr val="bg1"/>
                </a:solidFill>
                <a:latin typeface="Arial" pitchFamily="34" charset="0"/>
                <a:cs typeface="Arial" pitchFamily="34" charset="0"/>
              </a:rPr>
              <a:t>Shantam</a:t>
            </a:r>
            <a:r>
              <a:rPr lang="en-US" altLang="ko-KR" sz="2400" b="1" dirty="0">
                <a:ln w="12700">
                  <a:solidFill>
                    <a:schemeClr val="bg1"/>
                  </a:solidFill>
                </a:ln>
                <a:solidFill>
                  <a:schemeClr val="bg1"/>
                </a:solidFill>
                <a:latin typeface="Arial" pitchFamily="34" charset="0"/>
                <a:cs typeface="Arial" pitchFamily="34" charset="0"/>
              </a:rPr>
              <a:t> Kar(E20031)</a:t>
            </a:r>
            <a:endParaRPr lang="ko-KR" altLang="en-US" sz="2400" b="1" dirty="0">
              <a:ln w="12700">
                <a:solidFill>
                  <a:schemeClr val="bg1"/>
                </a:solidFill>
              </a:ln>
              <a:solidFill>
                <a:schemeClr val="bg1"/>
              </a:solidFill>
              <a:latin typeface="Arial" pitchFamily="34" charset="0"/>
              <a:cs typeface="Arial" pitchFamily="34" charset="0"/>
            </a:endParaRPr>
          </a:p>
          <a:p>
            <a:pPr algn="ctr"/>
            <a:endParaRPr lang="ko-KR" altLang="en-US" sz="2400" b="1" dirty="0">
              <a:ln w="12700">
                <a:solidFill>
                  <a:schemeClr val="bg1"/>
                </a:solidFill>
              </a:ln>
              <a:solidFill>
                <a:schemeClr val="bg1"/>
              </a:solidFill>
              <a:latin typeface="Arial" pitchFamily="34" charset="0"/>
              <a:cs typeface="Arial" pitchFamily="34" charset="0"/>
            </a:endParaRPr>
          </a:p>
        </p:txBody>
      </p:sp>
      <p:sp>
        <p:nvSpPr>
          <p:cNvPr id="13" name="TextBox 12">
            <a:extLst>
              <a:ext uri="{FF2B5EF4-FFF2-40B4-BE49-F238E27FC236}">
                <a16:creationId xmlns="" xmlns:a16="http://schemas.microsoft.com/office/drawing/2014/main" id="{1C09D154-A55A-4B1E-B4AC-81C25D79AED7}"/>
              </a:ext>
            </a:extLst>
          </p:cNvPr>
          <p:cNvSpPr txBox="1"/>
          <p:nvPr/>
        </p:nvSpPr>
        <p:spPr>
          <a:xfrm>
            <a:off x="5330619" y="442653"/>
            <a:ext cx="1307077" cy="584775"/>
          </a:xfrm>
          <a:prstGeom prst="rect">
            <a:avLst/>
          </a:prstGeom>
          <a:noFill/>
        </p:spPr>
        <p:txBody>
          <a:bodyPr wrap="square" rtlCol="0">
            <a:spAutoFit/>
          </a:bodyPr>
          <a:lstStyle/>
          <a:p>
            <a:pPr algn="ctr"/>
            <a:r>
              <a:rPr lang="en-US" altLang="ko-KR" sz="3200" b="1" dirty="0">
                <a:solidFill>
                  <a:schemeClr val="bg1"/>
                </a:solidFill>
                <a:latin typeface="Arial" pitchFamily="34" charset="0"/>
                <a:cs typeface="Arial" pitchFamily="34" charset="0"/>
              </a:rPr>
              <a:t>Team</a:t>
            </a:r>
            <a:endParaRPr lang="ko-KR" altLang="en-US" sz="3200" b="1" dirty="0">
              <a:solidFill>
                <a:schemeClr val="bg1"/>
              </a:solidFill>
              <a:latin typeface="Arial" pitchFamily="34" charset="0"/>
              <a:cs typeface="Arial" pitchFamily="34" charset="0"/>
            </a:endParaRPr>
          </a:p>
        </p:txBody>
      </p:sp>
      <p:sp>
        <p:nvSpPr>
          <p:cNvPr id="14" name="TextBox 13">
            <a:extLst>
              <a:ext uri="{FF2B5EF4-FFF2-40B4-BE49-F238E27FC236}">
                <a16:creationId xmlns="" xmlns:a16="http://schemas.microsoft.com/office/drawing/2014/main" id="{303CCC68-7183-42B1-A1DC-B5F455ECA79B}"/>
              </a:ext>
            </a:extLst>
          </p:cNvPr>
          <p:cNvSpPr txBox="1"/>
          <p:nvPr/>
        </p:nvSpPr>
        <p:spPr>
          <a:xfrm>
            <a:off x="7340952" y="4054564"/>
            <a:ext cx="4543746" cy="1200329"/>
          </a:xfrm>
          <a:prstGeom prst="rect">
            <a:avLst/>
          </a:prstGeom>
          <a:noFill/>
        </p:spPr>
        <p:txBody>
          <a:bodyPr wrap="square" rtlCol="0">
            <a:spAutoFit/>
          </a:bodyPr>
          <a:lstStyle/>
          <a:p>
            <a:pPr algn="ctr"/>
            <a:r>
              <a:rPr lang="en-US" altLang="ko-KR" sz="2400" b="1" dirty="0">
                <a:ln w="12700">
                  <a:solidFill>
                    <a:schemeClr val="bg1"/>
                  </a:solidFill>
                </a:ln>
                <a:solidFill>
                  <a:schemeClr val="accent6">
                    <a:lumMod val="50000"/>
                  </a:schemeClr>
                </a:solidFill>
                <a:latin typeface="Arial" pitchFamily="34" charset="0"/>
                <a:cs typeface="Arial" pitchFamily="34" charset="0"/>
              </a:rPr>
              <a:t>Under the supervision </a:t>
            </a:r>
          </a:p>
          <a:p>
            <a:pPr algn="ctr"/>
            <a:r>
              <a:rPr lang="en-US" altLang="ko-KR" sz="2400" b="1" dirty="0">
                <a:ln w="12700">
                  <a:solidFill>
                    <a:schemeClr val="bg1"/>
                  </a:solidFill>
                </a:ln>
                <a:solidFill>
                  <a:schemeClr val="accent6">
                    <a:lumMod val="50000"/>
                  </a:schemeClr>
                </a:solidFill>
                <a:latin typeface="Arial" pitchFamily="34" charset="0"/>
                <a:cs typeface="Arial" pitchFamily="34" charset="0"/>
              </a:rPr>
              <a:t>of:-</a:t>
            </a:r>
          </a:p>
          <a:p>
            <a:pPr algn="ctr"/>
            <a:r>
              <a:rPr lang="en-US" altLang="ko-KR" sz="2400" b="1" dirty="0">
                <a:ln w="12700">
                  <a:solidFill>
                    <a:schemeClr val="bg1"/>
                  </a:solidFill>
                </a:ln>
                <a:solidFill>
                  <a:schemeClr val="bg1"/>
                </a:solidFill>
                <a:latin typeface="Arial" pitchFamily="34" charset="0"/>
                <a:cs typeface="Arial" pitchFamily="34" charset="0"/>
              </a:rPr>
              <a:t>Prof. Sridhar Srinivasan</a:t>
            </a:r>
            <a:endParaRPr lang="ko-KR" altLang="en-US" sz="2400" b="1" dirty="0">
              <a:ln w="12700">
                <a:solidFill>
                  <a:schemeClr val="bg1"/>
                </a:solidFill>
              </a:ln>
              <a:solidFill>
                <a:schemeClr val="bg1"/>
              </a:solidFill>
              <a:latin typeface="Arial" pitchFamily="34" charset="0"/>
              <a:cs typeface="Arial" pitchFamily="34" charset="0"/>
            </a:endParaRPr>
          </a:p>
        </p:txBody>
      </p:sp>
      <p:grpSp>
        <p:nvGrpSpPr>
          <p:cNvPr id="15" name="Group 35">
            <a:extLst>
              <a:ext uri="{FF2B5EF4-FFF2-40B4-BE49-F238E27FC236}">
                <a16:creationId xmlns="" xmlns:a16="http://schemas.microsoft.com/office/drawing/2014/main" id="{0910C6E2-B688-4A7C-91DE-6F215EBED031}"/>
              </a:ext>
            </a:extLst>
          </p:cNvPr>
          <p:cNvGrpSpPr/>
          <p:nvPr/>
        </p:nvGrpSpPr>
        <p:grpSpPr>
          <a:xfrm flipH="1">
            <a:off x="6905552" y="9269"/>
            <a:ext cx="1145998" cy="2073019"/>
            <a:chOff x="851030" y="1340768"/>
            <a:chExt cx="2426195" cy="5081516"/>
          </a:xfrm>
          <a:solidFill>
            <a:schemeClr val="accent1"/>
          </a:solidFill>
        </p:grpSpPr>
        <p:grpSp>
          <p:nvGrpSpPr>
            <p:cNvPr id="16" name="Group 31">
              <a:extLst>
                <a:ext uri="{FF2B5EF4-FFF2-40B4-BE49-F238E27FC236}">
                  <a16:creationId xmlns="" xmlns:a16="http://schemas.microsoft.com/office/drawing/2014/main" id="{DF12A262-C437-404C-9140-46777091164A}"/>
                </a:ext>
              </a:extLst>
            </p:cNvPr>
            <p:cNvGrpSpPr/>
            <p:nvPr/>
          </p:nvGrpSpPr>
          <p:grpSpPr>
            <a:xfrm>
              <a:off x="851030" y="1340768"/>
              <a:ext cx="2426195" cy="5081516"/>
              <a:chOff x="3009901" y="1512649"/>
              <a:chExt cx="2426195" cy="5081516"/>
            </a:xfrm>
            <a:grpFill/>
          </p:grpSpPr>
          <p:sp>
            <p:nvSpPr>
              <p:cNvPr id="20" name="Freeform 9">
                <a:extLst>
                  <a:ext uri="{FF2B5EF4-FFF2-40B4-BE49-F238E27FC236}">
                    <a16:creationId xmlns="" xmlns:a16="http://schemas.microsoft.com/office/drawing/2014/main" id="{DD0DC20C-3476-48EB-BBF2-54808278D324}"/>
                  </a:ext>
                </a:extLst>
              </p:cNvPr>
              <p:cNvSpPr>
                <a:spLocks/>
              </p:cNvSpPr>
              <p:nvPr/>
            </p:nvSpPr>
            <p:spPr bwMode="auto">
              <a:xfrm>
                <a:off x="3009901" y="1671638"/>
                <a:ext cx="2426195" cy="4922527"/>
              </a:xfrm>
              <a:custGeom>
                <a:avLst/>
                <a:gdLst>
                  <a:gd name="T0" fmla="*/ 1787 w 1867"/>
                  <a:gd name="T1" fmla="*/ 46 h 3789"/>
                  <a:gd name="T2" fmla="*/ 1799 w 1867"/>
                  <a:gd name="T3" fmla="*/ 220 h 3789"/>
                  <a:gd name="T4" fmla="*/ 1827 w 1867"/>
                  <a:gd name="T5" fmla="*/ 371 h 3789"/>
                  <a:gd name="T6" fmla="*/ 1796 w 1867"/>
                  <a:gd name="T7" fmla="*/ 616 h 3789"/>
                  <a:gd name="T8" fmla="*/ 1687 w 1867"/>
                  <a:gd name="T9" fmla="*/ 819 h 3789"/>
                  <a:gd name="T10" fmla="*/ 1281 w 1867"/>
                  <a:gd name="T11" fmla="*/ 859 h 3789"/>
                  <a:gd name="T12" fmla="*/ 1365 w 1867"/>
                  <a:gd name="T13" fmla="*/ 1428 h 3789"/>
                  <a:gd name="T14" fmla="*/ 1428 w 1867"/>
                  <a:gd name="T15" fmla="*/ 1718 h 3789"/>
                  <a:gd name="T16" fmla="*/ 1310 w 1867"/>
                  <a:gd name="T17" fmla="*/ 1679 h 3789"/>
                  <a:gd name="T18" fmla="*/ 1227 w 1867"/>
                  <a:gd name="T19" fmla="*/ 1948 h 3789"/>
                  <a:gd name="T20" fmla="*/ 1199 w 1867"/>
                  <a:gd name="T21" fmla="*/ 2111 h 3789"/>
                  <a:gd name="T22" fmla="*/ 1152 w 1867"/>
                  <a:gd name="T23" fmla="*/ 2430 h 3789"/>
                  <a:gd name="T24" fmla="*/ 1095 w 1867"/>
                  <a:gd name="T25" fmla="*/ 3030 h 3789"/>
                  <a:gd name="T26" fmla="*/ 1120 w 1867"/>
                  <a:gd name="T27" fmla="*/ 3266 h 3789"/>
                  <a:gd name="T28" fmla="*/ 1207 w 1867"/>
                  <a:gd name="T29" fmla="*/ 3412 h 3789"/>
                  <a:gd name="T30" fmla="*/ 1371 w 1867"/>
                  <a:gd name="T31" fmla="*/ 3529 h 3789"/>
                  <a:gd name="T32" fmla="*/ 1274 w 1867"/>
                  <a:gd name="T33" fmla="*/ 3622 h 3789"/>
                  <a:gd name="T34" fmla="*/ 979 w 1867"/>
                  <a:gd name="T35" fmla="*/ 3503 h 3789"/>
                  <a:gd name="T36" fmla="*/ 856 w 1867"/>
                  <a:gd name="T37" fmla="*/ 3412 h 3789"/>
                  <a:gd name="T38" fmla="*/ 847 w 1867"/>
                  <a:gd name="T39" fmla="*/ 3221 h 3789"/>
                  <a:gd name="T40" fmla="*/ 860 w 1867"/>
                  <a:gd name="T41" fmla="*/ 3025 h 3789"/>
                  <a:gd name="T42" fmla="*/ 869 w 1867"/>
                  <a:gd name="T43" fmla="*/ 2597 h 3789"/>
                  <a:gd name="T44" fmla="*/ 871 w 1867"/>
                  <a:gd name="T45" fmla="*/ 2204 h 3789"/>
                  <a:gd name="T46" fmla="*/ 816 w 1867"/>
                  <a:gd name="T47" fmla="*/ 2256 h 3789"/>
                  <a:gd name="T48" fmla="*/ 672 w 1867"/>
                  <a:gd name="T49" fmla="*/ 2624 h 3789"/>
                  <a:gd name="T50" fmla="*/ 636 w 1867"/>
                  <a:gd name="T51" fmla="*/ 2709 h 3789"/>
                  <a:gd name="T52" fmla="*/ 580 w 1867"/>
                  <a:gd name="T53" fmla="*/ 2944 h 3789"/>
                  <a:gd name="T54" fmla="*/ 549 w 1867"/>
                  <a:gd name="T55" fmla="*/ 3219 h 3789"/>
                  <a:gd name="T56" fmla="*/ 560 w 1867"/>
                  <a:gd name="T57" fmla="*/ 3480 h 3789"/>
                  <a:gd name="T58" fmla="*/ 563 w 1867"/>
                  <a:gd name="T59" fmla="*/ 3786 h 3789"/>
                  <a:gd name="T60" fmla="*/ 343 w 1867"/>
                  <a:gd name="T61" fmla="*/ 3605 h 3789"/>
                  <a:gd name="T62" fmla="*/ 322 w 1867"/>
                  <a:gd name="T63" fmla="*/ 3392 h 3789"/>
                  <a:gd name="T64" fmla="*/ 422 w 1867"/>
                  <a:gd name="T65" fmla="*/ 2492 h 3789"/>
                  <a:gd name="T66" fmla="*/ 483 w 1867"/>
                  <a:gd name="T67" fmla="*/ 1917 h 3789"/>
                  <a:gd name="T68" fmla="*/ 479 w 1867"/>
                  <a:gd name="T69" fmla="*/ 1887 h 3789"/>
                  <a:gd name="T70" fmla="*/ 454 w 1867"/>
                  <a:gd name="T71" fmla="*/ 1443 h 3789"/>
                  <a:gd name="T72" fmla="*/ 432 w 1867"/>
                  <a:gd name="T73" fmla="*/ 1057 h 3789"/>
                  <a:gd name="T74" fmla="*/ 391 w 1867"/>
                  <a:gd name="T75" fmla="*/ 1184 h 3789"/>
                  <a:gd name="T76" fmla="*/ 223 w 1867"/>
                  <a:gd name="T77" fmla="*/ 1285 h 3789"/>
                  <a:gd name="T78" fmla="*/ 89 w 1867"/>
                  <a:gd name="T79" fmla="*/ 1149 h 3789"/>
                  <a:gd name="T80" fmla="*/ 44 w 1867"/>
                  <a:gd name="T81" fmla="*/ 832 h 3789"/>
                  <a:gd name="T82" fmla="*/ 77 w 1867"/>
                  <a:gd name="T83" fmla="*/ 584 h 3789"/>
                  <a:gd name="T84" fmla="*/ 203 w 1867"/>
                  <a:gd name="T85" fmla="*/ 642 h 3789"/>
                  <a:gd name="T86" fmla="*/ 171 w 1867"/>
                  <a:gd name="T87" fmla="*/ 782 h 3789"/>
                  <a:gd name="T88" fmla="*/ 211 w 1867"/>
                  <a:gd name="T89" fmla="*/ 879 h 3789"/>
                  <a:gd name="T90" fmla="*/ 248 w 1867"/>
                  <a:gd name="T91" fmla="*/ 709 h 3789"/>
                  <a:gd name="T92" fmla="*/ 273 w 1867"/>
                  <a:gd name="T93" fmla="*/ 611 h 3789"/>
                  <a:gd name="T94" fmla="*/ 504 w 1867"/>
                  <a:gd name="T95" fmla="*/ 505 h 3789"/>
                  <a:gd name="T96" fmla="*/ 615 w 1867"/>
                  <a:gd name="T97" fmla="*/ 462 h 3789"/>
                  <a:gd name="T98" fmla="*/ 788 w 1867"/>
                  <a:gd name="T99" fmla="*/ 963 h 3789"/>
                  <a:gd name="T100" fmla="*/ 962 w 1867"/>
                  <a:gd name="T101" fmla="*/ 1459 h 3789"/>
                  <a:gd name="T102" fmla="*/ 1113 w 1867"/>
                  <a:gd name="T103" fmla="*/ 1442 h 3789"/>
                  <a:gd name="T104" fmla="*/ 1143 w 1867"/>
                  <a:gd name="T105" fmla="*/ 1153 h 3789"/>
                  <a:gd name="T106" fmla="*/ 886 w 1867"/>
                  <a:gd name="T107" fmla="*/ 428 h 3789"/>
                  <a:gd name="T108" fmla="*/ 1059 w 1867"/>
                  <a:gd name="T109" fmla="*/ 485 h 3789"/>
                  <a:gd name="T110" fmla="*/ 1217 w 1867"/>
                  <a:gd name="T111" fmla="*/ 546 h 3789"/>
                  <a:gd name="T112" fmla="*/ 1314 w 1867"/>
                  <a:gd name="T113" fmla="*/ 597 h 3789"/>
                  <a:gd name="T114" fmla="*/ 1501 w 1867"/>
                  <a:gd name="T115" fmla="*/ 624 h 3789"/>
                  <a:gd name="T116" fmla="*/ 1595 w 1867"/>
                  <a:gd name="T117" fmla="*/ 560 h 3789"/>
                  <a:gd name="T118" fmla="*/ 1647 w 1867"/>
                  <a:gd name="T119" fmla="*/ 373 h 3789"/>
                  <a:gd name="T120" fmla="*/ 1681 w 1867"/>
                  <a:gd name="T121" fmla="*/ 239 h 3789"/>
                  <a:gd name="T122" fmla="*/ 1613 w 1867"/>
                  <a:gd name="T123" fmla="*/ 23 h 3789"/>
                  <a:gd name="connsiteX0" fmla="*/ 8779 w 10000"/>
                  <a:gd name="connsiteY0" fmla="*/ 0 h 10000"/>
                  <a:gd name="connsiteX1" fmla="*/ 8875 w 10000"/>
                  <a:gd name="connsiteY1" fmla="*/ 0 h 10000"/>
                  <a:gd name="connsiteX2" fmla="*/ 8993 w 10000"/>
                  <a:gd name="connsiteY2" fmla="*/ 3 h 10000"/>
                  <a:gd name="connsiteX3" fmla="*/ 9111 w 10000"/>
                  <a:gd name="connsiteY3" fmla="*/ 11 h 10000"/>
                  <a:gd name="connsiteX4" fmla="*/ 9239 w 10000"/>
                  <a:gd name="connsiteY4" fmla="*/ 24 h 10000"/>
                  <a:gd name="connsiteX5" fmla="*/ 9347 w 10000"/>
                  <a:gd name="connsiteY5" fmla="*/ 37 h 10000"/>
                  <a:gd name="connsiteX6" fmla="*/ 9448 w 10000"/>
                  <a:gd name="connsiteY6" fmla="*/ 58 h 10000"/>
                  <a:gd name="connsiteX7" fmla="*/ 9513 w 10000"/>
                  <a:gd name="connsiteY7" fmla="*/ 79 h 10000"/>
                  <a:gd name="connsiteX8" fmla="*/ 9555 w 10000"/>
                  <a:gd name="connsiteY8" fmla="*/ 106 h 10000"/>
                  <a:gd name="connsiteX9" fmla="*/ 9572 w 10000"/>
                  <a:gd name="connsiteY9" fmla="*/ 121 h 10000"/>
                  <a:gd name="connsiteX10" fmla="*/ 9577 w 10000"/>
                  <a:gd name="connsiteY10" fmla="*/ 156 h 10000"/>
                  <a:gd name="connsiteX11" fmla="*/ 9593 w 10000"/>
                  <a:gd name="connsiteY11" fmla="*/ 201 h 10000"/>
                  <a:gd name="connsiteX12" fmla="*/ 9604 w 10000"/>
                  <a:gd name="connsiteY12" fmla="*/ 248 h 10000"/>
                  <a:gd name="connsiteX13" fmla="*/ 9620 w 10000"/>
                  <a:gd name="connsiteY13" fmla="*/ 304 h 10000"/>
                  <a:gd name="connsiteX14" fmla="*/ 9625 w 10000"/>
                  <a:gd name="connsiteY14" fmla="*/ 351 h 10000"/>
                  <a:gd name="connsiteX15" fmla="*/ 9636 w 10000"/>
                  <a:gd name="connsiteY15" fmla="*/ 396 h 10000"/>
                  <a:gd name="connsiteX16" fmla="*/ 9636 w 10000"/>
                  <a:gd name="connsiteY16" fmla="*/ 428 h 10000"/>
                  <a:gd name="connsiteX17" fmla="*/ 9598 w 10000"/>
                  <a:gd name="connsiteY17" fmla="*/ 499 h 10000"/>
                  <a:gd name="connsiteX18" fmla="*/ 9614 w 10000"/>
                  <a:gd name="connsiteY18" fmla="*/ 533 h 10000"/>
                  <a:gd name="connsiteX19" fmla="*/ 9636 w 10000"/>
                  <a:gd name="connsiteY19" fmla="*/ 581 h 10000"/>
                  <a:gd name="connsiteX20" fmla="*/ 9663 w 10000"/>
                  <a:gd name="connsiteY20" fmla="*/ 628 h 10000"/>
                  <a:gd name="connsiteX21" fmla="*/ 9684 w 10000"/>
                  <a:gd name="connsiteY21" fmla="*/ 670 h 10000"/>
                  <a:gd name="connsiteX22" fmla="*/ 9695 w 10000"/>
                  <a:gd name="connsiteY22" fmla="*/ 718 h 10000"/>
                  <a:gd name="connsiteX23" fmla="*/ 9695 w 10000"/>
                  <a:gd name="connsiteY23" fmla="*/ 768 h 10000"/>
                  <a:gd name="connsiteX24" fmla="*/ 9689 w 10000"/>
                  <a:gd name="connsiteY24" fmla="*/ 816 h 10000"/>
                  <a:gd name="connsiteX25" fmla="*/ 9684 w 10000"/>
                  <a:gd name="connsiteY25" fmla="*/ 860 h 10000"/>
                  <a:gd name="connsiteX26" fmla="*/ 9684 w 10000"/>
                  <a:gd name="connsiteY26" fmla="*/ 903 h 10000"/>
                  <a:gd name="connsiteX27" fmla="*/ 9700 w 10000"/>
                  <a:gd name="connsiteY27" fmla="*/ 932 h 10000"/>
                  <a:gd name="connsiteX28" fmla="*/ 9738 w 10000"/>
                  <a:gd name="connsiteY28" fmla="*/ 955 h 10000"/>
                  <a:gd name="connsiteX29" fmla="*/ 9786 w 10000"/>
                  <a:gd name="connsiteY29" fmla="*/ 979 h 10000"/>
                  <a:gd name="connsiteX30" fmla="*/ 9839 w 10000"/>
                  <a:gd name="connsiteY30" fmla="*/ 1000 h 10000"/>
                  <a:gd name="connsiteX31" fmla="*/ 9888 w 10000"/>
                  <a:gd name="connsiteY31" fmla="*/ 1019 h 10000"/>
                  <a:gd name="connsiteX32" fmla="*/ 9936 w 10000"/>
                  <a:gd name="connsiteY32" fmla="*/ 1037 h 10000"/>
                  <a:gd name="connsiteX33" fmla="*/ 9979 w 10000"/>
                  <a:gd name="connsiteY33" fmla="*/ 1066 h 10000"/>
                  <a:gd name="connsiteX34" fmla="*/ 10000 w 10000"/>
                  <a:gd name="connsiteY34" fmla="*/ 1106 h 10000"/>
                  <a:gd name="connsiteX35" fmla="*/ 9898 w 10000"/>
                  <a:gd name="connsiteY35" fmla="*/ 1198 h 10000"/>
                  <a:gd name="connsiteX36" fmla="*/ 9818 w 10000"/>
                  <a:gd name="connsiteY36" fmla="*/ 1301 h 10000"/>
                  <a:gd name="connsiteX37" fmla="*/ 9754 w 10000"/>
                  <a:gd name="connsiteY37" fmla="*/ 1407 h 10000"/>
                  <a:gd name="connsiteX38" fmla="*/ 9689 w 10000"/>
                  <a:gd name="connsiteY38" fmla="*/ 1518 h 10000"/>
                  <a:gd name="connsiteX39" fmla="*/ 9620 w 10000"/>
                  <a:gd name="connsiteY39" fmla="*/ 1626 h 10000"/>
                  <a:gd name="connsiteX40" fmla="*/ 9545 w 10000"/>
                  <a:gd name="connsiteY40" fmla="*/ 1731 h 10000"/>
                  <a:gd name="connsiteX41" fmla="*/ 9507 w 10000"/>
                  <a:gd name="connsiteY41" fmla="*/ 1787 h 10000"/>
                  <a:gd name="connsiteX42" fmla="*/ 9475 w 10000"/>
                  <a:gd name="connsiteY42" fmla="*/ 1847 h 10000"/>
                  <a:gd name="connsiteX43" fmla="*/ 9454 w 10000"/>
                  <a:gd name="connsiteY43" fmla="*/ 1908 h 10000"/>
                  <a:gd name="connsiteX44" fmla="*/ 9416 w 10000"/>
                  <a:gd name="connsiteY44" fmla="*/ 1974 h 10000"/>
                  <a:gd name="connsiteX45" fmla="*/ 9379 w 10000"/>
                  <a:gd name="connsiteY45" fmla="*/ 2035 h 10000"/>
                  <a:gd name="connsiteX46" fmla="*/ 9314 w 10000"/>
                  <a:gd name="connsiteY46" fmla="*/ 2088 h 10000"/>
                  <a:gd name="connsiteX47" fmla="*/ 9239 w 10000"/>
                  <a:gd name="connsiteY47" fmla="*/ 2122 h 10000"/>
                  <a:gd name="connsiteX48" fmla="*/ 9143 w 10000"/>
                  <a:gd name="connsiteY48" fmla="*/ 2146 h 10000"/>
                  <a:gd name="connsiteX49" fmla="*/ 9036 w 10000"/>
                  <a:gd name="connsiteY49" fmla="*/ 2162 h 10000"/>
                  <a:gd name="connsiteX50" fmla="*/ 8918 w 10000"/>
                  <a:gd name="connsiteY50" fmla="*/ 2175 h 10000"/>
                  <a:gd name="connsiteX51" fmla="*/ 8795 w 10000"/>
                  <a:gd name="connsiteY51" fmla="*/ 2185 h 10000"/>
                  <a:gd name="connsiteX52" fmla="*/ 8677 w 10000"/>
                  <a:gd name="connsiteY52" fmla="*/ 2201 h 10000"/>
                  <a:gd name="connsiteX53" fmla="*/ 8468 w 10000"/>
                  <a:gd name="connsiteY53" fmla="*/ 2220 h 10000"/>
                  <a:gd name="connsiteX54" fmla="*/ 8232 w 10000"/>
                  <a:gd name="connsiteY54" fmla="*/ 2241 h 10000"/>
                  <a:gd name="connsiteX55" fmla="*/ 7975 w 10000"/>
                  <a:gd name="connsiteY55" fmla="*/ 2251 h 10000"/>
                  <a:gd name="connsiteX56" fmla="*/ 7702 w 10000"/>
                  <a:gd name="connsiteY56" fmla="*/ 2262 h 10000"/>
                  <a:gd name="connsiteX57" fmla="*/ 7429 w 10000"/>
                  <a:gd name="connsiteY57" fmla="*/ 2264 h 10000"/>
                  <a:gd name="connsiteX58" fmla="*/ 7145 w 10000"/>
                  <a:gd name="connsiteY58" fmla="*/ 2267 h 10000"/>
                  <a:gd name="connsiteX59" fmla="*/ 6861 w 10000"/>
                  <a:gd name="connsiteY59" fmla="*/ 2267 h 10000"/>
                  <a:gd name="connsiteX60" fmla="*/ 6867 w 10000"/>
                  <a:gd name="connsiteY60" fmla="*/ 2449 h 10000"/>
                  <a:gd name="connsiteX61" fmla="*/ 6893 w 10000"/>
                  <a:gd name="connsiteY61" fmla="*/ 2637 h 10000"/>
                  <a:gd name="connsiteX62" fmla="*/ 6936 w 10000"/>
                  <a:gd name="connsiteY62" fmla="*/ 2821 h 10000"/>
                  <a:gd name="connsiteX63" fmla="*/ 6990 w 10000"/>
                  <a:gd name="connsiteY63" fmla="*/ 2996 h 10000"/>
                  <a:gd name="connsiteX64" fmla="*/ 7059 w 10000"/>
                  <a:gd name="connsiteY64" fmla="*/ 3159 h 10000"/>
                  <a:gd name="connsiteX65" fmla="*/ 7129 w 10000"/>
                  <a:gd name="connsiteY65" fmla="*/ 3304 h 10000"/>
                  <a:gd name="connsiteX66" fmla="*/ 7177 w 10000"/>
                  <a:gd name="connsiteY66" fmla="*/ 3423 h 10000"/>
                  <a:gd name="connsiteX67" fmla="*/ 7225 w 10000"/>
                  <a:gd name="connsiteY67" fmla="*/ 3537 h 10000"/>
                  <a:gd name="connsiteX68" fmla="*/ 7263 w 10000"/>
                  <a:gd name="connsiteY68" fmla="*/ 3653 h 10000"/>
                  <a:gd name="connsiteX69" fmla="*/ 7311 w 10000"/>
                  <a:gd name="connsiteY69" fmla="*/ 3769 h 10000"/>
                  <a:gd name="connsiteX70" fmla="*/ 7370 w 10000"/>
                  <a:gd name="connsiteY70" fmla="*/ 3885 h 10000"/>
                  <a:gd name="connsiteX71" fmla="*/ 7450 w 10000"/>
                  <a:gd name="connsiteY71" fmla="*/ 3980 h 10000"/>
                  <a:gd name="connsiteX72" fmla="*/ 7531 w 10000"/>
                  <a:gd name="connsiteY72" fmla="*/ 4075 h 10000"/>
                  <a:gd name="connsiteX73" fmla="*/ 7622 w 10000"/>
                  <a:gd name="connsiteY73" fmla="*/ 4170 h 10000"/>
                  <a:gd name="connsiteX74" fmla="*/ 7702 w 10000"/>
                  <a:gd name="connsiteY74" fmla="*/ 4262 h 10000"/>
                  <a:gd name="connsiteX75" fmla="*/ 7766 w 10000"/>
                  <a:gd name="connsiteY75" fmla="*/ 4355 h 10000"/>
                  <a:gd name="connsiteX76" fmla="*/ 7793 w 10000"/>
                  <a:gd name="connsiteY76" fmla="*/ 4447 h 10000"/>
                  <a:gd name="connsiteX77" fmla="*/ 7745 w 10000"/>
                  <a:gd name="connsiteY77" fmla="*/ 4476 h 10000"/>
                  <a:gd name="connsiteX78" fmla="*/ 7697 w 10000"/>
                  <a:gd name="connsiteY78" fmla="*/ 4503 h 10000"/>
                  <a:gd name="connsiteX79" fmla="*/ 7649 w 10000"/>
                  <a:gd name="connsiteY79" fmla="*/ 4534 h 10000"/>
                  <a:gd name="connsiteX80" fmla="*/ 7606 w 10000"/>
                  <a:gd name="connsiteY80" fmla="*/ 4558 h 10000"/>
                  <a:gd name="connsiteX81" fmla="*/ 7568 w 10000"/>
                  <a:gd name="connsiteY81" fmla="*/ 4571 h 10000"/>
                  <a:gd name="connsiteX82" fmla="*/ 7488 w 10000"/>
                  <a:gd name="connsiteY82" fmla="*/ 4582 h 10000"/>
                  <a:gd name="connsiteX83" fmla="*/ 7413 w 10000"/>
                  <a:gd name="connsiteY83" fmla="*/ 4603 h 10000"/>
                  <a:gd name="connsiteX84" fmla="*/ 7322 w 10000"/>
                  <a:gd name="connsiteY84" fmla="*/ 4629 h 10000"/>
                  <a:gd name="connsiteX85" fmla="*/ 7242 w 10000"/>
                  <a:gd name="connsiteY85" fmla="*/ 4663 h 10000"/>
                  <a:gd name="connsiteX86" fmla="*/ 7172 w 10000"/>
                  <a:gd name="connsiteY86" fmla="*/ 4698 h 10000"/>
                  <a:gd name="connsiteX87" fmla="*/ 7108 w 10000"/>
                  <a:gd name="connsiteY87" fmla="*/ 4727 h 10000"/>
                  <a:gd name="connsiteX88" fmla="*/ 7054 w 10000"/>
                  <a:gd name="connsiteY88" fmla="*/ 4719 h 10000"/>
                  <a:gd name="connsiteX89" fmla="*/ 7017 w 10000"/>
                  <a:gd name="connsiteY89" fmla="*/ 4431 h 10000"/>
                  <a:gd name="connsiteX90" fmla="*/ 6947 w 10000"/>
                  <a:gd name="connsiteY90" fmla="*/ 4431 h 10000"/>
                  <a:gd name="connsiteX91" fmla="*/ 6893 w 10000"/>
                  <a:gd name="connsiteY91" fmla="*/ 4434 h 10000"/>
                  <a:gd name="connsiteX92" fmla="*/ 6840 w 10000"/>
                  <a:gd name="connsiteY92" fmla="*/ 4434 h 10000"/>
                  <a:gd name="connsiteX93" fmla="*/ 6770 w 10000"/>
                  <a:gd name="connsiteY93" fmla="*/ 4437 h 10000"/>
                  <a:gd name="connsiteX94" fmla="*/ 6663 w 10000"/>
                  <a:gd name="connsiteY94" fmla="*/ 4442 h 10000"/>
                  <a:gd name="connsiteX95" fmla="*/ 6652 w 10000"/>
                  <a:gd name="connsiteY95" fmla="*/ 4587 h 10000"/>
                  <a:gd name="connsiteX96" fmla="*/ 6642 w 10000"/>
                  <a:gd name="connsiteY96" fmla="*/ 4737 h 10000"/>
                  <a:gd name="connsiteX97" fmla="*/ 6636 w 10000"/>
                  <a:gd name="connsiteY97" fmla="*/ 4885 h 10000"/>
                  <a:gd name="connsiteX98" fmla="*/ 6615 w 10000"/>
                  <a:gd name="connsiteY98" fmla="*/ 5033 h 10000"/>
                  <a:gd name="connsiteX99" fmla="*/ 6572 w 10000"/>
                  <a:gd name="connsiteY99" fmla="*/ 5141 h 10000"/>
                  <a:gd name="connsiteX100" fmla="*/ 6524 w 10000"/>
                  <a:gd name="connsiteY100" fmla="*/ 5252 h 10000"/>
                  <a:gd name="connsiteX101" fmla="*/ 6476 w 10000"/>
                  <a:gd name="connsiteY101" fmla="*/ 5352 h 10000"/>
                  <a:gd name="connsiteX102" fmla="*/ 6449 w 10000"/>
                  <a:gd name="connsiteY102" fmla="*/ 5455 h 10000"/>
                  <a:gd name="connsiteX103" fmla="*/ 6454 w 10000"/>
                  <a:gd name="connsiteY103" fmla="*/ 5550 h 10000"/>
                  <a:gd name="connsiteX104" fmla="*/ 6443 w 10000"/>
                  <a:gd name="connsiteY104" fmla="*/ 5556 h 10000"/>
                  <a:gd name="connsiteX105" fmla="*/ 6427 w 10000"/>
                  <a:gd name="connsiteY105" fmla="*/ 5556 h 10000"/>
                  <a:gd name="connsiteX106" fmla="*/ 6427 w 10000"/>
                  <a:gd name="connsiteY106" fmla="*/ 5556 h 10000"/>
                  <a:gd name="connsiteX107" fmla="*/ 6422 w 10000"/>
                  <a:gd name="connsiteY107" fmla="*/ 5558 h 10000"/>
                  <a:gd name="connsiteX108" fmla="*/ 6422 w 10000"/>
                  <a:gd name="connsiteY108" fmla="*/ 5566 h 10000"/>
                  <a:gd name="connsiteX109" fmla="*/ 6422 w 10000"/>
                  <a:gd name="connsiteY109" fmla="*/ 5571 h 10000"/>
                  <a:gd name="connsiteX110" fmla="*/ 6422 w 10000"/>
                  <a:gd name="connsiteY110" fmla="*/ 5582 h 10000"/>
                  <a:gd name="connsiteX111" fmla="*/ 6422 w 10000"/>
                  <a:gd name="connsiteY111" fmla="*/ 5595 h 10000"/>
                  <a:gd name="connsiteX112" fmla="*/ 6347 w 10000"/>
                  <a:gd name="connsiteY112" fmla="*/ 5682 h 10000"/>
                  <a:gd name="connsiteX113" fmla="*/ 6288 w 10000"/>
                  <a:gd name="connsiteY113" fmla="*/ 5775 h 10000"/>
                  <a:gd name="connsiteX114" fmla="*/ 6261 w 10000"/>
                  <a:gd name="connsiteY114" fmla="*/ 5872 h 10000"/>
                  <a:gd name="connsiteX115" fmla="*/ 6251 w 10000"/>
                  <a:gd name="connsiteY115" fmla="*/ 5978 h 10000"/>
                  <a:gd name="connsiteX116" fmla="*/ 6235 w 10000"/>
                  <a:gd name="connsiteY116" fmla="*/ 6083 h 10000"/>
                  <a:gd name="connsiteX117" fmla="*/ 6229 w 10000"/>
                  <a:gd name="connsiteY117" fmla="*/ 6194 h 10000"/>
                  <a:gd name="connsiteX118" fmla="*/ 6208 w 10000"/>
                  <a:gd name="connsiteY118" fmla="*/ 6302 h 10000"/>
                  <a:gd name="connsiteX119" fmla="*/ 6170 w 10000"/>
                  <a:gd name="connsiteY119" fmla="*/ 6413 h 10000"/>
                  <a:gd name="connsiteX120" fmla="*/ 5978 w 10000"/>
                  <a:gd name="connsiteY120" fmla="*/ 7213 h 10000"/>
                  <a:gd name="connsiteX121" fmla="*/ 5951 w 10000"/>
                  <a:gd name="connsiteY121" fmla="*/ 7300 h 10000"/>
                  <a:gd name="connsiteX122" fmla="*/ 5935 w 10000"/>
                  <a:gd name="connsiteY122" fmla="*/ 7398 h 10000"/>
                  <a:gd name="connsiteX123" fmla="*/ 5929 w 10000"/>
                  <a:gd name="connsiteY123" fmla="*/ 7487 h 10000"/>
                  <a:gd name="connsiteX124" fmla="*/ 5929 w 10000"/>
                  <a:gd name="connsiteY124" fmla="*/ 7585 h 10000"/>
                  <a:gd name="connsiteX125" fmla="*/ 5929 w 10000"/>
                  <a:gd name="connsiteY125" fmla="*/ 7672 h 10000"/>
                  <a:gd name="connsiteX126" fmla="*/ 5913 w 10000"/>
                  <a:gd name="connsiteY126" fmla="*/ 7754 h 10000"/>
                  <a:gd name="connsiteX127" fmla="*/ 5897 w 10000"/>
                  <a:gd name="connsiteY127" fmla="*/ 7831 h 10000"/>
                  <a:gd name="connsiteX128" fmla="*/ 5865 w 10000"/>
                  <a:gd name="connsiteY128" fmla="*/ 7915 h 10000"/>
                  <a:gd name="connsiteX129" fmla="*/ 5865 w 10000"/>
                  <a:gd name="connsiteY129" fmla="*/ 7997 h 10000"/>
                  <a:gd name="connsiteX130" fmla="*/ 5886 w 10000"/>
                  <a:gd name="connsiteY130" fmla="*/ 8073 h 10000"/>
                  <a:gd name="connsiteX131" fmla="*/ 5924 w 10000"/>
                  <a:gd name="connsiteY131" fmla="*/ 8147 h 10000"/>
                  <a:gd name="connsiteX132" fmla="*/ 5972 w 10000"/>
                  <a:gd name="connsiteY132" fmla="*/ 8216 h 10000"/>
                  <a:gd name="connsiteX133" fmla="*/ 6020 w 10000"/>
                  <a:gd name="connsiteY133" fmla="*/ 8282 h 10000"/>
                  <a:gd name="connsiteX134" fmla="*/ 6069 w 10000"/>
                  <a:gd name="connsiteY134" fmla="*/ 8343 h 10000"/>
                  <a:gd name="connsiteX135" fmla="*/ 6138 w 10000"/>
                  <a:gd name="connsiteY135" fmla="*/ 8551 h 10000"/>
                  <a:gd name="connsiteX136" fmla="*/ 6111 w 10000"/>
                  <a:gd name="connsiteY136" fmla="*/ 8572 h 10000"/>
                  <a:gd name="connsiteX137" fmla="*/ 6069 w 10000"/>
                  <a:gd name="connsiteY137" fmla="*/ 8585 h 10000"/>
                  <a:gd name="connsiteX138" fmla="*/ 6031 w 10000"/>
                  <a:gd name="connsiteY138" fmla="*/ 8599 h 10000"/>
                  <a:gd name="connsiteX139" fmla="*/ 5999 w 10000"/>
                  <a:gd name="connsiteY139" fmla="*/ 8620 h 10000"/>
                  <a:gd name="connsiteX140" fmla="*/ 6069 w 10000"/>
                  <a:gd name="connsiteY140" fmla="*/ 8630 h 10000"/>
                  <a:gd name="connsiteX141" fmla="*/ 6117 w 10000"/>
                  <a:gd name="connsiteY141" fmla="*/ 8643 h 10000"/>
                  <a:gd name="connsiteX142" fmla="*/ 6160 w 10000"/>
                  <a:gd name="connsiteY142" fmla="*/ 8670 h 10000"/>
                  <a:gd name="connsiteX143" fmla="*/ 6138 w 10000"/>
                  <a:gd name="connsiteY143" fmla="*/ 8720 h 10000"/>
                  <a:gd name="connsiteX144" fmla="*/ 6144 w 10000"/>
                  <a:gd name="connsiteY144" fmla="*/ 8770 h 10000"/>
                  <a:gd name="connsiteX145" fmla="*/ 6181 w 10000"/>
                  <a:gd name="connsiteY145" fmla="*/ 8826 h 10000"/>
                  <a:gd name="connsiteX146" fmla="*/ 6235 w 10000"/>
                  <a:gd name="connsiteY146" fmla="*/ 8873 h 10000"/>
                  <a:gd name="connsiteX147" fmla="*/ 6288 w 10000"/>
                  <a:gd name="connsiteY147" fmla="*/ 8918 h 10000"/>
                  <a:gd name="connsiteX148" fmla="*/ 6352 w 10000"/>
                  <a:gd name="connsiteY148" fmla="*/ 8952 h 10000"/>
                  <a:gd name="connsiteX149" fmla="*/ 6465 w 10000"/>
                  <a:gd name="connsiteY149" fmla="*/ 9005 h 10000"/>
                  <a:gd name="connsiteX150" fmla="*/ 6583 w 10000"/>
                  <a:gd name="connsiteY150" fmla="*/ 9063 h 10000"/>
                  <a:gd name="connsiteX151" fmla="*/ 6706 w 10000"/>
                  <a:gd name="connsiteY151" fmla="*/ 9116 h 10000"/>
                  <a:gd name="connsiteX152" fmla="*/ 6781 w 10000"/>
                  <a:gd name="connsiteY152" fmla="*/ 9140 h 10000"/>
                  <a:gd name="connsiteX153" fmla="*/ 6867 w 10000"/>
                  <a:gd name="connsiteY153" fmla="*/ 9161 h 10000"/>
                  <a:gd name="connsiteX154" fmla="*/ 6958 w 10000"/>
                  <a:gd name="connsiteY154" fmla="*/ 9179 h 10000"/>
                  <a:gd name="connsiteX155" fmla="*/ 7043 w 10000"/>
                  <a:gd name="connsiteY155" fmla="*/ 9200 h 10000"/>
                  <a:gd name="connsiteX156" fmla="*/ 7134 w 10000"/>
                  <a:gd name="connsiteY156" fmla="*/ 9224 h 10000"/>
                  <a:gd name="connsiteX157" fmla="*/ 7220 w 10000"/>
                  <a:gd name="connsiteY157" fmla="*/ 9248 h 10000"/>
                  <a:gd name="connsiteX158" fmla="*/ 7290 w 10000"/>
                  <a:gd name="connsiteY158" fmla="*/ 9279 h 10000"/>
                  <a:gd name="connsiteX159" fmla="*/ 7343 w 10000"/>
                  <a:gd name="connsiteY159" fmla="*/ 9314 h 10000"/>
                  <a:gd name="connsiteX160" fmla="*/ 7386 w 10000"/>
                  <a:gd name="connsiteY160" fmla="*/ 9359 h 10000"/>
                  <a:gd name="connsiteX161" fmla="*/ 7408 w 10000"/>
                  <a:gd name="connsiteY161" fmla="*/ 9409 h 10000"/>
                  <a:gd name="connsiteX162" fmla="*/ 7381 w 10000"/>
                  <a:gd name="connsiteY162" fmla="*/ 9433 h 10000"/>
                  <a:gd name="connsiteX163" fmla="*/ 7359 w 10000"/>
                  <a:gd name="connsiteY163" fmla="*/ 9464 h 10000"/>
                  <a:gd name="connsiteX164" fmla="*/ 7333 w 10000"/>
                  <a:gd name="connsiteY164" fmla="*/ 9493 h 10000"/>
                  <a:gd name="connsiteX165" fmla="*/ 7284 w 10000"/>
                  <a:gd name="connsiteY165" fmla="*/ 9522 h 10000"/>
                  <a:gd name="connsiteX166" fmla="*/ 7193 w 10000"/>
                  <a:gd name="connsiteY166" fmla="*/ 9546 h 10000"/>
                  <a:gd name="connsiteX167" fmla="*/ 7081 w 10000"/>
                  <a:gd name="connsiteY167" fmla="*/ 9559 h 10000"/>
                  <a:gd name="connsiteX168" fmla="*/ 6958 w 10000"/>
                  <a:gd name="connsiteY168" fmla="*/ 9562 h 10000"/>
                  <a:gd name="connsiteX169" fmla="*/ 6824 w 10000"/>
                  <a:gd name="connsiteY169" fmla="*/ 9559 h 10000"/>
                  <a:gd name="connsiteX170" fmla="*/ 6690 w 10000"/>
                  <a:gd name="connsiteY170" fmla="*/ 9551 h 10000"/>
                  <a:gd name="connsiteX171" fmla="*/ 6567 w 10000"/>
                  <a:gd name="connsiteY171" fmla="*/ 9546 h 10000"/>
                  <a:gd name="connsiteX172" fmla="*/ 6454 w 10000"/>
                  <a:gd name="connsiteY172" fmla="*/ 9538 h 10000"/>
                  <a:gd name="connsiteX173" fmla="*/ 6261 w 10000"/>
                  <a:gd name="connsiteY173" fmla="*/ 9525 h 10000"/>
                  <a:gd name="connsiteX174" fmla="*/ 6074 w 10000"/>
                  <a:gd name="connsiteY174" fmla="*/ 9493 h 10000"/>
                  <a:gd name="connsiteX175" fmla="*/ 5903 w 10000"/>
                  <a:gd name="connsiteY175" fmla="*/ 9454 h 10000"/>
                  <a:gd name="connsiteX176" fmla="*/ 5726 w 10000"/>
                  <a:gd name="connsiteY176" fmla="*/ 9401 h 10000"/>
                  <a:gd name="connsiteX177" fmla="*/ 5560 w 10000"/>
                  <a:gd name="connsiteY177" fmla="*/ 9351 h 10000"/>
                  <a:gd name="connsiteX178" fmla="*/ 5404 w 10000"/>
                  <a:gd name="connsiteY178" fmla="*/ 9295 h 10000"/>
                  <a:gd name="connsiteX179" fmla="*/ 5244 w 10000"/>
                  <a:gd name="connsiteY179" fmla="*/ 9245 h 10000"/>
                  <a:gd name="connsiteX180" fmla="*/ 5083 w 10000"/>
                  <a:gd name="connsiteY180" fmla="*/ 9250 h 10000"/>
                  <a:gd name="connsiteX181" fmla="*/ 5019 w 10000"/>
                  <a:gd name="connsiteY181" fmla="*/ 9245 h 10000"/>
                  <a:gd name="connsiteX182" fmla="*/ 4944 w 10000"/>
                  <a:gd name="connsiteY182" fmla="*/ 9227 h 10000"/>
                  <a:gd name="connsiteX183" fmla="*/ 4853 w 10000"/>
                  <a:gd name="connsiteY183" fmla="*/ 9211 h 10000"/>
                  <a:gd name="connsiteX184" fmla="*/ 4762 w 10000"/>
                  <a:gd name="connsiteY184" fmla="*/ 9187 h 10000"/>
                  <a:gd name="connsiteX185" fmla="*/ 4681 w 10000"/>
                  <a:gd name="connsiteY185" fmla="*/ 9163 h 10000"/>
                  <a:gd name="connsiteX186" fmla="*/ 4617 w 10000"/>
                  <a:gd name="connsiteY186" fmla="*/ 9134 h 10000"/>
                  <a:gd name="connsiteX187" fmla="*/ 4585 w 10000"/>
                  <a:gd name="connsiteY187" fmla="*/ 9105 h 10000"/>
                  <a:gd name="connsiteX188" fmla="*/ 4574 w 10000"/>
                  <a:gd name="connsiteY188" fmla="*/ 9060 h 10000"/>
                  <a:gd name="connsiteX189" fmla="*/ 4585 w 10000"/>
                  <a:gd name="connsiteY189" fmla="*/ 9005 h 10000"/>
                  <a:gd name="connsiteX190" fmla="*/ 4606 w 10000"/>
                  <a:gd name="connsiteY190" fmla="*/ 8947 h 10000"/>
                  <a:gd name="connsiteX191" fmla="*/ 4638 w 10000"/>
                  <a:gd name="connsiteY191" fmla="*/ 8884 h 10000"/>
                  <a:gd name="connsiteX192" fmla="*/ 4681 w 10000"/>
                  <a:gd name="connsiteY192" fmla="*/ 8820 h 10000"/>
                  <a:gd name="connsiteX193" fmla="*/ 4724 w 10000"/>
                  <a:gd name="connsiteY193" fmla="*/ 8757 h 10000"/>
                  <a:gd name="connsiteX194" fmla="*/ 4756 w 10000"/>
                  <a:gd name="connsiteY194" fmla="*/ 8699 h 10000"/>
                  <a:gd name="connsiteX195" fmla="*/ 4783 w 10000"/>
                  <a:gd name="connsiteY195" fmla="*/ 8646 h 10000"/>
                  <a:gd name="connsiteX196" fmla="*/ 4799 w 10000"/>
                  <a:gd name="connsiteY196" fmla="*/ 8604 h 10000"/>
                  <a:gd name="connsiteX197" fmla="*/ 4676 w 10000"/>
                  <a:gd name="connsiteY197" fmla="*/ 8572 h 10000"/>
                  <a:gd name="connsiteX198" fmla="*/ 4590 w 10000"/>
                  <a:gd name="connsiteY198" fmla="*/ 8538 h 10000"/>
                  <a:gd name="connsiteX199" fmla="*/ 4537 w 10000"/>
                  <a:gd name="connsiteY199" fmla="*/ 8501 h 10000"/>
                  <a:gd name="connsiteX200" fmla="*/ 4499 w 10000"/>
                  <a:gd name="connsiteY200" fmla="*/ 8459 h 10000"/>
                  <a:gd name="connsiteX201" fmla="*/ 4488 w 10000"/>
                  <a:gd name="connsiteY201" fmla="*/ 8414 h 10000"/>
                  <a:gd name="connsiteX202" fmla="*/ 4494 w 10000"/>
                  <a:gd name="connsiteY202" fmla="*/ 8366 h 10000"/>
                  <a:gd name="connsiteX203" fmla="*/ 4510 w 10000"/>
                  <a:gd name="connsiteY203" fmla="*/ 8316 h 10000"/>
                  <a:gd name="connsiteX204" fmla="*/ 4537 w 10000"/>
                  <a:gd name="connsiteY204" fmla="*/ 8263 h 10000"/>
                  <a:gd name="connsiteX205" fmla="*/ 4563 w 10000"/>
                  <a:gd name="connsiteY205" fmla="*/ 8211 h 10000"/>
                  <a:gd name="connsiteX206" fmla="*/ 4585 w 10000"/>
                  <a:gd name="connsiteY206" fmla="*/ 8155 h 10000"/>
                  <a:gd name="connsiteX207" fmla="*/ 4606 w 10000"/>
                  <a:gd name="connsiteY207" fmla="*/ 8097 h 10000"/>
                  <a:gd name="connsiteX208" fmla="*/ 4612 w 10000"/>
                  <a:gd name="connsiteY208" fmla="*/ 8042 h 10000"/>
                  <a:gd name="connsiteX209" fmla="*/ 4606 w 10000"/>
                  <a:gd name="connsiteY209" fmla="*/ 7984 h 10000"/>
                  <a:gd name="connsiteX210" fmla="*/ 4590 w 10000"/>
                  <a:gd name="connsiteY210" fmla="*/ 7920 h 10000"/>
                  <a:gd name="connsiteX211" fmla="*/ 4585 w 10000"/>
                  <a:gd name="connsiteY211" fmla="*/ 7838 h 10000"/>
                  <a:gd name="connsiteX212" fmla="*/ 4585 w 10000"/>
                  <a:gd name="connsiteY212" fmla="*/ 7746 h 10000"/>
                  <a:gd name="connsiteX213" fmla="*/ 4590 w 10000"/>
                  <a:gd name="connsiteY213" fmla="*/ 7646 h 10000"/>
                  <a:gd name="connsiteX214" fmla="*/ 4606 w 10000"/>
                  <a:gd name="connsiteY214" fmla="*/ 7551 h 10000"/>
                  <a:gd name="connsiteX215" fmla="*/ 4628 w 10000"/>
                  <a:gd name="connsiteY215" fmla="*/ 7464 h 10000"/>
                  <a:gd name="connsiteX216" fmla="*/ 4644 w 10000"/>
                  <a:gd name="connsiteY216" fmla="*/ 7324 h 10000"/>
                  <a:gd name="connsiteX217" fmla="*/ 4660 w 10000"/>
                  <a:gd name="connsiteY217" fmla="*/ 7173 h 10000"/>
                  <a:gd name="connsiteX218" fmla="*/ 4660 w 10000"/>
                  <a:gd name="connsiteY218" fmla="*/ 7018 h 10000"/>
                  <a:gd name="connsiteX219" fmla="*/ 4655 w 10000"/>
                  <a:gd name="connsiteY219" fmla="*/ 6854 h 10000"/>
                  <a:gd name="connsiteX220" fmla="*/ 4638 w 10000"/>
                  <a:gd name="connsiteY220" fmla="*/ 6693 h 10000"/>
                  <a:gd name="connsiteX221" fmla="*/ 4633 w 10000"/>
                  <a:gd name="connsiteY221" fmla="*/ 6540 h 10000"/>
                  <a:gd name="connsiteX222" fmla="*/ 4628 w 10000"/>
                  <a:gd name="connsiteY222" fmla="*/ 6395 h 10000"/>
                  <a:gd name="connsiteX223" fmla="*/ 4628 w 10000"/>
                  <a:gd name="connsiteY223" fmla="*/ 6310 h 10000"/>
                  <a:gd name="connsiteX224" fmla="*/ 4633 w 10000"/>
                  <a:gd name="connsiteY224" fmla="*/ 6226 h 10000"/>
                  <a:gd name="connsiteX225" fmla="*/ 4644 w 10000"/>
                  <a:gd name="connsiteY225" fmla="*/ 6139 h 10000"/>
                  <a:gd name="connsiteX226" fmla="*/ 4660 w 10000"/>
                  <a:gd name="connsiteY226" fmla="*/ 6054 h 10000"/>
                  <a:gd name="connsiteX227" fmla="*/ 4676 w 10000"/>
                  <a:gd name="connsiteY227" fmla="*/ 5967 h 10000"/>
                  <a:gd name="connsiteX228" fmla="*/ 4676 w 10000"/>
                  <a:gd name="connsiteY228" fmla="*/ 5891 h 10000"/>
                  <a:gd name="connsiteX229" fmla="*/ 4665 w 10000"/>
                  <a:gd name="connsiteY229" fmla="*/ 5817 h 10000"/>
                  <a:gd name="connsiteX230" fmla="*/ 4638 w 10000"/>
                  <a:gd name="connsiteY230" fmla="*/ 5751 h 10000"/>
                  <a:gd name="connsiteX231" fmla="*/ 4585 w 10000"/>
                  <a:gd name="connsiteY231" fmla="*/ 5693 h 10000"/>
                  <a:gd name="connsiteX232" fmla="*/ 4585 w 10000"/>
                  <a:gd name="connsiteY232" fmla="*/ 5709 h 10000"/>
                  <a:gd name="connsiteX233" fmla="*/ 4547 w 10000"/>
                  <a:gd name="connsiteY233" fmla="*/ 5740 h 10000"/>
                  <a:gd name="connsiteX234" fmla="*/ 4510 w 10000"/>
                  <a:gd name="connsiteY234" fmla="*/ 5785 h 10000"/>
                  <a:gd name="connsiteX235" fmla="*/ 4488 w 10000"/>
                  <a:gd name="connsiteY235" fmla="*/ 5827 h 10000"/>
                  <a:gd name="connsiteX236" fmla="*/ 4478 w 10000"/>
                  <a:gd name="connsiteY236" fmla="*/ 5872 h 10000"/>
                  <a:gd name="connsiteX237" fmla="*/ 4446 w 10000"/>
                  <a:gd name="connsiteY237" fmla="*/ 5885 h 10000"/>
                  <a:gd name="connsiteX238" fmla="*/ 4408 w 10000"/>
                  <a:gd name="connsiteY238" fmla="*/ 5914 h 10000"/>
                  <a:gd name="connsiteX239" fmla="*/ 4371 w 10000"/>
                  <a:gd name="connsiteY239" fmla="*/ 5954 h 10000"/>
                  <a:gd name="connsiteX240" fmla="*/ 4328 w 10000"/>
                  <a:gd name="connsiteY240" fmla="*/ 6002 h 10000"/>
                  <a:gd name="connsiteX241" fmla="*/ 4280 w 10000"/>
                  <a:gd name="connsiteY241" fmla="*/ 6057 h 10000"/>
                  <a:gd name="connsiteX242" fmla="*/ 4237 w 10000"/>
                  <a:gd name="connsiteY242" fmla="*/ 6112 h 10000"/>
                  <a:gd name="connsiteX243" fmla="*/ 4205 w 10000"/>
                  <a:gd name="connsiteY243" fmla="*/ 6165 h 10000"/>
                  <a:gd name="connsiteX244" fmla="*/ 4162 w 10000"/>
                  <a:gd name="connsiteY244" fmla="*/ 6215 h 10000"/>
                  <a:gd name="connsiteX245" fmla="*/ 4044 w 10000"/>
                  <a:gd name="connsiteY245" fmla="*/ 6358 h 10000"/>
                  <a:gd name="connsiteX246" fmla="*/ 3910 w 10000"/>
                  <a:gd name="connsiteY246" fmla="*/ 6500 h 10000"/>
                  <a:gd name="connsiteX247" fmla="*/ 3787 w 10000"/>
                  <a:gd name="connsiteY247" fmla="*/ 6646 h 10000"/>
                  <a:gd name="connsiteX248" fmla="*/ 3680 w 10000"/>
                  <a:gd name="connsiteY248" fmla="*/ 6788 h 10000"/>
                  <a:gd name="connsiteX249" fmla="*/ 3599 w 10000"/>
                  <a:gd name="connsiteY249" fmla="*/ 6925 h 10000"/>
                  <a:gd name="connsiteX250" fmla="*/ 3599 w 10000"/>
                  <a:gd name="connsiteY250" fmla="*/ 6928 h 10000"/>
                  <a:gd name="connsiteX251" fmla="*/ 3599 w 10000"/>
                  <a:gd name="connsiteY251" fmla="*/ 6931 h 10000"/>
                  <a:gd name="connsiteX252" fmla="*/ 3605 w 10000"/>
                  <a:gd name="connsiteY252" fmla="*/ 6936 h 10000"/>
                  <a:gd name="connsiteX253" fmla="*/ 3605 w 10000"/>
                  <a:gd name="connsiteY253" fmla="*/ 6941 h 10000"/>
                  <a:gd name="connsiteX254" fmla="*/ 3621 w 10000"/>
                  <a:gd name="connsiteY254" fmla="*/ 6952 h 10000"/>
                  <a:gd name="connsiteX255" fmla="*/ 3562 w 10000"/>
                  <a:gd name="connsiteY255" fmla="*/ 6941 h 10000"/>
                  <a:gd name="connsiteX256" fmla="*/ 3535 w 10000"/>
                  <a:gd name="connsiteY256" fmla="*/ 6997 h 10000"/>
                  <a:gd name="connsiteX257" fmla="*/ 3492 w 10000"/>
                  <a:gd name="connsiteY257" fmla="*/ 7052 h 10000"/>
                  <a:gd name="connsiteX258" fmla="*/ 3455 w 10000"/>
                  <a:gd name="connsiteY258" fmla="*/ 7102 h 10000"/>
                  <a:gd name="connsiteX259" fmla="*/ 3407 w 10000"/>
                  <a:gd name="connsiteY259" fmla="*/ 7150 h 10000"/>
                  <a:gd name="connsiteX260" fmla="*/ 3369 w 10000"/>
                  <a:gd name="connsiteY260" fmla="*/ 7184 h 10000"/>
                  <a:gd name="connsiteX261" fmla="*/ 3348 w 10000"/>
                  <a:gd name="connsiteY261" fmla="*/ 7226 h 10000"/>
                  <a:gd name="connsiteX262" fmla="*/ 3348 w 10000"/>
                  <a:gd name="connsiteY262" fmla="*/ 7266 h 10000"/>
                  <a:gd name="connsiteX263" fmla="*/ 3348 w 10000"/>
                  <a:gd name="connsiteY263" fmla="*/ 7308 h 10000"/>
                  <a:gd name="connsiteX264" fmla="*/ 3358 w 10000"/>
                  <a:gd name="connsiteY264" fmla="*/ 7345 h 10000"/>
                  <a:gd name="connsiteX265" fmla="*/ 3348 w 10000"/>
                  <a:gd name="connsiteY265" fmla="*/ 7377 h 10000"/>
                  <a:gd name="connsiteX266" fmla="*/ 3294 w 10000"/>
                  <a:gd name="connsiteY266" fmla="*/ 7474 h 10000"/>
                  <a:gd name="connsiteX267" fmla="*/ 3224 w 10000"/>
                  <a:gd name="connsiteY267" fmla="*/ 7575 h 10000"/>
                  <a:gd name="connsiteX268" fmla="*/ 3160 w 10000"/>
                  <a:gd name="connsiteY268" fmla="*/ 7672 h 10000"/>
                  <a:gd name="connsiteX269" fmla="*/ 3107 w 10000"/>
                  <a:gd name="connsiteY269" fmla="*/ 7770 h 10000"/>
                  <a:gd name="connsiteX270" fmla="*/ 3064 w 10000"/>
                  <a:gd name="connsiteY270" fmla="*/ 7868 h 10000"/>
                  <a:gd name="connsiteX271" fmla="*/ 3037 w 10000"/>
                  <a:gd name="connsiteY271" fmla="*/ 7970 h 10000"/>
                  <a:gd name="connsiteX272" fmla="*/ 3037 w 10000"/>
                  <a:gd name="connsiteY272" fmla="*/ 8076 h 10000"/>
                  <a:gd name="connsiteX273" fmla="*/ 3069 w 10000"/>
                  <a:gd name="connsiteY273" fmla="*/ 8187 h 10000"/>
                  <a:gd name="connsiteX274" fmla="*/ 3080 w 10000"/>
                  <a:gd name="connsiteY274" fmla="*/ 8245 h 10000"/>
                  <a:gd name="connsiteX275" fmla="*/ 3064 w 10000"/>
                  <a:gd name="connsiteY275" fmla="*/ 8303 h 10000"/>
                  <a:gd name="connsiteX276" fmla="*/ 3032 w 10000"/>
                  <a:gd name="connsiteY276" fmla="*/ 8356 h 10000"/>
                  <a:gd name="connsiteX277" fmla="*/ 2989 w 10000"/>
                  <a:gd name="connsiteY277" fmla="*/ 8409 h 10000"/>
                  <a:gd name="connsiteX278" fmla="*/ 2962 w 10000"/>
                  <a:gd name="connsiteY278" fmla="*/ 8456 h 10000"/>
                  <a:gd name="connsiteX279" fmla="*/ 2941 w 10000"/>
                  <a:gd name="connsiteY279" fmla="*/ 8496 h 10000"/>
                  <a:gd name="connsiteX280" fmla="*/ 2946 w 10000"/>
                  <a:gd name="connsiteY280" fmla="*/ 8530 h 10000"/>
                  <a:gd name="connsiteX281" fmla="*/ 3198 w 10000"/>
                  <a:gd name="connsiteY281" fmla="*/ 8767 h 10000"/>
                  <a:gd name="connsiteX282" fmla="*/ 3198 w 10000"/>
                  <a:gd name="connsiteY282" fmla="*/ 8836 h 10000"/>
                  <a:gd name="connsiteX283" fmla="*/ 3171 w 10000"/>
                  <a:gd name="connsiteY283" fmla="*/ 8884 h 10000"/>
                  <a:gd name="connsiteX284" fmla="*/ 3133 w 10000"/>
                  <a:gd name="connsiteY284" fmla="*/ 8934 h 10000"/>
                  <a:gd name="connsiteX285" fmla="*/ 3091 w 10000"/>
                  <a:gd name="connsiteY285" fmla="*/ 8989 h 10000"/>
                  <a:gd name="connsiteX286" fmla="*/ 3053 w 10000"/>
                  <a:gd name="connsiteY286" fmla="*/ 9045 h 10000"/>
                  <a:gd name="connsiteX287" fmla="*/ 3016 w 10000"/>
                  <a:gd name="connsiteY287" fmla="*/ 9097 h 10000"/>
                  <a:gd name="connsiteX288" fmla="*/ 2994 w 10000"/>
                  <a:gd name="connsiteY288" fmla="*/ 9145 h 10000"/>
                  <a:gd name="connsiteX289" fmla="*/ 2999 w 10000"/>
                  <a:gd name="connsiteY289" fmla="*/ 9184 h 10000"/>
                  <a:gd name="connsiteX290" fmla="*/ 3042 w 10000"/>
                  <a:gd name="connsiteY290" fmla="*/ 9272 h 10000"/>
                  <a:gd name="connsiteX291" fmla="*/ 3107 w 10000"/>
                  <a:gd name="connsiteY291" fmla="*/ 9364 h 10000"/>
                  <a:gd name="connsiteX292" fmla="*/ 3176 w 10000"/>
                  <a:gd name="connsiteY292" fmla="*/ 9454 h 10000"/>
                  <a:gd name="connsiteX293" fmla="*/ 3240 w 10000"/>
                  <a:gd name="connsiteY293" fmla="*/ 9549 h 10000"/>
                  <a:gd name="connsiteX294" fmla="*/ 3289 w 10000"/>
                  <a:gd name="connsiteY294" fmla="*/ 9644 h 10000"/>
                  <a:gd name="connsiteX295" fmla="*/ 3321 w 10000"/>
                  <a:gd name="connsiteY295" fmla="*/ 9741 h 10000"/>
                  <a:gd name="connsiteX296" fmla="*/ 3326 w 10000"/>
                  <a:gd name="connsiteY296" fmla="*/ 9839 h 10000"/>
                  <a:gd name="connsiteX297" fmla="*/ 3299 w 10000"/>
                  <a:gd name="connsiteY297" fmla="*/ 9939 h 10000"/>
                  <a:gd name="connsiteX298" fmla="*/ 3160 w 10000"/>
                  <a:gd name="connsiteY298" fmla="*/ 9974 h 10000"/>
                  <a:gd name="connsiteX299" fmla="*/ 3016 w 10000"/>
                  <a:gd name="connsiteY299" fmla="*/ 9992 h 10000"/>
                  <a:gd name="connsiteX300" fmla="*/ 2855 w 10000"/>
                  <a:gd name="connsiteY300" fmla="*/ 10000 h 10000"/>
                  <a:gd name="connsiteX301" fmla="*/ 2700 w 10000"/>
                  <a:gd name="connsiteY301" fmla="*/ 9997 h 10000"/>
                  <a:gd name="connsiteX302" fmla="*/ 2539 w 10000"/>
                  <a:gd name="connsiteY302" fmla="*/ 9979 h 10000"/>
                  <a:gd name="connsiteX303" fmla="*/ 2384 w 10000"/>
                  <a:gd name="connsiteY303" fmla="*/ 9955 h 10000"/>
                  <a:gd name="connsiteX304" fmla="*/ 2239 w 10000"/>
                  <a:gd name="connsiteY304" fmla="*/ 9921 h 10000"/>
                  <a:gd name="connsiteX305" fmla="*/ 2105 w 10000"/>
                  <a:gd name="connsiteY305" fmla="*/ 9881 h 10000"/>
                  <a:gd name="connsiteX306" fmla="*/ 1987 w 10000"/>
                  <a:gd name="connsiteY306" fmla="*/ 9834 h 10000"/>
                  <a:gd name="connsiteX307" fmla="*/ 1901 w 10000"/>
                  <a:gd name="connsiteY307" fmla="*/ 9781 h 10000"/>
                  <a:gd name="connsiteX308" fmla="*/ 1837 w 10000"/>
                  <a:gd name="connsiteY308" fmla="*/ 9723 h 10000"/>
                  <a:gd name="connsiteX309" fmla="*/ 1837 w 10000"/>
                  <a:gd name="connsiteY309" fmla="*/ 9514 h 10000"/>
                  <a:gd name="connsiteX310" fmla="*/ 1810 w 10000"/>
                  <a:gd name="connsiteY310" fmla="*/ 9480 h 10000"/>
                  <a:gd name="connsiteX311" fmla="*/ 1773 w 10000"/>
                  <a:gd name="connsiteY311" fmla="*/ 9435 h 10000"/>
                  <a:gd name="connsiteX312" fmla="*/ 1746 w 10000"/>
                  <a:gd name="connsiteY312" fmla="*/ 9382 h 10000"/>
                  <a:gd name="connsiteX313" fmla="*/ 1725 w 10000"/>
                  <a:gd name="connsiteY313" fmla="*/ 9316 h 10000"/>
                  <a:gd name="connsiteX314" fmla="*/ 1725 w 10000"/>
                  <a:gd name="connsiteY314" fmla="*/ 9248 h 10000"/>
                  <a:gd name="connsiteX315" fmla="*/ 1746 w 10000"/>
                  <a:gd name="connsiteY315" fmla="*/ 9177 h 10000"/>
                  <a:gd name="connsiteX316" fmla="*/ 1762 w 10000"/>
                  <a:gd name="connsiteY316" fmla="*/ 9126 h 10000"/>
                  <a:gd name="connsiteX317" fmla="*/ 1762 w 10000"/>
                  <a:gd name="connsiteY317" fmla="*/ 9071 h 10000"/>
                  <a:gd name="connsiteX318" fmla="*/ 1741 w 10000"/>
                  <a:gd name="connsiteY318" fmla="*/ 9013 h 10000"/>
                  <a:gd name="connsiteX319" fmla="*/ 1725 w 10000"/>
                  <a:gd name="connsiteY319" fmla="*/ 8952 h 10000"/>
                  <a:gd name="connsiteX320" fmla="*/ 1714 w 10000"/>
                  <a:gd name="connsiteY320" fmla="*/ 8884 h 10000"/>
                  <a:gd name="connsiteX321" fmla="*/ 1714 w 10000"/>
                  <a:gd name="connsiteY321" fmla="*/ 8810 h 10000"/>
                  <a:gd name="connsiteX322" fmla="*/ 1735 w 10000"/>
                  <a:gd name="connsiteY322" fmla="*/ 8733 h 10000"/>
                  <a:gd name="connsiteX323" fmla="*/ 1762 w 10000"/>
                  <a:gd name="connsiteY323" fmla="*/ 8667 h 10000"/>
                  <a:gd name="connsiteX324" fmla="*/ 1800 w 10000"/>
                  <a:gd name="connsiteY324" fmla="*/ 8606 h 10000"/>
                  <a:gd name="connsiteX325" fmla="*/ 1837 w 10000"/>
                  <a:gd name="connsiteY325" fmla="*/ 8546 h 10000"/>
                  <a:gd name="connsiteX326" fmla="*/ 1869 w 10000"/>
                  <a:gd name="connsiteY326" fmla="*/ 8472 h 10000"/>
                  <a:gd name="connsiteX327" fmla="*/ 1869 w 10000"/>
                  <a:gd name="connsiteY327" fmla="*/ 7820 h 10000"/>
                  <a:gd name="connsiteX328" fmla="*/ 1998 w 10000"/>
                  <a:gd name="connsiteY328" fmla="*/ 7020 h 10000"/>
                  <a:gd name="connsiteX329" fmla="*/ 2260 w 10000"/>
                  <a:gd name="connsiteY329" fmla="*/ 6577 h 10000"/>
                  <a:gd name="connsiteX330" fmla="*/ 2276 w 10000"/>
                  <a:gd name="connsiteY330" fmla="*/ 6221 h 10000"/>
                  <a:gd name="connsiteX331" fmla="*/ 2453 w 10000"/>
                  <a:gd name="connsiteY331" fmla="*/ 5735 h 10000"/>
                  <a:gd name="connsiteX332" fmla="*/ 2501 w 10000"/>
                  <a:gd name="connsiteY332" fmla="*/ 5606 h 10000"/>
                  <a:gd name="connsiteX333" fmla="*/ 2539 w 10000"/>
                  <a:gd name="connsiteY333" fmla="*/ 5484 h 10000"/>
                  <a:gd name="connsiteX334" fmla="*/ 2560 w 10000"/>
                  <a:gd name="connsiteY334" fmla="*/ 5363 h 10000"/>
                  <a:gd name="connsiteX335" fmla="*/ 2592 w 10000"/>
                  <a:gd name="connsiteY335" fmla="*/ 5247 h 10000"/>
                  <a:gd name="connsiteX336" fmla="*/ 2598 w 10000"/>
                  <a:gd name="connsiteY336" fmla="*/ 5202 h 10000"/>
                  <a:gd name="connsiteX337" fmla="*/ 2592 w 10000"/>
                  <a:gd name="connsiteY337" fmla="*/ 5154 h 10000"/>
                  <a:gd name="connsiteX338" fmla="*/ 2587 w 10000"/>
                  <a:gd name="connsiteY338" fmla="*/ 5107 h 10000"/>
                  <a:gd name="connsiteX339" fmla="*/ 2587 w 10000"/>
                  <a:gd name="connsiteY339" fmla="*/ 5059 h 10000"/>
                  <a:gd name="connsiteX340" fmla="*/ 2614 w 10000"/>
                  <a:gd name="connsiteY340" fmla="*/ 5015 h 10000"/>
                  <a:gd name="connsiteX341" fmla="*/ 2592 w 10000"/>
                  <a:gd name="connsiteY341" fmla="*/ 5015 h 10000"/>
                  <a:gd name="connsiteX342" fmla="*/ 2587 w 10000"/>
                  <a:gd name="connsiteY342" fmla="*/ 5015 h 10000"/>
                  <a:gd name="connsiteX343" fmla="*/ 2582 w 10000"/>
                  <a:gd name="connsiteY343" fmla="*/ 5015 h 10000"/>
                  <a:gd name="connsiteX344" fmla="*/ 2582 w 10000"/>
                  <a:gd name="connsiteY344" fmla="*/ 5020 h 10000"/>
                  <a:gd name="connsiteX345" fmla="*/ 2571 w 10000"/>
                  <a:gd name="connsiteY345" fmla="*/ 5020 h 10000"/>
                  <a:gd name="connsiteX346" fmla="*/ 2571 w 10000"/>
                  <a:gd name="connsiteY346" fmla="*/ 5015 h 10000"/>
                  <a:gd name="connsiteX347" fmla="*/ 2566 w 10000"/>
                  <a:gd name="connsiteY347" fmla="*/ 5012 h 10000"/>
                  <a:gd name="connsiteX348" fmla="*/ 2560 w 10000"/>
                  <a:gd name="connsiteY348" fmla="*/ 5004 h 10000"/>
                  <a:gd name="connsiteX349" fmla="*/ 2566 w 10000"/>
                  <a:gd name="connsiteY349" fmla="*/ 4980 h 10000"/>
                  <a:gd name="connsiteX350" fmla="*/ 2544 w 10000"/>
                  <a:gd name="connsiteY350" fmla="*/ 4964 h 10000"/>
                  <a:gd name="connsiteX351" fmla="*/ 2517 w 10000"/>
                  <a:gd name="connsiteY351" fmla="*/ 4946 h 10000"/>
                  <a:gd name="connsiteX352" fmla="*/ 2475 w 10000"/>
                  <a:gd name="connsiteY352" fmla="*/ 4933 h 10000"/>
                  <a:gd name="connsiteX353" fmla="*/ 2442 w 10000"/>
                  <a:gd name="connsiteY353" fmla="*/ 4917 h 10000"/>
                  <a:gd name="connsiteX354" fmla="*/ 2421 w 10000"/>
                  <a:gd name="connsiteY354" fmla="*/ 4904 h 10000"/>
                  <a:gd name="connsiteX355" fmla="*/ 2421 w 10000"/>
                  <a:gd name="connsiteY355" fmla="*/ 4605 h 10000"/>
                  <a:gd name="connsiteX356" fmla="*/ 2432 w 10000"/>
                  <a:gd name="connsiteY356" fmla="*/ 4120 h 10000"/>
                  <a:gd name="connsiteX357" fmla="*/ 2453 w 10000"/>
                  <a:gd name="connsiteY357" fmla="*/ 4014 h 10000"/>
                  <a:gd name="connsiteX358" fmla="*/ 2448 w 10000"/>
                  <a:gd name="connsiteY358" fmla="*/ 3911 h 10000"/>
                  <a:gd name="connsiteX359" fmla="*/ 2432 w 10000"/>
                  <a:gd name="connsiteY359" fmla="*/ 3808 h 10000"/>
                  <a:gd name="connsiteX360" fmla="*/ 2410 w 10000"/>
                  <a:gd name="connsiteY360" fmla="*/ 3703 h 10000"/>
                  <a:gd name="connsiteX361" fmla="*/ 2421 w 10000"/>
                  <a:gd name="connsiteY361" fmla="*/ 3597 h 10000"/>
                  <a:gd name="connsiteX362" fmla="*/ 2432 w 10000"/>
                  <a:gd name="connsiteY362" fmla="*/ 3481 h 10000"/>
                  <a:gd name="connsiteX363" fmla="*/ 2448 w 10000"/>
                  <a:gd name="connsiteY363" fmla="*/ 3362 h 10000"/>
                  <a:gd name="connsiteX364" fmla="*/ 2453 w 10000"/>
                  <a:gd name="connsiteY364" fmla="*/ 3238 h 10000"/>
                  <a:gd name="connsiteX365" fmla="*/ 2448 w 10000"/>
                  <a:gd name="connsiteY365" fmla="*/ 3122 h 10000"/>
                  <a:gd name="connsiteX366" fmla="*/ 2421 w 10000"/>
                  <a:gd name="connsiteY366" fmla="*/ 3017 h 10000"/>
                  <a:gd name="connsiteX367" fmla="*/ 2362 w 10000"/>
                  <a:gd name="connsiteY367" fmla="*/ 2703 h 10000"/>
                  <a:gd name="connsiteX368" fmla="*/ 2351 w 10000"/>
                  <a:gd name="connsiteY368" fmla="*/ 2753 h 10000"/>
                  <a:gd name="connsiteX369" fmla="*/ 2314 w 10000"/>
                  <a:gd name="connsiteY369" fmla="*/ 2790 h 10000"/>
                  <a:gd name="connsiteX370" fmla="*/ 2282 w 10000"/>
                  <a:gd name="connsiteY370" fmla="*/ 2821 h 10000"/>
                  <a:gd name="connsiteX371" fmla="*/ 2255 w 10000"/>
                  <a:gd name="connsiteY371" fmla="*/ 2848 h 10000"/>
                  <a:gd name="connsiteX372" fmla="*/ 2239 w 10000"/>
                  <a:gd name="connsiteY372" fmla="*/ 2877 h 10000"/>
                  <a:gd name="connsiteX373" fmla="*/ 2236 w 10000"/>
                  <a:gd name="connsiteY373" fmla="*/ 2903 h 10000"/>
                  <a:gd name="connsiteX374" fmla="*/ 2217 w 10000"/>
                  <a:gd name="connsiteY374" fmla="*/ 2922 h 10000"/>
                  <a:gd name="connsiteX375" fmla="*/ 2185 w 10000"/>
                  <a:gd name="connsiteY375" fmla="*/ 2956 h 10000"/>
                  <a:gd name="connsiteX376" fmla="*/ 2148 w 10000"/>
                  <a:gd name="connsiteY376" fmla="*/ 2996 h 10000"/>
                  <a:gd name="connsiteX377" fmla="*/ 2126 w 10000"/>
                  <a:gd name="connsiteY377" fmla="*/ 3040 h 10000"/>
                  <a:gd name="connsiteX378" fmla="*/ 2105 w 10000"/>
                  <a:gd name="connsiteY378" fmla="*/ 3088 h 10000"/>
                  <a:gd name="connsiteX379" fmla="*/ 2094 w 10000"/>
                  <a:gd name="connsiteY379" fmla="*/ 3125 h 10000"/>
                  <a:gd name="connsiteX380" fmla="*/ 2089 w 10000"/>
                  <a:gd name="connsiteY380" fmla="*/ 3154 h 10000"/>
                  <a:gd name="connsiteX381" fmla="*/ 2078 w 10000"/>
                  <a:gd name="connsiteY381" fmla="*/ 3164 h 10000"/>
                  <a:gd name="connsiteX382" fmla="*/ 1971 w 10000"/>
                  <a:gd name="connsiteY382" fmla="*/ 3215 h 10000"/>
                  <a:gd name="connsiteX383" fmla="*/ 1869 w 10000"/>
                  <a:gd name="connsiteY383" fmla="*/ 3257 h 10000"/>
                  <a:gd name="connsiteX384" fmla="*/ 1773 w 10000"/>
                  <a:gd name="connsiteY384" fmla="*/ 3296 h 10000"/>
                  <a:gd name="connsiteX385" fmla="*/ 1676 w 10000"/>
                  <a:gd name="connsiteY385" fmla="*/ 3331 h 10000"/>
                  <a:gd name="connsiteX386" fmla="*/ 1559 w 10000"/>
                  <a:gd name="connsiteY386" fmla="*/ 3362 h 10000"/>
                  <a:gd name="connsiteX387" fmla="*/ 1414 w 10000"/>
                  <a:gd name="connsiteY387" fmla="*/ 3389 h 10000"/>
                  <a:gd name="connsiteX388" fmla="*/ 1296 w 10000"/>
                  <a:gd name="connsiteY388" fmla="*/ 3399 h 10000"/>
                  <a:gd name="connsiteX389" fmla="*/ 1194 w 10000"/>
                  <a:gd name="connsiteY389" fmla="*/ 3391 h 10000"/>
                  <a:gd name="connsiteX390" fmla="*/ 1093 w 10000"/>
                  <a:gd name="connsiteY390" fmla="*/ 3376 h 10000"/>
                  <a:gd name="connsiteX391" fmla="*/ 1007 w 10000"/>
                  <a:gd name="connsiteY391" fmla="*/ 3344 h 10000"/>
                  <a:gd name="connsiteX392" fmla="*/ 921 w 10000"/>
                  <a:gd name="connsiteY392" fmla="*/ 3310 h 10000"/>
                  <a:gd name="connsiteX393" fmla="*/ 846 w 10000"/>
                  <a:gd name="connsiteY393" fmla="*/ 3270 h 10000"/>
                  <a:gd name="connsiteX394" fmla="*/ 777 w 10000"/>
                  <a:gd name="connsiteY394" fmla="*/ 3225 h 10000"/>
                  <a:gd name="connsiteX395" fmla="*/ 718 w 10000"/>
                  <a:gd name="connsiteY395" fmla="*/ 3183 h 10000"/>
                  <a:gd name="connsiteX396" fmla="*/ 664 w 10000"/>
                  <a:gd name="connsiteY396" fmla="*/ 3146 h 10000"/>
                  <a:gd name="connsiteX397" fmla="*/ 621 w 10000"/>
                  <a:gd name="connsiteY397" fmla="*/ 3114 h 10000"/>
                  <a:gd name="connsiteX398" fmla="*/ 584 w 10000"/>
                  <a:gd name="connsiteY398" fmla="*/ 3096 h 10000"/>
                  <a:gd name="connsiteX399" fmla="*/ 477 w 10000"/>
                  <a:gd name="connsiteY399" fmla="*/ 3032 h 10000"/>
                  <a:gd name="connsiteX400" fmla="*/ 386 w 10000"/>
                  <a:gd name="connsiteY400" fmla="*/ 2959 h 10000"/>
                  <a:gd name="connsiteX401" fmla="*/ 311 w 10000"/>
                  <a:gd name="connsiteY401" fmla="*/ 2869 h 10000"/>
                  <a:gd name="connsiteX402" fmla="*/ 257 w 10000"/>
                  <a:gd name="connsiteY402" fmla="*/ 2774 h 10000"/>
                  <a:gd name="connsiteX403" fmla="*/ 214 w 10000"/>
                  <a:gd name="connsiteY403" fmla="*/ 2668 h 10000"/>
                  <a:gd name="connsiteX404" fmla="*/ 198 w 10000"/>
                  <a:gd name="connsiteY404" fmla="*/ 2557 h 10000"/>
                  <a:gd name="connsiteX405" fmla="*/ 198 w 10000"/>
                  <a:gd name="connsiteY405" fmla="*/ 2449 h 10000"/>
                  <a:gd name="connsiteX406" fmla="*/ 225 w 10000"/>
                  <a:gd name="connsiteY406" fmla="*/ 2341 h 10000"/>
                  <a:gd name="connsiteX407" fmla="*/ 241 w 10000"/>
                  <a:gd name="connsiteY407" fmla="*/ 2291 h 10000"/>
                  <a:gd name="connsiteX408" fmla="*/ 236 w 10000"/>
                  <a:gd name="connsiteY408" fmla="*/ 2243 h 10000"/>
                  <a:gd name="connsiteX409" fmla="*/ 236 w 10000"/>
                  <a:gd name="connsiteY409" fmla="*/ 2196 h 10000"/>
                  <a:gd name="connsiteX410" fmla="*/ 236 w 10000"/>
                  <a:gd name="connsiteY410" fmla="*/ 2151 h 10000"/>
                  <a:gd name="connsiteX411" fmla="*/ 246 w 10000"/>
                  <a:gd name="connsiteY411" fmla="*/ 2114 h 10000"/>
                  <a:gd name="connsiteX412" fmla="*/ 193 w 10000"/>
                  <a:gd name="connsiteY412" fmla="*/ 2032 h 10000"/>
                  <a:gd name="connsiteX413" fmla="*/ 129 w 10000"/>
                  <a:gd name="connsiteY413" fmla="*/ 1942 h 10000"/>
                  <a:gd name="connsiteX414" fmla="*/ 75 w 10000"/>
                  <a:gd name="connsiteY414" fmla="*/ 1850 h 10000"/>
                  <a:gd name="connsiteX415" fmla="*/ 27 w 10000"/>
                  <a:gd name="connsiteY415" fmla="*/ 1760 h 10000"/>
                  <a:gd name="connsiteX416" fmla="*/ 0 w 10000"/>
                  <a:gd name="connsiteY416" fmla="*/ 1671 h 10000"/>
                  <a:gd name="connsiteX417" fmla="*/ 107 w 10000"/>
                  <a:gd name="connsiteY417" fmla="*/ 1618 h 10000"/>
                  <a:gd name="connsiteX418" fmla="*/ 257 w 10000"/>
                  <a:gd name="connsiteY418" fmla="*/ 1576 h 10000"/>
                  <a:gd name="connsiteX419" fmla="*/ 412 w 10000"/>
                  <a:gd name="connsiteY419" fmla="*/ 1541 h 10000"/>
                  <a:gd name="connsiteX420" fmla="*/ 595 w 10000"/>
                  <a:gd name="connsiteY420" fmla="*/ 1518 h 10000"/>
                  <a:gd name="connsiteX421" fmla="*/ 777 w 10000"/>
                  <a:gd name="connsiteY421" fmla="*/ 1507 h 10000"/>
                  <a:gd name="connsiteX422" fmla="*/ 825 w 10000"/>
                  <a:gd name="connsiteY422" fmla="*/ 1523 h 10000"/>
                  <a:gd name="connsiteX423" fmla="*/ 878 w 10000"/>
                  <a:gd name="connsiteY423" fmla="*/ 1533 h 10000"/>
                  <a:gd name="connsiteX424" fmla="*/ 937 w 10000"/>
                  <a:gd name="connsiteY424" fmla="*/ 1541 h 10000"/>
                  <a:gd name="connsiteX425" fmla="*/ 991 w 10000"/>
                  <a:gd name="connsiteY425" fmla="*/ 1554 h 10000"/>
                  <a:gd name="connsiteX426" fmla="*/ 1039 w 10000"/>
                  <a:gd name="connsiteY426" fmla="*/ 1576 h 10000"/>
                  <a:gd name="connsiteX427" fmla="*/ 1093 w 10000"/>
                  <a:gd name="connsiteY427" fmla="*/ 1615 h 10000"/>
                  <a:gd name="connsiteX428" fmla="*/ 1130 w 10000"/>
                  <a:gd name="connsiteY428" fmla="*/ 1660 h 10000"/>
                  <a:gd name="connsiteX429" fmla="*/ 1087 w 10000"/>
                  <a:gd name="connsiteY429" fmla="*/ 1694 h 10000"/>
                  <a:gd name="connsiteX430" fmla="*/ 1071 w 10000"/>
                  <a:gd name="connsiteY430" fmla="*/ 1729 h 10000"/>
                  <a:gd name="connsiteX431" fmla="*/ 1087 w 10000"/>
                  <a:gd name="connsiteY431" fmla="*/ 1763 h 10000"/>
                  <a:gd name="connsiteX432" fmla="*/ 1103 w 10000"/>
                  <a:gd name="connsiteY432" fmla="*/ 1797 h 10000"/>
                  <a:gd name="connsiteX433" fmla="*/ 1114 w 10000"/>
                  <a:gd name="connsiteY433" fmla="*/ 1834 h 10000"/>
                  <a:gd name="connsiteX434" fmla="*/ 1109 w 10000"/>
                  <a:gd name="connsiteY434" fmla="*/ 1871 h 10000"/>
                  <a:gd name="connsiteX435" fmla="*/ 1071 w 10000"/>
                  <a:gd name="connsiteY435" fmla="*/ 1913 h 10000"/>
                  <a:gd name="connsiteX436" fmla="*/ 900 w 10000"/>
                  <a:gd name="connsiteY436" fmla="*/ 1948 h 10000"/>
                  <a:gd name="connsiteX437" fmla="*/ 900 w 10000"/>
                  <a:gd name="connsiteY437" fmla="*/ 1985 h 10000"/>
                  <a:gd name="connsiteX438" fmla="*/ 905 w 10000"/>
                  <a:gd name="connsiteY438" fmla="*/ 2022 h 10000"/>
                  <a:gd name="connsiteX439" fmla="*/ 916 w 10000"/>
                  <a:gd name="connsiteY439" fmla="*/ 2064 h 10000"/>
                  <a:gd name="connsiteX440" fmla="*/ 916 w 10000"/>
                  <a:gd name="connsiteY440" fmla="*/ 2103 h 10000"/>
                  <a:gd name="connsiteX441" fmla="*/ 905 w 10000"/>
                  <a:gd name="connsiteY441" fmla="*/ 2143 h 10000"/>
                  <a:gd name="connsiteX442" fmla="*/ 889 w 10000"/>
                  <a:gd name="connsiteY442" fmla="*/ 2175 h 10000"/>
                  <a:gd name="connsiteX443" fmla="*/ 846 w 10000"/>
                  <a:gd name="connsiteY443" fmla="*/ 2201 h 10000"/>
                  <a:gd name="connsiteX444" fmla="*/ 889 w 10000"/>
                  <a:gd name="connsiteY444" fmla="*/ 2241 h 10000"/>
                  <a:gd name="connsiteX445" fmla="*/ 937 w 10000"/>
                  <a:gd name="connsiteY445" fmla="*/ 2278 h 10000"/>
                  <a:gd name="connsiteX446" fmla="*/ 991 w 10000"/>
                  <a:gd name="connsiteY446" fmla="*/ 2312 h 10000"/>
                  <a:gd name="connsiteX447" fmla="*/ 1044 w 10000"/>
                  <a:gd name="connsiteY447" fmla="*/ 2336 h 10000"/>
                  <a:gd name="connsiteX448" fmla="*/ 1093 w 10000"/>
                  <a:gd name="connsiteY448" fmla="*/ 2346 h 10000"/>
                  <a:gd name="connsiteX449" fmla="*/ 1130 w 10000"/>
                  <a:gd name="connsiteY449" fmla="*/ 2320 h 10000"/>
                  <a:gd name="connsiteX450" fmla="*/ 1157 w 10000"/>
                  <a:gd name="connsiteY450" fmla="*/ 2275 h 10000"/>
                  <a:gd name="connsiteX451" fmla="*/ 1194 w 10000"/>
                  <a:gd name="connsiteY451" fmla="*/ 2220 h 10000"/>
                  <a:gd name="connsiteX452" fmla="*/ 1227 w 10000"/>
                  <a:gd name="connsiteY452" fmla="*/ 2156 h 10000"/>
                  <a:gd name="connsiteX453" fmla="*/ 1248 w 10000"/>
                  <a:gd name="connsiteY453" fmla="*/ 2088 h 10000"/>
                  <a:gd name="connsiteX454" fmla="*/ 1275 w 10000"/>
                  <a:gd name="connsiteY454" fmla="*/ 2022 h 10000"/>
                  <a:gd name="connsiteX455" fmla="*/ 1291 w 10000"/>
                  <a:gd name="connsiteY455" fmla="*/ 1961 h 10000"/>
                  <a:gd name="connsiteX456" fmla="*/ 1296 w 10000"/>
                  <a:gd name="connsiteY456" fmla="*/ 1913 h 10000"/>
                  <a:gd name="connsiteX457" fmla="*/ 1291 w 10000"/>
                  <a:gd name="connsiteY457" fmla="*/ 1879 h 10000"/>
                  <a:gd name="connsiteX458" fmla="*/ 1318 w 10000"/>
                  <a:gd name="connsiteY458" fmla="*/ 1876 h 10000"/>
                  <a:gd name="connsiteX459" fmla="*/ 1328 w 10000"/>
                  <a:gd name="connsiteY459" fmla="*/ 1871 h 10000"/>
                  <a:gd name="connsiteX460" fmla="*/ 1344 w 10000"/>
                  <a:gd name="connsiteY460" fmla="*/ 1866 h 10000"/>
                  <a:gd name="connsiteX461" fmla="*/ 1350 w 10000"/>
                  <a:gd name="connsiteY461" fmla="*/ 1861 h 10000"/>
                  <a:gd name="connsiteX462" fmla="*/ 1360 w 10000"/>
                  <a:gd name="connsiteY462" fmla="*/ 1855 h 10000"/>
                  <a:gd name="connsiteX463" fmla="*/ 1366 w 10000"/>
                  <a:gd name="connsiteY463" fmla="*/ 1847 h 10000"/>
                  <a:gd name="connsiteX464" fmla="*/ 1377 w 10000"/>
                  <a:gd name="connsiteY464" fmla="*/ 1834 h 10000"/>
                  <a:gd name="connsiteX465" fmla="*/ 1366 w 10000"/>
                  <a:gd name="connsiteY465" fmla="*/ 1800 h 10000"/>
                  <a:gd name="connsiteX466" fmla="*/ 1377 w 10000"/>
                  <a:gd name="connsiteY466" fmla="*/ 1752 h 10000"/>
                  <a:gd name="connsiteX467" fmla="*/ 1398 w 10000"/>
                  <a:gd name="connsiteY467" fmla="*/ 1702 h 10000"/>
                  <a:gd name="connsiteX468" fmla="*/ 1430 w 10000"/>
                  <a:gd name="connsiteY468" fmla="*/ 1652 h 10000"/>
                  <a:gd name="connsiteX469" fmla="*/ 1462 w 10000"/>
                  <a:gd name="connsiteY469" fmla="*/ 1613 h 10000"/>
                  <a:gd name="connsiteX470" fmla="*/ 1505 w 10000"/>
                  <a:gd name="connsiteY470" fmla="*/ 1581 h 10000"/>
                  <a:gd name="connsiteX471" fmla="*/ 1575 w 10000"/>
                  <a:gd name="connsiteY471" fmla="*/ 1554 h 10000"/>
                  <a:gd name="connsiteX472" fmla="*/ 1666 w 10000"/>
                  <a:gd name="connsiteY472" fmla="*/ 1536 h 10000"/>
                  <a:gd name="connsiteX473" fmla="*/ 1762 w 10000"/>
                  <a:gd name="connsiteY473" fmla="*/ 1528 h 10000"/>
                  <a:gd name="connsiteX474" fmla="*/ 1864 w 10000"/>
                  <a:gd name="connsiteY474" fmla="*/ 1518 h 10000"/>
                  <a:gd name="connsiteX475" fmla="*/ 1971 w 10000"/>
                  <a:gd name="connsiteY475" fmla="*/ 1507 h 10000"/>
                  <a:gd name="connsiteX476" fmla="*/ 2067 w 10000"/>
                  <a:gd name="connsiteY476" fmla="*/ 1486 h 10000"/>
                  <a:gd name="connsiteX477" fmla="*/ 2266 w 10000"/>
                  <a:gd name="connsiteY477" fmla="*/ 1438 h 10000"/>
                  <a:gd name="connsiteX478" fmla="*/ 2480 w 10000"/>
                  <a:gd name="connsiteY478" fmla="*/ 1386 h 10000"/>
                  <a:gd name="connsiteX479" fmla="*/ 2700 w 10000"/>
                  <a:gd name="connsiteY479" fmla="*/ 1333 h 10000"/>
                  <a:gd name="connsiteX480" fmla="*/ 2892 w 10000"/>
                  <a:gd name="connsiteY480" fmla="*/ 1277 h 10000"/>
                  <a:gd name="connsiteX481" fmla="*/ 2855 w 10000"/>
                  <a:gd name="connsiteY481" fmla="*/ 1262 h 10000"/>
                  <a:gd name="connsiteX482" fmla="*/ 2935 w 10000"/>
                  <a:gd name="connsiteY482" fmla="*/ 1246 h 10000"/>
                  <a:gd name="connsiteX483" fmla="*/ 2994 w 10000"/>
                  <a:gd name="connsiteY483" fmla="*/ 1222 h 10000"/>
                  <a:gd name="connsiteX484" fmla="*/ 3053 w 10000"/>
                  <a:gd name="connsiteY484" fmla="*/ 1193 h 10000"/>
                  <a:gd name="connsiteX485" fmla="*/ 3101 w 10000"/>
                  <a:gd name="connsiteY485" fmla="*/ 1161 h 10000"/>
                  <a:gd name="connsiteX486" fmla="*/ 3155 w 10000"/>
                  <a:gd name="connsiteY486" fmla="*/ 1130 h 10000"/>
                  <a:gd name="connsiteX487" fmla="*/ 3208 w 10000"/>
                  <a:gd name="connsiteY487" fmla="*/ 1106 h 10000"/>
                  <a:gd name="connsiteX488" fmla="*/ 3240 w 10000"/>
                  <a:gd name="connsiteY488" fmla="*/ 1164 h 10000"/>
                  <a:gd name="connsiteX489" fmla="*/ 3294 w 10000"/>
                  <a:gd name="connsiteY489" fmla="*/ 1219 h 10000"/>
                  <a:gd name="connsiteX490" fmla="*/ 3364 w 10000"/>
                  <a:gd name="connsiteY490" fmla="*/ 1269 h 10000"/>
                  <a:gd name="connsiteX491" fmla="*/ 3433 w 10000"/>
                  <a:gd name="connsiteY491" fmla="*/ 1320 h 10000"/>
                  <a:gd name="connsiteX492" fmla="*/ 3492 w 10000"/>
                  <a:gd name="connsiteY492" fmla="*/ 1367 h 10000"/>
                  <a:gd name="connsiteX493" fmla="*/ 3610 w 10000"/>
                  <a:gd name="connsiteY493" fmla="*/ 1478 h 10000"/>
                  <a:gd name="connsiteX494" fmla="*/ 3717 w 10000"/>
                  <a:gd name="connsiteY494" fmla="*/ 1599 h 10000"/>
                  <a:gd name="connsiteX495" fmla="*/ 3814 w 10000"/>
                  <a:gd name="connsiteY495" fmla="*/ 1721 h 10000"/>
                  <a:gd name="connsiteX496" fmla="*/ 3937 w 10000"/>
                  <a:gd name="connsiteY496" fmla="*/ 1919 h 10000"/>
                  <a:gd name="connsiteX497" fmla="*/ 4049 w 10000"/>
                  <a:gd name="connsiteY497" fmla="*/ 2125 h 10000"/>
                  <a:gd name="connsiteX498" fmla="*/ 4140 w 10000"/>
                  <a:gd name="connsiteY498" fmla="*/ 2330 h 10000"/>
                  <a:gd name="connsiteX499" fmla="*/ 4221 w 10000"/>
                  <a:gd name="connsiteY499" fmla="*/ 2542 h 10000"/>
                  <a:gd name="connsiteX500" fmla="*/ 4312 w 10000"/>
                  <a:gd name="connsiteY500" fmla="*/ 2761 h 10000"/>
                  <a:gd name="connsiteX501" fmla="*/ 4408 w 10000"/>
                  <a:gd name="connsiteY501" fmla="*/ 2982 h 10000"/>
                  <a:gd name="connsiteX502" fmla="*/ 4472 w 10000"/>
                  <a:gd name="connsiteY502" fmla="*/ 3114 h 10000"/>
                  <a:gd name="connsiteX503" fmla="*/ 4537 w 10000"/>
                  <a:gd name="connsiteY503" fmla="*/ 3249 h 10000"/>
                  <a:gd name="connsiteX504" fmla="*/ 4585 w 10000"/>
                  <a:gd name="connsiteY504" fmla="*/ 3386 h 10000"/>
                  <a:gd name="connsiteX505" fmla="*/ 4628 w 10000"/>
                  <a:gd name="connsiteY505" fmla="*/ 3526 h 10000"/>
                  <a:gd name="connsiteX506" fmla="*/ 4660 w 10000"/>
                  <a:gd name="connsiteY506" fmla="*/ 3676 h 10000"/>
                  <a:gd name="connsiteX507" fmla="*/ 4676 w 10000"/>
                  <a:gd name="connsiteY507" fmla="*/ 3832 h 10000"/>
                  <a:gd name="connsiteX508" fmla="*/ 5083 w 10000"/>
                  <a:gd name="connsiteY508" fmla="*/ 3861 h 10000"/>
                  <a:gd name="connsiteX509" fmla="*/ 5153 w 10000"/>
                  <a:gd name="connsiteY509" fmla="*/ 3851 h 10000"/>
                  <a:gd name="connsiteX510" fmla="*/ 5233 w 10000"/>
                  <a:gd name="connsiteY510" fmla="*/ 3837 h 10000"/>
                  <a:gd name="connsiteX511" fmla="*/ 5319 w 10000"/>
                  <a:gd name="connsiteY511" fmla="*/ 3830 h 10000"/>
                  <a:gd name="connsiteX512" fmla="*/ 5404 w 10000"/>
                  <a:gd name="connsiteY512" fmla="*/ 3827 h 10000"/>
                  <a:gd name="connsiteX513" fmla="*/ 5479 w 10000"/>
                  <a:gd name="connsiteY513" fmla="*/ 3837 h 10000"/>
                  <a:gd name="connsiteX514" fmla="*/ 5554 w 10000"/>
                  <a:gd name="connsiteY514" fmla="*/ 3861 h 10000"/>
                  <a:gd name="connsiteX515" fmla="*/ 5624 w 10000"/>
                  <a:gd name="connsiteY515" fmla="*/ 3840 h 10000"/>
                  <a:gd name="connsiteX516" fmla="*/ 5710 w 10000"/>
                  <a:gd name="connsiteY516" fmla="*/ 3830 h 10000"/>
                  <a:gd name="connsiteX517" fmla="*/ 5790 w 10000"/>
                  <a:gd name="connsiteY517" fmla="*/ 3827 h 10000"/>
                  <a:gd name="connsiteX518" fmla="*/ 5881 w 10000"/>
                  <a:gd name="connsiteY518" fmla="*/ 3819 h 10000"/>
                  <a:gd name="connsiteX519" fmla="*/ 5961 w 10000"/>
                  <a:gd name="connsiteY519" fmla="*/ 3806 h 10000"/>
                  <a:gd name="connsiteX520" fmla="*/ 6149 w 10000"/>
                  <a:gd name="connsiteY520" fmla="*/ 3758 h 10000"/>
                  <a:gd name="connsiteX521" fmla="*/ 6347 w 10000"/>
                  <a:gd name="connsiteY521" fmla="*/ 3703 h 10000"/>
                  <a:gd name="connsiteX522" fmla="*/ 6545 w 10000"/>
                  <a:gd name="connsiteY522" fmla="*/ 3653 h 10000"/>
                  <a:gd name="connsiteX523" fmla="*/ 6535 w 10000"/>
                  <a:gd name="connsiteY523" fmla="*/ 3560 h 10000"/>
                  <a:gd name="connsiteX524" fmla="*/ 6497 w 10000"/>
                  <a:gd name="connsiteY524" fmla="*/ 3471 h 10000"/>
                  <a:gd name="connsiteX525" fmla="*/ 6438 w 10000"/>
                  <a:gd name="connsiteY525" fmla="*/ 3378 h 10000"/>
                  <a:gd name="connsiteX526" fmla="*/ 6358 w 10000"/>
                  <a:gd name="connsiteY526" fmla="*/ 3288 h 10000"/>
                  <a:gd name="connsiteX527" fmla="*/ 6277 w 10000"/>
                  <a:gd name="connsiteY527" fmla="*/ 3204 h 10000"/>
                  <a:gd name="connsiteX528" fmla="*/ 6192 w 10000"/>
                  <a:gd name="connsiteY528" fmla="*/ 3120 h 10000"/>
                  <a:gd name="connsiteX529" fmla="*/ 6122 w 10000"/>
                  <a:gd name="connsiteY529" fmla="*/ 3043 h 10000"/>
                  <a:gd name="connsiteX530" fmla="*/ 5908 w 10000"/>
                  <a:gd name="connsiteY530" fmla="*/ 2784 h 10000"/>
                  <a:gd name="connsiteX531" fmla="*/ 5710 w 10000"/>
                  <a:gd name="connsiteY531" fmla="*/ 2531 h 10000"/>
                  <a:gd name="connsiteX532" fmla="*/ 5522 w 10000"/>
                  <a:gd name="connsiteY532" fmla="*/ 2267 h 10000"/>
                  <a:gd name="connsiteX533" fmla="*/ 5201 w 10000"/>
                  <a:gd name="connsiteY533" fmla="*/ 1705 h 10000"/>
                  <a:gd name="connsiteX534" fmla="*/ 5104 w 10000"/>
                  <a:gd name="connsiteY534" fmla="*/ 1602 h 10000"/>
                  <a:gd name="connsiteX535" fmla="*/ 4992 w 10000"/>
                  <a:gd name="connsiteY535" fmla="*/ 1496 h 10000"/>
                  <a:gd name="connsiteX536" fmla="*/ 4879 w 10000"/>
                  <a:gd name="connsiteY536" fmla="*/ 1394 h 10000"/>
                  <a:gd name="connsiteX537" fmla="*/ 4778 w 10000"/>
                  <a:gd name="connsiteY537" fmla="*/ 1298 h 10000"/>
                  <a:gd name="connsiteX538" fmla="*/ 4692 w 10000"/>
                  <a:gd name="connsiteY538" fmla="*/ 1148 h 10000"/>
                  <a:gd name="connsiteX539" fmla="*/ 4746 w 10000"/>
                  <a:gd name="connsiteY539" fmla="*/ 1130 h 10000"/>
                  <a:gd name="connsiteX540" fmla="*/ 4783 w 10000"/>
                  <a:gd name="connsiteY540" fmla="*/ 1153 h 10000"/>
                  <a:gd name="connsiteX541" fmla="*/ 4847 w 10000"/>
                  <a:gd name="connsiteY541" fmla="*/ 1174 h 10000"/>
                  <a:gd name="connsiteX542" fmla="*/ 4901 w 10000"/>
                  <a:gd name="connsiteY542" fmla="*/ 1193 h 10000"/>
                  <a:gd name="connsiteX543" fmla="*/ 4960 w 10000"/>
                  <a:gd name="connsiteY543" fmla="*/ 1209 h 10000"/>
                  <a:gd name="connsiteX544" fmla="*/ 4938 w 10000"/>
                  <a:gd name="connsiteY544" fmla="*/ 1235 h 10000"/>
                  <a:gd name="connsiteX545" fmla="*/ 5099 w 10000"/>
                  <a:gd name="connsiteY545" fmla="*/ 1288 h 10000"/>
                  <a:gd name="connsiteX546" fmla="*/ 5206 w 10000"/>
                  <a:gd name="connsiteY546" fmla="*/ 1288 h 10000"/>
                  <a:gd name="connsiteX547" fmla="*/ 5345 w 10000"/>
                  <a:gd name="connsiteY547" fmla="*/ 1285 h 10000"/>
                  <a:gd name="connsiteX548" fmla="*/ 5506 w 10000"/>
                  <a:gd name="connsiteY548" fmla="*/ 1280 h 10000"/>
                  <a:gd name="connsiteX549" fmla="*/ 5672 w 10000"/>
                  <a:gd name="connsiteY549" fmla="*/ 1280 h 10000"/>
                  <a:gd name="connsiteX550" fmla="*/ 5838 w 10000"/>
                  <a:gd name="connsiteY550" fmla="*/ 1280 h 10000"/>
                  <a:gd name="connsiteX551" fmla="*/ 5994 w 10000"/>
                  <a:gd name="connsiteY551" fmla="*/ 1280 h 10000"/>
                  <a:gd name="connsiteX552" fmla="*/ 6133 w 10000"/>
                  <a:gd name="connsiteY552" fmla="*/ 1288 h 10000"/>
                  <a:gd name="connsiteX553" fmla="*/ 6240 w 10000"/>
                  <a:gd name="connsiteY553" fmla="*/ 1293 h 10000"/>
                  <a:gd name="connsiteX554" fmla="*/ 6315 w 10000"/>
                  <a:gd name="connsiteY554" fmla="*/ 1304 h 10000"/>
                  <a:gd name="connsiteX555" fmla="*/ 6395 w 10000"/>
                  <a:gd name="connsiteY555" fmla="*/ 1328 h 10000"/>
                  <a:gd name="connsiteX556" fmla="*/ 6443 w 10000"/>
                  <a:gd name="connsiteY556" fmla="*/ 1357 h 10000"/>
                  <a:gd name="connsiteX557" fmla="*/ 6470 w 10000"/>
                  <a:gd name="connsiteY557" fmla="*/ 1380 h 10000"/>
                  <a:gd name="connsiteX558" fmla="*/ 6492 w 10000"/>
                  <a:gd name="connsiteY558" fmla="*/ 1409 h 10000"/>
                  <a:gd name="connsiteX559" fmla="*/ 6518 w 10000"/>
                  <a:gd name="connsiteY559" fmla="*/ 1441 h 10000"/>
                  <a:gd name="connsiteX560" fmla="*/ 6561 w 10000"/>
                  <a:gd name="connsiteY560" fmla="*/ 1478 h 10000"/>
                  <a:gd name="connsiteX561" fmla="*/ 6593 w 10000"/>
                  <a:gd name="connsiteY561" fmla="*/ 1494 h 10000"/>
                  <a:gd name="connsiteX562" fmla="*/ 6636 w 10000"/>
                  <a:gd name="connsiteY562" fmla="*/ 1499 h 10000"/>
                  <a:gd name="connsiteX563" fmla="*/ 6685 w 10000"/>
                  <a:gd name="connsiteY563" fmla="*/ 1502 h 10000"/>
                  <a:gd name="connsiteX564" fmla="*/ 6738 w 10000"/>
                  <a:gd name="connsiteY564" fmla="*/ 1507 h 10000"/>
                  <a:gd name="connsiteX565" fmla="*/ 6792 w 10000"/>
                  <a:gd name="connsiteY565" fmla="*/ 1512 h 10000"/>
                  <a:gd name="connsiteX566" fmla="*/ 6845 w 10000"/>
                  <a:gd name="connsiteY566" fmla="*/ 1565 h 10000"/>
                  <a:gd name="connsiteX567" fmla="*/ 6877 w 10000"/>
                  <a:gd name="connsiteY567" fmla="*/ 1570 h 10000"/>
                  <a:gd name="connsiteX568" fmla="*/ 6947 w 10000"/>
                  <a:gd name="connsiteY568" fmla="*/ 1570 h 10000"/>
                  <a:gd name="connsiteX569" fmla="*/ 7038 w 10000"/>
                  <a:gd name="connsiteY569" fmla="*/ 1576 h 10000"/>
                  <a:gd name="connsiteX570" fmla="*/ 7134 w 10000"/>
                  <a:gd name="connsiteY570" fmla="*/ 1576 h 10000"/>
                  <a:gd name="connsiteX571" fmla="*/ 7225 w 10000"/>
                  <a:gd name="connsiteY571" fmla="*/ 1578 h 10000"/>
                  <a:gd name="connsiteX572" fmla="*/ 7300 w 10000"/>
                  <a:gd name="connsiteY572" fmla="*/ 1581 h 10000"/>
                  <a:gd name="connsiteX573" fmla="*/ 7392 w 10000"/>
                  <a:gd name="connsiteY573" fmla="*/ 1594 h 10000"/>
                  <a:gd name="connsiteX574" fmla="*/ 7504 w 10000"/>
                  <a:gd name="connsiteY574" fmla="*/ 1610 h 10000"/>
                  <a:gd name="connsiteX575" fmla="*/ 7616 w 10000"/>
                  <a:gd name="connsiteY575" fmla="*/ 1623 h 10000"/>
                  <a:gd name="connsiteX576" fmla="*/ 7724 w 10000"/>
                  <a:gd name="connsiteY576" fmla="*/ 1636 h 10000"/>
                  <a:gd name="connsiteX577" fmla="*/ 7815 w 10000"/>
                  <a:gd name="connsiteY577" fmla="*/ 1644 h 10000"/>
                  <a:gd name="connsiteX578" fmla="*/ 7922 w 10000"/>
                  <a:gd name="connsiteY578" fmla="*/ 1647 h 10000"/>
                  <a:gd name="connsiteX579" fmla="*/ 8040 w 10000"/>
                  <a:gd name="connsiteY579" fmla="*/ 1647 h 10000"/>
                  <a:gd name="connsiteX580" fmla="*/ 8163 w 10000"/>
                  <a:gd name="connsiteY580" fmla="*/ 1644 h 10000"/>
                  <a:gd name="connsiteX581" fmla="*/ 8275 w 10000"/>
                  <a:gd name="connsiteY581" fmla="*/ 1644 h 10000"/>
                  <a:gd name="connsiteX582" fmla="*/ 8377 w 10000"/>
                  <a:gd name="connsiteY582" fmla="*/ 1652 h 10000"/>
                  <a:gd name="connsiteX583" fmla="*/ 8404 w 10000"/>
                  <a:gd name="connsiteY583" fmla="*/ 1623 h 10000"/>
                  <a:gd name="connsiteX584" fmla="*/ 8447 w 10000"/>
                  <a:gd name="connsiteY584" fmla="*/ 1602 h 10000"/>
                  <a:gd name="connsiteX585" fmla="*/ 8490 w 10000"/>
                  <a:gd name="connsiteY585" fmla="*/ 1578 h 10000"/>
                  <a:gd name="connsiteX586" fmla="*/ 8516 w 10000"/>
                  <a:gd name="connsiteY586" fmla="*/ 1557 h 10000"/>
                  <a:gd name="connsiteX587" fmla="*/ 8543 w 10000"/>
                  <a:gd name="connsiteY587" fmla="*/ 1528 h 10000"/>
                  <a:gd name="connsiteX588" fmla="*/ 8548 w 10000"/>
                  <a:gd name="connsiteY588" fmla="*/ 1499 h 10000"/>
                  <a:gd name="connsiteX589" fmla="*/ 8543 w 10000"/>
                  <a:gd name="connsiteY589" fmla="*/ 1478 h 10000"/>
                  <a:gd name="connsiteX590" fmla="*/ 8543 w 10000"/>
                  <a:gd name="connsiteY590" fmla="*/ 1454 h 10000"/>
                  <a:gd name="connsiteX591" fmla="*/ 8548 w 10000"/>
                  <a:gd name="connsiteY591" fmla="*/ 1425 h 10000"/>
                  <a:gd name="connsiteX592" fmla="*/ 8570 w 10000"/>
                  <a:gd name="connsiteY592" fmla="*/ 1383 h 10000"/>
                  <a:gd name="connsiteX593" fmla="*/ 8629 w 10000"/>
                  <a:gd name="connsiteY593" fmla="*/ 1320 h 10000"/>
                  <a:gd name="connsiteX594" fmla="*/ 8698 w 10000"/>
                  <a:gd name="connsiteY594" fmla="*/ 1256 h 10000"/>
                  <a:gd name="connsiteX595" fmla="*/ 8747 w 10000"/>
                  <a:gd name="connsiteY595" fmla="*/ 1193 h 10000"/>
                  <a:gd name="connsiteX596" fmla="*/ 8768 w 10000"/>
                  <a:gd name="connsiteY596" fmla="*/ 1148 h 10000"/>
                  <a:gd name="connsiteX597" fmla="*/ 8790 w 10000"/>
                  <a:gd name="connsiteY597" fmla="*/ 1093 h 10000"/>
                  <a:gd name="connsiteX598" fmla="*/ 8800 w 10000"/>
                  <a:gd name="connsiteY598" fmla="*/ 1037 h 10000"/>
                  <a:gd name="connsiteX599" fmla="*/ 8822 w 10000"/>
                  <a:gd name="connsiteY599" fmla="*/ 984 h 10000"/>
                  <a:gd name="connsiteX600" fmla="*/ 8843 w 10000"/>
                  <a:gd name="connsiteY600" fmla="*/ 937 h 10000"/>
                  <a:gd name="connsiteX601" fmla="*/ 8870 w 10000"/>
                  <a:gd name="connsiteY601" fmla="*/ 897 h 10000"/>
                  <a:gd name="connsiteX602" fmla="*/ 8913 w 10000"/>
                  <a:gd name="connsiteY602" fmla="*/ 868 h 10000"/>
                  <a:gd name="connsiteX603" fmla="*/ 8961 w 10000"/>
                  <a:gd name="connsiteY603" fmla="*/ 837 h 10000"/>
                  <a:gd name="connsiteX604" fmla="*/ 8993 w 10000"/>
                  <a:gd name="connsiteY604" fmla="*/ 802 h 10000"/>
                  <a:gd name="connsiteX605" fmla="*/ 9014 w 10000"/>
                  <a:gd name="connsiteY605" fmla="*/ 757 h 10000"/>
                  <a:gd name="connsiteX606" fmla="*/ 9014 w 10000"/>
                  <a:gd name="connsiteY606" fmla="*/ 723 h 10000"/>
                  <a:gd name="connsiteX607" fmla="*/ 9014 w 10000"/>
                  <a:gd name="connsiteY607" fmla="*/ 694 h 10000"/>
                  <a:gd name="connsiteX608" fmla="*/ 9009 w 10000"/>
                  <a:gd name="connsiteY608" fmla="*/ 662 h 10000"/>
                  <a:gd name="connsiteX609" fmla="*/ 9004 w 10000"/>
                  <a:gd name="connsiteY609" fmla="*/ 631 h 10000"/>
                  <a:gd name="connsiteX610" fmla="*/ 9014 w 10000"/>
                  <a:gd name="connsiteY610" fmla="*/ 594 h 10000"/>
                  <a:gd name="connsiteX611" fmla="*/ 8886 w 10000"/>
                  <a:gd name="connsiteY611" fmla="*/ 538 h 10000"/>
                  <a:gd name="connsiteX612" fmla="*/ 8757 w 10000"/>
                  <a:gd name="connsiteY612" fmla="*/ 478 h 10000"/>
                  <a:gd name="connsiteX613" fmla="*/ 8650 w 10000"/>
                  <a:gd name="connsiteY613" fmla="*/ 412 h 10000"/>
                  <a:gd name="connsiteX614" fmla="*/ 8559 w 10000"/>
                  <a:gd name="connsiteY614" fmla="*/ 338 h 10000"/>
                  <a:gd name="connsiteX615" fmla="*/ 8484 w 10000"/>
                  <a:gd name="connsiteY615" fmla="*/ 253 h 10000"/>
                  <a:gd name="connsiteX616" fmla="*/ 8399 w 10000"/>
                  <a:gd name="connsiteY616" fmla="*/ 116 h 10000"/>
                  <a:gd name="connsiteX617" fmla="*/ 8468 w 10000"/>
                  <a:gd name="connsiteY617" fmla="*/ 92 h 10000"/>
                  <a:gd name="connsiteX618" fmla="*/ 8548 w 10000"/>
                  <a:gd name="connsiteY618" fmla="*/ 82 h 10000"/>
                  <a:gd name="connsiteX619" fmla="*/ 8640 w 10000"/>
                  <a:gd name="connsiteY619" fmla="*/ 61 h 10000"/>
                  <a:gd name="connsiteX620" fmla="*/ 8698 w 10000"/>
                  <a:gd name="connsiteY620" fmla="*/ 3 h 10000"/>
                  <a:gd name="connsiteX621" fmla="*/ 8779 w 10000"/>
                  <a:gd name="connsiteY62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Lst>
                <a:rect l="l" t="t" r="r" b="b"/>
                <a:pathLst>
                  <a:path w="10000" h="10000">
                    <a:moveTo>
                      <a:pt x="8779" y="0"/>
                    </a:moveTo>
                    <a:lnTo>
                      <a:pt x="8875" y="0"/>
                    </a:lnTo>
                    <a:lnTo>
                      <a:pt x="8993" y="3"/>
                    </a:lnTo>
                    <a:lnTo>
                      <a:pt x="9111" y="11"/>
                    </a:lnTo>
                    <a:lnTo>
                      <a:pt x="9239" y="24"/>
                    </a:lnTo>
                    <a:lnTo>
                      <a:pt x="9347" y="37"/>
                    </a:lnTo>
                    <a:lnTo>
                      <a:pt x="9448" y="58"/>
                    </a:lnTo>
                    <a:lnTo>
                      <a:pt x="9513" y="79"/>
                    </a:lnTo>
                    <a:lnTo>
                      <a:pt x="9555" y="106"/>
                    </a:lnTo>
                    <a:cubicBezTo>
                      <a:pt x="9561" y="111"/>
                      <a:pt x="9566" y="116"/>
                      <a:pt x="9572" y="121"/>
                    </a:cubicBezTo>
                    <a:cubicBezTo>
                      <a:pt x="9574" y="133"/>
                      <a:pt x="9575" y="144"/>
                      <a:pt x="9577" y="156"/>
                    </a:cubicBezTo>
                    <a:cubicBezTo>
                      <a:pt x="9582" y="171"/>
                      <a:pt x="9588" y="186"/>
                      <a:pt x="9593" y="201"/>
                    </a:cubicBezTo>
                    <a:cubicBezTo>
                      <a:pt x="9597" y="217"/>
                      <a:pt x="9600" y="232"/>
                      <a:pt x="9604" y="248"/>
                    </a:cubicBezTo>
                    <a:cubicBezTo>
                      <a:pt x="9609" y="267"/>
                      <a:pt x="9615" y="285"/>
                      <a:pt x="9620" y="304"/>
                    </a:cubicBezTo>
                    <a:cubicBezTo>
                      <a:pt x="9622" y="320"/>
                      <a:pt x="9623" y="335"/>
                      <a:pt x="9625" y="351"/>
                    </a:cubicBezTo>
                    <a:cubicBezTo>
                      <a:pt x="9629" y="366"/>
                      <a:pt x="9632" y="381"/>
                      <a:pt x="9636" y="396"/>
                    </a:cubicBezTo>
                    <a:lnTo>
                      <a:pt x="9636" y="428"/>
                    </a:lnTo>
                    <a:cubicBezTo>
                      <a:pt x="9623" y="452"/>
                      <a:pt x="9611" y="475"/>
                      <a:pt x="9598" y="499"/>
                    </a:cubicBezTo>
                    <a:cubicBezTo>
                      <a:pt x="9603" y="510"/>
                      <a:pt x="9609" y="522"/>
                      <a:pt x="9614" y="533"/>
                    </a:cubicBezTo>
                    <a:cubicBezTo>
                      <a:pt x="9621" y="549"/>
                      <a:pt x="9629" y="565"/>
                      <a:pt x="9636" y="581"/>
                    </a:cubicBezTo>
                    <a:cubicBezTo>
                      <a:pt x="9645" y="597"/>
                      <a:pt x="9654" y="612"/>
                      <a:pt x="9663" y="628"/>
                    </a:cubicBezTo>
                    <a:lnTo>
                      <a:pt x="9684" y="670"/>
                    </a:lnTo>
                    <a:cubicBezTo>
                      <a:pt x="9688" y="686"/>
                      <a:pt x="9691" y="702"/>
                      <a:pt x="9695" y="718"/>
                    </a:cubicBezTo>
                    <a:lnTo>
                      <a:pt x="9695" y="768"/>
                    </a:lnTo>
                    <a:lnTo>
                      <a:pt x="9689" y="816"/>
                    </a:lnTo>
                    <a:cubicBezTo>
                      <a:pt x="9687" y="831"/>
                      <a:pt x="9686" y="845"/>
                      <a:pt x="9684" y="860"/>
                    </a:cubicBezTo>
                    <a:lnTo>
                      <a:pt x="9684" y="903"/>
                    </a:lnTo>
                    <a:cubicBezTo>
                      <a:pt x="9689" y="913"/>
                      <a:pt x="9695" y="922"/>
                      <a:pt x="9700" y="932"/>
                    </a:cubicBezTo>
                    <a:cubicBezTo>
                      <a:pt x="9713" y="940"/>
                      <a:pt x="9725" y="947"/>
                      <a:pt x="9738" y="955"/>
                    </a:cubicBezTo>
                    <a:lnTo>
                      <a:pt x="9786" y="979"/>
                    </a:lnTo>
                    <a:lnTo>
                      <a:pt x="9839" y="1000"/>
                    </a:lnTo>
                    <a:cubicBezTo>
                      <a:pt x="9855" y="1006"/>
                      <a:pt x="9872" y="1013"/>
                      <a:pt x="9888" y="1019"/>
                    </a:cubicBezTo>
                    <a:lnTo>
                      <a:pt x="9936" y="1037"/>
                    </a:lnTo>
                    <a:cubicBezTo>
                      <a:pt x="9950" y="1047"/>
                      <a:pt x="9965" y="1056"/>
                      <a:pt x="9979" y="1066"/>
                    </a:cubicBezTo>
                    <a:cubicBezTo>
                      <a:pt x="9986" y="1079"/>
                      <a:pt x="9993" y="1093"/>
                      <a:pt x="10000" y="1106"/>
                    </a:cubicBezTo>
                    <a:lnTo>
                      <a:pt x="9898" y="1198"/>
                    </a:lnTo>
                    <a:cubicBezTo>
                      <a:pt x="9871" y="1232"/>
                      <a:pt x="9845" y="1267"/>
                      <a:pt x="9818" y="1301"/>
                    </a:cubicBezTo>
                    <a:cubicBezTo>
                      <a:pt x="9797" y="1336"/>
                      <a:pt x="9775" y="1372"/>
                      <a:pt x="9754" y="1407"/>
                    </a:cubicBezTo>
                    <a:cubicBezTo>
                      <a:pt x="9732" y="1444"/>
                      <a:pt x="9711" y="1481"/>
                      <a:pt x="9689" y="1518"/>
                    </a:cubicBezTo>
                    <a:lnTo>
                      <a:pt x="9620" y="1626"/>
                    </a:lnTo>
                    <a:lnTo>
                      <a:pt x="9545" y="1731"/>
                    </a:lnTo>
                    <a:cubicBezTo>
                      <a:pt x="9532" y="1750"/>
                      <a:pt x="9520" y="1768"/>
                      <a:pt x="9507" y="1787"/>
                    </a:cubicBezTo>
                    <a:cubicBezTo>
                      <a:pt x="9496" y="1807"/>
                      <a:pt x="9486" y="1827"/>
                      <a:pt x="9475" y="1847"/>
                    </a:cubicBezTo>
                    <a:cubicBezTo>
                      <a:pt x="9468" y="1867"/>
                      <a:pt x="9461" y="1888"/>
                      <a:pt x="9454" y="1908"/>
                    </a:cubicBezTo>
                    <a:cubicBezTo>
                      <a:pt x="9441" y="1930"/>
                      <a:pt x="9429" y="1952"/>
                      <a:pt x="9416" y="1974"/>
                    </a:cubicBezTo>
                    <a:cubicBezTo>
                      <a:pt x="9404" y="1994"/>
                      <a:pt x="9391" y="2015"/>
                      <a:pt x="9379" y="2035"/>
                    </a:cubicBezTo>
                    <a:lnTo>
                      <a:pt x="9314" y="2088"/>
                    </a:lnTo>
                    <a:cubicBezTo>
                      <a:pt x="9289" y="2099"/>
                      <a:pt x="9264" y="2111"/>
                      <a:pt x="9239" y="2122"/>
                    </a:cubicBezTo>
                    <a:lnTo>
                      <a:pt x="9143" y="2146"/>
                    </a:lnTo>
                    <a:cubicBezTo>
                      <a:pt x="9107" y="2151"/>
                      <a:pt x="9072" y="2157"/>
                      <a:pt x="9036" y="2162"/>
                    </a:cubicBezTo>
                    <a:lnTo>
                      <a:pt x="8918" y="2175"/>
                    </a:lnTo>
                    <a:lnTo>
                      <a:pt x="8795" y="2185"/>
                    </a:lnTo>
                    <a:lnTo>
                      <a:pt x="8677" y="2201"/>
                    </a:lnTo>
                    <a:lnTo>
                      <a:pt x="8468" y="2220"/>
                    </a:lnTo>
                    <a:lnTo>
                      <a:pt x="8232" y="2241"/>
                    </a:lnTo>
                    <a:lnTo>
                      <a:pt x="7975" y="2251"/>
                    </a:lnTo>
                    <a:lnTo>
                      <a:pt x="7702" y="2262"/>
                    </a:lnTo>
                    <a:lnTo>
                      <a:pt x="7429" y="2264"/>
                    </a:lnTo>
                    <a:lnTo>
                      <a:pt x="7145" y="2267"/>
                    </a:lnTo>
                    <a:lnTo>
                      <a:pt x="6861" y="2267"/>
                    </a:lnTo>
                    <a:cubicBezTo>
                      <a:pt x="6863" y="2328"/>
                      <a:pt x="6865" y="2388"/>
                      <a:pt x="6867" y="2449"/>
                    </a:cubicBezTo>
                    <a:cubicBezTo>
                      <a:pt x="6876" y="2512"/>
                      <a:pt x="6884" y="2574"/>
                      <a:pt x="6893" y="2637"/>
                    </a:cubicBezTo>
                    <a:cubicBezTo>
                      <a:pt x="6907" y="2698"/>
                      <a:pt x="6922" y="2760"/>
                      <a:pt x="6936" y="2821"/>
                    </a:cubicBezTo>
                    <a:cubicBezTo>
                      <a:pt x="6954" y="2879"/>
                      <a:pt x="6972" y="2938"/>
                      <a:pt x="6990" y="2996"/>
                    </a:cubicBezTo>
                    <a:cubicBezTo>
                      <a:pt x="7013" y="3050"/>
                      <a:pt x="7036" y="3105"/>
                      <a:pt x="7059" y="3159"/>
                    </a:cubicBezTo>
                    <a:cubicBezTo>
                      <a:pt x="7082" y="3207"/>
                      <a:pt x="7106" y="3256"/>
                      <a:pt x="7129" y="3304"/>
                    </a:cubicBezTo>
                    <a:cubicBezTo>
                      <a:pt x="7145" y="3344"/>
                      <a:pt x="7161" y="3383"/>
                      <a:pt x="7177" y="3423"/>
                    </a:cubicBezTo>
                    <a:lnTo>
                      <a:pt x="7225" y="3537"/>
                    </a:lnTo>
                    <a:cubicBezTo>
                      <a:pt x="7238" y="3576"/>
                      <a:pt x="7250" y="3614"/>
                      <a:pt x="7263" y="3653"/>
                    </a:cubicBezTo>
                    <a:cubicBezTo>
                      <a:pt x="7279" y="3692"/>
                      <a:pt x="7295" y="3730"/>
                      <a:pt x="7311" y="3769"/>
                    </a:cubicBezTo>
                    <a:cubicBezTo>
                      <a:pt x="7331" y="3808"/>
                      <a:pt x="7350" y="3846"/>
                      <a:pt x="7370" y="3885"/>
                    </a:cubicBezTo>
                    <a:lnTo>
                      <a:pt x="7450" y="3980"/>
                    </a:lnTo>
                    <a:cubicBezTo>
                      <a:pt x="7477" y="4012"/>
                      <a:pt x="7504" y="4043"/>
                      <a:pt x="7531" y="4075"/>
                    </a:cubicBezTo>
                    <a:cubicBezTo>
                      <a:pt x="7561" y="4107"/>
                      <a:pt x="7592" y="4138"/>
                      <a:pt x="7622" y="4170"/>
                    </a:cubicBezTo>
                    <a:lnTo>
                      <a:pt x="7702" y="4262"/>
                    </a:lnTo>
                    <a:cubicBezTo>
                      <a:pt x="7723" y="4293"/>
                      <a:pt x="7745" y="4324"/>
                      <a:pt x="7766" y="4355"/>
                    </a:cubicBezTo>
                    <a:cubicBezTo>
                      <a:pt x="7775" y="4386"/>
                      <a:pt x="7784" y="4416"/>
                      <a:pt x="7793" y="4447"/>
                    </a:cubicBezTo>
                    <a:cubicBezTo>
                      <a:pt x="7777" y="4457"/>
                      <a:pt x="7761" y="4466"/>
                      <a:pt x="7745" y="4476"/>
                    </a:cubicBezTo>
                    <a:lnTo>
                      <a:pt x="7697" y="4503"/>
                    </a:lnTo>
                    <a:cubicBezTo>
                      <a:pt x="7681" y="4513"/>
                      <a:pt x="7665" y="4524"/>
                      <a:pt x="7649" y="4534"/>
                    </a:cubicBezTo>
                    <a:cubicBezTo>
                      <a:pt x="7635" y="4542"/>
                      <a:pt x="7620" y="4550"/>
                      <a:pt x="7606" y="4558"/>
                    </a:cubicBezTo>
                    <a:cubicBezTo>
                      <a:pt x="7593" y="4562"/>
                      <a:pt x="7581" y="4567"/>
                      <a:pt x="7568" y="4571"/>
                    </a:cubicBezTo>
                    <a:cubicBezTo>
                      <a:pt x="7541" y="4575"/>
                      <a:pt x="7515" y="4578"/>
                      <a:pt x="7488" y="4582"/>
                    </a:cubicBezTo>
                    <a:lnTo>
                      <a:pt x="7413" y="4603"/>
                    </a:lnTo>
                    <a:cubicBezTo>
                      <a:pt x="7383" y="4612"/>
                      <a:pt x="7352" y="4620"/>
                      <a:pt x="7322" y="4629"/>
                    </a:cubicBezTo>
                    <a:cubicBezTo>
                      <a:pt x="7295" y="4640"/>
                      <a:pt x="7269" y="4652"/>
                      <a:pt x="7242" y="4663"/>
                    </a:cubicBezTo>
                    <a:cubicBezTo>
                      <a:pt x="7219" y="4675"/>
                      <a:pt x="7195" y="4686"/>
                      <a:pt x="7172" y="4698"/>
                    </a:cubicBezTo>
                    <a:cubicBezTo>
                      <a:pt x="7151" y="4708"/>
                      <a:pt x="7129" y="4717"/>
                      <a:pt x="7108" y="4727"/>
                    </a:cubicBezTo>
                    <a:cubicBezTo>
                      <a:pt x="7090" y="4724"/>
                      <a:pt x="7072" y="4722"/>
                      <a:pt x="7054" y="4719"/>
                    </a:cubicBezTo>
                    <a:cubicBezTo>
                      <a:pt x="7042" y="4623"/>
                      <a:pt x="7029" y="4527"/>
                      <a:pt x="7017" y="4431"/>
                    </a:cubicBezTo>
                    <a:lnTo>
                      <a:pt x="6947" y="4431"/>
                    </a:lnTo>
                    <a:lnTo>
                      <a:pt x="6893" y="4434"/>
                    </a:lnTo>
                    <a:lnTo>
                      <a:pt x="6840" y="4434"/>
                    </a:lnTo>
                    <a:lnTo>
                      <a:pt x="6770" y="4437"/>
                    </a:lnTo>
                    <a:lnTo>
                      <a:pt x="6663" y="4442"/>
                    </a:lnTo>
                    <a:cubicBezTo>
                      <a:pt x="6659" y="4490"/>
                      <a:pt x="6656" y="4539"/>
                      <a:pt x="6652" y="4587"/>
                    </a:cubicBezTo>
                    <a:cubicBezTo>
                      <a:pt x="6649" y="4637"/>
                      <a:pt x="6645" y="4687"/>
                      <a:pt x="6642" y="4737"/>
                    </a:cubicBezTo>
                    <a:cubicBezTo>
                      <a:pt x="6640" y="4786"/>
                      <a:pt x="6638" y="4836"/>
                      <a:pt x="6636" y="4885"/>
                    </a:cubicBezTo>
                    <a:cubicBezTo>
                      <a:pt x="6629" y="4934"/>
                      <a:pt x="6622" y="4984"/>
                      <a:pt x="6615" y="5033"/>
                    </a:cubicBezTo>
                    <a:cubicBezTo>
                      <a:pt x="6601" y="5069"/>
                      <a:pt x="6586" y="5105"/>
                      <a:pt x="6572" y="5141"/>
                    </a:cubicBezTo>
                    <a:lnTo>
                      <a:pt x="6524" y="5252"/>
                    </a:lnTo>
                    <a:cubicBezTo>
                      <a:pt x="6508" y="5285"/>
                      <a:pt x="6492" y="5319"/>
                      <a:pt x="6476" y="5352"/>
                    </a:cubicBezTo>
                    <a:cubicBezTo>
                      <a:pt x="6467" y="5386"/>
                      <a:pt x="6458" y="5421"/>
                      <a:pt x="6449" y="5455"/>
                    </a:cubicBezTo>
                    <a:cubicBezTo>
                      <a:pt x="6451" y="5487"/>
                      <a:pt x="6452" y="5518"/>
                      <a:pt x="6454" y="5550"/>
                    </a:cubicBezTo>
                    <a:cubicBezTo>
                      <a:pt x="6450" y="5552"/>
                      <a:pt x="6447" y="5554"/>
                      <a:pt x="6443" y="5556"/>
                    </a:cubicBezTo>
                    <a:lnTo>
                      <a:pt x="6427" y="5556"/>
                    </a:lnTo>
                    <a:lnTo>
                      <a:pt x="6427" y="5556"/>
                    </a:lnTo>
                    <a:cubicBezTo>
                      <a:pt x="6425" y="5557"/>
                      <a:pt x="6424" y="5557"/>
                      <a:pt x="6422" y="5558"/>
                    </a:cubicBezTo>
                    <a:lnTo>
                      <a:pt x="6422" y="5566"/>
                    </a:lnTo>
                    <a:lnTo>
                      <a:pt x="6422" y="5571"/>
                    </a:lnTo>
                    <a:lnTo>
                      <a:pt x="6422" y="5582"/>
                    </a:lnTo>
                    <a:lnTo>
                      <a:pt x="6422" y="5595"/>
                    </a:lnTo>
                    <a:lnTo>
                      <a:pt x="6347" y="5682"/>
                    </a:lnTo>
                    <a:cubicBezTo>
                      <a:pt x="6327" y="5713"/>
                      <a:pt x="6308" y="5744"/>
                      <a:pt x="6288" y="5775"/>
                    </a:cubicBezTo>
                    <a:cubicBezTo>
                      <a:pt x="6279" y="5807"/>
                      <a:pt x="6270" y="5840"/>
                      <a:pt x="6261" y="5872"/>
                    </a:cubicBezTo>
                    <a:cubicBezTo>
                      <a:pt x="6258" y="5907"/>
                      <a:pt x="6254" y="5943"/>
                      <a:pt x="6251" y="5978"/>
                    </a:cubicBezTo>
                    <a:cubicBezTo>
                      <a:pt x="6246" y="6013"/>
                      <a:pt x="6240" y="6048"/>
                      <a:pt x="6235" y="6083"/>
                    </a:cubicBezTo>
                    <a:lnTo>
                      <a:pt x="6229" y="6194"/>
                    </a:lnTo>
                    <a:lnTo>
                      <a:pt x="6208" y="6302"/>
                    </a:lnTo>
                    <a:cubicBezTo>
                      <a:pt x="6195" y="6339"/>
                      <a:pt x="6183" y="6376"/>
                      <a:pt x="6170" y="6413"/>
                    </a:cubicBezTo>
                    <a:lnTo>
                      <a:pt x="5978" y="7213"/>
                    </a:lnTo>
                    <a:lnTo>
                      <a:pt x="5951" y="7300"/>
                    </a:lnTo>
                    <a:cubicBezTo>
                      <a:pt x="5946" y="7333"/>
                      <a:pt x="5940" y="7365"/>
                      <a:pt x="5935" y="7398"/>
                    </a:cubicBezTo>
                    <a:cubicBezTo>
                      <a:pt x="5933" y="7428"/>
                      <a:pt x="5931" y="7457"/>
                      <a:pt x="5929" y="7487"/>
                    </a:cubicBezTo>
                    <a:lnTo>
                      <a:pt x="5929" y="7585"/>
                    </a:lnTo>
                    <a:lnTo>
                      <a:pt x="5929" y="7672"/>
                    </a:lnTo>
                    <a:cubicBezTo>
                      <a:pt x="5924" y="7699"/>
                      <a:pt x="5918" y="7727"/>
                      <a:pt x="5913" y="7754"/>
                    </a:cubicBezTo>
                    <a:cubicBezTo>
                      <a:pt x="5908" y="7780"/>
                      <a:pt x="5902" y="7805"/>
                      <a:pt x="5897" y="7831"/>
                    </a:cubicBezTo>
                    <a:cubicBezTo>
                      <a:pt x="5886" y="7859"/>
                      <a:pt x="5876" y="7887"/>
                      <a:pt x="5865" y="7915"/>
                    </a:cubicBezTo>
                    <a:lnTo>
                      <a:pt x="5865" y="7997"/>
                    </a:lnTo>
                    <a:cubicBezTo>
                      <a:pt x="5872" y="8022"/>
                      <a:pt x="5879" y="8048"/>
                      <a:pt x="5886" y="8073"/>
                    </a:cubicBezTo>
                    <a:cubicBezTo>
                      <a:pt x="5899" y="8098"/>
                      <a:pt x="5911" y="8122"/>
                      <a:pt x="5924" y="8147"/>
                    </a:cubicBezTo>
                    <a:lnTo>
                      <a:pt x="5972" y="8216"/>
                    </a:lnTo>
                    <a:lnTo>
                      <a:pt x="6020" y="8282"/>
                    </a:lnTo>
                    <a:lnTo>
                      <a:pt x="6069" y="8343"/>
                    </a:lnTo>
                    <a:cubicBezTo>
                      <a:pt x="6092" y="8412"/>
                      <a:pt x="6115" y="8482"/>
                      <a:pt x="6138" y="8551"/>
                    </a:cubicBezTo>
                    <a:lnTo>
                      <a:pt x="6111" y="8572"/>
                    </a:lnTo>
                    <a:cubicBezTo>
                      <a:pt x="6097" y="8576"/>
                      <a:pt x="6083" y="8581"/>
                      <a:pt x="6069" y="8585"/>
                    </a:cubicBezTo>
                    <a:cubicBezTo>
                      <a:pt x="6056" y="8590"/>
                      <a:pt x="6044" y="8594"/>
                      <a:pt x="6031" y="8599"/>
                    </a:cubicBezTo>
                    <a:cubicBezTo>
                      <a:pt x="6020" y="8606"/>
                      <a:pt x="6010" y="8613"/>
                      <a:pt x="5999" y="8620"/>
                    </a:cubicBezTo>
                    <a:cubicBezTo>
                      <a:pt x="6022" y="8623"/>
                      <a:pt x="6046" y="8627"/>
                      <a:pt x="6069" y="8630"/>
                    </a:cubicBezTo>
                    <a:cubicBezTo>
                      <a:pt x="6085" y="8634"/>
                      <a:pt x="6101" y="8639"/>
                      <a:pt x="6117" y="8643"/>
                    </a:cubicBezTo>
                    <a:cubicBezTo>
                      <a:pt x="6131" y="8652"/>
                      <a:pt x="6146" y="8661"/>
                      <a:pt x="6160" y="8670"/>
                    </a:cubicBezTo>
                    <a:cubicBezTo>
                      <a:pt x="6153" y="8687"/>
                      <a:pt x="6145" y="8703"/>
                      <a:pt x="6138" y="8720"/>
                    </a:cubicBezTo>
                    <a:cubicBezTo>
                      <a:pt x="6140" y="8737"/>
                      <a:pt x="6142" y="8753"/>
                      <a:pt x="6144" y="8770"/>
                    </a:cubicBezTo>
                    <a:cubicBezTo>
                      <a:pt x="6156" y="8789"/>
                      <a:pt x="6169" y="8807"/>
                      <a:pt x="6181" y="8826"/>
                    </a:cubicBezTo>
                    <a:cubicBezTo>
                      <a:pt x="6199" y="8842"/>
                      <a:pt x="6217" y="8857"/>
                      <a:pt x="6235" y="8873"/>
                    </a:cubicBezTo>
                    <a:cubicBezTo>
                      <a:pt x="6253" y="8888"/>
                      <a:pt x="6270" y="8903"/>
                      <a:pt x="6288" y="8918"/>
                    </a:cubicBezTo>
                    <a:lnTo>
                      <a:pt x="6352" y="8952"/>
                    </a:lnTo>
                    <a:lnTo>
                      <a:pt x="6465" y="9005"/>
                    </a:lnTo>
                    <a:lnTo>
                      <a:pt x="6583" y="9063"/>
                    </a:lnTo>
                    <a:lnTo>
                      <a:pt x="6706" y="9116"/>
                    </a:lnTo>
                    <a:lnTo>
                      <a:pt x="6781" y="9140"/>
                    </a:lnTo>
                    <a:lnTo>
                      <a:pt x="6867" y="9161"/>
                    </a:lnTo>
                    <a:lnTo>
                      <a:pt x="6958" y="9179"/>
                    </a:lnTo>
                    <a:lnTo>
                      <a:pt x="7043" y="9200"/>
                    </a:lnTo>
                    <a:lnTo>
                      <a:pt x="7134" y="9224"/>
                    </a:lnTo>
                    <a:lnTo>
                      <a:pt x="7220" y="9248"/>
                    </a:lnTo>
                    <a:lnTo>
                      <a:pt x="7290" y="9279"/>
                    </a:lnTo>
                    <a:lnTo>
                      <a:pt x="7343" y="9314"/>
                    </a:lnTo>
                    <a:cubicBezTo>
                      <a:pt x="7357" y="9329"/>
                      <a:pt x="7372" y="9344"/>
                      <a:pt x="7386" y="9359"/>
                    </a:cubicBezTo>
                    <a:cubicBezTo>
                      <a:pt x="7393" y="9376"/>
                      <a:pt x="7401" y="9392"/>
                      <a:pt x="7408" y="9409"/>
                    </a:cubicBezTo>
                    <a:lnTo>
                      <a:pt x="7381" y="9433"/>
                    </a:lnTo>
                    <a:cubicBezTo>
                      <a:pt x="7374" y="9443"/>
                      <a:pt x="7366" y="9454"/>
                      <a:pt x="7359" y="9464"/>
                    </a:cubicBezTo>
                    <a:lnTo>
                      <a:pt x="7333" y="9493"/>
                    </a:lnTo>
                    <a:cubicBezTo>
                      <a:pt x="7317" y="9503"/>
                      <a:pt x="7300" y="9512"/>
                      <a:pt x="7284" y="9522"/>
                    </a:cubicBezTo>
                    <a:lnTo>
                      <a:pt x="7193" y="9546"/>
                    </a:lnTo>
                    <a:lnTo>
                      <a:pt x="7081" y="9559"/>
                    </a:lnTo>
                    <a:lnTo>
                      <a:pt x="6958" y="9562"/>
                    </a:lnTo>
                    <a:lnTo>
                      <a:pt x="6824" y="9559"/>
                    </a:lnTo>
                    <a:lnTo>
                      <a:pt x="6690" y="9551"/>
                    </a:lnTo>
                    <a:lnTo>
                      <a:pt x="6567" y="9546"/>
                    </a:lnTo>
                    <a:lnTo>
                      <a:pt x="6454" y="9538"/>
                    </a:lnTo>
                    <a:lnTo>
                      <a:pt x="6261" y="9525"/>
                    </a:lnTo>
                    <a:lnTo>
                      <a:pt x="6074" y="9493"/>
                    </a:lnTo>
                    <a:lnTo>
                      <a:pt x="5903" y="9454"/>
                    </a:lnTo>
                    <a:lnTo>
                      <a:pt x="5726" y="9401"/>
                    </a:lnTo>
                    <a:lnTo>
                      <a:pt x="5560" y="9351"/>
                    </a:lnTo>
                    <a:lnTo>
                      <a:pt x="5404" y="9295"/>
                    </a:lnTo>
                    <a:lnTo>
                      <a:pt x="5244" y="9245"/>
                    </a:lnTo>
                    <a:lnTo>
                      <a:pt x="5083" y="9250"/>
                    </a:lnTo>
                    <a:cubicBezTo>
                      <a:pt x="5062" y="9248"/>
                      <a:pt x="5040" y="9247"/>
                      <a:pt x="5019" y="9245"/>
                    </a:cubicBezTo>
                    <a:lnTo>
                      <a:pt x="4944" y="9227"/>
                    </a:lnTo>
                    <a:lnTo>
                      <a:pt x="4853" y="9211"/>
                    </a:lnTo>
                    <a:lnTo>
                      <a:pt x="4762" y="9187"/>
                    </a:lnTo>
                    <a:lnTo>
                      <a:pt x="4681" y="9163"/>
                    </a:lnTo>
                    <a:cubicBezTo>
                      <a:pt x="4660" y="9153"/>
                      <a:pt x="4638" y="9144"/>
                      <a:pt x="4617" y="9134"/>
                    </a:cubicBezTo>
                    <a:lnTo>
                      <a:pt x="4585" y="9105"/>
                    </a:lnTo>
                    <a:cubicBezTo>
                      <a:pt x="4581" y="9090"/>
                      <a:pt x="4578" y="9075"/>
                      <a:pt x="4574" y="9060"/>
                    </a:cubicBezTo>
                    <a:cubicBezTo>
                      <a:pt x="4578" y="9042"/>
                      <a:pt x="4581" y="9023"/>
                      <a:pt x="4585" y="9005"/>
                    </a:cubicBezTo>
                    <a:cubicBezTo>
                      <a:pt x="4592" y="8986"/>
                      <a:pt x="4599" y="8966"/>
                      <a:pt x="4606" y="8947"/>
                    </a:cubicBezTo>
                    <a:cubicBezTo>
                      <a:pt x="4617" y="8926"/>
                      <a:pt x="4627" y="8905"/>
                      <a:pt x="4638" y="8884"/>
                    </a:cubicBezTo>
                    <a:cubicBezTo>
                      <a:pt x="4652" y="8863"/>
                      <a:pt x="4667" y="8841"/>
                      <a:pt x="4681" y="8820"/>
                    </a:cubicBezTo>
                    <a:cubicBezTo>
                      <a:pt x="4695" y="8799"/>
                      <a:pt x="4710" y="8778"/>
                      <a:pt x="4724" y="8757"/>
                    </a:cubicBezTo>
                    <a:cubicBezTo>
                      <a:pt x="4735" y="8738"/>
                      <a:pt x="4745" y="8718"/>
                      <a:pt x="4756" y="8699"/>
                    </a:cubicBezTo>
                    <a:cubicBezTo>
                      <a:pt x="4765" y="8681"/>
                      <a:pt x="4774" y="8664"/>
                      <a:pt x="4783" y="8646"/>
                    </a:cubicBezTo>
                    <a:cubicBezTo>
                      <a:pt x="4788" y="8632"/>
                      <a:pt x="4794" y="8618"/>
                      <a:pt x="4799" y="8604"/>
                    </a:cubicBezTo>
                    <a:lnTo>
                      <a:pt x="4676" y="8572"/>
                    </a:lnTo>
                    <a:cubicBezTo>
                      <a:pt x="4647" y="8561"/>
                      <a:pt x="4619" y="8549"/>
                      <a:pt x="4590" y="8538"/>
                    </a:cubicBezTo>
                    <a:cubicBezTo>
                      <a:pt x="4572" y="8526"/>
                      <a:pt x="4555" y="8513"/>
                      <a:pt x="4537" y="8501"/>
                    </a:cubicBezTo>
                    <a:cubicBezTo>
                      <a:pt x="4524" y="8487"/>
                      <a:pt x="4512" y="8473"/>
                      <a:pt x="4499" y="8459"/>
                    </a:cubicBezTo>
                    <a:cubicBezTo>
                      <a:pt x="4495" y="8444"/>
                      <a:pt x="4492" y="8429"/>
                      <a:pt x="4488" y="8414"/>
                    </a:cubicBezTo>
                    <a:lnTo>
                      <a:pt x="4494" y="8366"/>
                    </a:lnTo>
                    <a:cubicBezTo>
                      <a:pt x="4499" y="8349"/>
                      <a:pt x="4505" y="8333"/>
                      <a:pt x="4510" y="8316"/>
                    </a:cubicBezTo>
                    <a:cubicBezTo>
                      <a:pt x="4519" y="8298"/>
                      <a:pt x="4528" y="8281"/>
                      <a:pt x="4537" y="8263"/>
                    </a:cubicBezTo>
                    <a:cubicBezTo>
                      <a:pt x="4546" y="8246"/>
                      <a:pt x="4554" y="8228"/>
                      <a:pt x="4563" y="8211"/>
                    </a:cubicBezTo>
                    <a:cubicBezTo>
                      <a:pt x="4570" y="8192"/>
                      <a:pt x="4578" y="8174"/>
                      <a:pt x="4585" y="8155"/>
                    </a:cubicBezTo>
                    <a:cubicBezTo>
                      <a:pt x="4592" y="8136"/>
                      <a:pt x="4599" y="8116"/>
                      <a:pt x="4606" y="8097"/>
                    </a:cubicBezTo>
                    <a:cubicBezTo>
                      <a:pt x="4608" y="8079"/>
                      <a:pt x="4610" y="8060"/>
                      <a:pt x="4612" y="8042"/>
                    </a:cubicBezTo>
                    <a:cubicBezTo>
                      <a:pt x="4610" y="8023"/>
                      <a:pt x="4608" y="8003"/>
                      <a:pt x="4606" y="7984"/>
                    </a:cubicBezTo>
                    <a:cubicBezTo>
                      <a:pt x="4601" y="7963"/>
                      <a:pt x="4595" y="7941"/>
                      <a:pt x="4590" y="7920"/>
                    </a:cubicBezTo>
                    <a:cubicBezTo>
                      <a:pt x="4588" y="7893"/>
                      <a:pt x="4587" y="7865"/>
                      <a:pt x="4585" y="7838"/>
                    </a:cubicBezTo>
                    <a:lnTo>
                      <a:pt x="4585" y="7746"/>
                    </a:lnTo>
                    <a:cubicBezTo>
                      <a:pt x="4587" y="7713"/>
                      <a:pt x="4588" y="7679"/>
                      <a:pt x="4590" y="7646"/>
                    </a:cubicBezTo>
                    <a:cubicBezTo>
                      <a:pt x="4595" y="7614"/>
                      <a:pt x="4601" y="7583"/>
                      <a:pt x="4606" y="7551"/>
                    </a:cubicBezTo>
                    <a:cubicBezTo>
                      <a:pt x="4613" y="7522"/>
                      <a:pt x="4621" y="7493"/>
                      <a:pt x="4628" y="7464"/>
                    </a:cubicBezTo>
                    <a:cubicBezTo>
                      <a:pt x="4633" y="7417"/>
                      <a:pt x="4639" y="7371"/>
                      <a:pt x="4644" y="7324"/>
                    </a:cubicBezTo>
                    <a:cubicBezTo>
                      <a:pt x="4649" y="7274"/>
                      <a:pt x="4655" y="7223"/>
                      <a:pt x="4660" y="7173"/>
                    </a:cubicBezTo>
                    <a:lnTo>
                      <a:pt x="4660" y="7018"/>
                    </a:lnTo>
                    <a:cubicBezTo>
                      <a:pt x="4658" y="6963"/>
                      <a:pt x="4657" y="6909"/>
                      <a:pt x="4655" y="6854"/>
                    </a:cubicBezTo>
                    <a:cubicBezTo>
                      <a:pt x="4649" y="6800"/>
                      <a:pt x="4644" y="6747"/>
                      <a:pt x="4638" y="6693"/>
                    </a:cubicBezTo>
                    <a:cubicBezTo>
                      <a:pt x="4636" y="6642"/>
                      <a:pt x="4635" y="6591"/>
                      <a:pt x="4633" y="6540"/>
                    </a:cubicBezTo>
                    <a:cubicBezTo>
                      <a:pt x="4631" y="6492"/>
                      <a:pt x="4630" y="6443"/>
                      <a:pt x="4628" y="6395"/>
                    </a:cubicBezTo>
                    <a:lnTo>
                      <a:pt x="4628" y="6310"/>
                    </a:lnTo>
                    <a:cubicBezTo>
                      <a:pt x="4630" y="6282"/>
                      <a:pt x="4631" y="6254"/>
                      <a:pt x="4633" y="6226"/>
                    </a:cubicBezTo>
                    <a:cubicBezTo>
                      <a:pt x="4637" y="6197"/>
                      <a:pt x="4640" y="6168"/>
                      <a:pt x="4644" y="6139"/>
                    </a:cubicBezTo>
                    <a:cubicBezTo>
                      <a:pt x="4649" y="6111"/>
                      <a:pt x="4655" y="6082"/>
                      <a:pt x="4660" y="6054"/>
                    </a:cubicBezTo>
                    <a:cubicBezTo>
                      <a:pt x="4665" y="6025"/>
                      <a:pt x="4671" y="5996"/>
                      <a:pt x="4676" y="5967"/>
                    </a:cubicBezTo>
                    <a:lnTo>
                      <a:pt x="4676" y="5891"/>
                    </a:lnTo>
                    <a:cubicBezTo>
                      <a:pt x="4672" y="5866"/>
                      <a:pt x="4669" y="5842"/>
                      <a:pt x="4665" y="5817"/>
                    </a:cubicBezTo>
                    <a:lnTo>
                      <a:pt x="4638" y="5751"/>
                    </a:lnTo>
                    <a:cubicBezTo>
                      <a:pt x="4620" y="5732"/>
                      <a:pt x="4603" y="5712"/>
                      <a:pt x="4585" y="5693"/>
                    </a:cubicBezTo>
                    <a:lnTo>
                      <a:pt x="4585" y="5709"/>
                    </a:lnTo>
                    <a:cubicBezTo>
                      <a:pt x="4572" y="5719"/>
                      <a:pt x="4560" y="5730"/>
                      <a:pt x="4547" y="5740"/>
                    </a:cubicBezTo>
                    <a:cubicBezTo>
                      <a:pt x="4535" y="5755"/>
                      <a:pt x="4522" y="5770"/>
                      <a:pt x="4510" y="5785"/>
                    </a:cubicBezTo>
                    <a:cubicBezTo>
                      <a:pt x="4503" y="5799"/>
                      <a:pt x="4495" y="5813"/>
                      <a:pt x="4488" y="5827"/>
                    </a:cubicBezTo>
                    <a:cubicBezTo>
                      <a:pt x="4485" y="5842"/>
                      <a:pt x="4481" y="5857"/>
                      <a:pt x="4478" y="5872"/>
                    </a:cubicBezTo>
                    <a:cubicBezTo>
                      <a:pt x="4467" y="5876"/>
                      <a:pt x="4457" y="5881"/>
                      <a:pt x="4446" y="5885"/>
                    </a:cubicBezTo>
                    <a:lnTo>
                      <a:pt x="4408" y="5914"/>
                    </a:lnTo>
                    <a:lnTo>
                      <a:pt x="4371" y="5954"/>
                    </a:lnTo>
                    <a:cubicBezTo>
                      <a:pt x="4357" y="5970"/>
                      <a:pt x="4342" y="5986"/>
                      <a:pt x="4328" y="6002"/>
                    </a:cubicBezTo>
                    <a:cubicBezTo>
                      <a:pt x="4312" y="6020"/>
                      <a:pt x="4296" y="6039"/>
                      <a:pt x="4280" y="6057"/>
                    </a:cubicBezTo>
                    <a:lnTo>
                      <a:pt x="4237" y="6112"/>
                    </a:lnTo>
                    <a:cubicBezTo>
                      <a:pt x="4226" y="6130"/>
                      <a:pt x="4216" y="6147"/>
                      <a:pt x="4205" y="6165"/>
                    </a:cubicBezTo>
                    <a:cubicBezTo>
                      <a:pt x="4191" y="6182"/>
                      <a:pt x="4176" y="6198"/>
                      <a:pt x="4162" y="6215"/>
                    </a:cubicBezTo>
                    <a:cubicBezTo>
                      <a:pt x="4123" y="6263"/>
                      <a:pt x="4083" y="6310"/>
                      <a:pt x="4044" y="6358"/>
                    </a:cubicBezTo>
                    <a:cubicBezTo>
                      <a:pt x="3999" y="6405"/>
                      <a:pt x="3955" y="6453"/>
                      <a:pt x="3910" y="6500"/>
                    </a:cubicBezTo>
                    <a:lnTo>
                      <a:pt x="3787" y="6646"/>
                    </a:lnTo>
                    <a:cubicBezTo>
                      <a:pt x="3751" y="6693"/>
                      <a:pt x="3716" y="6741"/>
                      <a:pt x="3680" y="6788"/>
                    </a:cubicBezTo>
                    <a:cubicBezTo>
                      <a:pt x="3653" y="6834"/>
                      <a:pt x="3626" y="6879"/>
                      <a:pt x="3599" y="6925"/>
                    </a:cubicBezTo>
                    <a:lnTo>
                      <a:pt x="3599" y="6928"/>
                    </a:lnTo>
                    <a:lnTo>
                      <a:pt x="3599" y="6931"/>
                    </a:lnTo>
                    <a:cubicBezTo>
                      <a:pt x="3601" y="6933"/>
                      <a:pt x="3603" y="6934"/>
                      <a:pt x="3605" y="6936"/>
                    </a:cubicBezTo>
                    <a:lnTo>
                      <a:pt x="3605" y="6941"/>
                    </a:lnTo>
                    <a:cubicBezTo>
                      <a:pt x="3610" y="6945"/>
                      <a:pt x="3616" y="6948"/>
                      <a:pt x="3621" y="6952"/>
                    </a:cubicBezTo>
                    <a:cubicBezTo>
                      <a:pt x="3601" y="6948"/>
                      <a:pt x="3582" y="6945"/>
                      <a:pt x="3562" y="6941"/>
                    </a:cubicBezTo>
                    <a:cubicBezTo>
                      <a:pt x="3553" y="6960"/>
                      <a:pt x="3544" y="6978"/>
                      <a:pt x="3535" y="6997"/>
                    </a:cubicBezTo>
                    <a:lnTo>
                      <a:pt x="3492" y="7052"/>
                    </a:lnTo>
                    <a:cubicBezTo>
                      <a:pt x="3480" y="7069"/>
                      <a:pt x="3467" y="7085"/>
                      <a:pt x="3455" y="7102"/>
                    </a:cubicBezTo>
                    <a:lnTo>
                      <a:pt x="3407" y="7150"/>
                    </a:lnTo>
                    <a:cubicBezTo>
                      <a:pt x="3394" y="7161"/>
                      <a:pt x="3382" y="7173"/>
                      <a:pt x="3369" y="7184"/>
                    </a:cubicBezTo>
                    <a:lnTo>
                      <a:pt x="3348" y="7226"/>
                    </a:lnTo>
                    <a:lnTo>
                      <a:pt x="3348" y="7266"/>
                    </a:lnTo>
                    <a:lnTo>
                      <a:pt x="3348" y="7308"/>
                    </a:lnTo>
                    <a:cubicBezTo>
                      <a:pt x="3351" y="7320"/>
                      <a:pt x="3355" y="7333"/>
                      <a:pt x="3358" y="7345"/>
                    </a:cubicBezTo>
                    <a:cubicBezTo>
                      <a:pt x="3355" y="7356"/>
                      <a:pt x="3351" y="7366"/>
                      <a:pt x="3348" y="7377"/>
                    </a:cubicBezTo>
                    <a:cubicBezTo>
                      <a:pt x="3330" y="7409"/>
                      <a:pt x="3312" y="7442"/>
                      <a:pt x="3294" y="7474"/>
                    </a:cubicBezTo>
                    <a:cubicBezTo>
                      <a:pt x="3271" y="7508"/>
                      <a:pt x="3247" y="7541"/>
                      <a:pt x="3224" y="7575"/>
                    </a:cubicBezTo>
                    <a:lnTo>
                      <a:pt x="3160" y="7672"/>
                    </a:lnTo>
                    <a:cubicBezTo>
                      <a:pt x="3142" y="7705"/>
                      <a:pt x="3125" y="7737"/>
                      <a:pt x="3107" y="7770"/>
                    </a:cubicBezTo>
                    <a:cubicBezTo>
                      <a:pt x="3093" y="7803"/>
                      <a:pt x="3078" y="7835"/>
                      <a:pt x="3064" y="7868"/>
                    </a:cubicBezTo>
                    <a:lnTo>
                      <a:pt x="3037" y="7970"/>
                    </a:lnTo>
                    <a:lnTo>
                      <a:pt x="3037" y="8076"/>
                    </a:lnTo>
                    <a:cubicBezTo>
                      <a:pt x="3048" y="8113"/>
                      <a:pt x="3058" y="8150"/>
                      <a:pt x="3069" y="8187"/>
                    </a:cubicBezTo>
                    <a:cubicBezTo>
                      <a:pt x="3073" y="8206"/>
                      <a:pt x="3076" y="8226"/>
                      <a:pt x="3080" y="8245"/>
                    </a:cubicBezTo>
                    <a:cubicBezTo>
                      <a:pt x="3075" y="8264"/>
                      <a:pt x="3069" y="8284"/>
                      <a:pt x="3064" y="8303"/>
                    </a:cubicBezTo>
                    <a:cubicBezTo>
                      <a:pt x="3053" y="8321"/>
                      <a:pt x="3043" y="8338"/>
                      <a:pt x="3032" y="8356"/>
                    </a:cubicBezTo>
                    <a:cubicBezTo>
                      <a:pt x="3018" y="8374"/>
                      <a:pt x="3003" y="8391"/>
                      <a:pt x="2989" y="8409"/>
                    </a:cubicBezTo>
                    <a:cubicBezTo>
                      <a:pt x="2980" y="8425"/>
                      <a:pt x="2971" y="8440"/>
                      <a:pt x="2962" y="8456"/>
                    </a:cubicBezTo>
                    <a:cubicBezTo>
                      <a:pt x="2955" y="8469"/>
                      <a:pt x="2948" y="8483"/>
                      <a:pt x="2941" y="8496"/>
                    </a:cubicBezTo>
                    <a:cubicBezTo>
                      <a:pt x="2943" y="8507"/>
                      <a:pt x="2944" y="8519"/>
                      <a:pt x="2946" y="8530"/>
                    </a:cubicBezTo>
                    <a:lnTo>
                      <a:pt x="3198" y="8767"/>
                    </a:lnTo>
                    <a:lnTo>
                      <a:pt x="3198" y="8836"/>
                    </a:lnTo>
                    <a:lnTo>
                      <a:pt x="3171" y="8884"/>
                    </a:lnTo>
                    <a:lnTo>
                      <a:pt x="3133" y="8934"/>
                    </a:lnTo>
                    <a:cubicBezTo>
                      <a:pt x="3119" y="8952"/>
                      <a:pt x="3105" y="8971"/>
                      <a:pt x="3091" y="8989"/>
                    </a:cubicBezTo>
                    <a:cubicBezTo>
                      <a:pt x="3078" y="9008"/>
                      <a:pt x="3066" y="9026"/>
                      <a:pt x="3053" y="9045"/>
                    </a:cubicBezTo>
                    <a:cubicBezTo>
                      <a:pt x="3041" y="9062"/>
                      <a:pt x="3028" y="9080"/>
                      <a:pt x="3016" y="9097"/>
                    </a:cubicBezTo>
                    <a:cubicBezTo>
                      <a:pt x="3009" y="9113"/>
                      <a:pt x="3001" y="9129"/>
                      <a:pt x="2994" y="9145"/>
                    </a:cubicBezTo>
                    <a:cubicBezTo>
                      <a:pt x="2996" y="9158"/>
                      <a:pt x="2997" y="9171"/>
                      <a:pt x="2999" y="9184"/>
                    </a:cubicBezTo>
                    <a:cubicBezTo>
                      <a:pt x="3013" y="9213"/>
                      <a:pt x="3028" y="9243"/>
                      <a:pt x="3042" y="9272"/>
                    </a:cubicBezTo>
                    <a:lnTo>
                      <a:pt x="3107" y="9364"/>
                    </a:lnTo>
                    <a:lnTo>
                      <a:pt x="3176" y="9454"/>
                    </a:lnTo>
                    <a:cubicBezTo>
                      <a:pt x="3197" y="9486"/>
                      <a:pt x="3219" y="9517"/>
                      <a:pt x="3240" y="9549"/>
                    </a:cubicBezTo>
                    <a:cubicBezTo>
                      <a:pt x="3256" y="9581"/>
                      <a:pt x="3273" y="9612"/>
                      <a:pt x="3289" y="9644"/>
                    </a:cubicBezTo>
                    <a:cubicBezTo>
                      <a:pt x="3300" y="9676"/>
                      <a:pt x="3310" y="9709"/>
                      <a:pt x="3321" y="9741"/>
                    </a:cubicBezTo>
                    <a:cubicBezTo>
                      <a:pt x="3323" y="9774"/>
                      <a:pt x="3324" y="9806"/>
                      <a:pt x="3326" y="9839"/>
                    </a:cubicBezTo>
                    <a:cubicBezTo>
                      <a:pt x="3317" y="9872"/>
                      <a:pt x="3308" y="9906"/>
                      <a:pt x="3299" y="9939"/>
                    </a:cubicBezTo>
                    <a:lnTo>
                      <a:pt x="3160" y="9974"/>
                    </a:lnTo>
                    <a:lnTo>
                      <a:pt x="3016" y="9992"/>
                    </a:lnTo>
                    <a:lnTo>
                      <a:pt x="2855" y="10000"/>
                    </a:lnTo>
                    <a:lnTo>
                      <a:pt x="2700" y="9997"/>
                    </a:lnTo>
                    <a:lnTo>
                      <a:pt x="2539" y="9979"/>
                    </a:lnTo>
                    <a:lnTo>
                      <a:pt x="2384" y="9955"/>
                    </a:lnTo>
                    <a:lnTo>
                      <a:pt x="2239" y="9921"/>
                    </a:lnTo>
                    <a:lnTo>
                      <a:pt x="2105" y="9881"/>
                    </a:lnTo>
                    <a:cubicBezTo>
                      <a:pt x="2066" y="9865"/>
                      <a:pt x="2026" y="9850"/>
                      <a:pt x="1987" y="9834"/>
                    </a:cubicBezTo>
                    <a:lnTo>
                      <a:pt x="1901" y="9781"/>
                    </a:lnTo>
                    <a:lnTo>
                      <a:pt x="1837" y="9723"/>
                    </a:lnTo>
                    <a:lnTo>
                      <a:pt x="1837" y="9514"/>
                    </a:lnTo>
                    <a:cubicBezTo>
                      <a:pt x="1828" y="9503"/>
                      <a:pt x="1819" y="9491"/>
                      <a:pt x="1810" y="9480"/>
                    </a:cubicBezTo>
                    <a:cubicBezTo>
                      <a:pt x="1798" y="9465"/>
                      <a:pt x="1785" y="9450"/>
                      <a:pt x="1773" y="9435"/>
                    </a:cubicBezTo>
                    <a:cubicBezTo>
                      <a:pt x="1764" y="9417"/>
                      <a:pt x="1755" y="9400"/>
                      <a:pt x="1746" y="9382"/>
                    </a:cubicBezTo>
                    <a:lnTo>
                      <a:pt x="1725" y="9316"/>
                    </a:lnTo>
                    <a:lnTo>
                      <a:pt x="1725" y="9248"/>
                    </a:lnTo>
                    <a:cubicBezTo>
                      <a:pt x="1732" y="9224"/>
                      <a:pt x="1739" y="9201"/>
                      <a:pt x="1746" y="9177"/>
                    </a:cubicBezTo>
                    <a:cubicBezTo>
                      <a:pt x="1751" y="9160"/>
                      <a:pt x="1757" y="9143"/>
                      <a:pt x="1762" y="9126"/>
                    </a:cubicBezTo>
                    <a:lnTo>
                      <a:pt x="1762" y="9071"/>
                    </a:lnTo>
                    <a:cubicBezTo>
                      <a:pt x="1755" y="9052"/>
                      <a:pt x="1748" y="9032"/>
                      <a:pt x="1741" y="9013"/>
                    </a:cubicBezTo>
                    <a:cubicBezTo>
                      <a:pt x="1736" y="8993"/>
                      <a:pt x="1730" y="8972"/>
                      <a:pt x="1725" y="8952"/>
                    </a:cubicBezTo>
                    <a:cubicBezTo>
                      <a:pt x="1721" y="8929"/>
                      <a:pt x="1718" y="8907"/>
                      <a:pt x="1714" y="8884"/>
                    </a:cubicBezTo>
                    <a:lnTo>
                      <a:pt x="1714" y="8810"/>
                    </a:lnTo>
                    <a:cubicBezTo>
                      <a:pt x="1721" y="8784"/>
                      <a:pt x="1728" y="8759"/>
                      <a:pt x="1735" y="8733"/>
                    </a:cubicBezTo>
                    <a:lnTo>
                      <a:pt x="1762" y="8667"/>
                    </a:lnTo>
                    <a:cubicBezTo>
                      <a:pt x="1775" y="8647"/>
                      <a:pt x="1787" y="8626"/>
                      <a:pt x="1800" y="8606"/>
                    </a:cubicBezTo>
                    <a:cubicBezTo>
                      <a:pt x="1812" y="8586"/>
                      <a:pt x="1825" y="8566"/>
                      <a:pt x="1837" y="8546"/>
                    </a:cubicBezTo>
                    <a:cubicBezTo>
                      <a:pt x="1848" y="8521"/>
                      <a:pt x="1858" y="8497"/>
                      <a:pt x="1869" y="8472"/>
                    </a:cubicBezTo>
                    <a:lnTo>
                      <a:pt x="1869" y="7820"/>
                    </a:lnTo>
                    <a:lnTo>
                      <a:pt x="1998" y="7020"/>
                    </a:lnTo>
                    <a:cubicBezTo>
                      <a:pt x="2085" y="6872"/>
                      <a:pt x="2173" y="6725"/>
                      <a:pt x="2260" y="6577"/>
                    </a:cubicBezTo>
                    <a:cubicBezTo>
                      <a:pt x="2265" y="6458"/>
                      <a:pt x="2271" y="6340"/>
                      <a:pt x="2276" y="6221"/>
                    </a:cubicBezTo>
                    <a:lnTo>
                      <a:pt x="2453" y="5735"/>
                    </a:lnTo>
                    <a:lnTo>
                      <a:pt x="2501" y="5606"/>
                    </a:lnTo>
                    <a:cubicBezTo>
                      <a:pt x="2514" y="5565"/>
                      <a:pt x="2526" y="5525"/>
                      <a:pt x="2539" y="5484"/>
                    </a:cubicBezTo>
                    <a:cubicBezTo>
                      <a:pt x="2546" y="5444"/>
                      <a:pt x="2553" y="5403"/>
                      <a:pt x="2560" y="5363"/>
                    </a:cubicBezTo>
                    <a:cubicBezTo>
                      <a:pt x="2571" y="5324"/>
                      <a:pt x="2581" y="5286"/>
                      <a:pt x="2592" y="5247"/>
                    </a:cubicBezTo>
                    <a:lnTo>
                      <a:pt x="2598" y="5202"/>
                    </a:lnTo>
                    <a:lnTo>
                      <a:pt x="2592" y="5154"/>
                    </a:lnTo>
                    <a:cubicBezTo>
                      <a:pt x="2590" y="5138"/>
                      <a:pt x="2589" y="5123"/>
                      <a:pt x="2587" y="5107"/>
                    </a:cubicBezTo>
                    <a:lnTo>
                      <a:pt x="2587" y="5059"/>
                    </a:lnTo>
                    <a:cubicBezTo>
                      <a:pt x="2596" y="5044"/>
                      <a:pt x="2605" y="5030"/>
                      <a:pt x="2614" y="5015"/>
                    </a:cubicBezTo>
                    <a:lnTo>
                      <a:pt x="2592" y="5015"/>
                    </a:lnTo>
                    <a:lnTo>
                      <a:pt x="2587" y="5015"/>
                    </a:lnTo>
                    <a:lnTo>
                      <a:pt x="2582" y="5015"/>
                    </a:lnTo>
                    <a:lnTo>
                      <a:pt x="2582" y="5020"/>
                    </a:lnTo>
                    <a:lnTo>
                      <a:pt x="2571" y="5020"/>
                    </a:lnTo>
                    <a:lnTo>
                      <a:pt x="2571" y="5015"/>
                    </a:lnTo>
                    <a:cubicBezTo>
                      <a:pt x="2569" y="5014"/>
                      <a:pt x="2568" y="5013"/>
                      <a:pt x="2566" y="5012"/>
                    </a:cubicBezTo>
                    <a:cubicBezTo>
                      <a:pt x="2564" y="5009"/>
                      <a:pt x="2562" y="5007"/>
                      <a:pt x="2560" y="5004"/>
                    </a:cubicBezTo>
                    <a:lnTo>
                      <a:pt x="2566" y="4980"/>
                    </a:lnTo>
                    <a:cubicBezTo>
                      <a:pt x="2559" y="4975"/>
                      <a:pt x="2551" y="4969"/>
                      <a:pt x="2544" y="4964"/>
                    </a:cubicBezTo>
                    <a:lnTo>
                      <a:pt x="2517" y="4946"/>
                    </a:lnTo>
                    <a:cubicBezTo>
                      <a:pt x="2503" y="4942"/>
                      <a:pt x="2489" y="4937"/>
                      <a:pt x="2475" y="4933"/>
                    </a:cubicBezTo>
                    <a:cubicBezTo>
                      <a:pt x="2464" y="4928"/>
                      <a:pt x="2453" y="4922"/>
                      <a:pt x="2442" y="4917"/>
                    </a:cubicBezTo>
                    <a:cubicBezTo>
                      <a:pt x="2435" y="4913"/>
                      <a:pt x="2428" y="4908"/>
                      <a:pt x="2421" y="4904"/>
                    </a:cubicBezTo>
                    <a:lnTo>
                      <a:pt x="2421" y="4605"/>
                    </a:lnTo>
                    <a:cubicBezTo>
                      <a:pt x="2425" y="4443"/>
                      <a:pt x="2428" y="4282"/>
                      <a:pt x="2432" y="4120"/>
                    </a:cubicBezTo>
                    <a:cubicBezTo>
                      <a:pt x="2439" y="4085"/>
                      <a:pt x="2446" y="4049"/>
                      <a:pt x="2453" y="4014"/>
                    </a:cubicBezTo>
                    <a:cubicBezTo>
                      <a:pt x="2451" y="3980"/>
                      <a:pt x="2450" y="3945"/>
                      <a:pt x="2448" y="3911"/>
                    </a:cubicBezTo>
                    <a:cubicBezTo>
                      <a:pt x="2443" y="3877"/>
                      <a:pt x="2437" y="3842"/>
                      <a:pt x="2432" y="3808"/>
                    </a:cubicBezTo>
                    <a:cubicBezTo>
                      <a:pt x="2425" y="3773"/>
                      <a:pt x="2417" y="3738"/>
                      <a:pt x="2410" y="3703"/>
                    </a:cubicBezTo>
                    <a:cubicBezTo>
                      <a:pt x="2414" y="3668"/>
                      <a:pt x="2417" y="3632"/>
                      <a:pt x="2421" y="3597"/>
                    </a:cubicBezTo>
                    <a:cubicBezTo>
                      <a:pt x="2425" y="3558"/>
                      <a:pt x="2428" y="3520"/>
                      <a:pt x="2432" y="3481"/>
                    </a:cubicBezTo>
                    <a:cubicBezTo>
                      <a:pt x="2437" y="3441"/>
                      <a:pt x="2443" y="3402"/>
                      <a:pt x="2448" y="3362"/>
                    </a:cubicBezTo>
                    <a:cubicBezTo>
                      <a:pt x="2450" y="3321"/>
                      <a:pt x="2451" y="3279"/>
                      <a:pt x="2453" y="3238"/>
                    </a:cubicBezTo>
                    <a:cubicBezTo>
                      <a:pt x="2451" y="3199"/>
                      <a:pt x="2450" y="3161"/>
                      <a:pt x="2448" y="3122"/>
                    </a:cubicBezTo>
                    <a:lnTo>
                      <a:pt x="2421" y="3017"/>
                    </a:lnTo>
                    <a:cubicBezTo>
                      <a:pt x="2401" y="2912"/>
                      <a:pt x="2382" y="2808"/>
                      <a:pt x="2362" y="2703"/>
                    </a:cubicBezTo>
                    <a:cubicBezTo>
                      <a:pt x="2358" y="2720"/>
                      <a:pt x="2355" y="2736"/>
                      <a:pt x="2351" y="2753"/>
                    </a:cubicBezTo>
                    <a:lnTo>
                      <a:pt x="2314" y="2790"/>
                    </a:lnTo>
                    <a:cubicBezTo>
                      <a:pt x="2303" y="2800"/>
                      <a:pt x="2293" y="2811"/>
                      <a:pt x="2282" y="2821"/>
                    </a:cubicBezTo>
                    <a:lnTo>
                      <a:pt x="2255" y="2848"/>
                    </a:lnTo>
                    <a:cubicBezTo>
                      <a:pt x="2250" y="2858"/>
                      <a:pt x="2244" y="2867"/>
                      <a:pt x="2239" y="2877"/>
                    </a:cubicBezTo>
                    <a:cubicBezTo>
                      <a:pt x="2238" y="2886"/>
                      <a:pt x="2237" y="2894"/>
                      <a:pt x="2236" y="2903"/>
                    </a:cubicBezTo>
                    <a:lnTo>
                      <a:pt x="2217" y="2922"/>
                    </a:lnTo>
                    <a:cubicBezTo>
                      <a:pt x="2206" y="2933"/>
                      <a:pt x="2196" y="2945"/>
                      <a:pt x="2185" y="2956"/>
                    </a:cubicBezTo>
                    <a:lnTo>
                      <a:pt x="2148" y="2996"/>
                    </a:lnTo>
                    <a:cubicBezTo>
                      <a:pt x="2141" y="3011"/>
                      <a:pt x="2133" y="3025"/>
                      <a:pt x="2126" y="3040"/>
                    </a:cubicBezTo>
                    <a:lnTo>
                      <a:pt x="2105" y="3088"/>
                    </a:lnTo>
                    <a:cubicBezTo>
                      <a:pt x="2101" y="3100"/>
                      <a:pt x="2098" y="3113"/>
                      <a:pt x="2094" y="3125"/>
                    </a:cubicBezTo>
                    <a:cubicBezTo>
                      <a:pt x="2092" y="3135"/>
                      <a:pt x="2091" y="3144"/>
                      <a:pt x="2089" y="3154"/>
                    </a:cubicBezTo>
                    <a:cubicBezTo>
                      <a:pt x="2085" y="3157"/>
                      <a:pt x="2082" y="3161"/>
                      <a:pt x="2078" y="3164"/>
                    </a:cubicBezTo>
                    <a:lnTo>
                      <a:pt x="1971" y="3215"/>
                    </a:lnTo>
                    <a:lnTo>
                      <a:pt x="1869" y="3257"/>
                    </a:lnTo>
                    <a:lnTo>
                      <a:pt x="1773" y="3296"/>
                    </a:lnTo>
                    <a:cubicBezTo>
                      <a:pt x="1741" y="3308"/>
                      <a:pt x="1708" y="3319"/>
                      <a:pt x="1676" y="3331"/>
                    </a:cubicBezTo>
                    <a:lnTo>
                      <a:pt x="1559" y="3362"/>
                    </a:lnTo>
                    <a:lnTo>
                      <a:pt x="1414" y="3389"/>
                    </a:lnTo>
                    <a:lnTo>
                      <a:pt x="1296" y="3399"/>
                    </a:lnTo>
                    <a:lnTo>
                      <a:pt x="1194" y="3391"/>
                    </a:lnTo>
                    <a:lnTo>
                      <a:pt x="1093" y="3376"/>
                    </a:lnTo>
                    <a:lnTo>
                      <a:pt x="1007" y="3344"/>
                    </a:lnTo>
                    <a:cubicBezTo>
                      <a:pt x="978" y="3333"/>
                      <a:pt x="950" y="3321"/>
                      <a:pt x="921" y="3310"/>
                    </a:cubicBezTo>
                    <a:cubicBezTo>
                      <a:pt x="896" y="3297"/>
                      <a:pt x="871" y="3283"/>
                      <a:pt x="846" y="3270"/>
                    </a:cubicBezTo>
                    <a:lnTo>
                      <a:pt x="777" y="3225"/>
                    </a:lnTo>
                    <a:cubicBezTo>
                      <a:pt x="757" y="3211"/>
                      <a:pt x="738" y="3197"/>
                      <a:pt x="718" y="3183"/>
                    </a:cubicBezTo>
                    <a:cubicBezTo>
                      <a:pt x="700" y="3171"/>
                      <a:pt x="682" y="3158"/>
                      <a:pt x="664" y="3146"/>
                    </a:cubicBezTo>
                    <a:cubicBezTo>
                      <a:pt x="650" y="3135"/>
                      <a:pt x="635" y="3125"/>
                      <a:pt x="621" y="3114"/>
                    </a:cubicBezTo>
                    <a:cubicBezTo>
                      <a:pt x="609" y="3108"/>
                      <a:pt x="596" y="3102"/>
                      <a:pt x="584" y="3096"/>
                    </a:cubicBezTo>
                    <a:cubicBezTo>
                      <a:pt x="548" y="3075"/>
                      <a:pt x="513" y="3053"/>
                      <a:pt x="477" y="3032"/>
                    </a:cubicBezTo>
                    <a:lnTo>
                      <a:pt x="386" y="2959"/>
                    </a:lnTo>
                    <a:lnTo>
                      <a:pt x="311" y="2869"/>
                    </a:lnTo>
                    <a:cubicBezTo>
                      <a:pt x="293" y="2837"/>
                      <a:pt x="275" y="2806"/>
                      <a:pt x="257" y="2774"/>
                    </a:cubicBezTo>
                    <a:cubicBezTo>
                      <a:pt x="243" y="2739"/>
                      <a:pt x="228" y="2703"/>
                      <a:pt x="214" y="2668"/>
                    </a:cubicBezTo>
                    <a:cubicBezTo>
                      <a:pt x="209" y="2631"/>
                      <a:pt x="203" y="2594"/>
                      <a:pt x="198" y="2557"/>
                    </a:cubicBezTo>
                    <a:lnTo>
                      <a:pt x="198" y="2449"/>
                    </a:lnTo>
                    <a:lnTo>
                      <a:pt x="225" y="2341"/>
                    </a:lnTo>
                    <a:cubicBezTo>
                      <a:pt x="230" y="2324"/>
                      <a:pt x="236" y="2308"/>
                      <a:pt x="241" y="2291"/>
                    </a:cubicBezTo>
                    <a:cubicBezTo>
                      <a:pt x="239" y="2275"/>
                      <a:pt x="238" y="2259"/>
                      <a:pt x="236" y="2243"/>
                    </a:cubicBezTo>
                    <a:lnTo>
                      <a:pt x="236" y="2196"/>
                    </a:lnTo>
                    <a:lnTo>
                      <a:pt x="236" y="2151"/>
                    </a:lnTo>
                    <a:cubicBezTo>
                      <a:pt x="239" y="2139"/>
                      <a:pt x="243" y="2126"/>
                      <a:pt x="246" y="2114"/>
                    </a:cubicBezTo>
                    <a:cubicBezTo>
                      <a:pt x="228" y="2087"/>
                      <a:pt x="211" y="2059"/>
                      <a:pt x="193" y="2032"/>
                    </a:cubicBezTo>
                    <a:cubicBezTo>
                      <a:pt x="172" y="2002"/>
                      <a:pt x="150" y="1972"/>
                      <a:pt x="129" y="1942"/>
                    </a:cubicBezTo>
                    <a:cubicBezTo>
                      <a:pt x="111" y="1911"/>
                      <a:pt x="93" y="1881"/>
                      <a:pt x="75" y="1850"/>
                    </a:cubicBezTo>
                    <a:lnTo>
                      <a:pt x="27" y="1760"/>
                    </a:lnTo>
                    <a:cubicBezTo>
                      <a:pt x="18" y="1730"/>
                      <a:pt x="9" y="1701"/>
                      <a:pt x="0" y="1671"/>
                    </a:cubicBezTo>
                    <a:lnTo>
                      <a:pt x="107" y="1618"/>
                    </a:lnTo>
                    <a:lnTo>
                      <a:pt x="257" y="1576"/>
                    </a:lnTo>
                    <a:lnTo>
                      <a:pt x="412" y="1541"/>
                    </a:lnTo>
                    <a:lnTo>
                      <a:pt x="595" y="1518"/>
                    </a:lnTo>
                    <a:lnTo>
                      <a:pt x="777" y="1507"/>
                    </a:lnTo>
                    <a:cubicBezTo>
                      <a:pt x="793" y="1512"/>
                      <a:pt x="809" y="1518"/>
                      <a:pt x="825" y="1523"/>
                    </a:cubicBezTo>
                    <a:cubicBezTo>
                      <a:pt x="843" y="1526"/>
                      <a:pt x="860" y="1530"/>
                      <a:pt x="878" y="1533"/>
                    </a:cubicBezTo>
                    <a:cubicBezTo>
                      <a:pt x="898" y="1536"/>
                      <a:pt x="917" y="1538"/>
                      <a:pt x="937" y="1541"/>
                    </a:cubicBezTo>
                    <a:cubicBezTo>
                      <a:pt x="955" y="1545"/>
                      <a:pt x="973" y="1550"/>
                      <a:pt x="991" y="1554"/>
                    </a:cubicBezTo>
                    <a:cubicBezTo>
                      <a:pt x="1007" y="1561"/>
                      <a:pt x="1023" y="1569"/>
                      <a:pt x="1039" y="1576"/>
                    </a:cubicBezTo>
                    <a:lnTo>
                      <a:pt x="1093" y="1615"/>
                    </a:lnTo>
                    <a:cubicBezTo>
                      <a:pt x="1105" y="1630"/>
                      <a:pt x="1118" y="1645"/>
                      <a:pt x="1130" y="1660"/>
                    </a:cubicBezTo>
                    <a:lnTo>
                      <a:pt x="1087" y="1694"/>
                    </a:lnTo>
                    <a:cubicBezTo>
                      <a:pt x="1082" y="1706"/>
                      <a:pt x="1076" y="1717"/>
                      <a:pt x="1071" y="1729"/>
                    </a:cubicBezTo>
                    <a:cubicBezTo>
                      <a:pt x="1076" y="1740"/>
                      <a:pt x="1082" y="1752"/>
                      <a:pt x="1087" y="1763"/>
                    </a:cubicBezTo>
                    <a:cubicBezTo>
                      <a:pt x="1092" y="1774"/>
                      <a:pt x="1098" y="1786"/>
                      <a:pt x="1103" y="1797"/>
                    </a:cubicBezTo>
                    <a:cubicBezTo>
                      <a:pt x="1107" y="1809"/>
                      <a:pt x="1110" y="1822"/>
                      <a:pt x="1114" y="1834"/>
                    </a:cubicBezTo>
                    <a:cubicBezTo>
                      <a:pt x="1112" y="1846"/>
                      <a:pt x="1111" y="1859"/>
                      <a:pt x="1109" y="1871"/>
                    </a:cubicBezTo>
                    <a:cubicBezTo>
                      <a:pt x="1096" y="1885"/>
                      <a:pt x="1084" y="1899"/>
                      <a:pt x="1071" y="1913"/>
                    </a:cubicBezTo>
                    <a:lnTo>
                      <a:pt x="900" y="1948"/>
                    </a:lnTo>
                    <a:lnTo>
                      <a:pt x="900" y="1985"/>
                    </a:lnTo>
                    <a:cubicBezTo>
                      <a:pt x="902" y="1997"/>
                      <a:pt x="903" y="2010"/>
                      <a:pt x="905" y="2022"/>
                    </a:cubicBezTo>
                    <a:cubicBezTo>
                      <a:pt x="909" y="2036"/>
                      <a:pt x="912" y="2050"/>
                      <a:pt x="916" y="2064"/>
                    </a:cubicBezTo>
                    <a:lnTo>
                      <a:pt x="916" y="2103"/>
                    </a:lnTo>
                    <a:cubicBezTo>
                      <a:pt x="912" y="2116"/>
                      <a:pt x="909" y="2130"/>
                      <a:pt x="905" y="2143"/>
                    </a:cubicBezTo>
                    <a:cubicBezTo>
                      <a:pt x="900" y="2154"/>
                      <a:pt x="894" y="2164"/>
                      <a:pt x="889" y="2175"/>
                    </a:cubicBezTo>
                    <a:cubicBezTo>
                      <a:pt x="875" y="2184"/>
                      <a:pt x="860" y="2192"/>
                      <a:pt x="846" y="2201"/>
                    </a:cubicBezTo>
                    <a:lnTo>
                      <a:pt x="889" y="2241"/>
                    </a:lnTo>
                    <a:cubicBezTo>
                      <a:pt x="905" y="2253"/>
                      <a:pt x="921" y="2266"/>
                      <a:pt x="937" y="2278"/>
                    </a:cubicBezTo>
                    <a:cubicBezTo>
                      <a:pt x="955" y="2289"/>
                      <a:pt x="973" y="2301"/>
                      <a:pt x="991" y="2312"/>
                    </a:cubicBezTo>
                    <a:lnTo>
                      <a:pt x="1044" y="2336"/>
                    </a:lnTo>
                    <a:cubicBezTo>
                      <a:pt x="1060" y="2339"/>
                      <a:pt x="1077" y="2343"/>
                      <a:pt x="1093" y="2346"/>
                    </a:cubicBezTo>
                    <a:cubicBezTo>
                      <a:pt x="1105" y="2337"/>
                      <a:pt x="1118" y="2329"/>
                      <a:pt x="1130" y="2320"/>
                    </a:cubicBezTo>
                    <a:lnTo>
                      <a:pt x="1157" y="2275"/>
                    </a:lnTo>
                    <a:cubicBezTo>
                      <a:pt x="1169" y="2257"/>
                      <a:pt x="1182" y="2238"/>
                      <a:pt x="1194" y="2220"/>
                    </a:cubicBezTo>
                    <a:cubicBezTo>
                      <a:pt x="1205" y="2199"/>
                      <a:pt x="1216" y="2177"/>
                      <a:pt x="1227" y="2156"/>
                    </a:cubicBezTo>
                    <a:cubicBezTo>
                      <a:pt x="1234" y="2133"/>
                      <a:pt x="1241" y="2111"/>
                      <a:pt x="1248" y="2088"/>
                    </a:cubicBezTo>
                    <a:lnTo>
                      <a:pt x="1275" y="2022"/>
                    </a:lnTo>
                    <a:cubicBezTo>
                      <a:pt x="1280" y="2002"/>
                      <a:pt x="1286" y="1981"/>
                      <a:pt x="1291" y="1961"/>
                    </a:cubicBezTo>
                    <a:cubicBezTo>
                      <a:pt x="1293" y="1945"/>
                      <a:pt x="1294" y="1929"/>
                      <a:pt x="1296" y="1913"/>
                    </a:cubicBezTo>
                    <a:cubicBezTo>
                      <a:pt x="1294" y="1902"/>
                      <a:pt x="1293" y="1890"/>
                      <a:pt x="1291" y="1879"/>
                    </a:cubicBezTo>
                    <a:lnTo>
                      <a:pt x="1318" y="1876"/>
                    </a:lnTo>
                    <a:cubicBezTo>
                      <a:pt x="1321" y="1874"/>
                      <a:pt x="1325" y="1873"/>
                      <a:pt x="1328" y="1871"/>
                    </a:cubicBezTo>
                    <a:cubicBezTo>
                      <a:pt x="1333" y="1869"/>
                      <a:pt x="1339" y="1868"/>
                      <a:pt x="1344" y="1866"/>
                    </a:cubicBezTo>
                    <a:cubicBezTo>
                      <a:pt x="1346" y="1864"/>
                      <a:pt x="1348" y="1863"/>
                      <a:pt x="1350" y="1861"/>
                    </a:cubicBezTo>
                    <a:cubicBezTo>
                      <a:pt x="1353" y="1859"/>
                      <a:pt x="1357" y="1857"/>
                      <a:pt x="1360" y="1855"/>
                    </a:cubicBezTo>
                    <a:cubicBezTo>
                      <a:pt x="1362" y="1852"/>
                      <a:pt x="1364" y="1850"/>
                      <a:pt x="1366" y="1847"/>
                    </a:cubicBezTo>
                    <a:cubicBezTo>
                      <a:pt x="1370" y="1843"/>
                      <a:pt x="1373" y="1838"/>
                      <a:pt x="1377" y="1834"/>
                    </a:cubicBezTo>
                    <a:cubicBezTo>
                      <a:pt x="1373" y="1823"/>
                      <a:pt x="1370" y="1811"/>
                      <a:pt x="1366" y="1800"/>
                    </a:cubicBezTo>
                    <a:cubicBezTo>
                      <a:pt x="1370" y="1784"/>
                      <a:pt x="1373" y="1768"/>
                      <a:pt x="1377" y="1752"/>
                    </a:cubicBezTo>
                    <a:cubicBezTo>
                      <a:pt x="1384" y="1735"/>
                      <a:pt x="1391" y="1719"/>
                      <a:pt x="1398" y="1702"/>
                    </a:cubicBezTo>
                    <a:cubicBezTo>
                      <a:pt x="1409" y="1685"/>
                      <a:pt x="1419" y="1669"/>
                      <a:pt x="1430" y="1652"/>
                    </a:cubicBezTo>
                    <a:cubicBezTo>
                      <a:pt x="1441" y="1639"/>
                      <a:pt x="1451" y="1626"/>
                      <a:pt x="1462" y="1613"/>
                    </a:cubicBezTo>
                    <a:cubicBezTo>
                      <a:pt x="1476" y="1602"/>
                      <a:pt x="1491" y="1592"/>
                      <a:pt x="1505" y="1581"/>
                    </a:cubicBezTo>
                    <a:lnTo>
                      <a:pt x="1575" y="1554"/>
                    </a:lnTo>
                    <a:lnTo>
                      <a:pt x="1666" y="1536"/>
                    </a:lnTo>
                    <a:cubicBezTo>
                      <a:pt x="1698" y="1533"/>
                      <a:pt x="1730" y="1531"/>
                      <a:pt x="1762" y="1528"/>
                    </a:cubicBezTo>
                    <a:lnTo>
                      <a:pt x="1864" y="1518"/>
                    </a:lnTo>
                    <a:lnTo>
                      <a:pt x="1971" y="1507"/>
                    </a:lnTo>
                    <a:lnTo>
                      <a:pt x="2067" y="1486"/>
                    </a:lnTo>
                    <a:lnTo>
                      <a:pt x="2266" y="1438"/>
                    </a:lnTo>
                    <a:lnTo>
                      <a:pt x="2480" y="1386"/>
                    </a:lnTo>
                    <a:lnTo>
                      <a:pt x="2700" y="1333"/>
                    </a:lnTo>
                    <a:lnTo>
                      <a:pt x="2892" y="1277"/>
                    </a:lnTo>
                    <a:cubicBezTo>
                      <a:pt x="2880" y="1272"/>
                      <a:pt x="2867" y="1267"/>
                      <a:pt x="2855" y="1262"/>
                    </a:cubicBezTo>
                    <a:cubicBezTo>
                      <a:pt x="2882" y="1257"/>
                      <a:pt x="2908" y="1251"/>
                      <a:pt x="2935" y="1246"/>
                    </a:cubicBezTo>
                    <a:lnTo>
                      <a:pt x="2994" y="1222"/>
                    </a:lnTo>
                    <a:lnTo>
                      <a:pt x="3053" y="1193"/>
                    </a:lnTo>
                    <a:cubicBezTo>
                      <a:pt x="3069" y="1182"/>
                      <a:pt x="3085" y="1172"/>
                      <a:pt x="3101" y="1161"/>
                    </a:cubicBezTo>
                    <a:cubicBezTo>
                      <a:pt x="3119" y="1151"/>
                      <a:pt x="3137" y="1140"/>
                      <a:pt x="3155" y="1130"/>
                    </a:cubicBezTo>
                    <a:lnTo>
                      <a:pt x="3208" y="1106"/>
                    </a:lnTo>
                    <a:cubicBezTo>
                      <a:pt x="3219" y="1125"/>
                      <a:pt x="3229" y="1145"/>
                      <a:pt x="3240" y="1164"/>
                    </a:cubicBezTo>
                    <a:cubicBezTo>
                      <a:pt x="3258" y="1182"/>
                      <a:pt x="3276" y="1201"/>
                      <a:pt x="3294" y="1219"/>
                    </a:cubicBezTo>
                    <a:cubicBezTo>
                      <a:pt x="3317" y="1236"/>
                      <a:pt x="3341" y="1252"/>
                      <a:pt x="3364" y="1269"/>
                    </a:cubicBezTo>
                    <a:lnTo>
                      <a:pt x="3433" y="1320"/>
                    </a:lnTo>
                    <a:lnTo>
                      <a:pt x="3492" y="1367"/>
                    </a:lnTo>
                    <a:lnTo>
                      <a:pt x="3610" y="1478"/>
                    </a:lnTo>
                    <a:cubicBezTo>
                      <a:pt x="3646" y="1518"/>
                      <a:pt x="3681" y="1559"/>
                      <a:pt x="3717" y="1599"/>
                    </a:cubicBezTo>
                    <a:cubicBezTo>
                      <a:pt x="3749" y="1640"/>
                      <a:pt x="3782" y="1680"/>
                      <a:pt x="3814" y="1721"/>
                    </a:cubicBezTo>
                    <a:lnTo>
                      <a:pt x="3937" y="1919"/>
                    </a:lnTo>
                    <a:cubicBezTo>
                      <a:pt x="3974" y="1988"/>
                      <a:pt x="4012" y="2056"/>
                      <a:pt x="4049" y="2125"/>
                    </a:cubicBezTo>
                    <a:cubicBezTo>
                      <a:pt x="4079" y="2193"/>
                      <a:pt x="4110" y="2262"/>
                      <a:pt x="4140" y="2330"/>
                    </a:cubicBezTo>
                    <a:cubicBezTo>
                      <a:pt x="4167" y="2401"/>
                      <a:pt x="4194" y="2471"/>
                      <a:pt x="4221" y="2542"/>
                    </a:cubicBezTo>
                    <a:cubicBezTo>
                      <a:pt x="4251" y="2615"/>
                      <a:pt x="4282" y="2688"/>
                      <a:pt x="4312" y="2761"/>
                    </a:cubicBezTo>
                    <a:cubicBezTo>
                      <a:pt x="4344" y="2835"/>
                      <a:pt x="4376" y="2908"/>
                      <a:pt x="4408" y="2982"/>
                    </a:cubicBezTo>
                    <a:cubicBezTo>
                      <a:pt x="4429" y="3026"/>
                      <a:pt x="4451" y="3070"/>
                      <a:pt x="4472" y="3114"/>
                    </a:cubicBezTo>
                    <a:cubicBezTo>
                      <a:pt x="4494" y="3159"/>
                      <a:pt x="4515" y="3204"/>
                      <a:pt x="4537" y="3249"/>
                    </a:cubicBezTo>
                    <a:cubicBezTo>
                      <a:pt x="4553" y="3295"/>
                      <a:pt x="4569" y="3340"/>
                      <a:pt x="4585" y="3386"/>
                    </a:cubicBezTo>
                    <a:cubicBezTo>
                      <a:pt x="4599" y="3433"/>
                      <a:pt x="4614" y="3479"/>
                      <a:pt x="4628" y="3526"/>
                    </a:cubicBezTo>
                    <a:cubicBezTo>
                      <a:pt x="4639" y="3576"/>
                      <a:pt x="4649" y="3626"/>
                      <a:pt x="4660" y="3676"/>
                    </a:cubicBezTo>
                    <a:cubicBezTo>
                      <a:pt x="4665" y="3728"/>
                      <a:pt x="4671" y="3780"/>
                      <a:pt x="4676" y="3832"/>
                    </a:cubicBezTo>
                    <a:lnTo>
                      <a:pt x="5083" y="3861"/>
                    </a:lnTo>
                    <a:cubicBezTo>
                      <a:pt x="5106" y="3858"/>
                      <a:pt x="5130" y="3854"/>
                      <a:pt x="5153" y="3851"/>
                    </a:cubicBezTo>
                    <a:cubicBezTo>
                      <a:pt x="5180" y="3846"/>
                      <a:pt x="5206" y="3842"/>
                      <a:pt x="5233" y="3837"/>
                    </a:cubicBezTo>
                    <a:cubicBezTo>
                      <a:pt x="5262" y="3835"/>
                      <a:pt x="5290" y="3832"/>
                      <a:pt x="5319" y="3830"/>
                    </a:cubicBezTo>
                    <a:lnTo>
                      <a:pt x="5404" y="3827"/>
                    </a:lnTo>
                    <a:cubicBezTo>
                      <a:pt x="5429" y="3830"/>
                      <a:pt x="5454" y="3834"/>
                      <a:pt x="5479" y="3837"/>
                    </a:cubicBezTo>
                    <a:lnTo>
                      <a:pt x="5554" y="3861"/>
                    </a:lnTo>
                    <a:lnTo>
                      <a:pt x="5624" y="3840"/>
                    </a:lnTo>
                    <a:cubicBezTo>
                      <a:pt x="5653" y="3837"/>
                      <a:pt x="5681" y="3833"/>
                      <a:pt x="5710" y="3830"/>
                    </a:cubicBezTo>
                    <a:lnTo>
                      <a:pt x="5790" y="3827"/>
                    </a:lnTo>
                    <a:cubicBezTo>
                      <a:pt x="5820" y="3824"/>
                      <a:pt x="5851" y="3822"/>
                      <a:pt x="5881" y="3819"/>
                    </a:cubicBezTo>
                    <a:cubicBezTo>
                      <a:pt x="5908" y="3815"/>
                      <a:pt x="5934" y="3810"/>
                      <a:pt x="5961" y="3806"/>
                    </a:cubicBezTo>
                    <a:lnTo>
                      <a:pt x="6149" y="3758"/>
                    </a:lnTo>
                    <a:lnTo>
                      <a:pt x="6347" y="3703"/>
                    </a:lnTo>
                    <a:lnTo>
                      <a:pt x="6545" y="3653"/>
                    </a:lnTo>
                    <a:cubicBezTo>
                      <a:pt x="6542" y="3622"/>
                      <a:pt x="6538" y="3591"/>
                      <a:pt x="6535" y="3560"/>
                    </a:cubicBezTo>
                    <a:cubicBezTo>
                      <a:pt x="6522" y="3530"/>
                      <a:pt x="6510" y="3501"/>
                      <a:pt x="6497" y="3471"/>
                    </a:cubicBezTo>
                    <a:cubicBezTo>
                      <a:pt x="6477" y="3440"/>
                      <a:pt x="6458" y="3409"/>
                      <a:pt x="6438" y="3378"/>
                    </a:cubicBezTo>
                    <a:cubicBezTo>
                      <a:pt x="6411" y="3348"/>
                      <a:pt x="6385" y="3318"/>
                      <a:pt x="6358" y="3288"/>
                    </a:cubicBezTo>
                    <a:lnTo>
                      <a:pt x="6277" y="3204"/>
                    </a:lnTo>
                    <a:cubicBezTo>
                      <a:pt x="6249" y="3176"/>
                      <a:pt x="6220" y="3148"/>
                      <a:pt x="6192" y="3120"/>
                    </a:cubicBezTo>
                    <a:cubicBezTo>
                      <a:pt x="6169" y="3094"/>
                      <a:pt x="6145" y="3069"/>
                      <a:pt x="6122" y="3043"/>
                    </a:cubicBezTo>
                    <a:lnTo>
                      <a:pt x="5908" y="2784"/>
                    </a:lnTo>
                    <a:lnTo>
                      <a:pt x="5710" y="2531"/>
                    </a:lnTo>
                    <a:lnTo>
                      <a:pt x="5522" y="2267"/>
                    </a:lnTo>
                    <a:lnTo>
                      <a:pt x="5201" y="1705"/>
                    </a:lnTo>
                    <a:lnTo>
                      <a:pt x="5104" y="1602"/>
                    </a:lnTo>
                    <a:lnTo>
                      <a:pt x="4992" y="1496"/>
                    </a:lnTo>
                    <a:lnTo>
                      <a:pt x="4879" y="1394"/>
                    </a:lnTo>
                    <a:lnTo>
                      <a:pt x="4778" y="1298"/>
                    </a:lnTo>
                    <a:cubicBezTo>
                      <a:pt x="4749" y="1248"/>
                      <a:pt x="4721" y="1198"/>
                      <a:pt x="4692" y="1148"/>
                    </a:cubicBezTo>
                    <a:lnTo>
                      <a:pt x="4746" y="1130"/>
                    </a:lnTo>
                    <a:cubicBezTo>
                      <a:pt x="4758" y="1138"/>
                      <a:pt x="4771" y="1145"/>
                      <a:pt x="4783" y="1153"/>
                    </a:cubicBezTo>
                    <a:lnTo>
                      <a:pt x="4847" y="1174"/>
                    </a:lnTo>
                    <a:cubicBezTo>
                      <a:pt x="4865" y="1180"/>
                      <a:pt x="4883" y="1187"/>
                      <a:pt x="4901" y="1193"/>
                    </a:cubicBezTo>
                    <a:cubicBezTo>
                      <a:pt x="4921" y="1198"/>
                      <a:pt x="4940" y="1204"/>
                      <a:pt x="4960" y="1209"/>
                    </a:cubicBezTo>
                    <a:cubicBezTo>
                      <a:pt x="4953" y="1218"/>
                      <a:pt x="4945" y="1226"/>
                      <a:pt x="4938" y="1235"/>
                    </a:cubicBezTo>
                    <a:lnTo>
                      <a:pt x="5099" y="1288"/>
                    </a:lnTo>
                    <a:lnTo>
                      <a:pt x="5206" y="1288"/>
                    </a:lnTo>
                    <a:lnTo>
                      <a:pt x="5345" y="1285"/>
                    </a:lnTo>
                    <a:lnTo>
                      <a:pt x="5506" y="1280"/>
                    </a:lnTo>
                    <a:lnTo>
                      <a:pt x="5672" y="1280"/>
                    </a:lnTo>
                    <a:lnTo>
                      <a:pt x="5838" y="1280"/>
                    </a:lnTo>
                    <a:lnTo>
                      <a:pt x="5994" y="1280"/>
                    </a:lnTo>
                    <a:lnTo>
                      <a:pt x="6133" y="1288"/>
                    </a:lnTo>
                    <a:lnTo>
                      <a:pt x="6240" y="1293"/>
                    </a:lnTo>
                    <a:cubicBezTo>
                      <a:pt x="6265" y="1297"/>
                      <a:pt x="6290" y="1300"/>
                      <a:pt x="6315" y="1304"/>
                    </a:cubicBezTo>
                    <a:lnTo>
                      <a:pt x="6395" y="1328"/>
                    </a:lnTo>
                    <a:cubicBezTo>
                      <a:pt x="6411" y="1338"/>
                      <a:pt x="6427" y="1347"/>
                      <a:pt x="6443" y="1357"/>
                    </a:cubicBezTo>
                    <a:cubicBezTo>
                      <a:pt x="6452" y="1365"/>
                      <a:pt x="6461" y="1372"/>
                      <a:pt x="6470" y="1380"/>
                    </a:cubicBezTo>
                    <a:cubicBezTo>
                      <a:pt x="6477" y="1390"/>
                      <a:pt x="6485" y="1399"/>
                      <a:pt x="6492" y="1409"/>
                    </a:cubicBezTo>
                    <a:lnTo>
                      <a:pt x="6518" y="1441"/>
                    </a:lnTo>
                    <a:lnTo>
                      <a:pt x="6561" y="1478"/>
                    </a:lnTo>
                    <a:cubicBezTo>
                      <a:pt x="6572" y="1483"/>
                      <a:pt x="6582" y="1489"/>
                      <a:pt x="6593" y="1494"/>
                    </a:cubicBezTo>
                    <a:cubicBezTo>
                      <a:pt x="6607" y="1496"/>
                      <a:pt x="6622" y="1497"/>
                      <a:pt x="6636" y="1499"/>
                    </a:cubicBezTo>
                    <a:lnTo>
                      <a:pt x="6685" y="1502"/>
                    </a:lnTo>
                    <a:cubicBezTo>
                      <a:pt x="6703" y="1504"/>
                      <a:pt x="6720" y="1505"/>
                      <a:pt x="6738" y="1507"/>
                    </a:cubicBezTo>
                    <a:cubicBezTo>
                      <a:pt x="6756" y="1509"/>
                      <a:pt x="6774" y="1510"/>
                      <a:pt x="6792" y="1512"/>
                    </a:cubicBezTo>
                    <a:lnTo>
                      <a:pt x="6845" y="1565"/>
                    </a:lnTo>
                    <a:cubicBezTo>
                      <a:pt x="6856" y="1567"/>
                      <a:pt x="6866" y="1568"/>
                      <a:pt x="6877" y="1570"/>
                    </a:cubicBezTo>
                    <a:lnTo>
                      <a:pt x="6947" y="1570"/>
                    </a:lnTo>
                    <a:lnTo>
                      <a:pt x="7038" y="1576"/>
                    </a:lnTo>
                    <a:lnTo>
                      <a:pt x="7134" y="1576"/>
                    </a:lnTo>
                    <a:cubicBezTo>
                      <a:pt x="7164" y="1577"/>
                      <a:pt x="7195" y="1577"/>
                      <a:pt x="7225" y="1578"/>
                    </a:cubicBezTo>
                    <a:lnTo>
                      <a:pt x="7300" y="1581"/>
                    </a:lnTo>
                    <a:cubicBezTo>
                      <a:pt x="7331" y="1585"/>
                      <a:pt x="7361" y="1590"/>
                      <a:pt x="7392" y="1594"/>
                    </a:cubicBezTo>
                    <a:lnTo>
                      <a:pt x="7504" y="1610"/>
                    </a:lnTo>
                    <a:lnTo>
                      <a:pt x="7616" y="1623"/>
                    </a:lnTo>
                    <a:lnTo>
                      <a:pt x="7724" y="1636"/>
                    </a:lnTo>
                    <a:cubicBezTo>
                      <a:pt x="7754" y="1639"/>
                      <a:pt x="7785" y="1641"/>
                      <a:pt x="7815" y="1644"/>
                    </a:cubicBezTo>
                    <a:lnTo>
                      <a:pt x="7922" y="1647"/>
                    </a:lnTo>
                    <a:lnTo>
                      <a:pt x="8040" y="1647"/>
                    </a:lnTo>
                    <a:lnTo>
                      <a:pt x="8163" y="1644"/>
                    </a:lnTo>
                    <a:lnTo>
                      <a:pt x="8275" y="1644"/>
                    </a:lnTo>
                    <a:lnTo>
                      <a:pt x="8377" y="1652"/>
                    </a:lnTo>
                    <a:cubicBezTo>
                      <a:pt x="8386" y="1642"/>
                      <a:pt x="8395" y="1633"/>
                      <a:pt x="8404" y="1623"/>
                    </a:cubicBezTo>
                    <a:cubicBezTo>
                      <a:pt x="8418" y="1616"/>
                      <a:pt x="8433" y="1609"/>
                      <a:pt x="8447" y="1602"/>
                    </a:cubicBezTo>
                    <a:cubicBezTo>
                      <a:pt x="8461" y="1594"/>
                      <a:pt x="8476" y="1586"/>
                      <a:pt x="8490" y="1578"/>
                    </a:cubicBezTo>
                    <a:cubicBezTo>
                      <a:pt x="8499" y="1571"/>
                      <a:pt x="8507" y="1564"/>
                      <a:pt x="8516" y="1557"/>
                    </a:cubicBezTo>
                    <a:cubicBezTo>
                      <a:pt x="8525" y="1547"/>
                      <a:pt x="8534" y="1538"/>
                      <a:pt x="8543" y="1528"/>
                    </a:cubicBezTo>
                    <a:cubicBezTo>
                      <a:pt x="8545" y="1518"/>
                      <a:pt x="8546" y="1509"/>
                      <a:pt x="8548" y="1499"/>
                    </a:cubicBezTo>
                    <a:cubicBezTo>
                      <a:pt x="8546" y="1492"/>
                      <a:pt x="8545" y="1485"/>
                      <a:pt x="8543" y="1478"/>
                    </a:cubicBezTo>
                    <a:lnTo>
                      <a:pt x="8543" y="1454"/>
                    </a:lnTo>
                    <a:cubicBezTo>
                      <a:pt x="8545" y="1444"/>
                      <a:pt x="8546" y="1435"/>
                      <a:pt x="8548" y="1425"/>
                    </a:cubicBezTo>
                    <a:cubicBezTo>
                      <a:pt x="8555" y="1411"/>
                      <a:pt x="8563" y="1397"/>
                      <a:pt x="8570" y="1383"/>
                    </a:cubicBezTo>
                    <a:cubicBezTo>
                      <a:pt x="8590" y="1362"/>
                      <a:pt x="8609" y="1341"/>
                      <a:pt x="8629" y="1320"/>
                    </a:cubicBezTo>
                    <a:cubicBezTo>
                      <a:pt x="8652" y="1299"/>
                      <a:pt x="8675" y="1277"/>
                      <a:pt x="8698" y="1256"/>
                    </a:cubicBezTo>
                    <a:cubicBezTo>
                      <a:pt x="8714" y="1235"/>
                      <a:pt x="8731" y="1214"/>
                      <a:pt x="8747" y="1193"/>
                    </a:cubicBezTo>
                    <a:lnTo>
                      <a:pt x="8768" y="1148"/>
                    </a:lnTo>
                    <a:cubicBezTo>
                      <a:pt x="8775" y="1130"/>
                      <a:pt x="8783" y="1111"/>
                      <a:pt x="8790" y="1093"/>
                    </a:cubicBezTo>
                    <a:cubicBezTo>
                      <a:pt x="8793" y="1074"/>
                      <a:pt x="8797" y="1056"/>
                      <a:pt x="8800" y="1037"/>
                    </a:cubicBezTo>
                    <a:cubicBezTo>
                      <a:pt x="8807" y="1019"/>
                      <a:pt x="8815" y="1002"/>
                      <a:pt x="8822" y="984"/>
                    </a:cubicBezTo>
                    <a:cubicBezTo>
                      <a:pt x="8829" y="968"/>
                      <a:pt x="8836" y="953"/>
                      <a:pt x="8843" y="937"/>
                    </a:cubicBezTo>
                    <a:cubicBezTo>
                      <a:pt x="8852" y="924"/>
                      <a:pt x="8861" y="910"/>
                      <a:pt x="8870" y="897"/>
                    </a:cubicBezTo>
                    <a:cubicBezTo>
                      <a:pt x="8884" y="887"/>
                      <a:pt x="8899" y="878"/>
                      <a:pt x="8913" y="868"/>
                    </a:cubicBezTo>
                    <a:cubicBezTo>
                      <a:pt x="8929" y="858"/>
                      <a:pt x="8945" y="847"/>
                      <a:pt x="8961" y="837"/>
                    </a:cubicBezTo>
                    <a:lnTo>
                      <a:pt x="8993" y="802"/>
                    </a:lnTo>
                    <a:lnTo>
                      <a:pt x="9014" y="757"/>
                    </a:lnTo>
                    <a:lnTo>
                      <a:pt x="9014" y="723"/>
                    </a:lnTo>
                    <a:lnTo>
                      <a:pt x="9014" y="694"/>
                    </a:lnTo>
                    <a:cubicBezTo>
                      <a:pt x="9012" y="683"/>
                      <a:pt x="9011" y="673"/>
                      <a:pt x="9009" y="662"/>
                    </a:cubicBezTo>
                    <a:cubicBezTo>
                      <a:pt x="9007" y="652"/>
                      <a:pt x="9006" y="641"/>
                      <a:pt x="9004" y="631"/>
                    </a:cubicBezTo>
                    <a:cubicBezTo>
                      <a:pt x="9007" y="619"/>
                      <a:pt x="9011" y="606"/>
                      <a:pt x="9014" y="594"/>
                    </a:cubicBezTo>
                    <a:lnTo>
                      <a:pt x="8886" y="538"/>
                    </a:lnTo>
                    <a:lnTo>
                      <a:pt x="8757" y="478"/>
                    </a:lnTo>
                    <a:lnTo>
                      <a:pt x="8650" y="412"/>
                    </a:lnTo>
                    <a:cubicBezTo>
                      <a:pt x="8620" y="387"/>
                      <a:pt x="8589" y="363"/>
                      <a:pt x="8559" y="338"/>
                    </a:cubicBezTo>
                    <a:cubicBezTo>
                      <a:pt x="8534" y="310"/>
                      <a:pt x="8509" y="281"/>
                      <a:pt x="8484" y="253"/>
                    </a:cubicBezTo>
                    <a:cubicBezTo>
                      <a:pt x="8456" y="207"/>
                      <a:pt x="8427" y="162"/>
                      <a:pt x="8399" y="116"/>
                    </a:cubicBezTo>
                    <a:lnTo>
                      <a:pt x="8468" y="92"/>
                    </a:lnTo>
                    <a:cubicBezTo>
                      <a:pt x="8495" y="89"/>
                      <a:pt x="8521" y="85"/>
                      <a:pt x="8548" y="82"/>
                    </a:cubicBezTo>
                    <a:lnTo>
                      <a:pt x="8640" y="61"/>
                    </a:lnTo>
                    <a:lnTo>
                      <a:pt x="8698" y="3"/>
                    </a:lnTo>
                    <a:lnTo>
                      <a:pt x="87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schemeClr val="bg1"/>
                  </a:solidFill>
                </a:endParaRPr>
              </a:p>
            </p:txBody>
          </p:sp>
          <p:sp>
            <p:nvSpPr>
              <p:cNvPr id="21" name="Freeform 19">
                <a:extLst>
                  <a:ext uri="{FF2B5EF4-FFF2-40B4-BE49-F238E27FC236}">
                    <a16:creationId xmlns="" xmlns:a16="http://schemas.microsoft.com/office/drawing/2014/main" id="{09157F66-8499-46A3-8018-4123D7E2DC45}"/>
                  </a:ext>
                </a:extLst>
              </p:cNvPr>
              <p:cNvSpPr>
                <a:spLocks/>
              </p:cNvSpPr>
              <p:nvPr/>
            </p:nvSpPr>
            <p:spPr bwMode="auto">
              <a:xfrm>
                <a:off x="3618318" y="1512649"/>
                <a:ext cx="554512" cy="743794"/>
              </a:xfrm>
              <a:custGeom>
                <a:avLst/>
                <a:gdLst>
                  <a:gd name="T0" fmla="*/ 273 w 417"/>
                  <a:gd name="T1" fmla="*/ 17 h 560"/>
                  <a:gd name="T2" fmla="*/ 290 w 417"/>
                  <a:gd name="T3" fmla="*/ 37 h 560"/>
                  <a:gd name="T4" fmla="*/ 301 w 417"/>
                  <a:gd name="T5" fmla="*/ 61 h 560"/>
                  <a:gd name="T6" fmla="*/ 339 w 417"/>
                  <a:gd name="T7" fmla="*/ 92 h 560"/>
                  <a:gd name="T8" fmla="*/ 364 w 417"/>
                  <a:gd name="T9" fmla="*/ 121 h 560"/>
                  <a:gd name="T10" fmla="*/ 385 w 417"/>
                  <a:gd name="T11" fmla="*/ 160 h 560"/>
                  <a:gd name="T12" fmla="*/ 393 w 417"/>
                  <a:gd name="T13" fmla="*/ 224 h 560"/>
                  <a:gd name="T14" fmla="*/ 402 w 417"/>
                  <a:gd name="T15" fmla="*/ 251 h 560"/>
                  <a:gd name="T16" fmla="*/ 411 w 417"/>
                  <a:gd name="T17" fmla="*/ 272 h 560"/>
                  <a:gd name="T18" fmla="*/ 417 w 417"/>
                  <a:gd name="T19" fmla="*/ 292 h 560"/>
                  <a:gd name="T20" fmla="*/ 416 w 417"/>
                  <a:gd name="T21" fmla="*/ 321 h 560"/>
                  <a:gd name="T22" fmla="*/ 408 w 417"/>
                  <a:gd name="T23" fmla="*/ 365 h 560"/>
                  <a:gd name="T24" fmla="*/ 408 w 417"/>
                  <a:gd name="T25" fmla="*/ 400 h 560"/>
                  <a:gd name="T26" fmla="*/ 409 w 417"/>
                  <a:gd name="T27" fmla="*/ 426 h 560"/>
                  <a:gd name="T28" fmla="*/ 402 w 417"/>
                  <a:gd name="T29" fmla="*/ 448 h 560"/>
                  <a:gd name="T30" fmla="*/ 372 w 417"/>
                  <a:gd name="T31" fmla="*/ 474 h 560"/>
                  <a:gd name="T32" fmla="*/ 380 w 417"/>
                  <a:gd name="T33" fmla="*/ 510 h 560"/>
                  <a:gd name="T34" fmla="*/ 382 w 417"/>
                  <a:gd name="T35" fmla="*/ 521 h 560"/>
                  <a:gd name="T36" fmla="*/ 374 w 417"/>
                  <a:gd name="T37" fmla="*/ 539 h 560"/>
                  <a:gd name="T38" fmla="*/ 361 w 417"/>
                  <a:gd name="T39" fmla="*/ 554 h 560"/>
                  <a:gd name="T40" fmla="*/ 336 w 417"/>
                  <a:gd name="T41" fmla="*/ 552 h 560"/>
                  <a:gd name="T42" fmla="*/ 288 w 417"/>
                  <a:gd name="T43" fmla="*/ 539 h 560"/>
                  <a:gd name="T44" fmla="*/ 232 w 417"/>
                  <a:gd name="T45" fmla="*/ 526 h 560"/>
                  <a:gd name="T46" fmla="*/ 179 w 417"/>
                  <a:gd name="T47" fmla="*/ 512 h 560"/>
                  <a:gd name="T48" fmla="*/ 141 w 417"/>
                  <a:gd name="T49" fmla="*/ 494 h 560"/>
                  <a:gd name="T50" fmla="*/ 130 w 417"/>
                  <a:gd name="T51" fmla="*/ 474 h 560"/>
                  <a:gd name="T52" fmla="*/ 130 w 417"/>
                  <a:gd name="T53" fmla="*/ 457 h 560"/>
                  <a:gd name="T54" fmla="*/ 115 w 417"/>
                  <a:gd name="T55" fmla="*/ 431 h 560"/>
                  <a:gd name="T56" fmla="*/ 75 w 417"/>
                  <a:gd name="T57" fmla="*/ 390 h 560"/>
                  <a:gd name="T58" fmla="*/ 36 w 417"/>
                  <a:gd name="T59" fmla="*/ 352 h 560"/>
                  <a:gd name="T60" fmla="*/ 12 w 417"/>
                  <a:gd name="T61" fmla="*/ 307 h 560"/>
                  <a:gd name="T62" fmla="*/ 0 w 417"/>
                  <a:gd name="T63" fmla="*/ 248 h 560"/>
                  <a:gd name="T64" fmla="*/ 4 w 417"/>
                  <a:gd name="T65" fmla="*/ 187 h 560"/>
                  <a:gd name="T66" fmla="*/ 20 w 417"/>
                  <a:gd name="T67" fmla="*/ 135 h 560"/>
                  <a:gd name="T68" fmla="*/ 26 w 417"/>
                  <a:gd name="T69" fmla="*/ 105 h 560"/>
                  <a:gd name="T70" fmla="*/ 39 w 417"/>
                  <a:gd name="T71" fmla="*/ 101 h 560"/>
                  <a:gd name="T72" fmla="*/ 51 w 417"/>
                  <a:gd name="T73" fmla="*/ 84 h 560"/>
                  <a:gd name="T74" fmla="*/ 62 w 417"/>
                  <a:gd name="T75" fmla="*/ 70 h 560"/>
                  <a:gd name="T76" fmla="*/ 104 w 417"/>
                  <a:gd name="T77" fmla="*/ 51 h 560"/>
                  <a:gd name="T78" fmla="*/ 128 w 417"/>
                  <a:gd name="T79" fmla="*/ 40 h 560"/>
                  <a:gd name="T80" fmla="*/ 141 w 417"/>
                  <a:gd name="T81" fmla="*/ 25 h 560"/>
                  <a:gd name="T82" fmla="*/ 154 w 417"/>
                  <a:gd name="T83" fmla="*/ 27 h 560"/>
                  <a:gd name="T84" fmla="*/ 163 w 417"/>
                  <a:gd name="T85" fmla="*/ 25 h 560"/>
                  <a:gd name="T86" fmla="*/ 166 w 417"/>
                  <a:gd name="T87" fmla="*/ 18 h 560"/>
                  <a:gd name="T88" fmla="*/ 171 w 417"/>
                  <a:gd name="T89" fmla="*/ 16 h 560"/>
                  <a:gd name="T90" fmla="*/ 181 w 417"/>
                  <a:gd name="T91" fmla="*/ 13 h 560"/>
                  <a:gd name="T92" fmla="*/ 207 w 417"/>
                  <a:gd name="T93" fmla="*/ 5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7" h="560">
                    <a:moveTo>
                      <a:pt x="220" y="0"/>
                    </a:moveTo>
                    <a:lnTo>
                      <a:pt x="273" y="17"/>
                    </a:lnTo>
                    <a:lnTo>
                      <a:pt x="284" y="25"/>
                    </a:lnTo>
                    <a:lnTo>
                      <a:pt x="290" y="37"/>
                    </a:lnTo>
                    <a:lnTo>
                      <a:pt x="295" y="48"/>
                    </a:lnTo>
                    <a:lnTo>
                      <a:pt x="301" y="61"/>
                    </a:lnTo>
                    <a:lnTo>
                      <a:pt x="306" y="73"/>
                    </a:lnTo>
                    <a:lnTo>
                      <a:pt x="339" y="92"/>
                    </a:lnTo>
                    <a:lnTo>
                      <a:pt x="351" y="104"/>
                    </a:lnTo>
                    <a:lnTo>
                      <a:pt x="364" y="121"/>
                    </a:lnTo>
                    <a:lnTo>
                      <a:pt x="376" y="140"/>
                    </a:lnTo>
                    <a:lnTo>
                      <a:pt x="385" y="160"/>
                    </a:lnTo>
                    <a:lnTo>
                      <a:pt x="393" y="175"/>
                    </a:lnTo>
                    <a:lnTo>
                      <a:pt x="393" y="224"/>
                    </a:lnTo>
                    <a:lnTo>
                      <a:pt x="396" y="240"/>
                    </a:lnTo>
                    <a:lnTo>
                      <a:pt x="402" y="251"/>
                    </a:lnTo>
                    <a:lnTo>
                      <a:pt x="407" y="262"/>
                    </a:lnTo>
                    <a:lnTo>
                      <a:pt x="411" y="272"/>
                    </a:lnTo>
                    <a:lnTo>
                      <a:pt x="415" y="281"/>
                    </a:lnTo>
                    <a:lnTo>
                      <a:pt x="417" y="292"/>
                    </a:lnTo>
                    <a:lnTo>
                      <a:pt x="417" y="305"/>
                    </a:lnTo>
                    <a:lnTo>
                      <a:pt x="416" y="321"/>
                    </a:lnTo>
                    <a:lnTo>
                      <a:pt x="412" y="343"/>
                    </a:lnTo>
                    <a:lnTo>
                      <a:pt x="408" y="365"/>
                    </a:lnTo>
                    <a:lnTo>
                      <a:pt x="408" y="385"/>
                    </a:lnTo>
                    <a:lnTo>
                      <a:pt x="408" y="400"/>
                    </a:lnTo>
                    <a:lnTo>
                      <a:pt x="409" y="413"/>
                    </a:lnTo>
                    <a:lnTo>
                      <a:pt x="409" y="426"/>
                    </a:lnTo>
                    <a:lnTo>
                      <a:pt x="407" y="437"/>
                    </a:lnTo>
                    <a:lnTo>
                      <a:pt x="402" y="448"/>
                    </a:lnTo>
                    <a:lnTo>
                      <a:pt x="390" y="460"/>
                    </a:lnTo>
                    <a:lnTo>
                      <a:pt x="372" y="474"/>
                    </a:lnTo>
                    <a:lnTo>
                      <a:pt x="372" y="508"/>
                    </a:lnTo>
                    <a:lnTo>
                      <a:pt x="380" y="510"/>
                    </a:lnTo>
                    <a:lnTo>
                      <a:pt x="382" y="514"/>
                    </a:lnTo>
                    <a:lnTo>
                      <a:pt x="382" y="521"/>
                    </a:lnTo>
                    <a:lnTo>
                      <a:pt x="382" y="530"/>
                    </a:lnTo>
                    <a:lnTo>
                      <a:pt x="374" y="539"/>
                    </a:lnTo>
                    <a:lnTo>
                      <a:pt x="369" y="547"/>
                    </a:lnTo>
                    <a:lnTo>
                      <a:pt x="361" y="554"/>
                    </a:lnTo>
                    <a:lnTo>
                      <a:pt x="352" y="560"/>
                    </a:lnTo>
                    <a:lnTo>
                      <a:pt x="336" y="552"/>
                    </a:lnTo>
                    <a:lnTo>
                      <a:pt x="314" y="545"/>
                    </a:lnTo>
                    <a:lnTo>
                      <a:pt x="288" y="539"/>
                    </a:lnTo>
                    <a:lnTo>
                      <a:pt x="260" y="532"/>
                    </a:lnTo>
                    <a:lnTo>
                      <a:pt x="232" y="526"/>
                    </a:lnTo>
                    <a:lnTo>
                      <a:pt x="205" y="519"/>
                    </a:lnTo>
                    <a:lnTo>
                      <a:pt x="179" y="512"/>
                    </a:lnTo>
                    <a:lnTo>
                      <a:pt x="158" y="503"/>
                    </a:lnTo>
                    <a:lnTo>
                      <a:pt x="141" y="494"/>
                    </a:lnTo>
                    <a:lnTo>
                      <a:pt x="132" y="481"/>
                    </a:lnTo>
                    <a:lnTo>
                      <a:pt x="130" y="474"/>
                    </a:lnTo>
                    <a:lnTo>
                      <a:pt x="130" y="465"/>
                    </a:lnTo>
                    <a:lnTo>
                      <a:pt x="130" y="457"/>
                    </a:lnTo>
                    <a:lnTo>
                      <a:pt x="128" y="451"/>
                    </a:lnTo>
                    <a:lnTo>
                      <a:pt x="115" y="431"/>
                    </a:lnTo>
                    <a:lnTo>
                      <a:pt x="96" y="411"/>
                    </a:lnTo>
                    <a:lnTo>
                      <a:pt x="75" y="390"/>
                    </a:lnTo>
                    <a:lnTo>
                      <a:pt x="53" y="371"/>
                    </a:lnTo>
                    <a:lnTo>
                      <a:pt x="36" y="352"/>
                    </a:lnTo>
                    <a:lnTo>
                      <a:pt x="22" y="332"/>
                    </a:lnTo>
                    <a:lnTo>
                      <a:pt x="12" y="307"/>
                    </a:lnTo>
                    <a:lnTo>
                      <a:pt x="4" y="279"/>
                    </a:lnTo>
                    <a:lnTo>
                      <a:pt x="0" y="248"/>
                    </a:lnTo>
                    <a:lnTo>
                      <a:pt x="0" y="216"/>
                    </a:lnTo>
                    <a:lnTo>
                      <a:pt x="4" y="187"/>
                    </a:lnTo>
                    <a:lnTo>
                      <a:pt x="11" y="158"/>
                    </a:lnTo>
                    <a:lnTo>
                      <a:pt x="20" y="135"/>
                    </a:lnTo>
                    <a:lnTo>
                      <a:pt x="33" y="116"/>
                    </a:lnTo>
                    <a:lnTo>
                      <a:pt x="26" y="105"/>
                    </a:lnTo>
                    <a:lnTo>
                      <a:pt x="30" y="105"/>
                    </a:lnTo>
                    <a:lnTo>
                      <a:pt x="39" y="101"/>
                    </a:lnTo>
                    <a:lnTo>
                      <a:pt x="45" y="93"/>
                    </a:lnTo>
                    <a:lnTo>
                      <a:pt x="51" y="84"/>
                    </a:lnTo>
                    <a:lnTo>
                      <a:pt x="56" y="77"/>
                    </a:lnTo>
                    <a:lnTo>
                      <a:pt x="62" y="70"/>
                    </a:lnTo>
                    <a:lnTo>
                      <a:pt x="83" y="59"/>
                    </a:lnTo>
                    <a:lnTo>
                      <a:pt x="104" y="51"/>
                    </a:lnTo>
                    <a:lnTo>
                      <a:pt x="126" y="40"/>
                    </a:lnTo>
                    <a:lnTo>
                      <a:pt x="128" y="40"/>
                    </a:lnTo>
                    <a:lnTo>
                      <a:pt x="132" y="24"/>
                    </a:lnTo>
                    <a:lnTo>
                      <a:pt x="141" y="25"/>
                    </a:lnTo>
                    <a:lnTo>
                      <a:pt x="148" y="26"/>
                    </a:lnTo>
                    <a:lnTo>
                      <a:pt x="154" y="27"/>
                    </a:lnTo>
                    <a:lnTo>
                      <a:pt x="162" y="30"/>
                    </a:lnTo>
                    <a:lnTo>
                      <a:pt x="163" y="25"/>
                    </a:lnTo>
                    <a:lnTo>
                      <a:pt x="165" y="21"/>
                    </a:lnTo>
                    <a:lnTo>
                      <a:pt x="166" y="18"/>
                    </a:lnTo>
                    <a:lnTo>
                      <a:pt x="168" y="17"/>
                    </a:lnTo>
                    <a:lnTo>
                      <a:pt x="171" y="16"/>
                    </a:lnTo>
                    <a:lnTo>
                      <a:pt x="175" y="15"/>
                    </a:lnTo>
                    <a:lnTo>
                      <a:pt x="181" y="13"/>
                    </a:lnTo>
                    <a:lnTo>
                      <a:pt x="194" y="9"/>
                    </a:lnTo>
                    <a:lnTo>
                      <a:pt x="207" y="5"/>
                    </a:lnTo>
                    <a:lnTo>
                      <a:pt x="2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22" name="Freeform 28">
                <a:extLst>
                  <a:ext uri="{FF2B5EF4-FFF2-40B4-BE49-F238E27FC236}">
                    <a16:creationId xmlns="" xmlns:a16="http://schemas.microsoft.com/office/drawing/2014/main" id="{F1370EF5-E9EA-4DAE-A605-224E709D4EA4}"/>
                  </a:ext>
                </a:extLst>
              </p:cNvPr>
              <p:cNvSpPr>
                <a:spLocks/>
              </p:cNvSpPr>
              <p:nvPr/>
            </p:nvSpPr>
            <p:spPr bwMode="auto">
              <a:xfrm>
                <a:off x="3996221" y="2265968"/>
                <a:ext cx="449091" cy="1324957"/>
              </a:xfrm>
              <a:custGeom>
                <a:avLst/>
                <a:gdLst>
                  <a:gd name="T0" fmla="*/ 83 w 323"/>
                  <a:gd name="T1" fmla="*/ 8 h 952"/>
                  <a:gd name="T2" fmla="*/ 95 w 323"/>
                  <a:gd name="T3" fmla="*/ 19 h 952"/>
                  <a:gd name="T4" fmla="*/ 91 w 323"/>
                  <a:gd name="T5" fmla="*/ 37 h 952"/>
                  <a:gd name="T6" fmla="*/ 88 w 323"/>
                  <a:gd name="T7" fmla="*/ 55 h 952"/>
                  <a:gd name="T8" fmla="*/ 88 w 323"/>
                  <a:gd name="T9" fmla="*/ 60 h 952"/>
                  <a:gd name="T10" fmla="*/ 96 w 323"/>
                  <a:gd name="T11" fmla="*/ 90 h 952"/>
                  <a:gd name="T12" fmla="*/ 110 w 323"/>
                  <a:gd name="T13" fmla="*/ 113 h 952"/>
                  <a:gd name="T14" fmla="*/ 118 w 323"/>
                  <a:gd name="T15" fmla="*/ 122 h 952"/>
                  <a:gd name="T16" fmla="*/ 141 w 323"/>
                  <a:gd name="T17" fmla="*/ 148 h 952"/>
                  <a:gd name="T18" fmla="*/ 148 w 323"/>
                  <a:gd name="T19" fmla="*/ 158 h 952"/>
                  <a:gd name="T20" fmla="*/ 174 w 323"/>
                  <a:gd name="T21" fmla="*/ 215 h 952"/>
                  <a:gd name="T22" fmla="*/ 198 w 323"/>
                  <a:gd name="T23" fmla="*/ 275 h 952"/>
                  <a:gd name="T24" fmla="*/ 219 w 323"/>
                  <a:gd name="T25" fmla="*/ 333 h 952"/>
                  <a:gd name="T26" fmla="*/ 236 w 323"/>
                  <a:gd name="T27" fmla="*/ 382 h 952"/>
                  <a:gd name="T28" fmla="*/ 246 w 323"/>
                  <a:gd name="T29" fmla="*/ 416 h 952"/>
                  <a:gd name="T30" fmla="*/ 250 w 323"/>
                  <a:gd name="T31" fmla="*/ 429 h 952"/>
                  <a:gd name="T32" fmla="*/ 264 w 323"/>
                  <a:gd name="T33" fmla="*/ 481 h 952"/>
                  <a:gd name="T34" fmla="*/ 279 w 323"/>
                  <a:gd name="T35" fmla="*/ 548 h 952"/>
                  <a:gd name="T36" fmla="*/ 292 w 323"/>
                  <a:gd name="T37" fmla="*/ 623 h 952"/>
                  <a:gd name="T38" fmla="*/ 302 w 323"/>
                  <a:gd name="T39" fmla="*/ 698 h 952"/>
                  <a:gd name="T40" fmla="*/ 312 w 323"/>
                  <a:gd name="T41" fmla="*/ 767 h 952"/>
                  <a:gd name="T42" fmla="*/ 319 w 323"/>
                  <a:gd name="T43" fmla="*/ 820 h 952"/>
                  <a:gd name="T44" fmla="*/ 323 w 323"/>
                  <a:gd name="T45" fmla="*/ 850 h 952"/>
                  <a:gd name="T46" fmla="*/ 273 w 323"/>
                  <a:gd name="T47" fmla="*/ 952 h 952"/>
                  <a:gd name="T48" fmla="*/ 178 w 323"/>
                  <a:gd name="T49" fmla="*/ 860 h 952"/>
                  <a:gd name="T50" fmla="*/ 165 w 323"/>
                  <a:gd name="T51" fmla="*/ 709 h 952"/>
                  <a:gd name="T52" fmla="*/ 158 w 323"/>
                  <a:gd name="T53" fmla="*/ 630 h 952"/>
                  <a:gd name="T54" fmla="*/ 152 w 323"/>
                  <a:gd name="T55" fmla="*/ 565 h 952"/>
                  <a:gd name="T56" fmla="*/ 147 w 323"/>
                  <a:gd name="T57" fmla="*/ 521 h 952"/>
                  <a:gd name="T58" fmla="*/ 145 w 323"/>
                  <a:gd name="T59" fmla="*/ 504 h 952"/>
                  <a:gd name="T60" fmla="*/ 137 w 323"/>
                  <a:gd name="T61" fmla="*/ 461 h 952"/>
                  <a:gd name="T62" fmla="*/ 127 w 323"/>
                  <a:gd name="T63" fmla="*/ 420 h 952"/>
                  <a:gd name="T64" fmla="*/ 118 w 323"/>
                  <a:gd name="T65" fmla="*/ 389 h 952"/>
                  <a:gd name="T66" fmla="*/ 115 w 323"/>
                  <a:gd name="T67" fmla="*/ 376 h 952"/>
                  <a:gd name="T68" fmla="*/ 58 w 323"/>
                  <a:gd name="T69" fmla="*/ 209 h 952"/>
                  <a:gd name="T70" fmla="*/ 48 w 323"/>
                  <a:gd name="T71" fmla="*/ 169 h 952"/>
                  <a:gd name="T72" fmla="*/ 46 w 323"/>
                  <a:gd name="T73" fmla="*/ 129 h 952"/>
                  <a:gd name="T74" fmla="*/ 48 w 323"/>
                  <a:gd name="T75" fmla="*/ 96 h 952"/>
                  <a:gd name="T76" fmla="*/ 49 w 323"/>
                  <a:gd name="T77" fmla="*/ 83 h 952"/>
                  <a:gd name="T78" fmla="*/ 26 w 323"/>
                  <a:gd name="T79" fmla="*/ 63 h 952"/>
                  <a:gd name="T80" fmla="*/ 8 w 323"/>
                  <a:gd name="T81" fmla="*/ 45 h 952"/>
                  <a:gd name="T82" fmla="*/ 0 w 323"/>
                  <a:gd name="T83" fmla="*/ 37 h 952"/>
                  <a:gd name="T84" fmla="*/ 17 w 323"/>
                  <a:gd name="T85" fmla="*/ 13 h 952"/>
                  <a:gd name="T86" fmla="*/ 24 w 323"/>
                  <a:gd name="T87" fmla="*/ 7 h 952"/>
                  <a:gd name="T88" fmla="*/ 53 w 323"/>
                  <a:gd name="T89" fmla="*/ 7 h 952"/>
                  <a:gd name="T90" fmla="*/ 66 w 323"/>
                  <a:gd name="T91" fmla="*/ 3 h 952"/>
                  <a:gd name="T92" fmla="*/ 69 w 323"/>
                  <a:gd name="T93" fmla="*/ 0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3" h="952">
                    <a:moveTo>
                      <a:pt x="69" y="0"/>
                    </a:moveTo>
                    <a:lnTo>
                      <a:pt x="83" y="8"/>
                    </a:lnTo>
                    <a:lnTo>
                      <a:pt x="91" y="15"/>
                    </a:lnTo>
                    <a:lnTo>
                      <a:pt x="95" y="19"/>
                    </a:lnTo>
                    <a:lnTo>
                      <a:pt x="95" y="21"/>
                    </a:lnTo>
                    <a:lnTo>
                      <a:pt x="91" y="37"/>
                    </a:lnTo>
                    <a:lnTo>
                      <a:pt x="90" y="48"/>
                    </a:lnTo>
                    <a:lnTo>
                      <a:pt x="88" y="55"/>
                    </a:lnTo>
                    <a:lnTo>
                      <a:pt x="88" y="59"/>
                    </a:lnTo>
                    <a:lnTo>
                      <a:pt x="88" y="60"/>
                    </a:lnTo>
                    <a:lnTo>
                      <a:pt x="92" y="73"/>
                    </a:lnTo>
                    <a:lnTo>
                      <a:pt x="96" y="90"/>
                    </a:lnTo>
                    <a:lnTo>
                      <a:pt x="104" y="103"/>
                    </a:lnTo>
                    <a:lnTo>
                      <a:pt x="110" y="113"/>
                    </a:lnTo>
                    <a:lnTo>
                      <a:pt x="115" y="121"/>
                    </a:lnTo>
                    <a:lnTo>
                      <a:pt x="118" y="122"/>
                    </a:lnTo>
                    <a:lnTo>
                      <a:pt x="132" y="138"/>
                    </a:lnTo>
                    <a:lnTo>
                      <a:pt x="141" y="148"/>
                    </a:lnTo>
                    <a:lnTo>
                      <a:pt x="147" y="156"/>
                    </a:lnTo>
                    <a:lnTo>
                      <a:pt x="148" y="158"/>
                    </a:lnTo>
                    <a:lnTo>
                      <a:pt x="161" y="186"/>
                    </a:lnTo>
                    <a:lnTo>
                      <a:pt x="174" y="215"/>
                    </a:lnTo>
                    <a:lnTo>
                      <a:pt x="187" y="245"/>
                    </a:lnTo>
                    <a:lnTo>
                      <a:pt x="198" y="275"/>
                    </a:lnTo>
                    <a:lnTo>
                      <a:pt x="209" y="305"/>
                    </a:lnTo>
                    <a:lnTo>
                      <a:pt x="219" y="333"/>
                    </a:lnTo>
                    <a:lnTo>
                      <a:pt x="228" y="359"/>
                    </a:lnTo>
                    <a:lnTo>
                      <a:pt x="236" y="382"/>
                    </a:lnTo>
                    <a:lnTo>
                      <a:pt x="241" y="402"/>
                    </a:lnTo>
                    <a:lnTo>
                      <a:pt x="246" y="416"/>
                    </a:lnTo>
                    <a:lnTo>
                      <a:pt x="249" y="425"/>
                    </a:lnTo>
                    <a:lnTo>
                      <a:pt x="250" y="429"/>
                    </a:lnTo>
                    <a:lnTo>
                      <a:pt x="258" y="452"/>
                    </a:lnTo>
                    <a:lnTo>
                      <a:pt x="264" y="481"/>
                    </a:lnTo>
                    <a:lnTo>
                      <a:pt x="272" y="513"/>
                    </a:lnTo>
                    <a:lnTo>
                      <a:pt x="279" y="548"/>
                    </a:lnTo>
                    <a:lnTo>
                      <a:pt x="285" y="586"/>
                    </a:lnTo>
                    <a:lnTo>
                      <a:pt x="292" y="623"/>
                    </a:lnTo>
                    <a:lnTo>
                      <a:pt x="297" y="662"/>
                    </a:lnTo>
                    <a:lnTo>
                      <a:pt x="302" y="698"/>
                    </a:lnTo>
                    <a:lnTo>
                      <a:pt x="307" y="735"/>
                    </a:lnTo>
                    <a:lnTo>
                      <a:pt x="312" y="767"/>
                    </a:lnTo>
                    <a:lnTo>
                      <a:pt x="315" y="795"/>
                    </a:lnTo>
                    <a:lnTo>
                      <a:pt x="319" y="820"/>
                    </a:lnTo>
                    <a:lnTo>
                      <a:pt x="320" y="838"/>
                    </a:lnTo>
                    <a:lnTo>
                      <a:pt x="323" y="850"/>
                    </a:lnTo>
                    <a:lnTo>
                      <a:pt x="323" y="854"/>
                    </a:lnTo>
                    <a:lnTo>
                      <a:pt x="273" y="952"/>
                    </a:lnTo>
                    <a:lnTo>
                      <a:pt x="182" y="879"/>
                    </a:lnTo>
                    <a:lnTo>
                      <a:pt x="178" y="860"/>
                    </a:lnTo>
                    <a:lnTo>
                      <a:pt x="171" y="798"/>
                    </a:lnTo>
                    <a:lnTo>
                      <a:pt x="165" y="709"/>
                    </a:lnTo>
                    <a:lnTo>
                      <a:pt x="162" y="668"/>
                    </a:lnTo>
                    <a:lnTo>
                      <a:pt x="158" y="630"/>
                    </a:lnTo>
                    <a:lnTo>
                      <a:pt x="156" y="596"/>
                    </a:lnTo>
                    <a:lnTo>
                      <a:pt x="152" y="565"/>
                    </a:lnTo>
                    <a:lnTo>
                      <a:pt x="149" y="540"/>
                    </a:lnTo>
                    <a:lnTo>
                      <a:pt x="147" y="521"/>
                    </a:lnTo>
                    <a:lnTo>
                      <a:pt x="145" y="509"/>
                    </a:lnTo>
                    <a:lnTo>
                      <a:pt x="145" y="504"/>
                    </a:lnTo>
                    <a:lnTo>
                      <a:pt x="141" y="483"/>
                    </a:lnTo>
                    <a:lnTo>
                      <a:pt x="137" y="461"/>
                    </a:lnTo>
                    <a:lnTo>
                      <a:pt x="132" y="439"/>
                    </a:lnTo>
                    <a:lnTo>
                      <a:pt x="127" y="420"/>
                    </a:lnTo>
                    <a:lnTo>
                      <a:pt x="122" y="402"/>
                    </a:lnTo>
                    <a:lnTo>
                      <a:pt x="118" y="389"/>
                    </a:lnTo>
                    <a:lnTo>
                      <a:pt x="115" y="380"/>
                    </a:lnTo>
                    <a:lnTo>
                      <a:pt x="115" y="376"/>
                    </a:lnTo>
                    <a:lnTo>
                      <a:pt x="86" y="288"/>
                    </a:lnTo>
                    <a:lnTo>
                      <a:pt x="58" y="209"/>
                    </a:lnTo>
                    <a:lnTo>
                      <a:pt x="52" y="190"/>
                    </a:lnTo>
                    <a:lnTo>
                      <a:pt x="48" y="169"/>
                    </a:lnTo>
                    <a:lnTo>
                      <a:pt x="47" y="148"/>
                    </a:lnTo>
                    <a:lnTo>
                      <a:pt x="46" y="129"/>
                    </a:lnTo>
                    <a:lnTo>
                      <a:pt x="47" y="111"/>
                    </a:lnTo>
                    <a:lnTo>
                      <a:pt x="48" y="96"/>
                    </a:lnTo>
                    <a:lnTo>
                      <a:pt x="48" y="87"/>
                    </a:lnTo>
                    <a:lnTo>
                      <a:pt x="49" y="83"/>
                    </a:lnTo>
                    <a:lnTo>
                      <a:pt x="38" y="73"/>
                    </a:lnTo>
                    <a:lnTo>
                      <a:pt x="26" y="63"/>
                    </a:lnTo>
                    <a:lnTo>
                      <a:pt x="16" y="52"/>
                    </a:lnTo>
                    <a:lnTo>
                      <a:pt x="8" y="45"/>
                    </a:lnTo>
                    <a:lnTo>
                      <a:pt x="2" y="39"/>
                    </a:lnTo>
                    <a:lnTo>
                      <a:pt x="0" y="37"/>
                    </a:lnTo>
                    <a:lnTo>
                      <a:pt x="9" y="24"/>
                    </a:lnTo>
                    <a:lnTo>
                      <a:pt x="17" y="13"/>
                    </a:lnTo>
                    <a:lnTo>
                      <a:pt x="21" y="10"/>
                    </a:lnTo>
                    <a:lnTo>
                      <a:pt x="24" y="7"/>
                    </a:lnTo>
                    <a:lnTo>
                      <a:pt x="40" y="8"/>
                    </a:lnTo>
                    <a:lnTo>
                      <a:pt x="53" y="7"/>
                    </a:lnTo>
                    <a:lnTo>
                      <a:pt x="61" y="6"/>
                    </a:lnTo>
                    <a:lnTo>
                      <a:pt x="66" y="3"/>
                    </a:lnTo>
                    <a:lnTo>
                      <a:pt x="69" y="2"/>
                    </a:ln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17" name="Group 16">
              <a:extLst>
                <a:ext uri="{FF2B5EF4-FFF2-40B4-BE49-F238E27FC236}">
                  <a16:creationId xmlns="" xmlns:a16="http://schemas.microsoft.com/office/drawing/2014/main" id="{E788A303-ED64-4AE7-A3F4-068DFEC3E9F9}"/>
                </a:ext>
              </a:extLst>
            </p:cNvPr>
            <p:cNvGrpSpPr/>
            <p:nvPr/>
          </p:nvGrpSpPr>
          <p:grpSpPr>
            <a:xfrm>
              <a:off x="911314" y="1822937"/>
              <a:ext cx="2306669" cy="1009826"/>
              <a:chOff x="911314" y="1822937"/>
              <a:chExt cx="2306669" cy="1009826"/>
            </a:xfrm>
            <a:grpFill/>
          </p:grpSpPr>
          <p:sp>
            <p:nvSpPr>
              <p:cNvPr id="18" name="Freeform 46">
                <a:extLst>
                  <a:ext uri="{FF2B5EF4-FFF2-40B4-BE49-F238E27FC236}">
                    <a16:creationId xmlns="" xmlns:a16="http://schemas.microsoft.com/office/drawing/2014/main" id="{C528E71E-C626-45AD-97FC-7201FAF21482}"/>
                  </a:ext>
                </a:extLst>
              </p:cNvPr>
              <p:cNvSpPr>
                <a:spLocks/>
              </p:cNvSpPr>
              <p:nvPr/>
            </p:nvSpPr>
            <p:spPr bwMode="auto">
              <a:xfrm>
                <a:off x="911314" y="2573932"/>
                <a:ext cx="184880" cy="258831"/>
              </a:xfrm>
              <a:custGeom>
                <a:avLst/>
                <a:gdLst>
                  <a:gd name="T0" fmla="*/ 115 w 149"/>
                  <a:gd name="T1" fmla="*/ 0 h 209"/>
                  <a:gd name="T2" fmla="*/ 128 w 149"/>
                  <a:gd name="T3" fmla="*/ 19 h 209"/>
                  <a:gd name="T4" fmla="*/ 137 w 149"/>
                  <a:gd name="T5" fmla="*/ 39 h 209"/>
                  <a:gd name="T6" fmla="*/ 142 w 149"/>
                  <a:gd name="T7" fmla="*/ 55 h 209"/>
                  <a:gd name="T8" fmla="*/ 146 w 149"/>
                  <a:gd name="T9" fmla="*/ 70 h 209"/>
                  <a:gd name="T10" fmla="*/ 147 w 149"/>
                  <a:gd name="T11" fmla="*/ 79 h 209"/>
                  <a:gd name="T12" fmla="*/ 149 w 149"/>
                  <a:gd name="T13" fmla="*/ 83 h 209"/>
                  <a:gd name="T14" fmla="*/ 146 w 149"/>
                  <a:gd name="T15" fmla="*/ 99 h 209"/>
                  <a:gd name="T16" fmla="*/ 142 w 149"/>
                  <a:gd name="T17" fmla="*/ 117 h 209"/>
                  <a:gd name="T18" fmla="*/ 138 w 149"/>
                  <a:gd name="T19" fmla="*/ 133 h 209"/>
                  <a:gd name="T20" fmla="*/ 133 w 149"/>
                  <a:gd name="T21" fmla="*/ 146 h 209"/>
                  <a:gd name="T22" fmla="*/ 131 w 149"/>
                  <a:gd name="T23" fmla="*/ 155 h 209"/>
                  <a:gd name="T24" fmla="*/ 129 w 149"/>
                  <a:gd name="T25" fmla="*/ 158 h 209"/>
                  <a:gd name="T26" fmla="*/ 118 w 149"/>
                  <a:gd name="T27" fmla="*/ 178 h 209"/>
                  <a:gd name="T28" fmla="*/ 107 w 149"/>
                  <a:gd name="T29" fmla="*/ 193 h 209"/>
                  <a:gd name="T30" fmla="*/ 97 w 149"/>
                  <a:gd name="T31" fmla="*/ 202 h 209"/>
                  <a:gd name="T32" fmla="*/ 88 w 149"/>
                  <a:gd name="T33" fmla="*/ 207 h 209"/>
                  <a:gd name="T34" fmla="*/ 79 w 149"/>
                  <a:gd name="T35" fmla="*/ 209 h 209"/>
                  <a:gd name="T36" fmla="*/ 72 w 149"/>
                  <a:gd name="T37" fmla="*/ 209 h 209"/>
                  <a:gd name="T38" fmla="*/ 67 w 149"/>
                  <a:gd name="T39" fmla="*/ 208 h 209"/>
                  <a:gd name="T40" fmla="*/ 66 w 149"/>
                  <a:gd name="T41" fmla="*/ 207 h 209"/>
                  <a:gd name="T42" fmla="*/ 42 w 149"/>
                  <a:gd name="T43" fmla="*/ 185 h 209"/>
                  <a:gd name="T44" fmla="*/ 26 w 149"/>
                  <a:gd name="T45" fmla="*/ 163 h 209"/>
                  <a:gd name="T46" fmla="*/ 14 w 149"/>
                  <a:gd name="T47" fmla="*/ 139 h 209"/>
                  <a:gd name="T48" fmla="*/ 8 w 149"/>
                  <a:gd name="T49" fmla="*/ 119 h 209"/>
                  <a:gd name="T50" fmla="*/ 4 w 149"/>
                  <a:gd name="T51" fmla="*/ 101 h 209"/>
                  <a:gd name="T52" fmla="*/ 4 w 149"/>
                  <a:gd name="T53" fmla="*/ 85 h 209"/>
                  <a:gd name="T54" fmla="*/ 4 w 149"/>
                  <a:gd name="T55" fmla="*/ 76 h 209"/>
                  <a:gd name="T56" fmla="*/ 4 w 149"/>
                  <a:gd name="T57" fmla="*/ 72 h 209"/>
                  <a:gd name="T58" fmla="*/ 0 w 149"/>
                  <a:gd name="T59" fmla="*/ 6 h 209"/>
                  <a:gd name="T60" fmla="*/ 6 w 149"/>
                  <a:gd name="T61" fmla="*/ 32 h 209"/>
                  <a:gd name="T62" fmla="*/ 13 w 149"/>
                  <a:gd name="T63" fmla="*/ 50 h 209"/>
                  <a:gd name="T64" fmla="*/ 19 w 149"/>
                  <a:gd name="T65" fmla="*/ 63 h 209"/>
                  <a:gd name="T66" fmla="*/ 26 w 149"/>
                  <a:gd name="T67" fmla="*/ 70 h 209"/>
                  <a:gd name="T68" fmla="*/ 31 w 149"/>
                  <a:gd name="T69" fmla="*/ 73 h 209"/>
                  <a:gd name="T70" fmla="*/ 35 w 149"/>
                  <a:gd name="T71" fmla="*/ 76 h 209"/>
                  <a:gd name="T72" fmla="*/ 36 w 149"/>
                  <a:gd name="T73" fmla="*/ 76 h 209"/>
                  <a:gd name="T74" fmla="*/ 36 w 149"/>
                  <a:gd name="T75" fmla="*/ 85 h 209"/>
                  <a:gd name="T76" fmla="*/ 42 w 149"/>
                  <a:gd name="T77" fmla="*/ 88 h 209"/>
                  <a:gd name="T78" fmla="*/ 52 w 149"/>
                  <a:gd name="T79" fmla="*/ 89 h 209"/>
                  <a:gd name="T80" fmla="*/ 62 w 149"/>
                  <a:gd name="T81" fmla="*/ 89 h 209"/>
                  <a:gd name="T82" fmla="*/ 70 w 149"/>
                  <a:gd name="T83" fmla="*/ 89 h 209"/>
                  <a:gd name="T84" fmla="*/ 72 w 149"/>
                  <a:gd name="T85" fmla="*/ 89 h 209"/>
                  <a:gd name="T86" fmla="*/ 88 w 149"/>
                  <a:gd name="T87" fmla="*/ 86 h 209"/>
                  <a:gd name="T88" fmla="*/ 98 w 149"/>
                  <a:gd name="T89" fmla="*/ 80 h 209"/>
                  <a:gd name="T90" fmla="*/ 107 w 149"/>
                  <a:gd name="T91" fmla="*/ 70 h 209"/>
                  <a:gd name="T92" fmla="*/ 112 w 149"/>
                  <a:gd name="T93" fmla="*/ 57 h 209"/>
                  <a:gd name="T94" fmla="*/ 115 w 149"/>
                  <a:gd name="T95" fmla="*/ 44 h 209"/>
                  <a:gd name="T96" fmla="*/ 116 w 149"/>
                  <a:gd name="T97" fmla="*/ 31 h 209"/>
                  <a:gd name="T98" fmla="*/ 116 w 149"/>
                  <a:gd name="T99" fmla="*/ 19 h 209"/>
                  <a:gd name="T100" fmla="*/ 116 w 149"/>
                  <a:gd name="T101" fmla="*/ 9 h 209"/>
                  <a:gd name="T102" fmla="*/ 116 w 149"/>
                  <a:gd name="T103" fmla="*/ 2 h 209"/>
                  <a:gd name="T104" fmla="*/ 115 w 149"/>
                  <a:gd name="T10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209">
                    <a:moveTo>
                      <a:pt x="115" y="0"/>
                    </a:moveTo>
                    <a:lnTo>
                      <a:pt x="128" y="19"/>
                    </a:lnTo>
                    <a:lnTo>
                      <a:pt x="137" y="39"/>
                    </a:lnTo>
                    <a:lnTo>
                      <a:pt x="142" y="55"/>
                    </a:lnTo>
                    <a:lnTo>
                      <a:pt x="146" y="70"/>
                    </a:lnTo>
                    <a:lnTo>
                      <a:pt x="147" y="79"/>
                    </a:lnTo>
                    <a:lnTo>
                      <a:pt x="149" y="83"/>
                    </a:lnTo>
                    <a:lnTo>
                      <a:pt x="146" y="99"/>
                    </a:lnTo>
                    <a:lnTo>
                      <a:pt x="142" y="117"/>
                    </a:lnTo>
                    <a:lnTo>
                      <a:pt x="138" y="133"/>
                    </a:lnTo>
                    <a:lnTo>
                      <a:pt x="133" y="146"/>
                    </a:lnTo>
                    <a:lnTo>
                      <a:pt x="131" y="155"/>
                    </a:lnTo>
                    <a:lnTo>
                      <a:pt x="129" y="158"/>
                    </a:lnTo>
                    <a:lnTo>
                      <a:pt x="118" y="178"/>
                    </a:lnTo>
                    <a:lnTo>
                      <a:pt x="107" y="193"/>
                    </a:lnTo>
                    <a:lnTo>
                      <a:pt x="97" y="202"/>
                    </a:lnTo>
                    <a:lnTo>
                      <a:pt x="88" y="207"/>
                    </a:lnTo>
                    <a:lnTo>
                      <a:pt x="79" y="209"/>
                    </a:lnTo>
                    <a:lnTo>
                      <a:pt x="72" y="209"/>
                    </a:lnTo>
                    <a:lnTo>
                      <a:pt x="67" y="208"/>
                    </a:lnTo>
                    <a:lnTo>
                      <a:pt x="66" y="207"/>
                    </a:lnTo>
                    <a:lnTo>
                      <a:pt x="42" y="185"/>
                    </a:lnTo>
                    <a:lnTo>
                      <a:pt x="26" y="163"/>
                    </a:lnTo>
                    <a:lnTo>
                      <a:pt x="14" y="139"/>
                    </a:lnTo>
                    <a:lnTo>
                      <a:pt x="8" y="119"/>
                    </a:lnTo>
                    <a:lnTo>
                      <a:pt x="4" y="101"/>
                    </a:lnTo>
                    <a:lnTo>
                      <a:pt x="4" y="85"/>
                    </a:lnTo>
                    <a:lnTo>
                      <a:pt x="4" y="76"/>
                    </a:lnTo>
                    <a:lnTo>
                      <a:pt x="4" y="72"/>
                    </a:lnTo>
                    <a:lnTo>
                      <a:pt x="0" y="6"/>
                    </a:lnTo>
                    <a:lnTo>
                      <a:pt x="6" y="32"/>
                    </a:lnTo>
                    <a:lnTo>
                      <a:pt x="13" y="50"/>
                    </a:lnTo>
                    <a:lnTo>
                      <a:pt x="19" y="63"/>
                    </a:lnTo>
                    <a:lnTo>
                      <a:pt x="26" y="70"/>
                    </a:lnTo>
                    <a:lnTo>
                      <a:pt x="31" y="73"/>
                    </a:lnTo>
                    <a:lnTo>
                      <a:pt x="35" y="76"/>
                    </a:lnTo>
                    <a:lnTo>
                      <a:pt x="36" y="76"/>
                    </a:lnTo>
                    <a:lnTo>
                      <a:pt x="36" y="85"/>
                    </a:lnTo>
                    <a:lnTo>
                      <a:pt x="42" y="88"/>
                    </a:lnTo>
                    <a:lnTo>
                      <a:pt x="52" y="89"/>
                    </a:lnTo>
                    <a:lnTo>
                      <a:pt x="62" y="89"/>
                    </a:lnTo>
                    <a:lnTo>
                      <a:pt x="70" y="89"/>
                    </a:lnTo>
                    <a:lnTo>
                      <a:pt x="72" y="89"/>
                    </a:lnTo>
                    <a:lnTo>
                      <a:pt x="88" y="86"/>
                    </a:lnTo>
                    <a:lnTo>
                      <a:pt x="98" y="80"/>
                    </a:lnTo>
                    <a:lnTo>
                      <a:pt x="107" y="70"/>
                    </a:lnTo>
                    <a:lnTo>
                      <a:pt x="112" y="57"/>
                    </a:lnTo>
                    <a:lnTo>
                      <a:pt x="115" y="44"/>
                    </a:lnTo>
                    <a:lnTo>
                      <a:pt x="116" y="31"/>
                    </a:lnTo>
                    <a:lnTo>
                      <a:pt x="116" y="19"/>
                    </a:lnTo>
                    <a:lnTo>
                      <a:pt x="116" y="9"/>
                    </a:lnTo>
                    <a:lnTo>
                      <a:pt x="116" y="2"/>
                    </a:lnTo>
                    <a:lnTo>
                      <a:pt x="11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9" name="Freeform 55">
                <a:extLst>
                  <a:ext uri="{FF2B5EF4-FFF2-40B4-BE49-F238E27FC236}">
                    <a16:creationId xmlns="" xmlns:a16="http://schemas.microsoft.com/office/drawing/2014/main" id="{057F482E-300A-4892-A6BF-014C7F206C96}"/>
                  </a:ext>
                </a:extLst>
              </p:cNvPr>
              <p:cNvSpPr>
                <a:spLocks/>
              </p:cNvSpPr>
              <p:nvPr/>
            </p:nvSpPr>
            <p:spPr bwMode="auto">
              <a:xfrm>
                <a:off x="3014447" y="1822937"/>
                <a:ext cx="203536" cy="186807"/>
              </a:xfrm>
              <a:custGeom>
                <a:avLst/>
                <a:gdLst>
                  <a:gd name="T0" fmla="*/ 11 w 145"/>
                  <a:gd name="T1" fmla="*/ 0 h 134"/>
                  <a:gd name="T2" fmla="*/ 30 w 145"/>
                  <a:gd name="T3" fmla="*/ 14 h 134"/>
                  <a:gd name="T4" fmla="*/ 51 w 145"/>
                  <a:gd name="T5" fmla="*/ 24 h 134"/>
                  <a:gd name="T6" fmla="*/ 71 w 145"/>
                  <a:gd name="T7" fmla="*/ 29 h 134"/>
                  <a:gd name="T8" fmla="*/ 92 w 145"/>
                  <a:gd name="T9" fmla="*/ 32 h 134"/>
                  <a:gd name="T10" fmla="*/ 110 w 145"/>
                  <a:gd name="T11" fmla="*/ 32 h 134"/>
                  <a:gd name="T12" fmla="*/ 126 w 145"/>
                  <a:gd name="T13" fmla="*/ 31 h 134"/>
                  <a:gd name="T14" fmla="*/ 135 w 145"/>
                  <a:gd name="T15" fmla="*/ 29 h 134"/>
                  <a:gd name="T16" fmla="*/ 139 w 145"/>
                  <a:gd name="T17" fmla="*/ 29 h 134"/>
                  <a:gd name="T18" fmla="*/ 138 w 145"/>
                  <a:gd name="T19" fmla="*/ 58 h 134"/>
                  <a:gd name="T20" fmla="*/ 139 w 145"/>
                  <a:gd name="T21" fmla="*/ 82 h 134"/>
                  <a:gd name="T22" fmla="*/ 141 w 145"/>
                  <a:gd name="T23" fmla="*/ 104 h 134"/>
                  <a:gd name="T24" fmla="*/ 143 w 145"/>
                  <a:gd name="T25" fmla="*/ 120 h 134"/>
                  <a:gd name="T26" fmla="*/ 145 w 145"/>
                  <a:gd name="T27" fmla="*/ 130 h 134"/>
                  <a:gd name="T28" fmla="*/ 145 w 145"/>
                  <a:gd name="T29" fmla="*/ 134 h 134"/>
                  <a:gd name="T30" fmla="*/ 106 w 145"/>
                  <a:gd name="T31" fmla="*/ 125 h 134"/>
                  <a:gd name="T32" fmla="*/ 75 w 145"/>
                  <a:gd name="T33" fmla="*/ 115 h 134"/>
                  <a:gd name="T34" fmla="*/ 51 w 145"/>
                  <a:gd name="T35" fmla="*/ 103 h 134"/>
                  <a:gd name="T36" fmla="*/ 33 w 145"/>
                  <a:gd name="T37" fmla="*/ 91 h 134"/>
                  <a:gd name="T38" fmla="*/ 20 w 145"/>
                  <a:gd name="T39" fmla="*/ 81 h 134"/>
                  <a:gd name="T40" fmla="*/ 11 w 145"/>
                  <a:gd name="T41" fmla="*/ 72 h 134"/>
                  <a:gd name="T42" fmla="*/ 4 w 145"/>
                  <a:gd name="T43" fmla="*/ 66 h 134"/>
                  <a:gd name="T44" fmla="*/ 2 w 145"/>
                  <a:gd name="T45" fmla="*/ 60 h 134"/>
                  <a:gd name="T46" fmla="*/ 0 w 145"/>
                  <a:gd name="T47" fmla="*/ 58 h 134"/>
                  <a:gd name="T48" fmla="*/ 11 w 145"/>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34">
                    <a:moveTo>
                      <a:pt x="11" y="0"/>
                    </a:moveTo>
                    <a:lnTo>
                      <a:pt x="30" y="14"/>
                    </a:lnTo>
                    <a:lnTo>
                      <a:pt x="51" y="24"/>
                    </a:lnTo>
                    <a:lnTo>
                      <a:pt x="71" y="29"/>
                    </a:lnTo>
                    <a:lnTo>
                      <a:pt x="92" y="32"/>
                    </a:lnTo>
                    <a:lnTo>
                      <a:pt x="110" y="32"/>
                    </a:lnTo>
                    <a:lnTo>
                      <a:pt x="126" y="31"/>
                    </a:lnTo>
                    <a:lnTo>
                      <a:pt x="135" y="29"/>
                    </a:lnTo>
                    <a:lnTo>
                      <a:pt x="139" y="29"/>
                    </a:lnTo>
                    <a:lnTo>
                      <a:pt x="138" y="58"/>
                    </a:lnTo>
                    <a:lnTo>
                      <a:pt x="139" y="82"/>
                    </a:lnTo>
                    <a:lnTo>
                      <a:pt x="141" y="104"/>
                    </a:lnTo>
                    <a:lnTo>
                      <a:pt x="143" y="120"/>
                    </a:lnTo>
                    <a:lnTo>
                      <a:pt x="145" y="130"/>
                    </a:lnTo>
                    <a:lnTo>
                      <a:pt x="145" y="134"/>
                    </a:lnTo>
                    <a:lnTo>
                      <a:pt x="106" y="125"/>
                    </a:lnTo>
                    <a:lnTo>
                      <a:pt x="75" y="115"/>
                    </a:lnTo>
                    <a:lnTo>
                      <a:pt x="51" y="103"/>
                    </a:lnTo>
                    <a:lnTo>
                      <a:pt x="33" y="91"/>
                    </a:lnTo>
                    <a:lnTo>
                      <a:pt x="20" y="81"/>
                    </a:lnTo>
                    <a:lnTo>
                      <a:pt x="11" y="72"/>
                    </a:lnTo>
                    <a:lnTo>
                      <a:pt x="4" y="66"/>
                    </a:lnTo>
                    <a:lnTo>
                      <a:pt x="2" y="60"/>
                    </a:lnTo>
                    <a:lnTo>
                      <a:pt x="0" y="58"/>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grpSp>
        <p:nvGrpSpPr>
          <p:cNvPr id="23" name="Group 35">
            <a:extLst>
              <a:ext uri="{FF2B5EF4-FFF2-40B4-BE49-F238E27FC236}">
                <a16:creationId xmlns="" xmlns:a16="http://schemas.microsoft.com/office/drawing/2014/main" id="{9A07E585-32E4-4292-9F02-C56980317DE8}"/>
              </a:ext>
            </a:extLst>
          </p:cNvPr>
          <p:cNvGrpSpPr/>
          <p:nvPr/>
        </p:nvGrpSpPr>
        <p:grpSpPr>
          <a:xfrm>
            <a:off x="4008841" y="74129"/>
            <a:ext cx="1092572" cy="1952395"/>
            <a:chOff x="851030" y="1340768"/>
            <a:chExt cx="2426195" cy="5081516"/>
          </a:xfrm>
          <a:solidFill>
            <a:schemeClr val="accent1"/>
          </a:solidFill>
        </p:grpSpPr>
        <p:grpSp>
          <p:nvGrpSpPr>
            <p:cNvPr id="24" name="Group 31">
              <a:extLst>
                <a:ext uri="{FF2B5EF4-FFF2-40B4-BE49-F238E27FC236}">
                  <a16:creationId xmlns="" xmlns:a16="http://schemas.microsoft.com/office/drawing/2014/main" id="{EC3A083F-E395-44CC-9CB1-83622009A832}"/>
                </a:ext>
              </a:extLst>
            </p:cNvPr>
            <p:cNvGrpSpPr/>
            <p:nvPr/>
          </p:nvGrpSpPr>
          <p:grpSpPr>
            <a:xfrm>
              <a:off x="851030" y="1340768"/>
              <a:ext cx="2426195" cy="5081516"/>
              <a:chOff x="3009901" y="1512649"/>
              <a:chExt cx="2426195" cy="5081516"/>
            </a:xfrm>
            <a:grpFill/>
          </p:grpSpPr>
          <p:sp>
            <p:nvSpPr>
              <p:cNvPr id="28" name="Freeform 9">
                <a:extLst>
                  <a:ext uri="{FF2B5EF4-FFF2-40B4-BE49-F238E27FC236}">
                    <a16:creationId xmlns="" xmlns:a16="http://schemas.microsoft.com/office/drawing/2014/main" id="{10CE19E8-C42C-4EE9-8074-B671ACD29B60}"/>
                  </a:ext>
                </a:extLst>
              </p:cNvPr>
              <p:cNvSpPr>
                <a:spLocks/>
              </p:cNvSpPr>
              <p:nvPr/>
            </p:nvSpPr>
            <p:spPr bwMode="auto">
              <a:xfrm>
                <a:off x="3009901" y="1671638"/>
                <a:ext cx="2426195" cy="4922527"/>
              </a:xfrm>
              <a:custGeom>
                <a:avLst/>
                <a:gdLst>
                  <a:gd name="T0" fmla="*/ 1787 w 1867"/>
                  <a:gd name="T1" fmla="*/ 46 h 3789"/>
                  <a:gd name="T2" fmla="*/ 1799 w 1867"/>
                  <a:gd name="T3" fmla="*/ 220 h 3789"/>
                  <a:gd name="T4" fmla="*/ 1827 w 1867"/>
                  <a:gd name="T5" fmla="*/ 371 h 3789"/>
                  <a:gd name="T6" fmla="*/ 1796 w 1867"/>
                  <a:gd name="T7" fmla="*/ 616 h 3789"/>
                  <a:gd name="T8" fmla="*/ 1687 w 1867"/>
                  <a:gd name="T9" fmla="*/ 819 h 3789"/>
                  <a:gd name="T10" fmla="*/ 1281 w 1867"/>
                  <a:gd name="T11" fmla="*/ 859 h 3789"/>
                  <a:gd name="T12" fmla="*/ 1365 w 1867"/>
                  <a:gd name="T13" fmla="*/ 1428 h 3789"/>
                  <a:gd name="T14" fmla="*/ 1428 w 1867"/>
                  <a:gd name="T15" fmla="*/ 1718 h 3789"/>
                  <a:gd name="T16" fmla="*/ 1310 w 1867"/>
                  <a:gd name="T17" fmla="*/ 1679 h 3789"/>
                  <a:gd name="T18" fmla="*/ 1227 w 1867"/>
                  <a:gd name="T19" fmla="*/ 1948 h 3789"/>
                  <a:gd name="T20" fmla="*/ 1199 w 1867"/>
                  <a:gd name="T21" fmla="*/ 2111 h 3789"/>
                  <a:gd name="T22" fmla="*/ 1152 w 1867"/>
                  <a:gd name="T23" fmla="*/ 2430 h 3789"/>
                  <a:gd name="T24" fmla="*/ 1095 w 1867"/>
                  <a:gd name="T25" fmla="*/ 3030 h 3789"/>
                  <a:gd name="T26" fmla="*/ 1120 w 1867"/>
                  <a:gd name="T27" fmla="*/ 3266 h 3789"/>
                  <a:gd name="T28" fmla="*/ 1207 w 1867"/>
                  <a:gd name="T29" fmla="*/ 3412 h 3789"/>
                  <a:gd name="T30" fmla="*/ 1371 w 1867"/>
                  <a:gd name="T31" fmla="*/ 3529 h 3789"/>
                  <a:gd name="T32" fmla="*/ 1274 w 1867"/>
                  <a:gd name="T33" fmla="*/ 3622 h 3789"/>
                  <a:gd name="T34" fmla="*/ 979 w 1867"/>
                  <a:gd name="T35" fmla="*/ 3503 h 3789"/>
                  <a:gd name="T36" fmla="*/ 856 w 1867"/>
                  <a:gd name="T37" fmla="*/ 3412 h 3789"/>
                  <a:gd name="T38" fmla="*/ 847 w 1867"/>
                  <a:gd name="T39" fmla="*/ 3221 h 3789"/>
                  <a:gd name="T40" fmla="*/ 860 w 1867"/>
                  <a:gd name="T41" fmla="*/ 3025 h 3789"/>
                  <a:gd name="T42" fmla="*/ 869 w 1867"/>
                  <a:gd name="T43" fmla="*/ 2597 h 3789"/>
                  <a:gd name="T44" fmla="*/ 871 w 1867"/>
                  <a:gd name="T45" fmla="*/ 2204 h 3789"/>
                  <a:gd name="T46" fmla="*/ 816 w 1867"/>
                  <a:gd name="T47" fmla="*/ 2256 h 3789"/>
                  <a:gd name="T48" fmla="*/ 672 w 1867"/>
                  <a:gd name="T49" fmla="*/ 2624 h 3789"/>
                  <a:gd name="T50" fmla="*/ 636 w 1867"/>
                  <a:gd name="T51" fmla="*/ 2709 h 3789"/>
                  <a:gd name="T52" fmla="*/ 580 w 1867"/>
                  <a:gd name="T53" fmla="*/ 2944 h 3789"/>
                  <a:gd name="T54" fmla="*/ 549 w 1867"/>
                  <a:gd name="T55" fmla="*/ 3219 h 3789"/>
                  <a:gd name="T56" fmla="*/ 560 w 1867"/>
                  <a:gd name="T57" fmla="*/ 3480 h 3789"/>
                  <a:gd name="T58" fmla="*/ 563 w 1867"/>
                  <a:gd name="T59" fmla="*/ 3786 h 3789"/>
                  <a:gd name="T60" fmla="*/ 343 w 1867"/>
                  <a:gd name="T61" fmla="*/ 3605 h 3789"/>
                  <a:gd name="T62" fmla="*/ 322 w 1867"/>
                  <a:gd name="T63" fmla="*/ 3392 h 3789"/>
                  <a:gd name="T64" fmla="*/ 422 w 1867"/>
                  <a:gd name="T65" fmla="*/ 2492 h 3789"/>
                  <a:gd name="T66" fmla="*/ 483 w 1867"/>
                  <a:gd name="T67" fmla="*/ 1917 h 3789"/>
                  <a:gd name="T68" fmla="*/ 479 w 1867"/>
                  <a:gd name="T69" fmla="*/ 1887 h 3789"/>
                  <a:gd name="T70" fmla="*/ 454 w 1867"/>
                  <a:gd name="T71" fmla="*/ 1443 h 3789"/>
                  <a:gd name="T72" fmla="*/ 432 w 1867"/>
                  <a:gd name="T73" fmla="*/ 1057 h 3789"/>
                  <a:gd name="T74" fmla="*/ 391 w 1867"/>
                  <a:gd name="T75" fmla="*/ 1184 h 3789"/>
                  <a:gd name="T76" fmla="*/ 223 w 1867"/>
                  <a:gd name="T77" fmla="*/ 1285 h 3789"/>
                  <a:gd name="T78" fmla="*/ 89 w 1867"/>
                  <a:gd name="T79" fmla="*/ 1149 h 3789"/>
                  <a:gd name="T80" fmla="*/ 44 w 1867"/>
                  <a:gd name="T81" fmla="*/ 832 h 3789"/>
                  <a:gd name="T82" fmla="*/ 77 w 1867"/>
                  <a:gd name="T83" fmla="*/ 584 h 3789"/>
                  <a:gd name="T84" fmla="*/ 203 w 1867"/>
                  <a:gd name="T85" fmla="*/ 642 h 3789"/>
                  <a:gd name="T86" fmla="*/ 171 w 1867"/>
                  <a:gd name="T87" fmla="*/ 782 h 3789"/>
                  <a:gd name="T88" fmla="*/ 211 w 1867"/>
                  <a:gd name="T89" fmla="*/ 879 h 3789"/>
                  <a:gd name="T90" fmla="*/ 248 w 1867"/>
                  <a:gd name="T91" fmla="*/ 709 h 3789"/>
                  <a:gd name="T92" fmla="*/ 273 w 1867"/>
                  <a:gd name="T93" fmla="*/ 611 h 3789"/>
                  <a:gd name="T94" fmla="*/ 504 w 1867"/>
                  <a:gd name="T95" fmla="*/ 505 h 3789"/>
                  <a:gd name="T96" fmla="*/ 615 w 1867"/>
                  <a:gd name="T97" fmla="*/ 462 h 3789"/>
                  <a:gd name="T98" fmla="*/ 788 w 1867"/>
                  <a:gd name="T99" fmla="*/ 963 h 3789"/>
                  <a:gd name="T100" fmla="*/ 962 w 1867"/>
                  <a:gd name="T101" fmla="*/ 1459 h 3789"/>
                  <a:gd name="T102" fmla="*/ 1113 w 1867"/>
                  <a:gd name="T103" fmla="*/ 1442 h 3789"/>
                  <a:gd name="T104" fmla="*/ 1143 w 1867"/>
                  <a:gd name="T105" fmla="*/ 1153 h 3789"/>
                  <a:gd name="T106" fmla="*/ 886 w 1867"/>
                  <a:gd name="T107" fmla="*/ 428 h 3789"/>
                  <a:gd name="T108" fmla="*/ 1059 w 1867"/>
                  <a:gd name="T109" fmla="*/ 485 h 3789"/>
                  <a:gd name="T110" fmla="*/ 1217 w 1867"/>
                  <a:gd name="T111" fmla="*/ 546 h 3789"/>
                  <a:gd name="T112" fmla="*/ 1314 w 1867"/>
                  <a:gd name="T113" fmla="*/ 597 h 3789"/>
                  <a:gd name="T114" fmla="*/ 1501 w 1867"/>
                  <a:gd name="T115" fmla="*/ 624 h 3789"/>
                  <a:gd name="T116" fmla="*/ 1595 w 1867"/>
                  <a:gd name="T117" fmla="*/ 560 h 3789"/>
                  <a:gd name="T118" fmla="*/ 1647 w 1867"/>
                  <a:gd name="T119" fmla="*/ 373 h 3789"/>
                  <a:gd name="T120" fmla="*/ 1681 w 1867"/>
                  <a:gd name="T121" fmla="*/ 239 h 3789"/>
                  <a:gd name="T122" fmla="*/ 1613 w 1867"/>
                  <a:gd name="T123" fmla="*/ 23 h 3789"/>
                  <a:gd name="connsiteX0" fmla="*/ 8779 w 10000"/>
                  <a:gd name="connsiteY0" fmla="*/ 0 h 10000"/>
                  <a:gd name="connsiteX1" fmla="*/ 8875 w 10000"/>
                  <a:gd name="connsiteY1" fmla="*/ 0 h 10000"/>
                  <a:gd name="connsiteX2" fmla="*/ 8993 w 10000"/>
                  <a:gd name="connsiteY2" fmla="*/ 3 h 10000"/>
                  <a:gd name="connsiteX3" fmla="*/ 9111 w 10000"/>
                  <a:gd name="connsiteY3" fmla="*/ 11 h 10000"/>
                  <a:gd name="connsiteX4" fmla="*/ 9239 w 10000"/>
                  <a:gd name="connsiteY4" fmla="*/ 24 h 10000"/>
                  <a:gd name="connsiteX5" fmla="*/ 9347 w 10000"/>
                  <a:gd name="connsiteY5" fmla="*/ 37 h 10000"/>
                  <a:gd name="connsiteX6" fmla="*/ 9448 w 10000"/>
                  <a:gd name="connsiteY6" fmla="*/ 58 h 10000"/>
                  <a:gd name="connsiteX7" fmla="*/ 9513 w 10000"/>
                  <a:gd name="connsiteY7" fmla="*/ 79 h 10000"/>
                  <a:gd name="connsiteX8" fmla="*/ 9555 w 10000"/>
                  <a:gd name="connsiteY8" fmla="*/ 106 h 10000"/>
                  <a:gd name="connsiteX9" fmla="*/ 9572 w 10000"/>
                  <a:gd name="connsiteY9" fmla="*/ 121 h 10000"/>
                  <a:gd name="connsiteX10" fmla="*/ 9577 w 10000"/>
                  <a:gd name="connsiteY10" fmla="*/ 156 h 10000"/>
                  <a:gd name="connsiteX11" fmla="*/ 9593 w 10000"/>
                  <a:gd name="connsiteY11" fmla="*/ 201 h 10000"/>
                  <a:gd name="connsiteX12" fmla="*/ 9604 w 10000"/>
                  <a:gd name="connsiteY12" fmla="*/ 248 h 10000"/>
                  <a:gd name="connsiteX13" fmla="*/ 9620 w 10000"/>
                  <a:gd name="connsiteY13" fmla="*/ 304 h 10000"/>
                  <a:gd name="connsiteX14" fmla="*/ 9625 w 10000"/>
                  <a:gd name="connsiteY14" fmla="*/ 351 h 10000"/>
                  <a:gd name="connsiteX15" fmla="*/ 9636 w 10000"/>
                  <a:gd name="connsiteY15" fmla="*/ 396 h 10000"/>
                  <a:gd name="connsiteX16" fmla="*/ 9636 w 10000"/>
                  <a:gd name="connsiteY16" fmla="*/ 428 h 10000"/>
                  <a:gd name="connsiteX17" fmla="*/ 9598 w 10000"/>
                  <a:gd name="connsiteY17" fmla="*/ 499 h 10000"/>
                  <a:gd name="connsiteX18" fmla="*/ 9614 w 10000"/>
                  <a:gd name="connsiteY18" fmla="*/ 533 h 10000"/>
                  <a:gd name="connsiteX19" fmla="*/ 9636 w 10000"/>
                  <a:gd name="connsiteY19" fmla="*/ 581 h 10000"/>
                  <a:gd name="connsiteX20" fmla="*/ 9663 w 10000"/>
                  <a:gd name="connsiteY20" fmla="*/ 628 h 10000"/>
                  <a:gd name="connsiteX21" fmla="*/ 9684 w 10000"/>
                  <a:gd name="connsiteY21" fmla="*/ 670 h 10000"/>
                  <a:gd name="connsiteX22" fmla="*/ 9695 w 10000"/>
                  <a:gd name="connsiteY22" fmla="*/ 718 h 10000"/>
                  <a:gd name="connsiteX23" fmla="*/ 9695 w 10000"/>
                  <a:gd name="connsiteY23" fmla="*/ 768 h 10000"/>
                  <a:gd name="connsiteX24" fmla="*/ 9689 w 10000"/>
                  <a:gd name="connsiteY24" fmla="*/ 816 h 10000"/>
                  <a:gd name="connsiteX25" fmla="*/ 9684 w 10000"/>
                  <a:gd name="connsiteY25" fmla="*/ 860 h 10000"/>
                  <a:gd name="connsiteX26" fmla="*/ 9684 w 10000"/>
                  <a:gd name="connsiteY26" fmla="*/ 903 h 10000"/>
                  <a:gd name="connsiteX27" fmla="*/ 9700 w 10000"/>
                  <a:gd name="connsiteY27" fmla="*/ 932 h 10000"/>
                  <a:gd name="connsiteX28" fmla="*/ 9738 w 10000"/>
                  <a:gd name="connsiteY28" fmla="*/ 955 h 10000"/>
                  <a:gd name="connsiteX29" fmla="*/ 9786 w 10000"/>
                  <a:gd name="connsiteY29" fmla="*/ 979 h 10000"/>
                  <a:gd name="connsiteX30" fmla="*/ 9839 w 10000"/>
                  <a:gd name="connsiteY30" fmla="*/ 1000 h 10000"/>
                  <a:gd name="connsiteX31" fmla="*/ 9888 w 10000"/>
                  <a:gd name="connsiteY31" fmla="*/ 1019 h 10000"/>
                  <a:gd name="connsiteX32" fmla="*/ 9936 w 10000"/>
                  <a:gd name="connsiteY32" fmla="*/ 1037 h 10000"/>
                  <a:gd name="connsiteX33" fmla="*/ 9979 w 10000"/>
                  <a:gd name="connsiteY33" fmla="*/ 1066 h 10000"/>
                  <a:gd name="connsiteX34" fmla="*/ 10000 w 10000"/>
                  <a:gd name="connsiteY34" fmla="*/ 1106 h 10000"/>
                  <a:gd name="connsiteX35" fmla="*/ 9898 w 10000"/>
                  <a:gd name="connsiteY35" fmla="*/ 1198 h 10000"/>
                  <a:gd name="connsiteX36" fmla="*/ 9818 w 10000"/>
                  <a:gd name="connsiteY36" fmla="*/ 1301 h 10000"/>
                  <a:gd name="connsiteX37" fmla="*/ 9754 w 10000"/>
                  <a:gd name="connsiteY37" fmla="*/ 1407 h 10000"/>
                  <a:gd name="connsiteX38" fmla="*/ 9689 w 10000"/>
                  <a:gd name="connsiteY38" fmla="*/ 1518 h 10000"/>
                  <a:gd name="connsiteX39" fmla="*/ 9620 w 10000"/>
                  <a:gd name="connsiteY39" fmla="*/ 1626 h 10000"/>
                  <a:gd name="connsiteX40" fmla="*/ 9545 w 10000"/>
                  <a:gd name="connsiteY40" fmla="*/ 1731 h 10000"/>
                  <a:gd name="connsiteX41" fmla="*/ 9507 w 10000"/>
                  <a:gd name="connsiteY41" fmla="*/ 1787 h 10000"/>
                  <a:gd name="connsiteX42" fmla="*/ 9475 w 10000"/>
                  <a:gd name="connsiteY42" fmla="*/ 1847 h 10000"/>
                  <a:gd name="connsiteX43" fmla="*/ 9454 w 10000"/>
                  <a:gd name="connsiteY43" fmla="*/ 1908 h 10000"/>
                  <a:gd name="connsiteX44" fmla="*/ 9416 w 10000"/>
                  <a:gd name="connsiteY44" fmla="*/ 1974 h 10000"/>
                  <a:gd name="connsiteX45" fmla="*/ 9379 w 10000"/>
                  <a:gd name="connsiteY45" fmla="*/ 2035 h 10000"/>
                  <a:gd name="connsiteX46" fmla="*/ 9314 w 10000"/>
                  <a:gd name="connsiteY46" fmla="*/ 2088 h 10000"/>
                  <a:gd name="connsiteX47" fmla="*/ 9239 w 10000"/>
                  <a:gd name="connsiteY47" fmla="*/ 2122 h 10000"/>
                  <a:gd name="connsiteX48" fmla="*/ 9143 w 10000"/>
                  <a:gd name="connsiteY48" fmla="*/ 2146 h 10000"/>
                  <a:gd name="connsiteX49" fmla="*/ 9036 w 10000"/>
                  <a:gd name="connsiteY49" fmla="*/ 2162 h 10000"/>
                  <a:gd name="connsiteX50" fmla="*/ 8918 w 10000"/>
                  <a:gd name="connsiteY50" fmla="*/ 2175 h 10000"/>
                  <a:gd name="connsiteX51" fmla="*/ 8795 w 10000"/>
                  <a:gd name="connsiteY51" fmla="*/ 2185 h 10000"/>
                  <a:gd name="connsiteX52" fmla="*/ 8677 w 10000"/>
                  <a:gd name="connsiteY52" fmla="*/ 2201 h 10000"/>
                  <a:gd name="connsiteX53" fmla="*/ 8468 w 10000"/>
                  <a:gd name="connsiteY53" fmla="*/ 2220 h 10000"/>
                  <a:gd name="connsiteX54" fmla="*/ 8232 w 10000"/>
                  <a:gd name="connsiteY54" fmla="*/ 2241 h 10000"/>
                  <a:gd name="connsiteX55" fmla="*/ 7975 w 10000"/>
                  <a:gd name="connsiteY55" fmla="*/ 2251 h 10000"/>
                  <a:gd name="connsiteX56" fmla="*/ 7702 w 10000"/>
                  <a:gd name="connsiteY56" fmla="*/ 2262 h 10000"/>
                  <a:gd name="connsiteX57" fmla="*/ 7429 w 10000"/>
                  <a:gd name="connsiteY57" fmla="*/ 2264 h 10000"/>
                  <a:gd name="connsiteX58" fmla="*/ 7145 w 10000"/>
                  <a:gd name="connsiteY58" fmla="*/ 2267 h 10000"/>
                  <a:gd name="connsiteX59" fmla="*/ 6861 w 10000"/>
                  <a:gd name="connsiteY59" fmla="*/ 2267 h 10000"/>
                  <a:gd name="connsiteX60" fmla="*/ 6867 w 10000"/>
                  <a:gd name="connsiteY60" fmla="*/ 2449 h 10000"/>
                  <a:gd name="connsiteX61" fmla="*/ 6893 w 10000"/>
                  <a:gd name="connsiteY61" fmla="*/ 2637 h 10000"/>
                  <a:gd name="connsiteX62" fmla="*/ 6936 w 10000"/>
                  <a:gd name="connsiteY62" fmla="*/ 2821 h 10000"/>
                  <a:gd name="connsiteX63" fmla="*/ 6990 w 10000"/>
                  <a:gd name="connsiteY63" fmla="*/ 2996 h 10000"/>
                  <a:gd name="connsiteX64" fmla="*/ 7059 w 10000"/>
                  <a:gd name="connsiteY64" fmla="*/ 3159 h 10000"/>
                  <a:gd name="connsiteX65" fmla="*/ 7129 w 10000"/>
                  <a:gd name="connsiteY65" fmla="*/ 3304 h 10000"/>
                  <a:gd name="connsiteX66" fmla="*/ 7177 w 10000"/>
                  <a:gd name="connsiteY66" fmla="*/ 3423 h 10000"/>
                  <a:gd name="connsiteX67" fmla="*/ 7225 w 10000"/>
                  <a:gd name="connsiteY67" fmla="*/ 3537 h 10000"/>
                  <a:gd name="connsiteX68" fmla="*/ 7263 w 10000"/>
                  <a:gd name="connsiteY68" fmla="*/ 3653 h 10000"/>
                  <a:gd name="connsiteX69" fmla="*/ 7311 w 10000"/>
                  <a:gd name="connsiteY69" fmla="*/ 3769 h 10000"/>
                  <a:gd name="connsiteX70" fmla="*/ 7370 w 10000"/>
                  <a:gd name="connsiteY70" fmla="*/ 3885 h 10000"/>
                  <a:gd name="connsiteX71" fmla="*/ 7450 w 10000"/>
                  <a:gd name="connsiteY71" fmla="*/ 3980 h 10000"/>
                  <a:gd name="connsiteX72" fmla="*/ 7531 w 10000"/>
                  <a:gd name="connsiteY72" fmla="*/ 4075 h 10000"/>
                  <a:gd name="connsiteX73" fmla="*/ 7622 w 10000"/>
                  <a:gd name="connsiteY73" fmla="*/ 4170 h 10000"/>
                  <a:gd name="connsiteX74" fmla="*/ 7702 w 10000"/>
                  <a:gd name="connsiteY74" fmla="*/ 4262 h 10000"/>
                  <a:gd name="connsiteX75" fmla="*/ 7766 w 10000"/>
                  <a:gd name="connsiteY75" fmla="*/ 4355 h 10000"/>
                  <a:gd name="connsiteX76" fmla="*/ 7793 w 10000"/>
                  <a:gd name="connsiteY76" fmla="*/ 4447 h 10000"/>
                  <a:gd name="connsiteX77" fmla="*/ 7745 w 10000"/>
                  <a:gd name="connsiteY77" fmla="*/ 4476 h 10000"/>
                  <a:gd name="connsiteX78" fmla="*/ 7697 w 10000"/>
                  <a:gd name="connsiteY78" fmla="*/ 4503 h 10000"/>
                  <a:gd name="connsiteX79" fmla="*/ 7649 w 10000"/>
                  <a:gd name="connsiteY79" fmla="*/ 4534 h 10000"/>
                  <a:gd name="connsiteX80" fmla="*/ 7606 w 10000"/>
                  <a:gd name="connsiteY80" fmla="*/ 4558 h 10000"/>
                  <a:gd name="connsiteX81" fmla="*/ 7568 w 10000"/>
                  <a:gd name="connsiteY81" fmla="*/ 4571 h 10000"/>
                  <a:gd name="connsiteX82" fmla="*/ 7488 w 10000"/>
                  <a:gd name="connsiteY82" fmla="*/ 4582 h 10000"/>
                  <a:gd name="connsiteX83" fmla="*/ 7413 w 10000"/>
                  <a:gd name="connsiteY83" fmla="*/ 4603 h 10000"/>
                  <a:gd name="connsiteX84" fmla="*/ 7322 w 10000"/>
                  <a:gd name="connsiteY84" fmla="*/ 4629 h 10000"/>
                  <a:gd name="connsiteX85" fmla="*/ 7242 w 10000"/>
                  <a:gd name="connsiteY85" fmla="*/ 4663 h 10000"/>
                  <a:gd name="connsiteX86" fmla="*/ 7172 w 10000"/>
                  <a:gd name="connsiteY86" fmla="*/ 4698 h 10000"/>
                  <a:gd name="connsiteX87" fmla="*/ 7108 w 10000"/>
                  <a:gd name="connsiteY87" fmla="*/ 4727 h 10000"/>
                  <a:gd name="connsiteX88" fmla="*/ 7054 w 10000"/>
                  <a:gd name="connsiteY88" fmla="*/ 4719 h 10000"/>
                  <a:gd name="connsiteX89" fmla="*/ 7017 w 10000"/>
                  <a:gd name="connsiteY89" fmla="*/ 4431 h 10000"/>
                  <a:gd name="connsiteX90" fmla="*/ 6947 w 10000"/>
                  <a:gd name="connsiteY90" fmla="*/ 4431 h 10000"/>
                  <a:gd name="connsiteX91" fmla="*/ 6893 w 10000"/>
                  <a:gd name="connsiteY91" fmla="*/ 4434 h 10000"/>
                  <a:gd name="connsiteX92" fmla="*/ 6840 w 10000"/>
                  <a:gd name="connsiteY92" fmla="*/ 4434 h 10000"/>
                  <a:gd name="connsiteX93" fmla="*/ 6770 w 10000"/>
                  <a:gd name="connsiteY93" fmla="*/ 4437 h 10000"/>
                  <a:gd name="connsiteX94" fmla="*/ 6663 w 10000"/>
                  <a:gd name="connsiteY94" fmla="*/ 4442 h 10000"/>
                  <a:gd name="connsiteX95" fmla="*/ 6652 w 10000"/>
                  <a:gd name="connsiteY95" fmla="*/ 4587 h 10000"/>
                  <a:gd name="connsiteX96" fmla="*/ 6642 w 10000"/>
                  <a:gd name="connsiteY96" fmla="*/ 4737 h 10000"/>
                  <a:gd name="connsiteX97" fmla="*/ 6636 w 10000"/>
                  <a:gd name="connsiteY97" fmla="*/ 4885 h 10000"/>
                  <a:gd name="connsiteX98" fmla="*/ 6615 w 10000"/>
                  <a:gd name="connsiteY98" fmla="*/ 5033 h 10000"/>
                  <a:gd name="connsiteX99" fmla="*/ 6572 w 10000"/>
                  <a:gd name="connsiteY99" fmla="*/ 5141 h 10000"/>
                  <a:gd name="connsiteX100" fmla="*/ 6524 w 10000"/>
                  <a:gd name="connsiteY100" fmla="*/ 5252 h 10000"/>
                  <a:gd name="connsiteX101" fmla="*/ 6476 w 10000"/>
                  <a:gd name="connsiteY101" fmla="*/ 5352 h 10000"/>
                  <a:gd name="connsiteX102" fmla="*/ 6449 w 10000"/>
                  <a:gd name="connsiteY102" fmla="*/ 5455 h 10000"/>
                  <a:gd name="connsiteX103" fmla="*/ 6454 w 10000"/>
                  <a:gd name="connsiteY103" fmla="*/ 5550 h 10000"/>
                  <a:gd name="connsiteX104" fmla="*/ 6443 w 10000"/>
                  <a:gd name="connsiteY104" fmla="*/ 5556 h 10000"/>
                  <a:gd name="connsiteX105" fmla="*/ 6427 w 10000"/>
                  <a:gd name="connsiteY105" fmla="*/ 5556 h 10000"/>
                  <a:gd name="connsiteX106" fmla="*/ 6427 w 10000"/>
                  <a:gd name="connsiteY106" fmla="*/ 5556 h 10000"/>
                  <a:gd name="connsiteX107" fmla="*/ 6422 w 10000"/>
                  <a:gd name="connsiteY107" fmla="*/ 5558 h 10000"/>
                  <a:gd name="connsiteX108" fmla="*/ 6422 w 10000"/>
                  <a:gd name="connsiteY108" fmla="*/ 5566 h 10000"/>
                  <a:gd name="connsiteX109" fmla="*/ 6422 w 10000"/>
                  <a:gd name="connsiteY109" fmla="*/ 5571 h 10000"/>
                  <a:gd name="connsiteX110" fmla="*/ 6422 w 10000"/>
                  <a:gd name="connsiteY110" fmla="*/ 5582 h 10000"/>
                  <a:gd name="connsiteX111" fmla="*/ 6422 w 10000"/>
                  <a:gd name="connsiteY111" fmla="*/ 5595 h 10000"/>
                  <a:gd name="connsiteX112" fmla="*/ 6347 w 10000"/>
                  <a:gd name="connsiteY112" fmla="*/ 5682 h 10000"/>
                  <a:gd name="connsiteX113" fmla="*/ 6288 w 10000"/>
                  <a:gd name="connsiteY113" fmla="*/ 5775 h 10000"/>
                  <a:gd name="connsiteX114" fmla="*/ 6261 w 10000"/>
                  <a:gd name="connsiteY114" fmla="*/ 5872 h 10000"/>
                  <a:gd name="connsiteX115" fmla="*/ 6251 w 10000"/>
                  <a:gd name="connsiteY115" fmla="*/ 5978 h 10000"/>
                  <a:gd name="connsiteX116" fmla="*/ 6235 w 10000"/>
                  <a:gd name="connsiteY116" fmla="*/ 6083 h 10000"/>
                  <a:gd name="connsiteX117" fmla="*/ 6229 w 10000"/>
                  <a:gd name="connsiteY117" fmla="*/ 6194 h 10000"/>
                  <a:gd name="connsiteX118" fmla="*/ 6208 w 10000"/>
                  <a:gd name="connsiteY118" fmla="*/ 6302 h 10000"/>
                  <a:gd name="connsiteX119" fmla="*/ 6170 w 10000"/>
                  <a:gd name="connsiteY119" fmla="*/ 6413 h 10000"/>
                  <a:gd name="connsiteX120" fmla="*/ 5978 w 10000"/>
                  <a:gd name="connsiteY120" fmla="*/ 7213 h 10000"/>
                  <a:gd name="connsiteX121" fmla="*/ 5951 w 10000"/>
                  <a:gd name="connsiteY121" fmla="*/ 7300 h 10000"/>
                  <a:gd name="connsiteX122" fmla="*/ 5935 w 10000"/>
                  <a:gd name="connsiteY122" fmla="*/ 7398 h 10000"/>
                  <a:gd name="connsiteX123" fmla="*/ 5929 w 10000"/>
                  <a:gd name="connsiteY123" fmla="*/ 7487 h 10000"/>
                  <a:gd name="connsiteX124" fmla="*/ 5929 w 10000"/>
                  <a:gd name="connsiteY124" fmla="*/ 7585 h 10000"/>
                  <a:gd name="connsiteX125" fmla="*/ 5929 w 10000"/>
                  <a:gd name="connsiteY125" fmla="*/ 7672 h 10000"/>
                  <a:gd name="connsiteX126" fmla="*/ 5913 w 10000"/>
                  <a:gd name="connsiteY126" fmla="*/ 7754 h 10000"/>
                  <a:gd name="connsiteX127" fmla="*/ 5897 w 10000"/>
                  <a:gd name="connsiteY127" fmla="*/ 7831 h 10000"/>
                  <a:gd name="connsiteX128" fmla="*/ 5865 w 10000"/>
                  <a:gd name="connsiteY128" fmla="*/ 7915 h 10000"/>
                  <a:gd name="connsiteX129" fmla="*/ 5865 w 10000"/>
                  <a:gd name="connsiteY129" fmla="*/ 7997 h 10000"/>
                  <a:gd name="connsiteX130" fmla="*/ 5886 w 10000"/>
                  <a:gd name="connsiteY130" fmla="*/ 8073 h 10000"/>
                  <a:gd name="connsiteX131" fmla="*/ 5924 w 10000"/>
                  <a:gd name="connsiteY131" fmla="*/ 8147 h 10000"/>
                  <a:gd name="connsiteX132" fmla="*/ 5972 w 10000"/>
                  <a:gd name="connsiteY132" fmla="*/ 8216 h 10000"/>
                  <a:gd name="connsiteX133" fmla="*/ 6020 w 10000"/>
                  <a:gd name="connsiteY133" fmla="*/ 8282 h 10000"/>
                  <a:gd name="connsiteX134" fmla="*/ 6069 w 10000"/>
                  <a:gd name="connsiteY134" fmla="*/ 8343 h 10000"/>
                  <a:gd name="connsiteX135" fmla="*/ 6138 w 10000"/>
                  <a:gd name="connsiteY135" fmla="*/ 8551 h 10000"/>
                  <a:gd name="connsiteX136" fmla="*/ 6111 w 10000"/>
                  <a:gd name="connsiteY136" fmla="*/ 8572 h 10000"/>
                  <a:gd name="connsiteX137" fmla="*/ 6069 w 10000"/>
                  <a:gd name="connsiteY137" fmla="*/ 8585 h 10000"/>
                  <a:gd name="connsiteX138" fmla="*/ 6031 w 10000"/>
                  <a:gd name="connsiteY138" fmla="*/ 8599 h 10000"/>
                  <a:gd name="connsiteX139" fmla="*/ 5999 w 10000"/>
                  <a:gd name="connsiteY139" fmla="*/ 8620 h 10000"/>
                  <a:gd name="connsiteX140" fmla="*/ 6069 w 10000"/>
                  <a:gd name="connsiteY140" fmla="*/ 8630 h 10000"/>
                  <a:gd name="connsiteX141" fmla="*/ 6117 w 10000"/>
                  <a:gd name="connsiteY141" fmla="*/ 8643 h 10000"/>
                  <a:gd name="connsiteX142" fmla="*/ 6160 w 10000"/>
                  <a:gd name="connsiteY142" fmla="*/ 8670 h 10000"/>
                  <a:gd name="connsiteX143" fmla="*/ 6138 w 10000"/>
                  <a:gd name="connsiteY143" fmla="*/ 8720 h 10000"/>
                  <a:gd name="connsiteX144" fmla="*/ 6144 w 10000"/>
                  <a:gd name="connsiteY144" fmla="*/ 8770 h 10000"/>
                  <a:gd name="connsiteX145" fmla="*/ 6181 w 10000"/>
                  <a:gd name="connsiteY145" fmla="*/ 8826 h 10000"/>
                  <a:gd name="connsiteX146" fmla="*/ 6235 w 10000"/>
                  <a:gd name="connsiteY146" fmla="*/ 8873 h 10000"/>
                  <a:gd name="connsiteX147" fmla="*/ 6288 w 10000"/>
                  <a:gd name="connsiteY147" fmla="*/ 8918 h 10000"/>
                  <a:gd name="connsiteX148" fmla="*/ 6352 w 10000"/>
                  <a:gd name="connsiteY148" fmla="*/ 8952 h 10000"/>
                  <a:gd name="connsiteX149" fmla="*/ 6465 w 10000"/>
                  <a:gd name="connsiteY149" fmla="*/ 9005 h 10000"/>
                  <a:gd name="connsiteX150" fmla="*/ 6583 w 10000"/>
                  <a:gd name="connsiteY150" fmla="*/ 9063 h 10000"/>
                  <a:gd name="connsiteX151" fmla="*/ 6706 w 10000"/>
                  <a:gd name="connsiteY151" fmla="*/ 9116 h 10000"/>
                  <a:gd name="connsiteX152" fmla="*/ 6781 w 10000"/>
                  <a:gd name="connsiteY152" fmla="*/ 9140 h 10000"/>
                  <a:gd name="connsiteX153" fmla="*/ 6867 w 10000"/>
                  <a:gd name="connsiteY153" fmla="*/ 9161 h 10000"/>
                  <a:gd name="connsiteX154" fmla="*/ 6958 w 10000"/>
                  <a:gd name="connsiteY154" fmla="*/ 9179 h 10000"/>
                  <a:gd name="connsiteX155" fmla="*/ 7043 w 10000"/>
                  <a:gd name="connsiteY155" fmla="*/ 9200 h 10000"/>
                  <a:gd name="connsiteX156" fmla="*/ 7134 w 10000"/>
                  <a:gd name="connsiteY156" fmla="*/ 9224 h 10000"/>
                  <a:gd name="connsiteX157" fmla="*/ 7220 w 10000"/>
                  <a:gd name="connsiteY157" fmla="*/ 9248 h 10000"/>
                  <a:gd name="connsiteX158" fmla="*/ 7290 w 10000"/>
                  <a:gd name="connsiteY158" fmla="*/ 9279 h 10000"/>
                  <a:gd name="connsiteX159" fmla="*/ 7343 w 10000"/>
                  <a:gd name="connsiteY159" fmla="*/ 9314 h 10000"/>
                  <a:gd name="connsiteX160" fmla="*/ 7386 w 10000"/>
                  <a:gd name="connsiteY160" fmla="*/ 9359 h 10000"/>
                  <a:gd name="connsiteX161" fmla="*/ 7408 w 10000"/>
                  <a:gd name="connsiteY161" fmla="*/ 9409 h 10000"/>
                  <a:gd name="connsiteX162" fmla="*/ 7381 w 10000"/>
                  <a:gd name="connsiteY162" fmla="*/ 9433 h 10000"/>
                  <a:gd name="connsiteX163" fmla="*/ 7359 w 10000"/>
                  <a:gd name="connsiteY163" fmla="*/ 9464 h 10000"/>
                  <a:gd name="connsiteX164" fmla="*/ 7333 w 10000"/>
                  <a:gd name="connsiteY164" fmla="*/ 9493 h 10000"/>
                  <a:gd name="connsiteX165" fmla="*/ 7284 w 10000"/>
                  <a:gd name="connsiteY165" fmla="*/ 9522 h 10000"/>
                  <a:gd name="connsiteX166" fmla="*/ 7193 w 10000"/>
                  <a:gd name="connsiteY166" fmla="*/ 9546 h 10000"/>
                  <a:gd name="connsiteX167" fmla="*/ 7081 w 10000"/>
                  <a:gd name="connsiteY167" fmla="*/ 9559 h 10000"/>
                  <a:gd name="connsiteX168" fmla="*/ 6958 w 10000"/>
                  <a:gd name="connsiteY168" fmla="*/ 9562 h 10000"/>
                  <a:gd name="connsiteX169" fmla="*/ 6824 w 10000"/>
                  <a:gd name="connsiteY169" fmla="*/ 9559 h 10000"/>
                  <a:gd name="connsiteX170" fmla="*/ 6690 w 10000"/>
                  <a:gd name="connsiteY170" fmla="*/ 9551 h 10000"/>
                  <a:gd name="connsiteX171" fmla="*/ 6567 w 10000"/>
                  <a:gd name="connsiteY171" fmla="*/ 9546 h 10000"/>
                  <a:gd name="connsiteX172" fmla="*/ 6454 w 10000"/>
                  <a:gd name="connsiteY172" fmla="*/ 9538 h 10000"/>
                  <a:gd name="connsiteX173" fmla="*/ 6261 w 10000"/>
                  <a:gd name="connsiteY173" fmla="*/ 9525 h 10000"/>
                  <a:gd name="connsiteX174" fmla="*/ 6074 w 10000"/>
                  <a:gd name="connsiteY174" fmla="*/ 9493 h 10000"/>
                  <a:gd name="connsiteX175" fmla="*/ 5903 w 10000"/>
                  <a:gd name="connsiteY175" fmla="*/ 9454 h 10000"/>
                  <a:gd name="connsiteX176" fmla="*/ 5726 w 10000"/>
                  <a:gd name="connsiteY176" fmla="*/ 9401 h 10000"/>
                  <a:gd name="connsiteX177" fmla="*/ 5560 w 10000"/>
                  <a:gd name="connsiteY177" fmla="*/ 9351 h 10000"/>
                  <a:gd name="connsiteX178" fmla="*/ 5404 w 10000"/>
                  <a:gd name="connsiteY178" fmla="*/ 9295 h 10000"/>
                  <a:gd name="connsiteX179" fmla="*/ 5244 w 10000"/>
                  <a:gd name="connsiteY179" fmla="*/ 9245 h 10000"/>
                  <a:gd name="connsiteX180" fmla="*/ 5083 w 10000"/>
                  <a:gd name="connsiteY180" fmla="*/ 9250 h 10000"/>
                  <a:gd name="connsiteX181" fmla="*/ 5019 w 10000"/>
                  <a:gd name="connsiteY181" fmla="*/ 9245 h 10000"/>
                  <a:gd name="connsiteX182" fmla="*/ 4944 w 10000"/>
                  <a:gd name="connsiteY182" fmla="*/ 9227 h 10000"/>
                  <a:gd name="connsiteX183" fmla="*/ 4853 w 10000"/>
                  <a:gd name="connsiteY183" fmla="*/ 9211 h 10000"/>
                  <a:gd name="connsiteX184" fmla="*/ 4762 w 10000"/>
                  <a:gd name="connsiteY184" fmla="*/ 9187 h 10000"/>
                  <a:gd name="connsiteX185" fmla="*/ 4681 w 10000"/>
                  <a:gd name="connsiteY185" fmla="*/ 9163 h 10000"/>
                  <a:gd name="connsiteX186" fmla="*/ 4617 w 10000"/>
                  <a:gd name="connsiteY186" fmla="*/ 9134 h 10000"/>
                  <a:gd name="connsiteX187" fmla="*/ 4585 w 10000"/>
                  <a:gd name="connsiteY187" fmla="*/ 9105 h 10000"/>
                  <a:gd name="connsiteX188" fmla="*/ 4574 w 10000"/>
                  <a:gd name="connsiteY188" fmla="*/ 9060 h 10000"/>
                  <a:gd name="connsiteX189" fmla="*/ 4585 w 10000"/>
                  <a:gd name="connsiteY189" fmla="*/ 9005 h 10000"/>
                  <a:gd name="connsiteX190" fmla="*/ 4606 w 10000"/>
                  <a:gd name="connsiteY190" fmla="*/ 8947 h 10000"/>
                  <a:gd name="connsiteX191" fmla="*/ 4638 w 10000"/>
                  <a:gd name="connsiteY191" fmla="*/ 8884 h 10000"/>
                  <a:gd name="connsiteX192" fmla="*/ 4681 w 10000"/>
                  <a:gd name="connsiteY192" fmla="*/ 8820 h 10000"/>
                  <a:gd name="connsiteX193" fmla="*/ 4724 w 10000"/>
                  <a:gd name="connsiteY193" fmla="*/ 8757 h 10000"/>
                  <a:gd name="connsiteX194" fmla="*/ 4756 w 10000"/>
                  <a:gd name="connsiteY194" fmla="*/ 8699 h 10000"/>
                  <a:gd name="connsiteX195" fmla="*/ 4783 w 10000"/>
                  <a:gd name="connsiteY195" fmla="*/ 8646 h 10000"/>
                  <a:gd name="connsiteX196" fmla="*/ 4799 w 10000"/>
                  <a:gd name="connsiteY196" fmla="*/ 8604 h 10000"/>
                  <a:gd name="connsiteX197" fmla="*/ 4676 w 10000"/>
                  <a:gd name="connsiteY197" fmla="*/ 8572 h 10000"/>
                  <a:gd name="connsiteX198" fmla="*/ 4590 w 10000"/>
                  <a:gd name="connsiteY198" fmla="*/ 8538 h 10000"/>
                  <a:gd name="connsiteX199" fmla="*/ 4537 w 10000"/>
                  <a:gd name="connsiteY199" fmla="*/ 8501 h 10000"/>
                  <a:gd name="connsiteX200" fmla="*/ 4499 w 10000"/>
                  <a:gd name="connsiteY200" fmla="*/ 8459 h 10000"/>
                  <a:gd name="connsiteX201" fmla="*/ 4488 w 10000"/>
                  <a:gd name="connsiteY201" fmla="*/ 8414 h 10000"/>
                  <a:gd name="connsiteX202" fmla="*/ 4494 w 10000"/>
                  <a:gd name="connsiteY202" fmla="*/ 8366 h 10000"/>
                  <a:gd name="connsiteX203" fmla="*/ 4510 w 10000"/>
                  <a:gd name="connsiteY203" fmla="*/ 8316 h 10000"/>
                  <a:gd name="connsiteX204" fmla="*/ 4537 w 10000"/>
                  <a:gd name="connsiteY204" fmla="*/ 8263 h 10000"/>
                  <a:gd name="connsiteX205" fmla="*/ 4563 w 10000"/>
                  <a:gd name="connsiteY205" fmla="*/ 8211 h 10000"/>
                  <a:gd name="connsiteX206" fmla="*/ 4585 w 10000"/>
                  <a:gd name="connsiteY206" fmla="*/ 8155 h 10000"/>
                  <a:gd name="connsiteX207" fmla="*/ 4606 w 10000"/>
                  <a:gd name="connsiteY207" fmla="*/ 8097 h 10000"/>
                  <a:gd name="connsiteX208" fmla="*/ 4612 w 10000"/>
                  <a:gd name="connsiteY208" fmla="*/ 8042 h 10000"/>
                  <a:gd name="connsiteX209" fmla="*/ 4606 w 10000"/>
                  <a:gd name="connsiteY209" fmla="*/ 7984 h 10000"/>
                  <a:gd name="connsiteX210" fmla="*/ 4590 w 10000"/>
                  <a:gd name="connsiteY210" fmla="*/ 7920 h 10000"/>
                  <a:gd name="connsiteX211" fmla="*/ 4585 w 10000"/>
                  <a:gd name="connsiteY211" fmla="*/ 7838 h 10000"/>
                  <a:gd name="connsiteX212" fmla="*/ 4585 w 10000"/>
                  <a:gd name="connsiteY212" fmla="*/ 7746 h 10000"/>
                  <a:gd name="connsiteX213" fmla="*/ 4590 w 10000"/>
                  <a:gd name="connsiteY213" fmla="*/ 7646 h 10000"/>
                  <a:gd name="connsiteX214" fmla="*/ 4606 w 10000"/>
                  <a:gd name="connsiteY214" fmla="*/ 7551 h 10000"/>
                  <a:gd name="connsiteX215" fmla="*/ 4628 w 10000"/>
                  <a:gd name="connsiteY215" fmla="*/ 7464 h 10000"/>
                  <a:gd name="connsiteX216" fmla="*/ 4644 w 10000"/>
                  <a:gd name="connsiteY216" fmla="*/ 7324 h 10000"/>
                  <a:gd name="connsiteX217" fmla="*/ 4660 w 10000"/>
                  <a:gd name="connsiteY217" fmla="*/ 7173 h 10000"/>
                  <a:gd name="connsiteX218" fmla="*/ 4660 w 10000"/>
                  <a:gd name="connsiteY218" fmla="*/ 7018 h 10000"/>
                  <a:gd name="connsiteX219" fmla="*/ 4655 w 10000"/>
                  <a:gd name="connsiteY219" fmla="*/ 6854 h 10000"/>
                  <a:gd name="connsiteX220" fmla="*/ 4638 w 10000"/>
                  <a:gd name="connsiteY220" fmla="*/ 6693 h 10000"/>
                  <a:gd name="connsiteX221" fmla="*/ 4633 w 10000"/>
                  <a:gd name="connsiteY221" fmla="*/ 6540 h 10000"/>
                  <a:gd name="connsiteX222" fmla="*/ 4628 w 10000"/>
                  <a:gd name="connsiteY222" fmla="*/ 6395 h 10000"/>
                  <a:gd name="connsiteX223" fmla="*/ 4628 w 10000"/>
                  <a:gd name="connsiteY223" fmla="*/ 6310 h 10000"/>
                  <a:gd name="connsiteX224" fmla="*/ 4633 w 10000"/>
                  <a:gd name="connsiteY224" fmla="*/ 6226 h 10000"/>
                  <a:gd name="connsiteX225" fmla="*/ 4644 w 10000"/>
                  <a:gd name="connsiteY225" fmla="*/ 6139 h 10000"/>
                  <a:gd name="connsiteX226" fmla="*/ 4660 w 10000"/>
                  <a:gd name="connsiteY226" fmla="*/ 6054 h 10000"/>
                  <a:gd name="connsiteX227" fmla="*/ 4676 w 10000"/>
                  <a:gd name="connsiteY227" fmla="*/ 5967 h 10000"/>
                  <a:gd name="connsiteX228" fmla="*/ 4676 w 10000"/>
                  <a:gd name="connsiteY228" fmla="*/ 5891 h 10000"/>
                  <a:gd name="connsiteX229" fmla="*/ 4665 w 10000"/>
                  <a:gd name="connsiteY229" fmla="*/ 5817 h 10000"/>
                  <a:gd name="connsiteX230" fmla="*/ 4638 w 10000"/>
                  <a:gd name="connsiteY230" fmla="*/ 5751 h 10000"/>
                  <a:gd name="connsiteX231" fmla="*/ 4585 w 10000"/>
                  <a:gd name="connsiteY231" fmla="*/ 5693 h 10000"/>
                  <a:gd name="connsiteX232" fmla="*/ 4585 w 10000"/>
                  <a:gd name="connsiteY232" fmla="*/ 5709 h 10000"/>
                  <a:gd name="connsiteX233" fmla="*/ 4547 w 10000"/>
                  <a:gd name="connsiteY233" fmla="*/ 5740 h 10000"/>
                  <a:gd name="connsiteX234" fmla="*/ 4510 w 10000"/>
                  <a:gd name="connsiteY234" fmla="*/ 5785 h 10000"/>
                  <a:gd name="connsiteX235" fmla="*/ 4488 w 10000"/>
                  <a:gd name="connsiteY235" fmla="*/ 5827 h 10000"/>
                  <a:gd name="connsiteX236" fmla="*/ 4478 w 10000"/>
                  <a:gd name="connsiteY236" fmla="*/ 5872 h 10000"/>
                  <a:gd name="connsiteX237" fmla="*/ 4446 w 10000"/>
                  <a:gd name="connsiteY237" fmla="*/ 5885 h 10000"/>
                  <a:gd name="connsiteX238" fmla="*/ 4408 w 10000"/>
                  <a:gd name="connsiteY238" fmla="*/ 5914 h 10000"/>
                  <a:gd name="connsiteX239" fmla="*/ 4371 w 10000"/>
                  <a:gd name="connsiteY239" fmla="*/ 5954 h 10000"/>
                  <a:gd name="connsiteX240" fmla="*/ 4328 w 10000"/>
                  <a:gd name="connsiteY240" fmla="*/ 6002 h 10000"/>
                  <a:gd name="connsiteX241" fmla="*/ 4280 w 10000"/>
                  <a:gd name="connsiteY241" fmla="*/ 6057 h 10000"/>
                  <a:gd name="connsiteX242" fmla="*/ 4237 w 10000"/>
                  <a:gd name="connsiteY242" fmla="*/ 6112 h 10000"/>
                  <a:gd name="connsiteX243" fmla="*/ 4205 w 10000"/>
                  <a:gd name="connsiteY243" fmla="*/ 6165 h 10000"/>
                  <a:gd name="connsiteX244" fmla="*/ 4162 w 10000"/>
                  <a:gd name="connsiteY244" fmla="*/ 6215 h 10000"/>
                  <a:gd name="connsiteX245" fmla="*/ 4044 w 10000"/>
                  <a:gd name="connsiteY245" fmla="*/ 6358 h 10000"/>
                  <a:gd name="connsiteX246" fmla="*/ 3910 w 10000"/>
                  <a:gd name="connsiteY246" fmla="*/ 6500 h 10000"/>
                  <a:gd name="connsiteX247" fmla="*/ 3787 w 10000"/>
                  <a:gd name="connsiteY247" fmla="*/ 6646 h 10000"/>
                  <a:gd name="connsiteX248" fmla="*/ 3680 w 10000"/>
                  <a:gd name="connsiteY248" fmla="*/ 6788 h 10000"/>
                  <a:gd name="connsiteX249" fmla="*/ 3599 w 10000"/>
                  <a:gd name="connsiteY249" fmla="*/ 6925 h 10000"/>
                  <a:gd name="connsiteX250" fmla="*/ 3599 w 10000"/>
                  <a:gd name="connsiteY250" fmla="*/ 6928 h 10000"/>
                  <a:gd name="connsiteX251" fmla="*/ 3599 w 10000"/>
                  <a:gd name="connsiteY251" fmla="*/ 6931 h 10000"/>
                  <a:gd name="connsiteX252" fmla="*/ 3605 w 10000"/>
                  <a:gd name="connsiteY252" fmla="*/ 6936 h 10000"/>
                  <a:gd name="connsiteX253" fmla="*/ 3605 w 10000"/>
                  <a:gd name="connsiteY253" fmla="*/ 6941 h 10000"/>
                  <a:gd name="connsiteX254" fmla="*/ 3621 w 10000"/>
                  <a:gd name="connsiteY254" fmla="*/ 6952 h 10000"/>
                  <a:gd name="connsiteX255" fmla="*/ 3562 w 10000"/>
                  <a:gd name="connsiteY255" fmla="*/ 6941 h 10000"/>
                  <a:gd name="connsiteX256" fmla="*/ 3535 w 10000"/>
                  <a:gd name="connsiteY256" fmla="*/ 6997 h 10000"/>
                  <a:gd name="connsiteX257" fmla="*/ 3492 w 10000"/>
                  <a:gd name="connsiteY257" fmla="*/ 7052 h 10000"/>
                  <a:gd name="connsiteX258" fmla="*/ 3455 w 10000"/>
                  <a:gd name="connsiteY258" fmla="*/ 7102 h 10000"/>
                  <a:gd name="connsiteX259" fmla="*/ 3407 w 10000"/>
                  <a:gd name="connsiteY259" fmla="*/ 7150 h 10000"/>
                  <a:gd name="connsiteX260" fmla="*/ 3369 w 10000"/>
                  <a:gd name="connsiteY260" fmla="*/ 7184 h 10000"/>
                  <a:gd name="connsiteX261" fmla="*/ 3348 w 10000"/>
                  <a:gd name="connsiteY261" fmla="*/ 7226 h 10000"/>
                  <a:gd name="connsiteX262" fmla="*/ 3348 w 10000"/>
                  <a:gd name="connsiteY262" fmla="*/ 7266 h 10000"/>
                  <a:gd name="connsiteX263" fmla="*/ 3348 w 10000"/>
                  <a:gd name="connsiteY263" fmla="*/ 7308 h 10000"/>
                  <a:gd name="connsiteX264" fmla="*/ 3358 w 10000"/>
                  <a:gd name="connsiteY264" fmla="*/ 7345 h 10000"/>
                  <a:gd name="connsiteX265" fmla="*/ 3348 w 10000"/>
                  <a:gd name="connsiteY265" fmla="*/ 7377 h 10000"/>
                  <a:gd name="connsiteX266" fmla="*/ 3294 w 10000"/>
                  <a:gd name="connsiteY266" fmla="*/ 7474 h 10000"/>
                  <a:gd name="connsiteX267" fmla="*/ 3224 w 10000"/>
                  <a:gd name="connsiteY267" fmla="*/ 7575 h 10000"/>
                  <a:gd name="connsiteX268" fmla="*/ 3160 w 10000"/>
                  <a:gd name="connsiteY268" fmla="*/ 7672 h 10000"/>
                  <a:gd name="connsiteX269" fmla="*/ 3107 w 10000"/>
                  <a:gd name="connsiteY269" fmla="*/ 7770 h 10000"/>
                  <a:gd name="connsiteX270" fmla="*/ 3064 w 10000"/>
                  <a:gd name="connsiteY270" fmla="*/ 7868 h 10000"/>
                  <a:gd name="connsiteX271" fmla="*/ 3037 w 10000"/>
                  <a:gd name="connsiteY271" fmla="*/ 7970 h 10000"/>
                  <a:gd name="connsiteX272" fmla="*/ 3037 w 10000"/>
                  <a:gd name="connsiteY272" fmla="*/ 8076 h 10000"/>
                  <a:gd name="connsiteX273" fmla="*/ 3069 w 10000"/>
                  <a:gd name="connsiteY273" fmla="*/ 8187 h 10000"/>
                  <a:gd name="connsiteX274" fmla="*/ 3080 w 10000"/>
                  <a:gd name="connsiteY274" fmla="*/ 8245 h 10000"/>
                  <a:gd name="connsiteX275" fmla="*/ 3064 w 10000"/>
                  <a:gd name="connsiteY275" fmla="*/ 8303 h 10000"/>
                  <a:gd name="connsiteX276" fmla="*/ 3032 w 10000"/>
                  <a:gd name="connsiteY276" fmla="*/ 8356 h 10000"/>
                  <a:gd name="connsiteX277" fmla="*/ 2989 w 10000"/>
                  <a:gd name="connsiteY277" fmla="*/ 8409 h 10000"/>
                  <a:gd name="connsiteX278" fmla="*/ 2962 w 10000"/>
                  <a:gd name="connsiteY278" fmla="*/ 8456 h 10000"/>
                  <a:gd name="connsiteX279" fmla="*/ 2941 w 10000"/>
                  <a:gd name="connsiteY279" fmla="*/ 8496 h 10000"/>
                  <a:gd name="connsiteX280" fmla="*/ 2946 w 10000"/>
                  <a:gd name="connsiteY280" fmla="*/ 8530 h 10000"/>
                  <a:gd name="connsiteX281" fmla="*/ 3198 w 10000"/>
                  <a:gd name="connsiteY281" fmla="*/ 8767 h 10000"/>
                  <a:gd name="connsiteX282" fmla="*/ 3198 w 10000"/>
                  <a:gd name="connsiteY282" fmla="*/ 8836 h 10000"/>
                  <a:gd name="connsiteX283" fmla="*/ 3171 w 10000"/>
                  <a:gd name="connsiteY283" fmla="*/ 8884 h 10000"/>
                  <a:gd name="connsiteX284" fmla="*/ 3133 w 10000"/>
                  <a:gd name="connsiteY284" fmla="*/ 8934 h 10000"/>
                  <a:gd name="connsiteX285" fmla="*/ 3091 w 10000"/>
                  <a:gd name="connsiteY285" fmla="*/ 8989 h 10000"/>
                  <a:gd name="connsiteX286" fmla="*/ 3053 w 10000"/>
                  <a:gd name="connsiteY286" fmla="*/ 9045 h 10000"/>
                  <a:gd name="connsiteX287" fmla="*/ 3016 w 10000"/>
                  <a:gd name="connsiteY287" fmla="*/ 9097 h 10000"/>
                  <a:gd name="connsiteX288" fmla="*/ 2994 w 10000"/>
                  <a:gd name="connsiteY288" fmla="*/ 9145 h 10000"/>
                  <a:gd name="connsiteX289" fmla="*/ 2999 w 10000"/>
                  <a:gd name="connsiteY289" fmla="*/ 9184 h 10000"/>
                  <a:gd name="connsiteX290" fmla="*/ 3042 w 10000"/>
                  <a:gd name="connsiteY290" fmla="*/ 9272 h 10000"/>
                  <a:gd name="connsiteX291" fmla="*/ 3107 w 10000"/>
                  <a:gd name="connsiteY291" fmla="*/ 9364 h 10000"/>
                  <a:gd name="connsiteX292" fmla="*/ 3176 w 10000"/>
                  <a:gd name="connsiteY292" fmla="*/ 9454 h 10000"/>
                  <a:gd name="connsiteX293" fmla="*/ 3240 w 10000"/>
                  <a:gd name="connsiteY293" fmla="*/ 9549 h 10000"/>
                  <a:gd name="connsiteX294" fmla="*/ 3289 w 10000"/>
                  <a:gd name="connsiteY294" fmla="*/ 9644 h 10000"/>
                  <a:gd name="connsiteX295" fmla="*/ 3321 w 10000"/>
                  <a:gd name="connsiteY295" fmla="*/ 9741 h 10000"/>
                  <a:gd name="connsiteX296" fmla="*/ 3326 w 10000"/>
                  <a:gd name="connsiteY296" fmla="*/ 9839 h 10000"/>
                  <a:gd name="connsiteX297" fmla="*/ 3299 w 10000"/>
                  <a:gd name="connsiteY297" fmla="*/ 9939 h 10000"/>
                  <a:gd name="connsiteX298" fmla="*/ 3160 w 10000"/>
                  <a:gd name="connsiteY298" fmla="*/ 9974 h 10000"/>
                  <a:gd name="connsiteX299" fmla="*/ 3016 w 10000"/>
                  <a:gd name="connsiteY299" fmla="*/ 9992 h 10000"/>
                  <a:gd name="connsiteX300" fmla="*/ 2855 w 10000"/>
                  <a:gd name="connsiteY300" fmla="*/ 10000 h 10000"/>
                  <a:gd name="connsiteX301" fmla="*/ 2700 w 10000"/>
                  <a:gd name="connsiteY301" fmla="*/ 9997 h 10000"/>
                  <a:gd name="connsiteX302" fmla="*/ 2539 w 10000"/>
                  <a:gd name="connsiteY302" fmla="*/ 9979 h 10000"/>
                  <a:gd name="connsiteX303" fmla="*/ 2384 w 10000"/>
                  <a:gd name="connsiteY303" fmla="*/ 9955 h 10000"/>
                  <a:gd name="connsiteX304" fmla="*/ 2239 w 10000"/>
                  <a:gd name="connsiteY304" fmla="*/ 9921 h 10000"/>
                  <a:gd name="connsiteX305" fmla="*/ 2105 w 10000"/>
                  <a:gd name="connsiteY305" fmla="*/ 9881 h 10000"/>
                  <a:gd name="connsiteX306" fmla="*/ 1987 w 10000"/>
                  <a:gd name="connsiteY306" fmla="*/ 9834 h 10000"/>
                  <a:gd name="connsiteX307" fmla="*/ 1901 w 10000"/>
                  <a:gd name="connsiteY307" fmla="*/ 9781 h 10000"/>
                  <a:gd name="connsiteX308" fmla="*/ 1837 w 10000"/>
                  <a:gd name="connsiteY308" fmla="*/ 9723 h 10000"/>
                  <a:gd name="connsiteX309" fmla="*/ 1837 w 10000"/>
                  <a:gd name="connsiteY309" fmla="*/ 9514 h 10000"/>
                  <a:gd name="connsiteX310" fmla="*/ 1810 w 10000"/>
                  <a:gd name="connsiteY310" fmla="*/ 9480 h 10000"/>
                  <a:gd name="connsiteX311" fmla="*/ 1773 w 10000"/>
                  <a:gd name="connsiteY311" fmla="*/ 9435 h 10000"/>
                  <a:gd name="connsiteX312" fmla="*/ 1746 w 10000"/>
                  <a:gd name="connsiteY312" fmla="*/ 9382 h 10000"/>
                  <a:gd name="connsiteX313" fmla="*/ 1725 w 10000"/>
                  <a:gd name="connsiteY313" fmla="*/ 9316 h 10000"/>
                  <a:gd name="connsiteX314" fmla="*/ 1725 w 10000"/>
                  <a:gd name="connsiteY314" fmla="*/ 9248 h 10000"/>
                  <a:gd name="connsiteX315" fmla="*/ 1746 w 10000"/>
                  <a:gd name="connsiteY315" fmla="*/ 9177 h 10000"/>
                  <a:gd name="connsiteX316" fmla="*/ 1762 w 10000"/>
                  <a:gd name="connsiteY316" fmla="*/ 9126 h 10000"/>
                  <a:gd name="connsiteX317" fmla="*/ 1762 w 10000"/>
                  <a:gd name="connsiteY317" fmla="*/ 9071 h 10000"/>
                  <a:gd name="connsiteX318" fmla="*/ 1741 w 10000"/>
                  <a:gd name="connsiteY318" fmla="*/ 9013 h 10000"/>
                  <a:gd name="connsiteX319" fmla="*/ 1725 w 10000"/>
                  <a:gd name="connsiteY319" fmla="*/ 8952 h 10000"/>
                  <a:gd name="connsiteX320" fmla="*/ 1714 w 10000"/>
                  <a:gd name="connsiteY320" fmla="*/ 8884 h 10000"/>
                  <a:gd name="connsiteX321" fmla="*/ 1714 w 10000"/>
                  <a:gd name="connsiteY321" fmla="*/ 8810 h 10000"/>
                  <a:gd name="connsiteX322" fmla="*/ 1735 w 10000"/>
                  <a:gd name="connsiteY322" fmla="*/ 8733 h 10000"/>
                  <a:gd name="connsiteX323" fmla="*/ 1762 w 10000"/>
                  <a:gd name="connsiteY323" fmla="*/ 8667 h 10000"/>
                  <a:gd name="connsiteX324" fmla="*/ 1800 w 10000"/>
                  <a:gd name="connsiteY324" fmla="*/ 8606 h 10000"/>
                  <a:gd name="connsiteX325" fmla="*/ 1837 w 10000"/>
                  <a:gd name="connsiteY325" fmla="*/ 8546 h 10000"/>
                  <a:gd name="connsiteX326" fmla="*/ 1869 w 10000"/>
                  <a:gd name="connsiteY326" fmla="*/ 8472 h 10000"/>
                  <a:gd name="connsiteX327" fmla="*/ 1869 w 10000"/>
                  <a:gd name="connsiteY327" fmla="*/ 7820 h 10000"/>
                  <a:gd name="connsiteX328" fmla="*/ 1998 w 10000"/>
                  <a:gd name="connsiteY328" fmla="*/ 7020 h 10000"/>
                  <a:gd name="connsiteX329" fmla="*/ 2260 w 10000"/>
                  <a:gd name="connsiteY329" fmla="*/ 6577 h 10000"/>
                  <a:gd name="connsiteX330" fmla="*/ 2276 w 10000"/>
                  <a:gd name="connsiteY330" fmla="*/ 6221 h 10000"/>
                  <a:gd name="connsiteX331" fmla="*/ 2453 w 10000"/>
                  <a:gd name="connsiteY331" fmla="*/ 5735 h 10000"/>
                  <a:gd name="connsiteX332" fmla="*/ 2501 w 10000"/>
                  <a:gd name="connsiteY332" fmla="*/ 5606 h 10000"/>
                  <a:gd name="connsiteX333" fmla="*/ 2539 w 10000"/>
                  <a:gd name="connsiteY333" fmla="*/ 5484 h 10000"/>
                  <a:gd name="connsiteX334" fmla="*/ 2560 w 10000"/>
                  <a:gd name="connsiteY334" fmla="*/ 5363 h 10000"/>
                  <a:gd name="connsiteX335" fmla="*/ 2592 w 10000"/>
                  <a:gd name="connsiteY335" fmla="*/ 5247 h 10000"/>
                  <a:gd name="connsiteX336" fmla="*/ 2598 w 10000"/>
                  <a:gd name="connsiteY336" fmla="*/ 5202 h 10000"/>
                  <a:gd name="connsiteX337" fmla="*/ 2592 w 10000"/>
                  <a:gd name="connsiteY337" fmla="*/ 5154 h 10000"/>
                  <a:gd name="connsiteX338" fmla="*/ 2587 w 10000"/>
                  <a:gd name="connsiteY338" fmla="*/ 5107 h 10000"/>
                  <a:gd name="connsiteX339" fmla="*/ 2587 w 10000"/>
                  <a:gd name="connsiteY339" fmla="*/ 5059 h 10000"/>
                  <a:gd name="connsiteX340" fmla="*/ 2614 w 10000"/>
                  <a:gd name="connsiteY340" fmla="*/ 5015 h 10000"/>
                  <a:gd name="connsiteX341" fmla="*/ 2592 w 10000"/>
                  <a:gd name="connsiteY341" fmla="*/ 5015 h 10000"/>
                  <a:gd name="connsiteX342" fmla="*/ 2587 w 10000"/>
                  <a:gd name="connsiteY342" fmla="*/ 5015 h 10000"/>
                  <a:gd name="connsiteX343" fmla="*/ 2582 w 10000"/>
                  <a:gd name="connsiteY343" fmla="*/ 5015 h 10000"/>
                  <a:gd name="connsiteX344" fmla="*/ 2582 w 10000"/>
                  <a:gd name="connsiteY344" fmla="*/ 5020 h 10000"/>
                  <a:gd name="connsiteX345" fmla="*/ 2571 w 10000"/>
                  <a:gd name="connsiteY345" fmla="*/ 5020 h 10000"/>
                  <a:gd name="connsiteX346" fmla="*/ 2571 w 10000"/>
                  <a:gd name="connsiteY346" fmla="*/ 5015 h 10000"/>
                  <a:gd name="connsiteX347" fmla="*/ 2566 w 10000"/>
                  <a:gd name="connsiteY347" fmla="*/ 5012 h 10000"/>
                  <a:gd name="connsiteX348" fmla="*/ 2560 w 10000"/>
                  <a:gd name="connsiteY348" fmla="*/ 5004 h 10000"/>
                  <a:gd name="connsiteX349" fmla="*/ 2566 w 10000"/>
                  <a:gd name="connsiteY349" fmla="*/ 4980 h 10000"/>
                  <a:gd name="connsiteX350" fmla="*/ 2544 w 10000"/>
                  <a:gd name="connsiteY350" fmla="*/ 4964 h 10000"/>
                  <a:gd name="connsiteX351" fmla="*/ 2517 w 10000"/>
                  <a:gd name="connsiteY351" fmla="*/ 4946 h 10000"/>
                  <a:gd name="connsiteX352" fmla="*/ 2475 w 10000"/>
                  <a:gd name="connsiteY352" fmla="*/ 4933 h 10000"/>
                  <a:gd name="connsiteX353" fmla="*/ 2442 w 10000"/>
                  <a:gd name="connsiteY353" fmla="*/ 4917 h 10000"/>
                  <a:gd name="connsiteX354" fmla="*/ 2421 w 10000"/>
                  <a:gd name="connsiteY354" fmla="*/ 4904 h 10000"/>
                  <a:gd name="connsiteX355" fmla="*/ 2421 w 10000"/>
                  <a:gd name="connsiteY355" fmla="*/ 4605 h 10000"/>
                  <a:gd name="connsiteX356" fmla="*/ 2432 w 10000"/>
                  <a:gd name="connsiteY356" fmla="*/ 4120 h 10000"/>
                  <a:gd name="connsiteX357" fmla="*/ 2453 w 10000"/>
                  <a:gd name="connsiteY357" fmla="*/ 4014 h 10000"/>
                  <a:gd name="connsiteX358" fmla="*/ 2448 w 10000"/>
                  <a:gd name="connsiteY358" fmla="*/ 3911 h 10000"/>
                  <a:gd name="connsiteX359" fmla="*/ 2432 w 10000"/>
                  <a:gd name="connsiteY359" fmla="*/ 3808 h 10000"/>
                  <a:gd name="connsiteX360" fmla="*/ 2410 w 10000"/>
                  <a:gd name="connsiteY360" fmla="*/ 3703 h 10000"/>
                  <a:gd name="connsiteX361" fmla="*/ 2421 w 10000"/>
                  <a:gd name="connsiteY361" fmla="*/ 3597 h 10000"/>
                  <a:gd name="connsiteX362" fmla="*/ 2432 w 10000"/>
                  <a:gd name="connsiteY362" fmla="*/ 3481 h 10000"/>
                  <a:gd name="connsiteX363" fmla="*/ 2448 w 10000"/>
                  <a:gd name="connsiteY363" fmla="*/ 3362 h 10000"/>
                  <a:gd name="connsiteX364" fmla="*/ 2453 w 10000"/>
                  <a:gd name="connsiteY364" fmla="*/ 3238 h 10000"/>
                  <a:gd name="connsiteX365" fmla="*/ 2448 w 10000"/>
                  <a:gd name="connsiteY365" fmla="*/ 3122 h 10000"/>
                  <a:gd name="connsiteX366" fmla="*/ 2421 w 10000"/>
                  <a:gd name="connsiteY366" fmla="*/ 3017 h 10000"/>
                  <a:gd name="connsiteX367" fmla="*/ 2362 w 10000"/>
                  <a:gd name="connsiteY367" fmla="*/ 2703 h 10000"/>
                  <a:gd name="connsiteX368" fmla="*/ 2351 w 10000"/>
                  <a:gd name="connsiteY368" fmla="*/ 2753 h 10000"/>
                  <a:gd name="connsiteX369" fmla="*/ 2314 w 10000"/>
                  <a:gd name="connsiteY369" fmla="*/ 2790 h 10000"/>
                  <a:gd name="connsiteX370" fmla="*/ 2282 w 10000"/>
                  <a:gd name="connsiteY370" fmla="*/ 2821 h 10000"/>
                  <a:gd name="connsiteX371" fmla="*/ 2255 w 10000"/>
                  <a:gd name="connsiteY371" fmla="*/ 2848 h 10000"/>
                  <a:gd name="connsiteX372" fmla="*/ 2239 w 10000"/>
                  <a:gd name="connsiteY372" fmla="*/ 2877 h 10000"/>
                  <a:gd name="connsiteX373" fmla="*/ 2236 w 10000"/>
                  <a:gd name="connsiteY373" fmla="*/ 2903 h 10000"/>
                  <a:gd name="connsiteX374" fmla="*/ 2217 w 10000"/>
                  <a:gd name="connsiteY374" fmla="*/ 2922 h 10000"/>
                  <a:gd name="connsiteX375" fmla="*/ 2185 w 10000"/>
                  <a:gd name="connsiteY375" fmla="*/ 2956 h 10000"/>
                  <a:gd name="connsiteX376" fmla="*/ 2148 w 10000"/>
                  <a:gd name="connsiteY376" fmla="*/ 2996 h 10000"/>
                  <a:gd name="connsiteX377" fmla="*/ 2126 w 10000"/>
                  <a:gd name="connsiteY377" fmla="*/ 3040 h 10000"/>
                  <a:gd name="connsiteX378" fmla="*/ 2105 w 10000"/>
                  <a:gd name="connsiteY378" fmla="*/ 3088 h 10000"/>
                  <a:gd name="connsiteX379" fmla="*/ 2094 w 10000"/>
                  <a:gd name="connsiteY379" fmla="*/ 3125 h 10000"/>
                  <a:gd name="connsiteX380" fmla="*/ 2089 w 10000"/>
                  <a:gd name="connsiteY380" fmla="*/ 3154 h 10000"/>
                  <a:gd name="connsiteX381" fmla="*/ 2078 w 10000"/>
                  <a:gd name="connsiteY381" fmla="*/ 3164 h 10000"/>
                  <a:gd name="connsiteX382" fmla="*/ 1971 w 10000"/>
                  <a:gd name="connsiteY382" fmla="*/ 3215 h 10000"/>
                  <a:gd name="connsiteX383" fmla="*/ 1869 w 10000"/>
                  <a:gd name="connsiteY383" fmla="*/ 3257 h 10000"/>
                  <a:gd name="connsiteX384" fmla="*/ 1773 w 10000"/>
                  <a:gd name="connsiteY384" fmla="*/ 3296 h 10000"/>
                  <a:gd name="connsiteX385" fmla="*/ 1676 w 10000"/>
                  <a:gd name="connsiteY385" fmla="*/ 3331 h 10000"/>
                  <a:gd name="connsiteX386" fmla="*/ 1559 w 10000"/>
                  <a:gd name="connsiteY386" fmla="*/ 3362 h 10000"/>
                  <a:gd name="connsiteX387" fmla="*/ 1414 w 10000"/>
                  <a:gd name="connsiteY387" fmla="*/ 3389 h 10000"/>
                  <a:gd name="connsiteX388" fmla="*/ 1296 w 10000"/>
                  <a:gd name="connsiteY388" fmla="*/ 3399 h 10000"/>
                  <a:gd name="connsiteX389" fmla="*/ 1194 w 10000"/>
                  <a:gd name="connsiteY389" fmla="*/ 3391 h 10000"/>
                  <a:gd name="connsiteX390" fmla="*/ 1093 w 10000"/>
                  <a:gd name="connsiteY390" fmla="*/ 3376 h 10000"/>
                  <a:gd name="connsiteX391" fmla="*/ 1007 w 10000"/>
                  <a:gd name="connsiteY391" fmla="*/ 3344 h 10000"/>
                  <a:gd name="connsiteX392" fmla="*/ 921 w 10000"/>
                  <a:gd name="connsiteY392" fmla="*/ 3310 h 10000"/>
                  <a:gd name="connsiteX393" fmla="*/ 846 w 10000"/>
                  <a:gd name="connsiteY393" fmla="*/ 3270 h 10000"/>
                  <a:gd name="connsiteX394" fmla="*/ 777 w 10000"/>
                  <a:gd name="connsiteY394" fmla="*/ 3225 h 10000"/>
                  <a:gd name="connsiteX395" fmla="*/ 718 w 10000"/>
                  <a:gd name="connsiteY395" fmla="*/ 3183 h 10000"/>
                  <a:gd name="connsiteX396" fmla="*/ 664 w 10000"/>
                  <a:gd name="connsiteY396" fmla="*/ 3146 h 10000"/>
                  <a:gd name="connsiteX397" fmla="*/ 621 w 10000"/>
                  <a:gd name="connsiteY397" fmla="*/ 3114 h 10000"/>
                  <a:gd name="connsiteX398" fmla="*/ 584 w 10000"/>
                  <a:gd name="connsiteY398" fmla="*/ 3096 h 10000"/>
                  <a:gd name="connsiteX399" fmla="*/ 477 w 10000"/>
                  <a:gd name="connsiteY399" fmla="*/ 3032 h 10000"/>
                  <a:gd name="connsiteX400" fmla="*/ 386 w 10000"/>
                  <a:gd name="connsiteY400" fmla="*/ 2959 h 10000"/>
                  <a:gd name="connsiteX401" fmla="*/ 311 w 10000"/>
                  <a:gd name="connsiteY401" fmla="*/ 2869 h 10000"/>
                  <a:gd name="connsiteX402" fmla="*/ 257 w 10000"/>
                  <a:gd name="connsiteY402" fmla="*/ 2774 h 10000"/>
                  <a:gd name="connsiteX403" fmla="*/ 214 w 10000"/>
                  <a:gd name="connsiteY403" fmla="*/ 2668 h 10000"/>
                  <a:gd name="connsiteX404" fmla="*/ 198 w 10000"/>
                  <a:gd name="connsiteY404" fmla="*/ 2557 h 10000"/>
                  <a:gd name="connsiteX405" fmla="*/ 198 w 10000"/>
                  <a:gd name="connsiteY405" fmla="*/ 2449 h 10000"/>
                  <a:gd name="connsiteX406" fmla="*/ 225 w 10000"/>
                  <a:gd name="connsiteY406" fmla="*/ 2341 h 10000"/>
                  <a:gd name="connsiteX407" fmla="*/ 241 w 10000"/>
                  <a:gd name="connsiteY407" fmla="*/ 2291 h 10000"/>
                  <a:gd name="connsiteX408" fmla="*/ 236 w 10000"/>
                  <a:gd name="connsiteY408" fmla="*/ 2243 h 10000"/>
                  <a:gd name="connsiteX409" fmla="*/ 236 w 10000"/>
                  <a:gd name="connsiteY409" fmla="*/ 2196 h 10000"/>
                  <a:gd name="connsiteX410" fmla="*/ 236 w 10000"/>
                  <a:gd name="connsiteY410" fmla="*/ 2151 h 10000"/>
                  <a:gd name="connsiteX411" fmla="*/ 246 w 10000"/>
                  <a:gd name="connsiteY411" fmla="*/ 2114 h 10000"/>
                  <a:gd name="connsiteX412" fmla="*/ 193 w 10000"/>
                  <a:gd name="connsiteY412" fmla="*/ 2032 h 10000"/>
                  <a:gd name="connsiteX413" fmla="*/ 129 w 10000"/>
                  <a:gd name="connsiteY413" fmla="*/ 1942 h 10000"/>
                  <a:gd name="connsiteX414" fmla="*/ 75 w 10000"/>
                  <a:gd name="connsiteY414" fmla="*/ 1850 h 10000"/>
                  <a:gd name="connsiteX415" fmla="*/ 27 w 10000"/>
                  <a:gd name="connsiteY415" fmla="*/ 1760 h 10000"/>
                  <a:gd name="connsiteX416" fmla="*/ 0 w 10000"/>
                  <a:gd name="connsiteY416" fmla="*/ 1671 h 10000"/>
                  <a:gd name="connsiteX417" fmla="*/ 107 w 10000"/>
                  <a:gd name="connsiteY417" fmla="*/ 1618 h 10000"/>
                  <a:gd name="connsiteX418" fmla="*/ 257 w 10000"/>
                  <a:gd name="connsiteY418" fmla="*/ 1576 h 10000"/>
                  <a:gd name="connsiteX419" fmla="*/ 412 w 10000"/>
                  <a:gd name="connsiteY419" fmla="*/ 1541 h 10000"/>
                  <a:gd name="connsiteX420" fmla="*/ 595 w 10000"/>
                  <a:gd name="connsiteY420" fmla="*/ 1518 h 10000"/>
                  <a:gd name="connsiteX421" fmla="*/ 777 w 10000"/>
                  <a:gd name="connsiteY421" fmla="*/ 1507 h 10000"/>
                  <a:gd name="connsiteX422" fmla="*/ 825 w 10000"/>
                  <a:gd name="connsiteY422" fmla="*/ 1523 h 10000"/>
                  <a:gd name="connsiteX423" fmla="*/ 878 w 10000"/>
                  <a:gd name="connsiteY423" fmla="*/ 1533 h 10000"/>
                  <a:gd name="connsiteX424" fmla="*/ 937 w 10000"/>
                  <a:gd name="connsiteY424" fmla="*/ 1541 h 10000"/>
                  <a:gd name="connsiteX425" fmla="*/ 991 w 10000"/>
                  <a:gd name="connsiteY425" fmla="*/ 1554 h 10000"/>
                  <a:gd name="connsiteX426" fmla="*/ 1039 w 10000"/>
                  <a:gd name="connsiteY426" fmla="*/ 1576 h 10000"/>
                  <a:gd name="connsiteX427" fmla="*/ 1093 w 10000"/>
                  <a:gd name="connsiteY427" fmla="*/ 1615 h 10000"/>
                  <a:gd name="connsiteX428" fmla="*/ 1130 w 10000"/>
                  <a:gd name="connsiteY428" fmla="*/ 1660 h 10000"/>
                  <a:gd name="connsiteX429" fmla="*/ 1087 w 10000"/>
                  <a:gd name="connsiteY429" fmla="*/ 1694 h 10000"/>
                  <a:gd name="connsiteX430" fmla="*/ 1071 w 10000"/>
                  <a:gd name="connsiteY430" fmla="*/ 1729 h 10000"/>
                  <a:gd name="connsiteX431" fmla="*/ 1087 w 10000"/>
                  <a:gd name="connsiteY431" fmla="*/ 1763 h 10000"/>
                  <a:gd name="connsiteX432" fmla="*/ 1103 w 10000"/>
                  <a:gd name="connsiteY432" fmla="*/ 1797 h 10000"/>
                  <a:gd name="connsiteX433" fmla="*/ 1114 w 10000"/>
                  <a:gd name="connsiteY433" fmla="*/ 1834 h 10000"/>
                  <a:gd name="connsiteX434" fmla="*/ 1109 w 10000"/>
                  <a:gd name="connsiteY434" fmla="*/ 1871 h 10000"/>
                  <a:gd name="connsiteX435" fmla="*/ 1071 w 10000"/>
                  <a:gd name="connsiteY435" fmla="*/ 1913 h 10000"/>
                  <a:gd name="connsiteX436" fmla="*/ 900 w 10000"/>
                  <a:gd name="connsiteY436" fmla="*/ 1948 h 10000"/>
                  <a:gd name="connsiteX437" fmla="*/ 900 w 10000"/>
                  <a:gd name="connsiteY437" fmla="*/ 1985 h 10000"/>
                  <a:gd name="connsiteX438" fmla="*/ 905 w 10000"/>
                  <a:gd name="connsiteY438" fmla="*/ 2022 h 10000"/>
                  <a:gd name="connsiteX439" fmla="*/ 916 w 10000"/>
                  <a:gd name="connsiteY439" fmla="*/ 2064 h 10000"/>
                  <a:gd name="connsiteX440" fmla="*/ 916 w 10000"/>
                  <a:gd name="connsiteY440" fmla="*/ 2103 h 10000"/>
                  <a:gd name="connsiteX441" fmla="*/ 905 w 10000"/>
                  <a:gd name="connsiteY441" fmla="*/ 2143 h 10000"/>
                  <a:gd name="connsiteX442" fmla="*/ 889 w 10000"/>
                  <a:gd name="connsiteY442" fmla="*/ 2175 h 10000"/>
                  <a:gd name="connsiteX443" fmla="*/ 846 w 10000"/>
                  <a:gd name="connsiteY443" fmla="*/ 2201 h 10000"/>
                  <a:gd name="connsiteX444" fmla="*/ 889 w 10000"/>
                  <a:gd name="connsiteY444" fmla="*/ 2241 h 10000"/>
                  <a:gd name="connsiteX445" fmla="*/ 937 w 10000"/>
                  <a:gd name="connsiteY445" fmla="*/ 2278 h 10000"/>
                  <a:gd name="connsiteX446" fmla="*/ 991 w 10000"/>
                  <a:gd name="connsiteY446" fmla="*/ 2312 h 10000"/>
                  <a:gd name="connsiteX447" fmla="*/ 1044 w 10000"/>
                  <a:gd name="connsiteY447" fmla="*/ 2336 h 10000"/>
                  <a:gd name="connsiteX448" fmla="*/ 1093 w 10000"/>
                  <a:gd name="connsiteY448" fmla="*/ 2346 h 10000"/>
                  <a:gd name="connsiteX449" fmla="*/ 1130 w 10000"/>
                  <a:gd name="connsiteY449" fmla="*/ 2320 h 10000"/>
                  <a:gd name="connsiteX450" fmla="*/ 1157 w 10000"/>
                  <a:gd name="connsiteY450" fmla="*/ 2275 h 10000"/>
                  <a:gd name="connsiteX451" fmla="*/ 1194 w 10000"/>
                  <a:gd name="connsiteY451" fmla="*/ 2220 h 10000"/>
                  <a:gd name="connsiteX452" fmla="*/ 1227 w 10000"/>
                  <a:gd name="connsiteY452" fmla="*/ 2156 h 10000"/>
                  <a:gd name="connsiteX453" fmla="*/ 1248 w 10000"/>
                  <a:gd name="connsiteY453" fmla="*/ 2088 h 10000"/>
                  <a:gd name="connsiteX454" fmla="*/ 1275 w 10000"/>
                  <a:gd name="connsiteY454" fmla="*/ 2022 h 10000"/>
                  <a:gd name="connsiteX455" fmla="*/ 1291 w 10000"/>
                  <a:gd name="connsiteY455" fmla="*/ 1961 h 10000"/>
                  <a:gd name="connsiteX456" fmla="*/ 1296 w 10000"/>
                  <a:gd name="connsiteY456" fmla="*/ 1913 h 10000"/>
                  <a:gd name="connsiteX457" fmla="*/ 1291 w 10000"/>
                  <a:gd name="connsiteY457" fmla="*/ 1879 h 10000"/>
                  <a:gd name="connsiteX458" fmla="*/ 1318 w 10000"/>
                  <a:gd name="connsiteY458" fmla="*/ 1876 h 10000"/>
                  <a:gd name="connsiteX459" fmla="*/ 1328 w 10000"/>
                  <a:gd name="connsiteY459" fmla="*/ 1871 h 10000"/>
                  <a:gd name="connsiteX460" fmla="*/ 1344 w 10000"/>
                  <a:gd name="connsiteY460" fmla="*/ 1866 h 10000"/>
                  <a:gd name="connsiteX461" fmla="*/ 1350 w 10000"/>
                  <a:gd name="connsiteY461" fmla="*/ 1861 h 10000"/>
                  <a:gd name="connsiteX462" fmla="*/ 1360 w 10000"/>
                  <a:gd name="connsiteY462" fmla="*/ 1855 h 10000"/>
                  <a:gd name="connsiteX463" fmla="*/ 1366 w 10000"/>
                  <a:gd name="connsiteY463" fmla="*/ 1847 h 10000"/>
                  <a:gd name="connsiteX464" fmla="*/ 1377 w 10000"/>
                  <a:gd name="connsiteY464" fmla="*/ 1834 h 10000"/>
                  <a:gd name="connsiteX465" fmla="*/ 1366 w 10000"/>
                  <a:gd name="connsiteY465" fmla="*/ 1800 h 10000"/>
                  <a:gd name="connsiteX466" fmla="*/ 1377 w 10000"/>
                  <a:gd name="connsiteY466" fmla="*/ 1752 h 10000"/>
                  <a:gd name="connsiteX467" fmla="*/ 1398 w 10000"/>
                  <a:gd name="connsiteY467" fmla="*/ 1702 h 10000"/>
                  <a:gd name="connsiteX468" fmla="*/ 1430 w 10000"/>
                  <a:gd name="connsiteY468" fmla="*/ 1652 h 10000"/>
                  <a:gd name="connsiteX469" fmla="*/ 1462 w 10000"/>
                  <a:gd name="connsiteY469" fmla="*/ 1613 h 10000"/>
                  <a:gd name="connsiteX470" fmla="*/ 1505 w 10000"/>
                  <a:gd name="connsiteY470" fmla="*/ 1581 h 10000"/>
                  <a:gd name="connsiteX471" fmla="*/ 1575 w 10000"/>
                  <a:gd name="connsiteY471" fmla="*/ 1554 h 10000"/>
                  <a:gd name="connsiteX472" fmla="*/ 1666 w 10000"/>
                  <a:gd name="connsiteY472" fmla="*/ 1536 h 10000"/>
                  <a:gd name="connsiteX473" fmla="*/ 1762 w 10000"/>
                  <a:gd name="connsiteY473" fmla="*/ 1528 h 10000"/>
                  <a:gd name="connsiteX474" fmla="*/ 1864 w 10000"/>
                  <a:gd name="connsiteY474" fmla="*/ 1518 h 10000"/>
                  <a:gd name="connsiteX475" fmla="*/ 1971 w 10000"/>
                  <a:gd name="connsiteY475" fmla="*/ 1507 h 10000"/>
                  <a:gd name="connsiteX476" fmla="*/ 2067 w 10000"/>
                  <a:gd name="connsiteY476" fmla="*/ 1486 h 10000"/>
                  <a:gd name="connsiteX477" fmla="*/ 2266 w 10000"/>
                  <a:gd name="connsiteY477" fmla="*/ 1438 h 10000"/>
                  <a:gd name="connsiteX478" fmla="*/ 2480 w 10000"/>
                  <a:gd name="connsiteY478" fmla="*/ 1386 h 10000"/>
                  <a:gd name="connsiteX479" fmla="*/ 2700 w 10000"/>
                  <a:gd name="connsiteY479" fmla="*/ 1333 h 10000"/>
                  <a:gd name="connsiteX480" fmla="*/ 2892 w 10000"/>
                  <a:gd name="connsiteY480" fmla="*/ 1277 h 10000"/>
                  <a:gd name="connsiteX481" fmla="*/ 2855 w 10000"/>
                  <a:gd name="connsiteY481" fmla="*/ 1262 h 10000"/>
                  <a:gd name="connsiteX482" fmla="*/ 2935 w 10000"/>
                  <a:gd name="connsiteY482" fmla="*/ 1246 h 10000"/>
                  <a:gd name="connsiteX483" fmla="*/ 2994 w 10000"/>
                  <a:gd name="connsiteY483" fmla="*/ 1222 h 10000"/>
                  <a:gd name="connsiteX484" fmla="*/ 3053 w 10000"/>
                  <a:gd name="connsiteY484" fmla="*/ 1193 h 10000"/>
                  <a:gd name="connsiteX485" fmla="*/ 3101 w 10000"/>
                  <a:gd name="connsiteY485" fmla="*/ 1161 h 10000"/>
                  <a:gd name="connsiteX486" fmla="*/ 3155 w 10000"/>
                  <a:gd name="connsiteY486" fmla="*/ 1130 h 10000"/>
                  <a:gd name="connsiteX487" fmla="*/ 3208 w 10000"/>
                  <a:gd name="connsiteY487" fmla="*/ 1106 h 10000"/>
                  <a:gd name="connsiteX488" fmla="*/ 3240 w 10000"/>
                  <a:gd name="connsiteY488" fmla="*/ 1164 h 10000"/>
                  <a:gd name="connsiteX489" fmla="*/ 3294 w 10000"/>
                  <a:gd name="connsiteY489" fmla="*/ 1219 h 10000"/>
                  <a:gd name="connsiteX490" fmla="*/ 3364 w 10000"/>
                  <a:gd name="connsiteY490" fmla="*/ 1269 h 10000"/>
                  <a:gd name="connsiteX491" fmla="*/ 3433 w 10000"/>
                  <a:gd name="connsiteY491" fmla="*/ 1320 h 10000"/>
                  <a:gd name="connsiteX492" fmla="*/ 3492 w 10000"/>
                  <a:gd name="connsiteY492" fmla="*/ 1367 h 10000"/>
                  <a:gd name="connsiteX493" fmla="*/ 3610 w 10000"/>
                  <a:gd name="connsiteY493" fmla="*/ 1478 h 10000"/>
                  <a:gd name="connsiteX494" fmla="*/ 3717 w 10000"/>
                  <a:gd name="connsiteY494" fmla="*/ 1599 h 10000"/>
                  <a:gd name="connsiteX495" fmla="*/ 3814 w 10000"/>
                  <a:gd name="connsiteY495" fmla="*/ 1721 h 10000"/>
                  <a:gd name="connsiteX496" fmla="*/ 3937 w 10000"/>
                  <a:gd name="connsiteY496" fmla="*/ 1919 h 10000"/>
                  <a:gd name="connsiteX497" fmla="*/ 4049 w 10000"/>
                  <a:gd name="connsiteY497" fmla="*/ 2125 h 10000"/>
                  <a:gd name="connsiteX498" fmla="*/ 4140 w 10000"/>
                  <a:gd name="connsiteY498" fmla="*/ 2330 h 10000"/>
                  <a:gd name="connsiteX499" fmla="*/ 4221 w 10000"/>
                  <a:gd name="connsiteY499" fmla="*/ 2542 h 10000"/>
                  <a:gd name="connsiteX500" fmla="*/ 4312 w 10000"/>
                  <a:gd name="connsiteY500" fmla="*/ 2761 h 10000"/>
                  <a:gd name="connsiteX501" fmla="*/ 4408 w 10000"/>
                  <a:gd name="connsiteY501" fmla="*/ 2982 h 10000"/>
                  <a:gd name="connsiteX502" fmla="*/ 4472 w 10000"/>
                  <a:gd name="connsiteY502" fmla="*/ 3114 h 10000"/>
                  <a:gd name="connsiteX503" fmla="*/ 4537 w 10000"/>
                  <a:gd name="connsiteY503" fmla="*/ 3249 h 10000"/>
                  <a:gd name="connsiteX504" fmla="*/ 4585 w 10000"/>
                  <a:gd name="connsiteY504" fmla="*/ 3386 h 10000"/>
                  <a:gd name="connsiteX505" fmla="*/ 4628 w 10000"/>
                  <a:gd name="connsiteY505" fmla="*/ 3526 h 10000"/>
                  <a:gd name="connsiteX506" fmla="*/ 4660 w 10000"/>
                  <a:gd name="connsiteY506" fmla="*/ 3676 h 10000"/>
                  <a:gd name="connsiteX507" fmla="*/ 4676 w 10000"/>
                  <a:gd name="connsiteY507" fmla="*/ 3832 h 10000"/>
                  <a:gd name="connsiteX508" fmla="*/ 5083 w 10000"/>
                  <a:gd name="connsiteY508" fmla="*/ 3861 h 10000"/>
                  <a:gd name="connsiteX509" fmla="*/ 5153 w 10000"/>
                  <a:gd name="connsiteY509" fmla="*/ 3851 h 10000"/>
                  <a:gd name="connsiteX510" fmla="*/ 5233 w 10000"/>
                  <a:gd name="connsiteY510" fmla="*/ 3837 h 10000"/>
                  <a:gd name="connsiteX511" fmla="*/ 5319 w 10000"/>
                  <a:gd name="connsiteY511" fmla="*/ 3830 h 10000"/>
                  <a:gd name="connsiteX512" fmla="*/ 5404 w 10000"/>
                  <a:gd name="connsiteY512" fmla="*/ 3827 h 10000"/>
                  <a:gd name="connsiteX513" fmla="*/ 5479 w 10000"/>
                  <a:gd name="connsiteY513" fmla="*/ 3837 h 10000"/>
                  <a:gd name="connsiteX514" fmla="*/ 5554 w 10000"/>
                  <a:gd name="connsiteY514" fmla="*/ 3861 h 10000"/>
                  <a:gd name="connsiteX515" fmla="*/ 5624 w 10000"/>
                  <a:gd name="connsiteY515" fmla="*/ 3840 h 10000"/>
                  <a:gd name="connsiteX516" fmla="*/ 5710 w 10000"/>
                  <a:gd name="connsiteY516" fmla="*/ 3830 h 10000"/>
                  <a:gd name="connsiteX517" fmla="*/ 5790 w 10000"/>
                  <a:gd name="connsiteY517" fmla="*/ 3827 h 10000"/>
                  <a:gd name="connsiteX518" fmla="*/ 5881 w 10000"/>
                  <a:gd name="connsiteY518" fmla="*/ 3819 h 10000"/>
                  <a:gd name="connsiteX519" fmla="*/ 5961 w 10000"/>
                  <a:gd name="connsiteY519" fmla="*/ 3806 h 10000"/>
                  <a:gd name="connsiteX520" fmla="*/ 6149 w 10000"/>
                  <a:gd name="connsiteY520" fmla="*/ 3758 h 10000"/>
                  <a:gd name="connsiteX521" fmla="*/ 6347 w 10000"/>
                  <a:gd name="connsiteY521" fmla="*/ 3703 h 10000"/>
                  <a:gd name="connsiteX522" fmla="*/ 6545 w 10000"/>
                  <a:gd name="connsiteY522" fmla="*/ 3653 h 10000"/>
                  <a:gd name="connsiteX523" fmla="*/ 6535 w 10000"/>
                  <a:gd name="connsiteY523" fmla="*/ 3560 h 10000"/>
                  <a:gd name="connsiteX524" fmla="*/ 6497 w 10000"/>
                  <a:gd name="connsiteY524" fmla="*/ 3471 h 10000"/>
                  <a:gd name="connsiteX525" fmla="*/ 6438 w 10000"/>
                  <a:gd name="connsiteY525" fmla="*/ 3378 h 10000"/>
                  <a:gd name="connsiteX526" fmla="*/ 6358 w 10000"/>
                  <a:gd name="connsiteY526" fmla="*/ 3288 h 10000"/>
                  <a:gd name="connsiteX527" fmla="*/ 6277 w 10000"/>
                  <a:gd name="connsiteY527" fmla="*/ 3204 h 10000"/>
                  <a:gd name="connsiteX528" fmla="*/ 6192 w 10000"/>
                  <a:gd name="connsiteY528" fmla="*/ 3120 h 10000"/>
                  <a:gd name="connsiteX529" fmla="*/ 6122 w 10000"/>
                  <a:gd name="connsiteY529" fmla="*/ 3043 h 10000"/>
                  <a:gd name="connsiteX530" fmla="*/ 5908 w 10000"/>
                  <a:gd name="connsiteY530" fmla="*/ 2784 h 10000"/>
                  <a:gd name="connsiteX531" fmla="*/ 5710 w 10000"/>
                  <a:gd name="connsiteY531" fmla="*/ 2531 h 10000"/>
                  <a:gd name="connsiteX532" fmla="*/ 5522 w 10000"/>
                  <a:gd name="connsiteY532" fmla="*/ 2267 h 10000"/>
                  <a:gd name="connsiteX533" fmla="*/ 5201 w 10000"/>
                  <a:gd name="connsiteY533" fmla="*/ 1705 h 10000"/>
                  <a:gd name="connsiteX534" fmla="*/ 5104 w 10000"/>
                  <a:gd name="connsiteY534" fmla="*/ 1602 h 10000"/>
                  <a:gd name="connsiteX535" fmla="*/ 4992 w 10000"/>
                  <a:gd name="connsiteY535" fmla="*/ 1496 h 10000"/>
                  <a:gd name="connsiteX536" fmla="*/ 4879 w 10000"/>
                  <a:gd name="connsiteY536" fmla="*/ 1394 h 10000"/>
                  <a:gd name="connsiteX537" fmla="*/ 4778 w 10000"/>
                  <a:gd name="connsiteY537" fmla="*/ 1298 h 10000"/>
                  <a:gd name="connsiteX538" fmla="*/ 4692 w 10000"/>
                  <a:gd name="connsiteY538" fmla="*/ 1148 h 10000"/>
                  <a:gd name="connsiteX539" fmla="*/ 4746 w 10000"/>
                  <a:gd name="connsiteY539" fmla="*/ 1130 h 10000"/>
                  <a:gd name="connsiteX540" fmla="*/ 4783 w 10000"/>
                  <a:gd name="connsiteY540" fmla="*/ 1153 h 10000"/>
                  <a:gd name="connsiteX541" fmla="*/ 4847 w 10000"/>
                  <a:gd name="connsiteY541" fmla="*/ 1174 h 10000"/>
                  <a:gd name="connsiteX542" fmla="*/ 4901 w 10000"/>
                  <a:gd name="connsiteY542" fmla="*/ 1193 h 10000"/>
                  <a:gd name="connsiteX543" fmla="*/ 4960 w 10000"/>
                  <a:gd name="connsiteY543" fmla="*/ 1209 h 10000"/>
                  <a:gd name="connsiteX544" fmla="*/ 4938 w 10000"/>
                  <a:gd name="connsiteY544" fmla="*/ 1235 h 10000"/>
                  <a:gd name="connsiteX545" fmla="*/ 5099 w 10000"/>
                  <a:gd name="connsiteY545" fmla="*/ 1288 h 10000"/>
                  <a:gd name="connsiteX546" fmla="*/ 5206 w 10000"/>
                  <a:gd name="connsiteY546" fmla="*/ 1288 h 10000"/>
                  <a:gd name="connsiteX547" fmla="*/ 5345 w 10000"/>
                  <a:gd name="connsiteY547" fmla="*/ 1285 h 10000"/>
                  <a:gd name="connsiteX548" fmla="*/ 5506 w 10000"/>
                  <a:gd name="connsiteY548" fmla="*/ 1280 h 10000"/>
                  <a:gd name="connsiteX549" fmla="*/ 5672 w 10000"/>
                  <a:gd name="connsiteY549" fmla="*/ 1280 h 10000"/>
                  <a:gd name="connsiteX550" fmla="*/ 5838 w 10000"/>
                  <a:gd name="connsiteY550" fmla="*/ 1280 h 10000"/>
                  <a:gd name="connsiteX551" fmla="*/ 5994 w 10000"/>
                  <a:gd name="connsiteY551" fmla="*/ 1280 h 10000"/>
                  <a:gd name="connsiteX552" fmla="*/ 6133 w 10000"/>
                  <a:gd name="connsiteY552" fmla="*/ 1288 h 10000"/>
                  <a:gd name="connsiteX553" fmla="*/ 6240 w 10000"/>
                  <a:gd name="connsiteY553" fmla="*/ 1293 h 10000"/>
                  <a:gd name="connsiteX554" fmla="*/ 6315 w 10000"/>
                  <a:gd name="connsiteY554" fmla="*/ 1304 h 10000"/>
                  <a:gd name="connsiteX555" fmla="*/ 6395 w 10000"/>
                  <a:gd name="connsiteY555" fmla="*/ 1328 h 10000"/>
                  <a:gd name="connsiteX556" fmla="*/ 6443 w 10000"/>
                  <a:gd name="connsiteY556" fmla="*/ 1357 h 10000"/>
                  <a:gd name="connsiteX557" fmla="*/ 6470 w 10000"/>
                  <a:gd name="connsiteY557" fmla="*/ 1380 h 10000"/>
                  <a:gd name="connsiteX558" fmla="*/ 6492 w 10000"/>
                  <a:gd name="connsiteY558" fmla="*/ 1409 h 10000"/>
                  <a:gd name="connsiteX559" fmla="*/ 6518 w 10000"/>
                  <a:gd name="connsiteY559" fmla="*/ 1441 h 10000"/>
                  <a:gd name="connsiteX560" fmla="*/ 6561 w 10000"/>
                  <a:gd name="connsiteY560" fmla="*/ 1478 h 10000"/>
                  <a:gd name="connsiteX561" fmla="*/ 6593 w 10000"/>
                  <a:gd name="connsiteY561" fmla="*/ 1494 h 10000"/>
                  <a:gd name="connsiteX562" fmla="*/ 6636 w 10000"/>
                  <a:gd name="connsiteY562" fmla="*/ 1499 h 10000"/>
                  <a:gd name="connsiteX563" fmla="*/ 6685 w 10000"/>
                  <a:gd name="connsiteY563" fmla="*/ 1502 h 10000"/>
                  <a:gd name="connsiteX564" fmla="*/ 6738 w 10000"/>
                  <a:gd name="connsiteY564" fmla="*/ 1507 h 10000"/>
                  <a:gd name="connsiteX565" fmla="*/ 6792 w 10000"/>
                  <a:gd name="connsiteY565" fmla="*/ 1512 h 10000"/>
                  <a:gd name="connsiteX566" fmla="*/ 6845 w 10000"/>
                  <a:gd name="connsiteY566" fmla="*/ 1565 h 10000"/>
                  <a:gd name="connsiteX567" fmla="*/ 6877 w 10000"/>
                  <a:gd name="connsiteY567" fmla="*/ 1570 h 10000"/>
                  <a:gd name="connsiteX568" fmla="*/ 6947 w 10000"/>
                  <a:gd name="connsiteY568" fmla="*/ 1570 h 10000"/>
                  <a:gd name="connsiteX569" fmla="*/ 7038 w 10000"/>
                  <a:gd name="connsiteY569" fmla="*/ 1576 h 10000"/>
                  <a:gd name="connsiteX570" fmla="*/ 7134 w 10000"/>
                  <a:gd name="connsiteY570" fmla="*/ 1576 h 10000"/>
                  <a:gd name="connsiteX571" fmla="*/ 7225 w 10000"/>
                  <a:gd name="connsiteY571" fmla="*/ 1578 h 10000"/>
                  <a:gd name="connsiteX572" fmla="*/ 7300 w 10000"/>
                  <a:gd name="connsiteY572" fmla="*/ 1581 h 10000"/>
                  <a:gd name="connsiteX573" fmla="*/ 7392 w 10000"/>
                  <a:gd name="connsiteY573" fmla="*/ 1594 h 10000"/>
                  <a:gd name="connsiteX574" fmla="*/ 7504 w 10000"/>
                  <a:gd name="connsiteY574" fmla="*/ 1610 h 10000"/>
                  <a:gd name="connsiteX575" fmla="*/ 7616 w 10000"/>
                  <a:gd name="connsiteY575" fmla="*/ 1623 h 10000"/>
                  <a:gd name="connsiteX576" fmla="*/ 7724 w 10000"/>
                  <a:gd name="connsiteY576" fmla="*/ 1636 h 10000"/>
                  <a:gd name="connsiteX577" fmla="*/ 7815 w 10000"/>
                  <a:gd name="connsiteY577" fmla="*/ 1644 h 10000"/>
                  <a:gd name="connsiteX578" fmla="*/ 7922 w 10000"/>
                  <a:gd name="connsiteY578" fmla="*/ 1647 h 10000"/>
                  <a:gd name="connsiteX579" fmla="*/ 8040 w 10000"/>
                  <a:gd name="connsiteY579" fmla="*/ 1647 h 10000"/>
                  <a:gd name="connsiteX580" fmla="*/ 8163 w 10000"/>
                  <a:gd name="connsiteY580" fmla="*/ 1644 h 10000"/>
                  <a:gd name="connsiteX581" fmla="*/ 8275 w 10000"/>
                  <a:gd name="connsiteY581" fmla="*/ 1644 h 10000"/>
                  <a:gd name="connsiteX582" fmla="*/ 8377 w 10000"/>
                  <a:gd name="connsiteY582" fmla="*/ 1652 h 10000"/>
                  <a:gd name="connsiteX583" fmla="*/ 8404 w 10000"/>
                  <a:gd name="connsiteY583" fmla="*/ 1623 h 10000"/>
                  <a:gd name="connsiteX584" fmla="*/ 8447 w 10000"/>
                  <a:gd name="connsiteY584" fmla="*/ 1602 h 10000"/>
                  <a:gd name="connsiteX585" fmla="*/ 8490 w 10000"/>
                  <a:gd name="connsiteY585" fmla="*/ 1578 h 10000"/>
                  <a:gd name="connsiteX586" fmla="*/ 8516 w 10000"/>
                  <a:gd name="connsiteY586" fmla="*/ 1557 h 10000"/>
                  <a:gd name="connsiteX587" fmla="*/ 8543 w 10000"/>
                  <a:gd name="connsiteY587" fmla="*/ 1528 h 10000"/>
                  <a:gd name="connsiteX588" fmla="*/ 8548 w 10000"/>
                  <a:gd name="connsiteY588" fmla="*/ 1499 h 10000"/>
                  <a:gd name="connsiteX589" fmla="*/ 8543 w 10000"/>
                  <a:gd name="connsiteY589" fmla="*/ 1478 h 10000"/>
                  <a:gd name="connsiteX590" fmla="*/ 8543 w 10000"/>
                  <a:gd name="connsiteY590" fmla="*/ 1454 h 10000"/>
                  <a:gd name="connsiteX591" fmla="*/ 8548 w 10000"/>
                  <a:gd name="connsiteY591" fmla="*/ 1425 h 10000"/>
                  <a:gd name="connsiteX592" fmla="*/ 8570 w 10000"/>
                  <a:gd name="connsiteY592" fmla="*/ 1383 h 10000"/>
                  <a:gd name="connsiteX593" fmla="*/ 8629 w 10000"/>
                  <a:gd name="connsiteY593" fmla="*/ 1320 h 10000"/>
                  <a:gd name="connsiteX594" fmla="*/ 8698 w 10000"/>
                  <a:gd name="connsiteY594" fmla="*/ 1256 h 10000"/>
                  <a:gd name="connsiteX595" fmla="*/ 8747 w 10000"/>
                  <a:gd name="connsiteY595" fmla="*/ 1193 h 10000"/>
                  <a:gd name="connsiteX596" fmla="*/ 8768 w 10000"/>
                  <a:gd name="connsiteY596" fmla="*/ 1148 h 10000"/>
                  <a:gd name="connsiteX597" fmla="*/ 8790 w 10000"/>
                  <a:gd name="connsiteY597" fmla="*/ 1093 h 10000"/>
                  <a:gd name="connsiteX598" fmla="*/ 8800 w 10000"/>
                  <a:gd name="connsiteY598" fmla="*/ 1037 h 10000"/>
                  <a:gd name="connsiteX599" fmla="*/ 8822 w 10000"/>
                  <a:gd name="connsiteY599" fmla="*/ 984 h 10000"/>
                  <a:gd name="connsiteX600" fmla="*/ 8843 w 10000"/>
                  <a:gd name="connsiteY600" fmla="*/ 937 h 10000"/>
                  <a:gd name="connsiteX601" fmla="*/ 8870 w 10000"/>
                  <a:gd name="connsiteY601" fmla="*/ 897 h 10000"/>
                  <a:gd name="connsiteX602" fmla="*/ 8913 w 10000"/>
                  <a:gd name="connsiteY602" fmla="*/ 868 h 10000"/>
                  <a:gd name="connsiteX603" fmla="*/ 8961 w 10000"/>
                  <a:gd name="connsiteY603" fmla="*/ 837 h 10000"/>
                  <a:gd name="connsiteX604" fmla="*/ 8993 w 10000"/>
                  <a:gd name="connsiteY604" fmla="*/ 802 h 10000"/>
                  <a:gd name="connsiteX605" fmla="*/ 9014 w 10000"/>
                  <a:gd name="connsiteY605" fmla="*/ 757 h 10000"/>
                  <a:gd name="connsiteX606" fmla="*/ 9014 w 10000"/>
                  <a:gd name="connsiteY606" fmla="*/ 723 h 10000"/>
                  <a:gd name="connsiteX607" fmla="*/ 9014 w 10000"/>
                  <a:gd name="connsiteY607" fmla="*/ 694 h 10000"/>
                  <a:gd name="connsiteX608" fmla="*/ 9009 w 10000"/>
                  <a:gd name="connsiteY608" fmla="*/ 662 h 10000"/>
                  <a:gd name="connsiteX609" fmla="*/ 9004 w 10000"/>
                  <a:gd name="connsiteY609" fmla="*/ 631 h 10000"/>
                  <a:gd name="connsiteX610" fmla="*/ 9014 w 10000"/>
                  <a:gd name="connsiteY610" fmla="*/ 594 h 10000"/>
                  <a:gd name="connsiteX611" fmla="*/ 8886 w 10000"/>
                  <a:gd name="connsiteY611" fmla="*/ 538 h 10000"/>
                  <a:gd name="connsiteX612" fmla="*/ 8757 w 10000"/>
                  <a:gd name="connsiteY612" fmla="*/ 478 h 10000"/>
                  <a:gd name="connsiteX613" fmla="*/ 8650 w 10000"/>
                  <a:gd name="connsiteY613" fmla="*/ 412 h 10000"/>
                  <a:gd name="connsiteX614" fmla="*/ 8559 w 10000"/>
                  <a:gd name="connsiteY614" fmla="*/ 338 h 10000"/>
                  <a:gd name="connsiteX615" fmla="*/ 8484 w 10000"/>
                  <a:gd name="connsiteY615" fmla="*/ 253 h 10000"/>
                  <a:gd name="connsiteX616" fmla="*/ 8399 w 10000"/>
                  <a:gd name="connsiteY616" fmla="*/ 116 h 10000"/>
                  <a:gd name="connsiteX617" fmla="*/ 8468 w 10000"/>
                  <a:gd name="connsiteY617" fmla="*/ 92 h 10000"/>
                  <a:gd name="connsiteX618" fmla="*/ 8548 w 10000"/>
                  <a:gd name="connsiteY618" fmla="*/ 82 h 10000"/>
                  <a:gd name="connsiteX619" fmla="*/ 8640 w 10000"/>
                  <a:gd name="connsiteY619" fmla="*/ 61 h 10000"/>
                  <a:gd name="connsiteX620" fmla="*/ 8698 w 10000"/>
                  <a:gd name="connsiteY620" fmla="*/ 3 h 10000"/>
                  <a:gd name="connsiteX621" fmla="*/ 8779 w 10000"/>
                  <a:gd name="connsiteY62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Lst>
                <a:rect l="l" t="t" r="r" b="b"/>
                <a:pathLst>
                  <a:path w="10000" h="10000">
                    <a:moveTo>
                      <a:pt x="8779" y="0"/>
                    </a:moveTo>
                    <a:lnTo>
                      <a:pt x="8875" y="0"/>
                    </a:lnTo>
                    <a:lnTo>
                      <a:pt x="8993" y="3"/>
                    </a:lnTo>
                    <a:lnTo>
                      <a:pt x="9111" y="11"/>
                    </a:lnTo>
                    <a:lnTo>
                      <a:pt x="9239" y="24"/>
                    </a:lnTo>
                    <a:lnTo>
                      <a:pt x="9347" y="37"/>
                    </a:lnTo>
                    <a:lnTo>
                      <a:pt x="9448" y="58"/>
                    </a:lnTo>
                    <a:lnTo>
                      <a:pt x="9513" y="79"/>
                    </a:lnTo>
                    <a:lnTo>
                      <a:pt x="9555" y="106"/>
                    </a:lnTo>
                    <a:cubicBezTo>
                      <a:pt x="9561" y="111"/>
                      <a:pt x="9566" y="116"/>
                      <a:pt x="9572" y="121"/>
                    </a:cubicBezTo>
                    <a:cubicBezTo>
                      <a:pt x="9574" y="133"/>
                      <a:pt x="9575" y="144"/>
                      <a:pt x="9577" y="156"/>
                    </a:cubicBezTo>
                    <a:cubicBezTo>
                      <a:pt x="9582" y="171"/>
                      <a:pt x="9588" y="186"/>
                      <a:pt x="9593" y="201"/>
                    </a:cubicBezTo>
                    <a:cubicBezTo>
                      <a:pt x="9597" y="217"/>
                      <a:pt x="9600" y="232"/>
                      <a:pt x="9604" y="248"/>
                    </a:cubicBezTo>
                    <a:cubicBezTo>
                      <a:pt x="9609" y="267"/>
                      <a:pt x="9615" y="285"/>
                      <a:pt x="9620" y="304"/>
                    </a:cubicBezTo>
                    <a:cubicBezTo>
                      <a:pt x="9622" y="320"/>
                      <a:pt x="9623" y="335"/>
                      <a:pt x="9625" y="351"/>
                    </a:cubicBezTo>
                    <a:cubicBezTo>
                      <a:pt x="9629" y="366"/>
                      <a:pt x="9632" y="381"/>
                      <a:pt x="9636" y="396"/>
                    </a:cubicBezTo>
                    <a:lnTo>
                      <a:pt x="9636" y="428"/>
                    </a:lnTo>
                    <a:cubicBezTo>
                      <a:pt x="9623" y="452"/>
                      <a:pt x="9611" y="475"/>
                      <a:pt x="9598" y="499"/>
                    </a:cubicBezTo>
                    <a:cubicBezTo>
                      <a:pt x="9603" y="510"/>
                      <a:pt x="9609" y="522"/>
                      <a:pt x="9614" y="533"/>
                    </a:cubicBezTo>
                    <a:cubicBezTo>
                      <a:pt x="9621" y="549"/>
                      <a:pt x="9629" y="565"/>
                      <a:pt x="9636" y="581"/>
                    </a:cubicBezTo>
                    <a:cubicBezTo>
                      <a:pt x="9645" y="597"/>
                      <a:pt x="9654" y="612"/>
                      <a:pt x="9663" y="628"/>
                    </a:cubicBezTo>
                    <a:lnTo>
                      <a:pt x="9684" y="670"/>
                    </a:lnTo>
                    <a:cubicBezTo>
                      <a:pt x="9688" y="686"/>
                      <a:pt x="9691" y="702"/>
                      <a:pt x="9695" y="718"/>
                    </a:cubicBezTo>
                    <a:lnTo>
                      <a:pt x="9695" y="768"/>
                    </a:lnTo>
                    <a:lnTo>
                      <a:pt x="9689" y="816"/>
                    </a:lnTo>
                    <a:cubicBezTo>
                      <a:pt x="9687" y="831"/>
                      <a:pt x="9686" y="845"/>
                      <a:pt x="9684" y="860"/>
                    </a:cubicBezTo>
                    <a:lnTo>
                      <a:pt x="9684" y="903"/>
                    </a:lnTo>
                    <a:cubicBezTo>
                      <a:pt x="9689" y="913"/>
                      <a:pt x="9695" y="922"/>
                      <a:pt x="9700" y="932"/>
                    </a:cubicBezTo>
                    <a:cubicBezTo>
                      <a:pt x="9713" y="940"/>
                      <a:pt x="9725" y="947"/>
                      <a:pt x="9738" y="955"/>
                    </a:cubicBezTo>
                    <a:lnTo>
                      <a:pt x="9786" y="979"/>
                    </a:lnTo>
                    <a:lnTo>
                      <a:pt x="9839" y="1000"/>
                    </a:lnTo>
                    <a:cubicBezTo>
                      <a:pt x="9855" y="1006"/>
                      <a:pt x="9872" y="1013"/>
                      <a:pt x="9888" y="1019"/>
                    </a:cubicBezTo>
                    <a:lnTo>
                      <a:pt x="9936" y="1037"/>
                    </a:lnTo>
                    <a:cubicBezTo>
                      <a:pt x="9950" y="1047"/>
                      <a:pt x="9965" y="1056"/>
                      <a:pt x="9979" y="1066"/>
                    </a:cubicBezTo>
                    <a:cubicBezTo>
                      <a:pt x="9986" y="1079"/>
                      <a:pt x="9993" y="1093"/>
                      <a:pt x="10000" y="1106"/>
                    </a:cubicBezTo>
                    <a:lnTo>
                      <a:pt x="9898" y="1198"/>
                    </a:lnTo>
                    <a:cubicBezTo>
                      <a:pt x="9871" y="1232"/>
                      <a:pt x="9845" y="1267"/>
                      <a:pt x="9818" y="1301"/>
                    </a:cubicBezTo>
                    <a:cubicBezTo>
                      <a:pt x="9797" y="1336"/>
                      <a:pt x="9775" y="1372"/>
                      <a:pt x="9754" y="1407"/>
                    </a:cubicBezTo>
                    <a:cubicBezTo>
                      <a:pt x="9732" y="1444"/>
                      <a:pt x="9711" y="1481"/>
                      <a:pt x="9689" y="1518"/>
                    </a:cubicBezTo>
                    <a:lnTo>
                      <a:pt x="9620" y="1626"/>
                    </a:lnTo>
                    <a:lnTo>
                      <a:pt x="9545" y="1731"/>
                    </a:lnTo>
                    <a:cubicBezTo>
                      <a:pt x="9532" y="1750"/>
                      <a:pt x="9520" y="1768"/>
                      <a:pt x="9507" y="1787"/>
                    </a:cubicBezTo>
                    <a:cubicBezTo>
                      <a:pt x="9496" y="1807"/>
                      <a:pt x="9486" y="1827"/>
                      <a:pt x="9475" y="1847"/>
                    </a:cubicBezTo>
                    <a:cubicBezTo>
                      <a:pt x="9468" y="1867"/>
                      <a:pt x="9461" y="1888"/>
                      <a:pt x="9454" y="1908"/>
                    </a:cubicBezTo>
                    <a:cubicBezTo>
                      <a:pt x="9441" y="1930"/>
                      <a:pt x="9429" y="1952"/>
                      <a:pt x="9416" y="1974"/>
                    </a:cubicBezTo>
                    <a:cubicBezTo>
                      <a:pt x="9404" y="1994"/>
                      <a:pt x="9391" y="2015"/>
                      <a:pt x="9379" y="2035"/>
                    </a:cubicBezTo>
                    <a:lnTo>
                      <a:pt x="9314" y="2088"/>
                    </a:lnTo>
                    <a:cubicBezTo>
                      <a:pt x="9289" y="2099"/>
                      <a:pt x="9264" y="2111"/>
                      <a:pt x="9239" y="2122"/>
                    </a:cubicBezTo>
                    <a:lnTo>
                      <a:pt x="9143" y="2146"/>
                    </a:lnTo>
                    <a:cubicBezTo>
                      <a:pt x="9107" y="2151"/>
                      <a:pt x="9072" y="2157"/>
                      <a:pt x="9036" y="2162"/>
                    </a:cubicBezTo>
                    <a:lnTo>
                      <a:pt x="8918" y="2175"/>
                    </a:lnTo>
                    <a:lnTo>
                      <a:pt x="8795" y="2185"/>
                    </a:lnTo>
                    <a:lnTo>
                      <a:pt x="8677" y="2201"/>
                    </a:lnTo>
                    <a:lnTo>
                      <a:pt x="8468" y="2220"/>
                    </a:lnTo>
                    <a:lnTo>
                      <a:pt x="8232" y="2241"/>
                    </a:lnTo>
                    <a:lnTo>
                      <a:pt x="7975" y="2251"/>
                    </a:lnTo>
                    <a:lnTo>
                      <a:pt x="7702" y="2262"/>
                    </a:lnTo>
                    <a:lnTo>
                      <a:pt x="7429" y="2264"/>
                    </a:lnTo>
                    <a:lnTo>
                      <a:pt x="7145" y="2267"/>
                    </a:lnTo>
                    <a:lnTo>
                      <a:pt x="6861" y="2267"/>
                    </a:lnTo>
                    <a:cubicBezTo>
                      <a:pt x="6863" y="2328"/>
                      <a:pt x="6865" y="2388"/>
                      <a:pt x="6867" y="2449"/>
                    </a:cubicBezTo>
                    <a:cubicBezTo>
                      <a:pt x="6876" y="2512"/>
                      <a:pt x="6884" y="2574"/>
                      <a:pt x="6893" y="2637"/>
                    </a:cubicBezTo>
                    <a:cubicBezTo>
                      <a:pt x="6907" y="2698"/>
                      <a:pt x="6922" y="2760"/>
                      <a:pt x="6936" y="2821"/>
                    </a:cubicBezTo>
                    <a:cubicBezTo>
                      <a:pt x="6954" y="2879"/>
                      <a:pt x="6972" y="2938"/>
                      <a:pt x="6990" y="2996"/>
                    </a:cubicBezTo>
                    <a:cubicBezTo>
                      <a:pt x="7013" y="3050"/>
                      <a:pt x="7036" y="3105"/>
                      <a:pt x="7059" y="3159"/>
                    </a:cubicBezTo>
                    <a:cubicBezTo>
                      <a:pt x="7082" y="3207"/>
                      <a:pt x="7106" y="3256"/>
                      <a:pt x="7129" y="3304"/>
                    </a:cubicBezTo>
                    <a:cubicBezTo>
                      <a:pt x="7145" y="3344"/>
                      <a:pt x="7161" y="3383"/>
                      <a:pt x="7177" y="3423"/>
                    </a:cubicBezTo>
                    <a:lnTo>
                      <a:pt x="7225" y="3537"/>
                    </a:lnTo>
                    <a:cubicBezTo>
                      <a:pt x="7238" y="3576"/>
                      <a:pt x="7250" y="3614"/>
                      <a:pt x="7263" y="3653"/>
                    </a:cubicBezTo>
                    <a:cubicBezTo>
                      <a:pt x="7279" y="3692"/>
                      <a:pt x="7295" y="3730"/>
                      <a:pt x="7311" y="3769"/>
                    </a:cubicBezTo>
                    <a:cubicBezTo>
                      <a:pt x="7331" y="3808"/>
                      <a:pt x="7350" y="3846"/>
                      <a:pt x="7370" y="3885"/>
                    </a:cubicBezTo>
                    <a:lnTo>
                      <a:pt x="7450" y="3980"/>
                    </a:lnTo>
                    <a:cubicBezTo>
                      <a:pt x="7477" y="4012"/>
                      <a:pt x="7504" y="4043"/>
                      <a:pt x="7531" y="4075"/>
                    </a:cubicBezTo>
                    <a:cubicBezTo>
                      <a:pt x="7561" y="4107"/>
                      <a:pt x="7592" y="4138"/>
                      <a:pt x="7622" y="4170"/>
                    </a:cubicBezTo>
                    <a:lnTo>
                      <a:pt x="7702" y="4262"/>
                    </a:lnTo>
                    <a:cubicBezTo>
                      <a:pt x="7723" y="4293"/>
                      <a:pt x="7745" y="4324"/>
                      <a:pt x="7766" y="4355"/>
                    </a:cubicBezTo>
                    <a:cubicBezTo>
                      <a:pt x="7775" y="4386"/>
                      <a:pt x="7784" y="4416"/>
                      <a:pt x="7793" y="4447"/>
                    </a:cubicBezTo>
                    <a:cubicBezTo>
                      <a:pt x="7777" y="4457"/>
                      <a:pt x="7761" y="4466"/>
                      <a:pt x="7745" y="4476"/>
                    </a:cubicBezTo>
                    <a:lnTo>
                      <a:pt x="7697" y="4503"/>
                    </a:lnTo>
                    <a:cubicBezTo>
                      <a:pt x="7681" y="4513"/>
                      <a:pt x="7665" y="4524"/>
                      <a:pt x="7649" y="4534"/>
                    </a:cubicBezTo>
                    <a:cubicBezTo>
                      <a:pt x="7635" y="4542"/>
                      <a:pt x="7620" y="4550"/>
                      <a:pt x="7606" y="4558"/>
                    </a:cubicBezTo>
                    <a:cubicBezTo>
                      <a:pt x="7593" y="4562"/>
                      <a:pt x="7581" y="4567"/>
                      <a:pt x="7568" y="4571"/>
                    </a:cubicBezTo>
                    <a:cubicBezTo>
                      <a:pt x="7541" y="4575"/>
                      <a:pt x="7515" y="4578"/>
                      <a:pt x="7488" y="4582"/>
                    </a:cubicBezTo>
                    <a:lnTo>
                      <a:pt x="7413" y="4603"/>
                    </a:lnTo>
                    <a:cubicBezTo>
                      <a:pt x="7383" y="4612"/>
                      <a:pt x="7352" y="4620"/>
                      <a:pt x="7322" y="4629"/>
                    </a:cubicBezTo>
                    <a:cubicBezTo>
                      <a:pt x="7295" y="4640"/>
                      <a:pt x="7269" y="4652"/>
                      <a:pt x="7242" y="4663"/>
                    </a:cubicBezTo>
                    <a:cubicBezTo>
                      <a:pt x="7219" y="4675"/>
                      <a:pt x="7195" y="4686"/>
                      <a:pt x="7172" y="4698"/>
                    </a:cubicBezTo>
                    <a:cubicBezTo>
                      <a:pt x="7151" y="4708"/>
                      <a:pt x="7129" y="4717"/>
                      <a:pt x="7108" y="4727"/>
                    </a:cubicBezTo>
                    <a:cubicBezTo>
                      <a:pt x="7090" y="4724"/>
                      <a:pt x="7072" y="4722"/>
                      <a:pt x="7054" y="4719"/>
                    </a:cubicBezTo>
                    <a:cubicBezTo>
                      <a:pt x="7042" y="4623"/>
                      <a:pt x="7029" y="4527"/>
                      <a:pt x="7017" y="4431"/>
                    </a:cubicBezTo>
                    <a:lnTo>
                      <a:pt x="6947" y="4431"/>
                    </a:lnTo>
                    <a:lnTo>
                      <a:pt x="6893" y="4434"/>
                    </a:lnTo>
                    <a:lnTo>
                      <a:pt x="6840" y="4434"/>
                    </a:lnTo>
                    <a:lnTo>
                      <a:pt x="6770" y="4437"/>
                    </a:lnTo>
                    <a:lnTo>
                      <a:pt x="6663" y="4442"/>
                    </a:lnTo>
                    <a:cubicBezTo>
                      <a:pt x="6659" y="4490"/>
                      <a:pt x="6656" y="4539"/>
                      <a:pt x="6652" y="4587"/>
                    </a:cubicBezTo>
                    <a:cubicBezTo>
                      <a:pt x="6649" y="4637"/>
                      <a:pt x="6645" y="4687"/>
                      <a:pt x="6642" y="4737"/>
                    </a:cubicBezTo>
                    <a:cubicBezTo>
                      <a:pt x="6640" y="4786"/>
                      <a:pt x="6638" y="4836"/>
                      <a:pt x="6636" y="4885"/>
                    </a:cubicBezTo>
                    <a:cubicBezTo>
                      <a:pt x="6629" y="4934"/>
                      <a:pt x="6622" y="4984"/>
                      <a:pt x="6615" y="5033"/>
                    </a:cubicBezTo>
                    <a:cubicBezTo>
                      <a:pt x="6601" y="5069"/>
                      <a:pt x="6586" y="5105"/>
                      <a:pt x="6572" y="5141"/>
                    </a:cubicBezTo>
                    <a:lnTo>
                      <a:pt x="6524" y="5252"/>
                    </a:lnTo>
                    <a:cubicBezTo>
                      <a:pt x="6508" y="5285"/>
                      <a:pt x="6492" y="5319"/>
                      <a:pt x="6476" y="5352"/>
                    </a:cubicBezTo>
                    <a:cubicBezTo>
                      <a:pt x="6467" y="5386"/>
                      <a:pt x="6458" y="5421"/>
                      <a:pt x="6449" y="5455"/>
                    </a:cubicBezTo>
                    <a:cubicBezTo>
                      <a:pt x="6451" y="5487"/>
                      <a:pt x="6452" y="5518"/>
                      <a:pt x="6454" y="5550"/>
                    </a:cubicBezTo>
                    <a:cubicBezTo>
                      <a:pt x="6450" y="5552"/>
                      <a:pt x="6447" y="5554"/>
                      <a:pt x="6443" y="5556"/>
                    </a:cubicBezTo>
                    <a:lnTo>
                      <a:pt x="6427" y="5556"/>
                    </a:lnTo>
                    <a:lnTo>
                      <a:pt x="6427" y="5556"/>
                    </a:lnTo>
                    <a:cubicBezTo>
                      <a:pt x="6425" y="5557"/>
                      <a:pt x="6424" y="5557"/>
                      <a:pt x="6422" y="5558"/>
                    </a:cubicBezTo>
                    <a:lnTo>
                      <a:pt x="6422" y="5566"/>
                    </a:lnTo>
                    <a:lnTo>
                      <a:pt x="6422" y="5571"/>
                    </a:lnTo>
                    <a:lnTo>
                      <a:pt x="6422" y="5582"/>
                    </a:lnTo>
                    <a:lnTo>
                      <a:pt x="6422" y="5595"/>
                    </a:lnTo>
                    <a:lnTo>
                      <a:pt x="6347" y="5682"/>
                    </a:lnTo>
                    <a:cubicBezTo>
                      <a:pt x="6327" y="5713"/>
                      <a:pt x="6308" y="5744"/>
                      <a:pt x="6288" y="5775"/>
                    </a:cubicBezTo>
                    <a:cubicBezTo>
                      <a:pt x="6279" y="5807"/>
                      <a:pt x="6270" y="5840"/>
                      <a:pt x="6261" y="5872"/>
                    </a:cubicBezTo>
                    <a:cubicBezTo>
                      <a:pt x="6258" y="5907"/>
                      <a:pt x="6254" y="5943"/>
                      <a:pt x="6251" y="5978"/>
                    </a:cubicBezTo>
                    <a:cubicBezTo>
                      <a:pt x="6246" y="6013"/>
                      <a:pt x="6240" y="6048"/>
                      <a:pt x="6235" y="6083"/>
                    </a:cubicBezTo>
                    <a:lnTo>
                      <a:pt x="6229" y="6194"/>
                    </a:lnTo>
                    <a:lnTo>
                      <a:pt x="6208" y="6302"/>
                    </a:lnTo>
                    <a:cubicBezTo>
                      <a:pt x="6195" y="6339"/>
                      <a:pt x="6183" y="6376"/>
                      <a:pt x="6170" y="6413"/>
                    </a:cubicBezTo>
                    <a:lnTo>
                      <a:pt x="5978" y="7213"/>
                    </a:lnTo>
                    <a:lnTo>
                      <a:pt x="5951" y="7300"/>
                    </a:lnTo>
                    <a:cubicBezTo>
                      <a:pt x="5946" y="7333"/>
                      <a:pt x="5940" y="7365"/>
                      <a:pt x="5935" y="7398"/>
                    </a:cubicBezTo>
                    <a:cubicBezTo>
                      <a:pt x="5933" y="7428"/>
                      <a:pt x="5931" y="7457"/>
                      <a:pt x="5929" y="7487"/>
                    </a:cubicBezTo>
                    <a:lnTo>
                      <a:pt x="5929" y="7585"/>
                    </a:lnTo>
                    <a:lnTo>
                      <a:pt x="5929" y="7672"/>
                    </a:lnTo>
                    <a:cubicBezTo>
                      <a:pt x="5924" y="7699"/>
                      <a:pt x="5918" y="7727"/>
                      <a:pt x="5913" y="7754"/>
                    </a:cubicBezTo>
                    <a:cubicBezTo>
                      <a:pt x="5908" y="7780"/>
                      <a:pt x="5902" y="7805"/>
                      <a:pt x="5897" y="7831"/>
                    </a:cubicBezTo>
                    <a:cubicBezTo>
                      <a:pt x="5886" y="7859"/>
                      <a:pt x="5876" y="7887"/>
                      <a:pt x="5865" y="7915"/>
                    </a:cubicBezTo>
                    <a:lnTo>
                      <a:pt x="5865" y="7997"/>
                    </a:lnTo>
                    <a:cubicBezTo>
                      <a:pt x="5872" y="8022"/>
                      <a:pt x="5879" y="8048"/>
                      <a:pt x="5886" y="8073"/>
                    </a:cubicBezTo>
                    <a:cubicBezTo>
                      <a:pt x="5899" y="8098"/>
                      <a:pt x="5911" y="8122"/>
                      <a:pt x="5924" y="8147"/>
                    </a:cubicBezTo>
                    <a:lnTo>
                      <a:pt x="5972" y="8216"/>
                    </a:lnTo>
                    <a:lnTo>
                      <a:pt x="6020" y="8282"/>
                    </a:lnTo>
                    <a:lnTo>
                      <a:pt x="6069" y="8343"/>
                    </a:lnTo>
                    <a:cubicBezTo>
                      <a:pt x="6092" y="8412"/>
                      <a:pt x="6115" y="8482"/>
                      <a:pt x="6138" y="8551"/>
                    </a:cubicBezTo>
                    <a:lnTo>
                      <a:pt x="6111" y="8572"/>
                    </a:lnTo>
                    <a:cubicBezTo>
                      <a:pt x="6097" y="8576"/>
                      <a:pt x="6083" y="8581"/>
                      <a:pt x="6069" y="8585"/>
                    </a:cubicBezTo>
                    <a:cubicBezTo>
                      <a:pt x="6056" y="8590"/>
                      <a:pt x="6044" y="8594"/>
                      <a:pt x="6031" y="8599"/>
                    </a:cubicBezTo>
                    <a:cubicBezTo>
                      <a:pt x="6020" y="8606"/>
                      <a:pt x="6010" y="8613"/>
                      <a:pt x="5999" y="8620"/>
                    </a:cubicBezTo>
                    <a:cubicBezTo>
                      <a:pt x="6022" y="8623"/>
                      <a:pt x="6046" y="8627"/>
                      <a:pt x="6069" y="8630"/>
                    </a:cubicBezTo>
                    <a:cubicBezTo>
                      <a:pt x="6085" y="8634"/>
                      <a:pt x="6101" y="8639"/>
                      <a:pt x="6117" y="8643"/>
                    </a:cubicBezTo>
                    <a:cubicBezTo>
                      <a:pt x="6131" y="8652"/>
                      <a:pt x="6146" y="8661"/>
                      <a:pt x="6160" y="8670"/>
                    </a:cubicBezTo>
                    <a:cubicBezTo>
                      <a:pt x="6153" y="8687"/>
                      <a:pt x="6145" y="8703"/>
                      <a:pt x="6138" y="8720"/>
                    </a:cubicBezTo>
                    <a:cubicBezTo>
                      <a:pt x="6140" y="8737"/>
                      <a:pt x="6142" y="8753"/>
                      <a:pt x="6144" y="8770"/>
                    </a:cubicBezTo>
                    <a:cubicBezTo>
                      <a:pt x="6156" y="8789"/>
                      <a:pt x="6169" y="8807"/>
                      <a:pt x="6181" y="8826"/>
                    </a:cubicBezTo>
                    <a:cubicBezTo>
                      <a:pt x="6199" y="8842"/>
                      <a:pt x="6217" y="8857"/>
                      <a:pt x="6235" y="8873"/>
                    </a:cubicBezTo>
                    <a:cubicBezTo>
                      <a:pt x="6253" y="8888"/>
                      <a:pt x="6270" y="8903"/>
                      <a:pt x="6288" y="8918"/>
                    </a:cubicBezTo>
                    <a:lnTo>
                      <a:pt x="6352" y="8952"/>
                    </a:lnTo>
                    <a:lnTo>
                      <a:pt x="6465" y="9005"/>
                    </a:lnTo>
                    <a:lnTo>
                      <a:pt x="6583" y="9063"/>
                    </a:lnTo>
                    <a:lnTo>
                      <a:pt x="6706" y="9116"/>
                    </a:lnTo>
                    <a:lnTo>
                      <a:pt x="6781" y="9140"/>
                    </a:lnTo>
                    <a:lnTo>
                      <a:pt x="6867" y="9161"/>
                    </a:lnTo>
                    <a:lnTo>
                      <a:pt x="6958" y="9179"/>
                    </a:lnTo>
                    <a:lnTo>
                      <a:pt x="7043" y="9200"/>
                    </a:lnTo>
                    <a:lnTo>
                      <a:pt x="7134" y="9224"/>
                    </a:lnTo>
                    <a:lnTo>
                      <a:pt x="7220" y="9248"/>
                    </a:lnTo>
                    <a:lnTo>
                      <a:pt x="7290" y="9279"/>
                    </a:lnTo>
                    <a:lnTo>
                      <a:pt x="7343" y="9314"/>
                    </a:lnTo>
                    <a:cubicBezTo>
                      <a:pt x="7357" y="9329"/>
                      <a:pt x="7372" y="9344"/>
                      <a:pt x="7386" y="9359"/>
                    </a:cubicBezTo>
                    <a:cubicBezTo>
                      <a:pt x="7393" y="9376"/>
                      <a:pt x="7401" y="9392"/>
                      <a:pt x="7408" y="9409"/>
                    </a:cubicBezTo>
                    <a:lnTo>
                      <a:pt x="7381" y="9433"/>
                    </a:lnTo>
                    <a:cubicBezTo>
                      <a:pt x="7374" y="9443"/>
                      <a:pt x="7366" y="9454"/>
                      <a:pt x="7359" y="9464"/>
                    </a:cubicBezTo>
                    <a:lnTo>
                      <a:pt x="7333" y="9493"/>
                    </a:lnTo>
                    <a:cubicBezTo>
                      <a:pt x="7317" y="9503"/>
                      <a:pt x="7300" y="9512"/>
                      <a:pt x="7284" y="9522"/>
                    </a:cubicBezTo>
                    <a:lnTo>
                      <a:pt x="7193" y="9546"/>
                    </a:lnTo>
                    <a:lnTo>
                      <a:pt x="7081" y="9559"/>
                    </a:lnTo>
                    <a:lnTo>
                      <a:pt x="6958" y="9562"/>
                    </a:lnTo>
                    <a:lnTo>
                      <a:pt x="6824" y="9559"/>
                    </a:lnTo>
                    <a:lnTo>
                      <a:pt x="6690" y="9551"/>
                    </a:lnTo>
                    <a:lnTo>
                      <a:pt x="6567" y="9546"/>
                    </a:lnTo>
                    <a:lnTo>
                      <a:pt x="6454" y="9538"/>
                    </a:lnTo>
                    <a:lnTo>
                      <a:pt x="6261" y="9525"/>
                    </a:lnTo>
                    <a:lnTo>
                      <a:pt x="6074" y="9493"/>
                    </a:lnTo>
                    <a:lnTo>
                      <a:pt x="5903" y="9454"/>
                    </a:lnTo>
                    <a:lnTo>
                      <a:pt x="5726" y="9401"/>
                    </a:lnTo>
                    <a:lnTo>
                      <a:pt x="5560" y="9351"/>
                    </a:lnTo>
                    <a:lnTo>
                      <a:pt x="5404" y="9295"/>
                    </a:lnTo>
                    <a:lnTo>
                      <a:pt x="5244" y="9245"/>
                    </a:lnTo>
                    <a:lnTo>
                      <a:pt x="5083" y="9250"/>
                    </a:lnTo>
                    <a:cubicBezTo>
                      <a:pt x="5062" y="9248"/>
                      <a:pt x="5040" y="9247"/>
                      <a:pt x="5019" y="9245"/>
                    </a:cubicBezTo>
                    <a:lnTo>
                      <a:pt x="4944" y="9227"/>
                    </a:lnTo>
                    <a:lnTo>
                      <a:pt x="4853" y="9211"/>
                    </a:lnTo>
                    <a:lnTo>
                      <a:pt x="4762" y="9187"/>
                    </a:lnTo>
                    <a:lnTo>
                      <a:pt x="4681" y="9163"/>
                    </a:lnTo>
                    <a:cubicBezTo>
                      <a:pt x="4660" y="9153"/>
                      <a:pt x="4638" y="9144"/>
                      <a:pt x="4617" y="9134"/>
                    </a:cubicBezTo>
                    <a:lnTo>
                      <a:pt x="4585" y="9105"/>
                    </a:lnTo>
                    <a:cubicBezTo>
                      <a:pt x="4581" y="9090"/>
                      <a:pt x="4578" y="9075"/>
                      <a:pt x="4574" y="9060"/>
                    </a:cubicBezTo>
                    <a:cubicBezTo>
                      <a:pt x="4578" y="9042"/>
                      <a:pt x="4581" y="9023"/>
                      <a:pt x="4585" y="9005"/>
                    </a:cubicBezTo>
                    <a:cubicBezTo>
                      <a:pt x="4592" y="8986"/>
                      <a:pt x="4599" y="8966"/>
                      <a:pt x="4606" y="8947"/>
                    </a:cubicBezTo>
                    <a:cubicBezTo>
                      <a:pt x="4617" y="8926"/>
                      <a:pt x="4627" y="8905"/>
                      <a:pt x="4638" y="8884"/>
                    </a:cubicBezTo>
                    <a:cubicBezTo>
                      <a:pt x="4652" y="8863"/>
                      <a:pt x="4667" y="8841"/>
                      <a:pt x="4681" y="8820"/>
                    </a:cubicBezTo>
                    <a:cubicBezTo>
                      <a:pt x="4695" y="8799"/>
                      <a:pt x="4710" y="8778"/>
                      <a:pt x="4724" y="8757"/>
                    </a:cubicBezTo>
                    <a:cubicBezTo>
                      <a:pt x="4735" y="8738"/>
                      <a:pt x="4745" y="8718"/>
                      <a:pt x="4756" y="8699"/>
                    </a:cubicBezTo>
                    <a:cubicBezTo>
                      <a:pt x="4765" y="8681"/>
                      <a:pt x="4774" y="8664"/>
                      <a:pt x="4783" y="8646"/>
                    </a:cubicBezTo>
                    <a:cubicBezTo>
                      <a:pt x="4788" y="8632"/>
                      <a:pt x="4794" y="8618"/>
                      <a:pt x="4799" y="8604"/>
                    </a:cubicBezTo>
                    <a:lnTo>
                      <a:pt x="4676" y="8572"/>
                    </a:lnTo>
                    <a:cubicBezTo>
                      <a:pt x="4647" y="8561"/>
                      <a:pt x="4619" y="8549"/>
                      <a:pt x="4590" y="8538"/>
                    </a:cubicBezTo>
                    <a:cubicBezTo>
                      <a:pt x="4572" y="8526"/>
                      <a:pt x="4555" y="8513"/>
                      <a:pt x="4537" y="8501"/>
                    </a:cubicBezTo>
                    <a:cubicBezTo>
                      <a:pt x="4524" y="8487"/>
                      <a:pt x="4512" y="8473"/>
                      <a:pt x="4499" y="8459"/>
                    </a:cubicBezTo>
                    <a:cubicBezTo>
                      <a:pt x="4495" y="8444"/>
                      <a:pt x="4492" y="8429"/>
                      <a:pt x="4488" y="8414"/>
                    </a:cubicBezTo>
                    <a:lnTo>
                      <a:pt x="4494" y="8366"/>
                    </a:lnTo>
                    <a:cubicBezTo>
                      <a:pt x="4499" y="8349"/>
                      <a:pt x="4505" y="8333"/>
                      <a:pt x="4510" y="8316"/>
                    </a:cubicBezTo>
                    <a:cubicBezTo>
                      <a:pt x="4519" y="8298"/>
                      <a:pt x="4528" y="8281"/>
                      <a:pt x="4537" y="8263"/>
                    </a:cubicBezTo>
                    <a:cubicBezTo>
                      <a:pt x="4546" y="8246"/>
                      <a:pt x="4554" y="8228"/>
                      <a:pt x="4563" y="8211"/>
                    </a:cubicBezTo>
                    <a:cubicBezTo>
                      <a:pt x="4570" y="8192"/>
                      <a:pt x="4578" y="8174"/>
                      <a:pt x="4585" y="8155"/>
                    </a:cubicBezTo>
                    <a:cubicBezTo>
                      <a:pt x="4592" y="8136"/>
                      <a:pt x="4599" y="8116"/>
                      <a:pt x="4606" y="8097"/>
                    </a:cubicBezTo>
                    <a:cubicBezTo>
                      <a:pt x="4608" y="8079"/>
                      <a:pt x="4610" y="8060"/>
                      <a:pt x="4612" y="8042"/>
                    </a:cubicBezTo>
                    <a:cubicBezTo>
                      <a:pt x="4610" y="8023"/>
                      <a:pt x="4608" y="8003"/>
                      <a:pt x="4606" y="7984"/>
                    </a:cubicBezTo>
                    <a:cubicBezTo>
                      <a:pt x="4601" y="7963"/>
                      <a:pt x="4595" y="7941"/>
                      <a:pt x="4590" y="7920"/>
                    </a:cubicBezTo>
                    <a:cubicBezTo>
                      <a:pt x="4588" y="7893"/>
                      <a:pt x="4587" y="7865"/>
                      <a:pt x="4585" y="7838"/>
                    </a:cubicBezTo>
                    <a:lnTo>
                      <a:pt x="4585" y="7746"/>
                    </a:lnTo>
                    <a:cubicBezTo>
                      <a:pt x="4587" y="7713"/>
                      <a:pt x="4588" y="7679"/>
                      <a:pt x="4590" y="7646"/>
                    </a:cubicBezTo>
                    <a:cubicBezTo>
                      <a:pt x="4595" y="7614"/>
                      <a:pt x="4601" y="7583"/>
                      <a:pt x="4606" y="7551"/>
                    </a:cubicBezTo>
                    <a:cubicBezTo>
                      <a:pt x="4613" y="7522"/>
                      <a:pt x="4621" y="7493"/>
                      <a:pt x="4628" y="7464"/>
                    </a:cubicBezTo>
                    <a:cubicBezTo>
                      <a:pt x="4633" y="7417"/>
                      <a:pt x="4639" y="7371"/>
                      <a:pt x="4644" y="7324"/>
                    </a:cubicBezTo>
                    <a:cubicBezTo>
                      <a:pt x="4649" y="7274"/>
                      <a:pt x="4655" y="7223"/>
                      <a:pt x="4660" y="7173"/>
                    </a:cubicBezTo>
                    <a:lnTo>
                      <a:pt x="4660" y="7018"/>
                    </a:lnTo>
                    <a:cubicBezTo>
                      <a:pt x="4658" y="6963"/>
                      <a:pt x="4657" y="6909"/>
                      <a:pt x="4655" y="6854"/>
                    </a:cubicBezTo>
                    <a:cubicBezTo>
                      <a:pt x="4649" y="6800"/>
                      <a:pt x="4644" y="6747"/>
                      <a:pt x="4638" y="6693"/>
                    </a:cubicBezTo>
                    <a:cubicBezTo>
                      <a:pt x="4636" y="6642"/>
                      <a:pt x="4635" y="6591"/>
                      <a:pt x="4633" y="6540"/>
                    </a:cubicBezTo>
                    <a:cubicBezTo>
                      <a:pt x="4631" y="6492"/>
                      <a:pt x="4630" y="6443"/>
                      <a:pt x="4628" y="6395"/>
                    </a:cubicBezTo>
                    <a:lnTo>
                      <a:pt x="4628" y="6310"/>
                    </a:lnTo>
                    <a:cubicBezTo>
                      <a:pt x="4630" y="6282"/>
                      <a:pt x="4631" y="6254"/>
                      <a:pt x="4633" y="6226"/>
                    </a:cubicBezTo>
                    <a:cubicBezTo>
                      <a:pt x="4637" y="6197"/>
                      <a:pt x="4640" y="6168"/>
                      <a:pt x="4644" y="6139"/>
                    </a:cubicBezTo>
                    <a:cubicBezTo>
                      <a:pt x="4649" y="6111"/>
                      <a:pt x="4655" y="6082"/>
                      <a:pt x="4660" y="6054"/>
                    </a:cubicBezTo>
                    <a:cubicBezTo>
                      <a:pt x="4665" y="6025"/>
                      <a:pt x="4671" y="5996"/>
                      <a:pt x="4676" y="5967"/>
                    </a:cubicBezTo>
                    <a:lnTo>
                      <a:pt x="4676" y="5891"/>
                    </a:lnTo>
                    <a:cubicBezTo>
                      <a:pt x="4672" y="5866"/>
                      <a:pt x="4669" y="5842"/>
                      <a:pt x="4665" y="5817"/>
                    </a:cubicBezTo>
                    <a:lnTo>
                      <a:pt x="4638" y="5751"/>
                    </a:lnTo>
                    <a:cubicBezTo>
                      <a:pt x="4620" y="5732"/>
                      <a:pt x="4603" y="5712"/>
                      <a:pt x="4585" y="5693"/>
                    </a:cubicBezTo>
                    <a:lnTo>
                      <a:pt x="4585" y="5709"/>
                    </a:lnTo>
                    <a:cubicBezTo>
                      <a:pt x="4572" y="5719"/>
                      <a:pt x="4560" y="5730"/>
                      <a:pt x="4547" y="5740"/>
                    </a:cubicBezTo>
                    <a:cubicBezTo>
                      <a:pt x="4535" y="5755"/>
                      <a:pt x="4522" y="5770"/>
                      <a:pt x="4510" y="5785"/>
                    </a:cubicBezTo>
                    <a:cubicBezTo>
                      <a:pt x="4503" y="5799"/>
                      <a:pt x="4495" y="5813"/>
                      <a:pt x="4488" y="5827"/>
                    </a:cubicBezTo>
                    <a:cubicBezTo>
                      <a:pt x="4485" y="5842"/>
                      <a:pt x="4481" y="5857"/>
                      <a:pt x="4478" y="5872"/>
                    </a:cubicBezTo>
                    <a:cubicBezTo>
                      <a:pt x="4467" y="5876"/>
                      <a:pt x="4457" y="5881"/>
                      <a:pt x="4446" y="5885"/>
                    </a:cubicBezTo>
                    <a:lnTo>
                      <a:pt x="4408" y="5914"/>
                    </a:lnTo>
                    <a:lnTo>
                      <a:pt x="4371" y="5954"/>
                    </a:lnTo>
                    <a:cubicBezTo>
                      <a:pt x="4357" y="5970"/>
                      <a:pt x="4342" y="5986"/>
                      <a:pt x="4328" y="6002"/>
                    </a:cubicBezTo>
                    <a:cubicBezTo>
                      <a:pt x="4312" y="6020"/>
                      <a:pt x="4296" y="6039"/>
                      <a:pt x="4280" y="6057"/>
                    </a:cubicBezTo>
                    <a:lnTo>
                      <a:pt x="4237" y="6112"/>
                    </a:lnTo>
                    <a:cubicBezTo>
                      <a:pt x="4226" y="6130"/>
                      <a:pt x="4216" y="6147"/>
                      <a:pt x="4205" y="6165"/>
                    </a:cubicBezTo>
                    <a:cubicBezTo>
                      <a:pt x="4191" y="6182"/>
                      <a:pt x="4176" y="6198"/>
                      <a:pt x="4162" y="6215"/>
                    </a:cubicBezTo>
                    <a:cubicBezTo>
                      <a:pt x="4123" y="6263"/>
                      <a:pt x="4083" y="6310"/>
                      <a:pt x="4044" y="6358"/>
                    </a:cubicBezTo>
                    <a:cubicBezTo>
                      <a:pt x="3999" y="6405"/>
                      <a:pt x="3955" y="6453"/>
                      <a:pt x="3910" y="6500"/>
                    </a:cubicBezTo>
                    <a:lnTo>
                      <a:pt x="3787" y="6646"/>
                    </a:lnTo>
                    <a:cubicBezTo>
                      <a:pt x="3751" y="6693"/>
                      <a:pt x="3716" y="6741"/>
                      <a:pt x="3680" y="6788"/>
                    </a:cubicBezTo>
                    <a:cubicBezTo>
                      <a:pt x="3653" y="6834"/>
                      <a:pt x="3626" y="6879"/>
                      <a:pt x="3599" y="6925"/>
                    </a:cubicBezTo>
                    <a:lnTo>
                      <a:pt x="3599" y="6928"/>
                    </a:lnTo>
                    <a:lnTo>
                      <a:pt x="3599" y="6931"/>
                    </a:lnTo>
                    <a:cubicBezTo>
                      <a:pt x="3601" y="6933"/>
                      <a:pt x="3603" y="6934"/>
                      <a:pt x="3605" y="6936"/>
                    </a:cubicBezTo>
                    <a:lnTo>
                      <a:pt x="3605" y="6941"/>
                    </a:lnTo>
                    <a:cubicBezTo>
                      <a:pt x="3610" y="6945"/>
                      <a:pt x="3616" y="6948"/>
                      <a:pt x="3621" y="6952"/>
                    </a:cubicBezTo>
                    <a:cubicBezTo>
                      <a:pt x="3601" y="6948"/>
                      <a:pt x="3582" y="6945"/>
                      <a:pt x="3562" y="6941"/>
                    </a:cubicBezTo>
                    <a:cubicBezTo>
                      <a:pt x="3553" y="6960"/>
                      <a:pt x="3544" y="6978"/>
                      <a:pt x="3535" y="6997"/>
                    </a:cubicBezTo>
                    <a:lnTo>
                      <a:pt x="3492" y="7052"/>
                    </a:lnTo>
                    <a:cubicBezTo>
                      <a:pt x="3480" y="7069"/>
                      <a:pt x="3467" y="7085"/>
                      <a:pt x="3455" y="7102"/>
                    </a:cubicBezTo>
                    <a:lnTo>
                      <a:pt x="3407" y="7150"/>
                    </a:lnTo>
                    <a:cubicBezTo>
                      <a:pt x="3394" y="7161"/>
                      <a:pt x="3382" y="7173"/>
                      <a:pt x="3369" y="7184"/>
                    </a:cubicBezTo>
                    <a:lnTo>
                      <a:pt x="3348" y="7226"/>
                    </a:lnTo>
                    <a:lnTo>
                      <a:pt x="3348" y="7266"/>
                    </a:lnTo>
                    <a:lnTo>
                      <a:pt x="3348" y="7308"/>
                    </a:lnTo>
                    <a:cubicBezTo>
                      <a:pt x="3351" y="7320"/>
                      <a:pt x="3355" y="7333"/>
                      <a:pt x="3358" y="7345"/>
                    </a:cubicBezTo>
                    <a:cubicBezTo>
                      <a:pt x="3355" y="7356"/>
                      <a:pt x="3351" y="7366"/>
                      <a:pt x="3348" y="7377"/>
                    </a:cubicBezTo>
                    <a:cubicBezTo>
                      <a:pt x="3330" y="7409"/>
                      <a:pt x="3312" y="7442"/>
                      <a:pt x="3294" y="7474"/>
                    </a:cubicBezTo>
                    <a:cubicBezTo>
                      <a:pt x="3271" y="7508"/>
                      <a:pt x="3247" y="7541"/>
                      <a:pt x="3224" y="7575"/>
                    </a:cubicBezTo>
                    <a:lnTo>
                      <a:pt x="3160" y="7672"/>
                    </a:lnTo>
                    <a:cubicBezTo>
                      <a:pt x="3142" y="7705"/>
                      <a:pt x="3125" y="7737"/>
                      <a:pt x="3107" y="7770"/>
                    </a:cubicBezTo>
                    <a:cubicBezTo>
                      <a:pt x="3093" y="7803"/>
                      <a:pt x="3078" y="7835"/>
                      <a:pt x="3064" y="7868"/>
                    </a:cubicBezTo>
                    <a:lnTo>
                      <a:pt x="3037" y="7970"/>
                    </a:lnTo>
                    <a:lnTo>
                      <a:pt x="3037" y="8076"/>
                    </a:lnTo>
                    <a:cubicBezTo>
                      <a:pt x="3048" y="8113"/>
                      <a:pt x="3058" y="8150"/>
                      <a:pt x="3069" y="8187"/>
                    </a:cubicBezTo>
                    <a:cubicBezTo>
                      <a:pt x="3073" y="8206"/>
                      <a:pt x="3076" y="8226"/>
                      <a:pt x="3080" y="8245"/>
                    </a:cubicBezTo>
                    <a:cubicBezTo>
                      <a:pt x="3075" y="8264"/>
                      <a:pt x="3069" y="8284"/>
                      <a:pt x="3064" y="8303"/>
                    </a:cubicBezTo>
                    <a:cubicBezTo>
                      <a:pt x="3053" y="8321"/>
                      <a:pt x="3043" y="8338"/>
                      <a:pt x="3032" y="8356"/>
                    </a:cubicBezTo>
                    <a:cubicBezTo>
                      <a:pt x="3018" y="8374"/>
                      <a:pt x="3003" y="8391"/>
                      <a:pt x="2989" y="8409"/>
                    </a:cubicBezTo>
                    <a:cubicBezTo>
                      <a:pt x="2980" y="8425"/>
                      <a:pt x="2971" y="8440"/>
                      <a:pt x="2962" y="8456"/>
                    </a:cubicBezTo>
                    <a:cubicBezTo>
                      <a:pt x="2955" y="8469"/>
                      <a:pt x="2948" y="8483"/>
                      <a:pt x="2941" y="8496"/>
                    </a:cubicBezTo>
                    <a:cubicBezTo>
                      <a:pt x="2943" y="8507"/>
                      <a:pt x="2944" y="8519"/>
                      <a:pt x="2946" y="8530"/>
                    </a:cubicBezTo>
                    <a:lnTo>
                      <a:pt x="3198" y="8767"/>
                    </a:lnTo>
                    <a:lnTo>
                      <a:pt x="3198" y="8836"/>
                    </a:lnTo>
                    <a:lnTo>
                      <a:pt x="3171" y="8884"/>
                    </a:lnTo>
                    <a:lnTo>
                      <a:pt x="3133" y="8934"/>
                    </a:lnTo>
                    <a:cubicBezTo>
                      <a:pt x="3119" y="8952"/>
                      <a:pt x="3105" y="8971"/>
                      <a:pt x="3091" y="8989"/>
                    </a:cubicBezTo>
                    <a:cubicBezTo>
                      <a:pt x="3078" y="9008"/>
                      <a:pt x="3066" y="9026"/>
                      <a:pt x="3053" y="9045"/>
                    </a:cubicBezTo>
                    <a:cubicBezTo>
                      <a:pt x="3041" y="9062"/>
                      <a:pt x="3028" y="9080"/>
                      <a:pt x="3016" y="9097"/>
                    </a:cubicBezTo>
                    <a:cubicBezTo>
                      <a:pt x="3009" y="9113"/>
                      <a:pt x="3001" y="9129"/>
                      <a:pt x="2994" y="9145"/>
                    </a:cubicBezTo>
                    <a:cubicBezTo>
                      <a:pt x="2996" y="9158"/>
                      <a:pt x="2997" y="9171"/>
                      <a:pt x="2999" y="9184"/>
                    </a:cubicBezTo>
                    <a:cubicBezTo>
                      <a:pt x="3013" y="9213"/>
                      <a:pt x="3028" y="9243"/>
                      <a:pt x="3042" y="9272"/>
                    </a:cubicBezTo>
                    <a:lnTo>
                      <a:pt x="3107" y="9364"/>
                    </a:lnTo>
                    <a:lnTo>
                      <a:pt x="3176" y="9454"/>
                    </a:lnTo>
                    <a:cubicBezTo>
                      <a:pt x="3197" y="9486"/>
                      <a:pt x="3219" y="9517"/>
                      <a:pt x="3240" y="9549"/>
                    </a:cubicBezTo>
                    <a:cubicBezTo>
                      <a:pt x="3256" y="9581"/>
                      <a:pt x="3273" y="9612"/>
                      <a:pt x="3289" y="9644"/>
                    </a:cubicBezTo>
                    <a:cubicBezTo>
                      <a:pt x="3300" y="9676"/>
                      <a:pt x="3310" y="9709"/>
                      <a:pt x="3321" y="9741"/>
                    </a:cubicBezTo>
                    <a:cubicBezTo>
                      <a:pt x="3323" y="9774"/>
                      <a:pt x="3324" y="9806"/>
                      <a:pt x="3326" y="9839"/>
                    </a:cubicBezTo>
                    <a:cubicBezTo>
                      <a:pt x="3317" y="9872"/>
                      <a:pt x="3308" y="9906"/>
                      <a:pt x="3299" y="9939"/>
                    </a:cubicBezTo>
                    <a:lnTo>
                      <a:pt x="3160" y="9974"/>
                    </a:lnTo>
                    <a:lnTo>
                      <a:pt x="3016" y="9992"/>
                    </a:lnTo>
                    <a:lnTo>
                      <a:pt x="2855" y="10000"/>
                    </a:lnTo>
                    <a:lnTo>
                      <a:pt x="2700" y="9997"/>
                    </a:lnTo>
                    <a:lnTo>
                      <a:pt x="2539" y="9979"/>
                    </a:lnTo>
                    <a:lnTo>
                      <a:pt x="2384" y="9955"/>
                    </a:lnTo>
                    <a:lnTo>
                      <a:pt x="2239" y="9921"/>
                    </a:lnTo>
                    <a:lnTo>
                      <a:pt x="2105" y="9881"/>
                    </a:lnTo>
                    <a:cubicBezTo>
                      <a:pt x="2066" y="9865"/>
                      <a:pt x="2026" y="9850"/>
                      <a:pt x="1987" y="9834"/>
                    </a:cubicBezTo>
                    <a:lnTo>
                      <a:pt x="1901" y="9781"/>
                    </a:lnTo>
                    <a:lnTo>
                      <a:pt x="1837" y="9723"/>
                    </a:lnTo>
                    <a:lnTo>
                      <a:pt x="1837" y="9514"/>
                    </a:lnTo>
                    <a:cubicBezTo>
                      <a:pt x="1828" y="9503"/>
                      <a:pt x="1819" y="9491"/>
                      <a:pt x="1810" y="9480"/>
                    </a:cubicBezTo>
                    <a:cubicBezTo>
                      <a:pt x="1798" y="9465"/>
                      <a:pt x="1785" y="9450"/>
                      <a:pt x="1773" y="9435"/>
                    </a:cubicBezTo>
                    <a:cubicBezTo>
                      <a:pt x="1764" y="9417"/>
                      <a:pt x="1755" y="9400"/>
                      <a:pt x="1746" y="9382"/>
                    </a:cubicBezTo>
                    <a:lnTo>
                      <a:pt x="1725" y="9316"/>
                    </a:lnTo>
                    <a:lnTo>
                      <a:pt x="1725" y="9248"/>
                    </a:lnTo>
                    <a:cubicBezTo>
                      <a:pt x="1732" y="9224"/>
                      <a:pt x="1739" y="9201"/>
                      <a:pt x="1746" y="9177"/>
                    </a:cubicBezTo>
                    <a:cubicBezTo>
                      <a:pt x="1751" y="9160"/>
                      <a:pt x="1757" y="9143"/>
                      <a:pt x="1762" y="9126"/>
                    </a:cubicBezTo>
                    <a:lnTo>
                      <a:pt x="1762" y="9071"/>
                    </a:lnTo>
                    <a:cubicBezTo>
                      <a:pt x="1755" y="9052"/>
                      <a:pt x="1748" y="9032"/>
                      <a:pt x="1741" y="9013"/>
                    </a:cubicBezTo>
                    <a:cubicBezTo>
                      <a:pt x="1736" y="8993"/>
                      <a:pt x="1730" y="8972"/>
                      <a:pt x="1725" y="8952"/>
                    </a:cubicBezTo>
                    <a:cubicBezTo>
                      <a:pt x="1721" y="8929"/>
                      <a:pt x="1718" y="8907"/>
                      <a:pt x="1714" y="8884"/>
                    </a:cubicBezTo>
                    <a:lnTo>
                      <a:pt x="1714" y="8810"/>
                    </a:lnTo>
                    <a:cubicBezTo>
                      <a:pt x="1721" y="8784"/>
                      <a:pt x="1728" y="8759"/>
                      <a:pt x="1735" y="8733"/>
                    </a:cubicBezTo>
                    <a:lnTo>
                      <a:pt x="1762" y="8667"/>
                    </a:lnTo>
                    <a:cubicBezTo>
                      <a:pt x="1775" y="8647"/>
                      <a:pt x="1787" y="8626"/>
                      <a:pt x="1800" y="8606"/>
                    </a:cubicBezTo>
                    <a:cubicBezTo>
                      <a:pt x="1812" y="8586"/>
                      <a:pt x="1825" y="8566"/>
                      <a:pt x="1837" y="8546"/>
                    </a:cubicBezTo>
                    <a:cubicBezTo>
                      <a:pt x="1848" y="8521"/>
                      <a:pt x="1858" y="8497"/>
                      <a:pt x="1869" y="8472"/>
                    </a:cubicBezTo>
                    <a:lnTo>
                      <a:pt x="1869" y="7820"/>
                    </a:lnTo>
                    <a:lnTo>
                      <a:pt x="1998" y="7020"/>
                    </a:lnTo>
                    <a:cubicBezTo>
                      <a:pt x="2085" y="6872"/>
                      <a:pt x="2173" y="6725"/>
                      <a:pt x="2260" y="6577"/>
                    </a:cubicBezTo>
                    <a:cubicBezTo>
                      <a:pt x="2265" y="6458"/>
                      <a:pt x="2271" y="6340"/>
                      <a:pt x="2276" y="6221"/>
                    </a:cubicBezTo>
                    <a:lnTo>
                      <a:pt x="2453" y="5735"/>
                    </a:lnTo>
                    <a:lnTo>
                      <a:pt x="2501" y="5606"/>
                    </a:lnTo>
                    <a:cubicBezTo>
                      <a:pt x="2514" y="5565"/>
                      <a:pt x="2526" y="5525"/>
                      <a:pt x="2539" y="5484"/>
                    </a:cubicBezTo>
                    <a:cubicBezTo>
                      <a:pt x="2546" y="5444"/>
                      <a:pt x="2553" y="5403"/>
                      <a:pt x="2560" y="5363"/>
                    </a:cubicBezTo>
                    <a:cubicBezTo>
                      <a:pt x="2571" y="5324"/>
                      <a:pt x="2581" y="5286"/>
                      <a:pt x="2592" y="5247"/>
                    </a:cubicBezTo>
                    <a:lnTo>
                      <a:pt x="2598" y="5202"/>
                    </a:lnTo>
                    <a:lnTo>
                      <a:pt x="2592" y="5154"/>
                    </a:lnTo>
                    <a:cubicBezTo>
                      <a:pt x="2590" y="5138"/>
                      <a:pt x="2589" y="5123"/>
                      <a:pt x="2587" y="5107"/>
                    </a:cubicBezTo>
                    <a:lnTo>
                      <a:pt x="2587" y="5059"/>
                    </a:lnTo>
                    <a:cubicBezTo>
                      <a:pt x="2596" y="5044"/>
                      <a:pt x="2605" y="5030"/>
                      <a:pt x="2614" y="5015"/>
                    </a:cubicBezTo>
                    <a:lnTo>
                      <a:pt x="2592" y="5015"/>
                    </a:lnTo>
                    <a:lnTo>
                      <a:pt x="2587" y="5015"/>
                    </a:lnTo>
                    <a:lnTo>
                      <a:pt x="2582" y="5015"/>
                    </a:lnTo>
                    <a:lnTo>
                      <a:pt x="2582" y="5020"/>
                    </a:lnTo>
                    <a:lnTo>
                      <a:pt x="2571" y="5020"/>
                    </a:lnTo>
                    <a:lnTo>
                      <a:pt x="2571" y="5015"/>
                    </a:lnTo>
                    <a:cubicBezTo>
                      <a:pt x="2569" y="5014"/>
                      <a:pt x="2568" y="5013"/>
                      <a:pt x="2566" y="5012"/>
                    </a:cubicBezTo>
                    <a:cubicBezTo>
                      <a:pt x="2564" y="5009"/>
                      <a:pt x="2562" y="5007"/>
                      <a:pt x="2560" y="5004"/>
                    </a:cubicBezTo>
                    <a:lnTo>
                      <a:pt x="2566" y="4980"/>
                    </a:lnTo>
                    <a:cubicBezTo>
                      <a:pt x="2559" y="4975"/>
                      <a:pt x="2551" y="4969"/>
                      <a:pt x="2544" y="4964"/>
                    </a:cubicBezTo>
                    <a:lnTo>
                      <a:pt x="2517" y="4946"/>
                    </a:lnTo>
                    <a:cubicBezTo>
                      <a:pt x="2503" y="4942"/>
                      <a:pt x="2489" y="4937"/>
                      <a:pt x="2475" y="4933"/>
                    </a:cubicBezTo>
                    <a:cubicBezTo>
                      <a:pt x="2464" y="4928"/>
                      <a:pt x="2453" y="4922"/>
                      <a:pt x="2442" y="4917"/>
                    </a:cubicBezTo>
                    <a:cubicBezTo>
                      <a:pt x="2435" y="4913"/>
                      <a:pt x="2428" y="4908"/>
                      <a:pt x="2421" y="4904"/>
                    </a:cubicBezTo>
                    <a:lnTo>
                      <a:pt x="2421" y="4605"/>
                    </a:lnTo>
                    <a:cubicBezTo>
                      <a:pt x="2425" y="4443"/>
                      <a:pt x="2428" y="4282"/>
                      <a:pt x="2432" y="4120"/>
                    </a:cubicBezTo>
                    <a:cubicBezTo>
                      <a:pt x="2439" y="4085"/>
                      <a:pt x="2446" y="4049"/>
                      <a:pt x="2453" y="4014"/>
                    </a:cubicBezTo>
                    <a:cubicBezTo>
                      <a:pt x="2451" y="3980"/>
                      <a:pt x="2450" y="3945"/>
                      <a:pt x="2448" y="3911"/>
                    </a:cubicBezTo>
                    <a:cubicBezTo>
                      <a:pt x="2443" y="3877"/>
                      <a:pt x="2437" y="3842"/>
                      <a:pt x="2432" y="3808"/>
                    </a:cubicBezTo>
                    <a:cubicBezTo>
                      <a:pt x="2425" y="3773"/>
                      <a:pt x="2417" y="3738"/>
                      <a:pt x="2410" y="3703"/>
                    </a:cubicBezTo>
                    <a:cubicBezTo>
                      <a:pt x="2414" y="3668"/>
                      <a:pt x="2417" y="3632"/>
                      <a:pt x="2421" y="3597"/>
                    </a:cubicBezTo>
                    <a:cubicBezTo>
                      <a:pt x="2425" y="3558"/>
                      <a:pt x="2428" y="3520"/>
                      <a:pt x="2432" y="3481"/>
                    </a:cubicBezTo>
                    <a:cubicBezTo>
                      <a:pt x="2437" y="3441"/>
                      <a:pt x="2443" y="3402"/>
                      <a:pt x="2448" y="3362"/>
                    </a:cubicBezTo>
                    <a:cubicBezTo>
                      <a:pt x="2450" y="3321"/>
                      <a:pt x="2451" y="3279"/>
                      <a:pt x="2453" y="3238"/>
                    </a:cubicBezTo>
                    <a:cubicBezTo>
                      <a:pt x="2451" y="3199"/>
                      <a:pt x="2450" y="3161"/>
                      <a:pt x="2448" y="3122"/>
                    </a:cubicBezTo>
                    <a:lnTo>
                      <a:pt x="2421" y="3017"/>
                    </a:lnTo>
                    <a:cubicBezTo>
                      <a:pt x="2401" y="2912"/>
                      <a:pt x="2382" y="2808"/>
                      <a:pt x="2362" y="2703"/>
                    </a:cubicBezTo>
                    <a:cubicBezTo>
                      <a:pt x="2358" y="2720"/>
                      <a:pt x="2355" y="2736"/>
                      <a:pt x="2351" y="2753"/>
                    </a:cubicBezTo>
                    <a:lnTo>
                      <a:pt x="2314" y="2790"/>
                    </a:lnTo>
                    <a:cubicBezTo>
                      <a:pt x="2303" y="2800"/>
                      <a:pt x="2293" y="2811"/>
                      <a:pt x="2282" y="2821"/>
                    </a:cubicBezTo>
                    <a:lnTo>
                      <a:pt x="2255" y="2848"/>
                    </a:lnTo>
                    <a:cubicBezTo>
                      <a:pt x="2250" y="2858"/>
                      <a:pt x="2244" y="2867"/>
                      <a:pt x="2239" y="2877"/>
                    </a:cubicBezTo>
                    <a:cubicBezTo>
                      <a:pt x="2238" y="2886"/>
                      <a:pt x="2237" y="2894"/>
                      <a:pt x="2236" y="2903"/>
                    </a:cubicBezTo>
                    <a:lnTo>
                      <a:pt x="2217" y="2922"/>
                    </a:lnTo>
                    <a:cubicBezTo>
                      <a:pt x="2206" y="2933"/>
                      <a:pt x="2196" y="2945"/>
                      <a:pt x="2185" y="2956"/>
                    </a:cubicBezTo>
                    <a:lnTo>
                      <a:pt x="2148" y="2996"/>
                    </a:lnTo>
                    <a:cubicBezTo>
                      <a:pt x="2141" y="3011"/>
                      <a:pt x="2133" y="3025"/>
                      <a:pt x="2126" y="3040"/>
                    </a:cubicBezTo>
                    <a:lnTo>
                      <a:pt x="2105" y="3088"/>
                    </a:lnTo>
                    <a:cubicBezTo>
                      <a:pt x="2101" y="3100"/>
                      <a:pt x="2098" y="3113"/>
                      <a:pt x="2094" y="3125"/>
                    </a:cubicBezTo>
                    <a:cubicBezTo>
                      <a:pt x="2092" y="3135"/>
                      <a:pt x="2091" y="3144"/>
                      <a:pt x="2089" y="3154"/>
                    </a:cubicBezTo>
                    <a:cubicBezTo>
                      <a:pt x="2085" y="3157"/>
                      <a:pt x="2082" y="3161"/>
                      <a:pt x="2078" y="3164"/>
                    </a:cubicBezTo>
                    <a:lnTo>
                      <a:pt x="1971" y="3215"/>
                    </a:lnTo>
                    <a:lnTo>
                      <a:pt x="1869" y="3257"/>
                    </a:lnTo>
                    <a:lnTo>
                      <a:pt x="1773" y="3296"/>
                    </a:lnTo>
                    <a:cubicBezTo>
                      <a:pt x="1741" y="3308"/>
                      <a:pt x="1708" y="3319"/>
                      <a:pt x="1676" y="3331"/>
                    </a:cubicBezTo>
                    <a:lnTo>
                      <a:pt x="1559" y="3362"/>
                    </a:lnTo>
                    <a:lnTo>
                      <a:pt x="1414" y="3389"/>
                    </a:lnTo>
                    <a:lnTo>
                      <a:pt x="1296" y="3399"/>
                    </a:lnTo>
                    <a:lnTo>
                      <a:pt x="1194" y="3391"/>
                    </a:lnTo>
                    <a:lnTo>
                      <a:pt x="1093" y="3376"/>
                    </a:lnTo>
                    <a:lnTo>
                      <a:pt x="1007" y="3344"/>
                    </a:lnTo>
                    <a:cubicBezTo>
                      <a:pt x="978" y="3333"/>
                      <a:pt x="950" y="3321"/>
                      <a:pt x="921" y="3310"/>
                    </a:cubicBezTo>
                    <a:cubicBezTo>
                      <a:pt x="896" y="3297"/>
                      <a:pt x="871" y="3283"/>
                      <a:pt x="846" y="3270"/>
                    </a:cubicBezTo>
                    <a:lnTo>
                      <a:pt x="777" y="3225"/>
                    </a:lnTo>
                    <a:cubicBezTo>
                      <a:pt x="757" y="3211"/>
                      <a:pt x="738" y="3197"/>
                      <a:pt x="718" y="3183"/>
                    </a:cubicBezTo>
                    <a:cubicBezTo>
                      <a:pt x="700" y="3171"/>
                      <a:pt x="682" y="3158"/>
                      <a:pt x="664" y="3146"/>
                    </a:cubicBezTo>
                    <a:cubicBezTo>
                      <a:pt x="650" y="3135"/>
                      <a:pt x="635" y="3125"/>
                      <a:pt x="621" y="3114"/>
                    </a:cubicBezTo>
                    <a:cubicBezTo>
                      <a:pt x="609" y="3108"/>
                      <a:pt x="596" y="3102"/>
                      <a:pt x="584" y="3096"/>
                    </a:cubicBezTo>
                    <a:cubicBezTo>
                      <a:pt x="548" y="3075"/>
                      <a:pt x="513" y="3053"/>
                      <a:pt x="477" y="3032"/>
                    </a:cubicBezTo>
                    <a:lnTo>
                      <a:pt x="386" y="2959"/>
                    </a:lnTo>
                    <a:lnTo>
                      <a:pt x="311" y="2869"/>
                    </a:lnTo>
                    <a:cubicBezTo>
                      <a:pt x="293" y="2837"/>
                      <a:pt x="275" y="2806"/>
                      <a:pt x="257" y="2774"/>
                    </a:cubicBezTo>
                    <a:cubicBezTo>
                      <a:pt x="243" y="2739"/>
                      <a:pt x="228" y="2703"/>
                      <a:pt x="214" y="2668"/>
                    </a:cubicBezTo>
                    <a:cubicBezTo>
                      <a:pt x="209" y="2631"/>
                      <a:pt x="203" y="2594"/>
                      <a:pt x="198" y="2557"/>
                    </a:cubicBezTo>
                    <a:lnTo>
                      <a:pt x="198" y="2449"/>
                    </a:lnTo>
                    <a:lnTo>
                      <a:pt x="225" y="2341"/>
                    </a:lnTo>
                    <a:cubicBezTo>
                      <a:pt x="230" y="2324"/>
                      <a:pt x="236" y="2308"/>
                      <a:pt x="241" y="2291"/>
                    </a:cubicBezTo>
                    <a:cubicBezTo>
                      <a:pt x="239" y="2275"/>
                      <a:pt x="238" y="2259"/>
                      <a:pt x="236" y="2243"/>
                    </a:cubicBezTo>
                    <a:lnTo>
                      <a:pt x="236" y="2196"/>
                    </a:lnTo>
                    <a:lnTo>
                      <a:pt x="236" y="2151"/>
                    </a:lnTo>
                    <a:cubicBezTo>
                      <a:pt x="239" y="2139"/>
                      <a:pt x="243" y="2126"/>
                      <a:pt x="246" y="2114"/>
                    </a:cubicBezTo>
                    <a:cubicBezTo>
                      <a:pt x="228" y="2087"/>
                      <a:pt x="211" y="2059"/>
                      <a:pt x="193" y="2032"/>
                    </a:cubicBezTo>
                    <a:cubicBezTo>
                      <a:pt x="172" y="2002"/>
                      <a:pt x="150" y="1972"/>
                      <a:pt x="129" y="1942"/>
                    </a:cubicBezTo>
                    <a:cubicBezTo>
                      <a:pt x="111" y="1911"/>
                      <a:pt x="93" y="1881"/>
                      <a:pt x="75" y="1850"/>
                    </a:cubicBezTo>
                    <a:lnTo>
                      <a:pt x="27" y="1760"/>
                    </a:lnTo>
                    <a:cubicBezTo>
                      <a:pt x="18" y="1730"/>
                      <a:pt x="9" y="1701"/>
                      <a:pt x="0" y="1671"/>
                    </a:cubicBezTo>
                    <a:lnTo>
                      <a:pt x="107" y="1618"/>
                    </a:lnTo>
                    <a:lnTo>
                      <a:pt x="257" y="1576"/>
                    </a:lnTo>
                    <a:lnTo>
                      <a:pt x="412" y="1541"/>
                    </a:lnTo>
                    <a:lnTo>
                      <a:pt x="595" y="1518"/>
                    </a:lnTo>
                    <a:lnTo>
                      <a:pt x="777" y="1507"/>
                    </a:lnTo>
                    <a:cubicBezTo>
                      <a:pt x="793" y="1512"/>
                      <a:pt x="809" y="1518"/>
                      <a:pt x="825" y="1523"/>
                    </a:cubicBezTo>
                    <a:cubicBezTo>
                      <a:pt x="843" y="1526"/>
                      <a:pt x="860" y="1530"/>
                      <a:pt x="878" y="1533"/>
                    </a:cubicBezTo>
                    <a:cubicBezTo>
                      <a:pt x="898" y="1536"/>
                      <a:pt x="917" y="1538"/>
                      <a:pt x="937" y="1541"/>
                    </a:cubicBezTo>
                    <a:cubicBezTo>
                      <a:pt x="955" y="1545"/>
                      <a:pt x="973" y="1550"/>
                      <a:pt x="991" y="1554"/>
                    </a:cubicBezTo>
                    <a:cubicBezTo>
                      <a:pt x="1007" y="1561"/>
                      <a:pt x="1023" y="1569"/>
                      <a:pt x="1039" y="1576"/>
                    </a:cubicBezTo>
                    <a:lnTo>
                      <a:pt x="1093" y="1615"/>
                    </a:lnTo>
                    <a:cubicBezTo>
                      <a:pt x="1105" y="1630"/>
                      <a:pt x="1118" y="1645"/>
                      <a:pt x="1130" y="1660"/>
                    </a:cubicBezTo>
                    <a:lnTo>
                      <a:pt x="1087" y="1694"/>
                    </a:lnTo>
                    <a:cubicBezTo>
                      <a:pt x="1082" y="1706"/>
                      <a:pt x="1076" y="1717"/>
                      <a:pt x="1071" y="1729"/>
                    </a:cubicBezTo>
                    <a:cubicBezTo>
                      <a:pt x="1076" y="1740"/>
                      <a:pt x="1082" y="1752"/>
                      <a:pt x="1087" y="1763"/>
                    </a:cubicBezTo>
                    <a:cubicBezTo>
                      <a:pt x="1092" y="1774"/>
                      <a:pt x="1098" y="1786"/>
                      <a:pt x="1103" y="1797"/>
                    </a:cubicBezTo>
                    <a:cubicBezTo>
                      <a:pt x="1107" y="1809"/>
                      <a:pt x="1110" y="1822"/>
                      <a:pt x="1114" y="1834"/>
                    </a:cubicBezTo>
                    <a:cubicBezTo>
                      <a:pt x="1112" y="1846"/>
                      <a:pt x="1111" y="1859"/>
                      <a:pt x="1109" y="1871"/>
                    </a:cubicBezTo>
                    <a:cubicBezTo>
                      <a:pt x="1096" y="1885"/>
                      <a:pt x="1084" y="1899"/>
                      <a:pt x="1071" y="1913"/>
                    </a:cubicBezTo>
                    <a:lnTo>
                      <a:pt x="900" y="1948"/>
                    </a:lnTo>
                    <a:lnTo>
                      <a:pt x="900" y="1985"/>
                    </a:lnTo>
                    <a:cubicBezTo>
                      <a:pt x="902" y="1997"/>
                      <a:pt x="903" y="2010"/>
                      <a:pt x="905" y="2022"/>
                    </a:cubicBezTo>
                    <a:cubicBezTo>
                      <a:pt x="909" y="2036"/>
                      <a:pt x="912" y="2050"/>
                      <a:pt x="916" y="2064"/>
                    </a:cubicBezTo>
                    <a:lnTo>
                      <a:pt x="916" y="2103"/>
                    </a:lnTo>
                    <a:cubicBezTo>
                      <a:pt x="912" y="2116"/>
                      <a:pt x="909" y="2130"/>
                      <a:pt x="905" y="2143"/>
                    </a:cubicBezTo>
                    <a:cubicBezTo>
                      <a:pt x="900" y="2154"/>
                      <a:pt x="894" y="2164"/>
                      <a:pt x="889" y="2175"/>
                    </a:cubicBezTo>
                    <a:cubicBezTo>
                      <a:pt x="875" y="2184"/>
                      <a:pt x="860" y="2192"/>
                      <a:pt x="846" y="2201"/>
                    </a:cubicBezTo>
                    <a:lnTo>
                      <a:pt x="889" y="2241"/>
                    </a:lnTo>
                    <a:cubicBezTo>
                      <a:pt x="905" y="2253"/>
                      <a:pt x="921" y="2266"/>
                      <a:pt x="937" y="2278"/>
                    </a:cubicBezTo>
                    <a:cubicBezTo>
                      <a:pt x="955" y="2289"/>
                      <a:pt x="973" y="2301"/>
                      <a:pt x="991" y="2312"/>
                    </a:cubicBezTo>
                    <a:lnTo>
                      <a:pt x="1044" y="2336"/>
                    </a:lnTo>
                    <a:cubicBezTo>
                      <a:pt x="1060" y="2339"/>
                      <a:pt x="1077" y="2343"/>
                      <a:pt x="1093" y="2346"/>
                    </a:cubicBezTo>
                    <a:cubicBezTo>
                      <a:pt x="1105" y="2337"/>
                      <a:pt x="1118" y="2329"/>
                      <a:pt x="1130" y="2320"/>
                    </a:cubicBezTo>
                    <a:lnTo>
                      <a:pt x="1157" y="2275"/>
                    </a:lnTo>
                    <a:cubicBezTo>
                      <a:pt x="1169" y="2257"/>
                      <a:pt x="1182" y="2238"/>
                      <a:pt x="1194" y="2220"/>
                    </a:cubicBezTo>
                    <a:cubicBezTo>
                      <a:pt x="1205" y="2199"/>
                      <a:pt x="1216" y="2177"/>
                      <a:pt x="1227" y="2156"/>
                    </a:cubicBezTo>
                    <a:cubicBezTo>
                      <a:pt x="1234" y="2133"/>
                      <a:pt x="1241" y="2111"/>
                      <a:pt x="1248" y="2088"/>
                    </a:cubicBezTo>
                    <a:lnTo>
                      <a:pt x="1275" y="2022"/>
                    </a:lnTo>
                    <a:cubicBezTo>
                      <a:pt x="1280" y="2002"/>
                      <a:pt x="1286" y="1981"/>
                      <a:pt x="1291" y="1961"/>
                    </a:cubicBezTo>
                    <a:cubicBezTo>
                      <a:pt x="1293" y="1945"/>
                      <a:pt x="1294" y="1929"/>
                      <a:pt x="1296" y="1913"/>
                    </a:cubicBezTo>
                    <a:cubicBezTo>
                      <a:pt x="1294" y="1902"/>
                      <a:pt x="1293" y="1890"/>
                      <a:pt x="1291" y="1879"/>
                    </a:cubicBezTo>
                    <a:lnTo>
                      <a:pt x="1318" y="1876"/>
                    </a:lnTo>
                    <a:cubicBezTo>
                      <a:pt x="1321" y="1874"/>
                      <a:pt x="1325" y="1873"/>
                      <a:pt x="1328" y="1871"/>
                    </a:cubicBezTo>
                    <a:cubicBezTo>
                      <a:pt x="1333" y="1869"/>
                      <a:pt x="1339" y="1868"/>
                      <a:pt x="1344" y="1866"/>
                    </a:cubicBezTo>
                    <a:cubicBezTo>
                      <a:pt x="1346" y="1864"/>
                      <a:pt x="1348" y="1863"/>
                      <a:pt x="1350" y="1861"/>
                    </a:cubicBezTo>
                    <a:cubicBezTo>
                      <a:pt x="1353" y="1859"/>
                      <a:pt x="1357" y="1857"/>
                      <a:pt x="1360" y="1855"/>
                    </a:cubicBezTo>
                    <a:cubicBezTo>
                      <a:pt x="1362" y="1852"/>
                      <a:pt x="1364" y="1850"/>
                      <a:pt x="1366" y="1847"/>
                    </a:cubicBezTo>
                    <a:cubicBezTo>
                      <a:pt x="1370" y="1843"/>
                      <a:pt x="1373" y="1838"/>
                      <a:pt x="1377" y="1834"/>
                    </a:cubicBezTo>
                    <a:cubicBezTo>
                      <a:pt x="1373" y="1823"/>
                      <a:pt x="1370" y="1811"/>
                      <a:pt x="1366" y="1800"/>
                    </a:cubicBezTo>
                    <a:cubicBezTo>
                      <a:pt x="1370" y="1784"/>
                      <a:pt x="1373" y="1768"/>
                      <a:pt x="1377" y="1752"/>
                    </a:cubicBezTo>
                    <a:cubicBezTo>
                      <a:pt x="1384" y="1735"/>
                      <a:pt x="1391" y="1719"/>
                      <a:pt x="1398" y="1702"/>
                    </a:cubicBezTo>
                    <a:cubicBezTo>
                      <a:pt x="1409" y="1685"/>
                      <a:pt x="1419" y="1669"/>
                      <a:pt x="1430" y="1652"/>
                    </a:cubicBezTo>
                    <a:cubicBezTo>
                      <a:pt x="1441" y="1639"/>
                      <a:pt x="1451" y="1626"/>
                      <a:pt x="1462" y="1613"/>
                    </a:cubicBezTo>
                    <a:cubicBezTo>
                      <a:pt x="1476" y="1602"/>
                      <a:pt x="1491" y="1592"/>
                      <a:pt x="1505" y="1581"/>
                    </a:cubicBezTo>
                    <a:lnTo>
                      <a:pt x="1575" y="1554"/>
                    </a:lnTo>
                    <a:lnTo>
                      <a:pt x="1666" y="1536"/>
                    </a:lnTo>
                    <a:cubicBezTo>
                      <a:pt x="1698" y="1533"/>
                      <a:pt x="1730" y="1531"/>
                      <a:pt x="1762" y="1528"/>
                    </a:cubicBezTo>
                    <a:lnTo>
                      <a:pt x="1864" y="1518"/>
                    </a:lnTo>
                    <a:lnTo>
                      <a:pt x="1971" y="1507"/>
                    </a:lnTo>
                    <a:lnTo>
                      <a:pt x="2067" y="1486"/>
                    </a:lnTo>
                    <a:lnTo>
                      <a:pt x="2266" y="1438"/>
                    </a:lnTo>
                    <a:lnTo>
                      <a:pt x="2480" y="1386"/>
                    </a:lnTo>
                    <a:lnTo>
                      <a:pt x="2700" y="1333"/>
                    </a:lnTo>
                    <a:lnTo>
                      <a:pt x="2892" y="1277"/>
                    </a:lnTo>
                    <a:cubicBezTo>
                      <a:pt x="2880" y="1272"/>
                      <a:pt x="2867" y="1267"/>
                      <a:pt x="2855" y="1262"/>
                    </a:cubicBezTo>
                    <a:cubicBezTo>
                      <a:pt x="2882" y="1257"/>
                      <a:pt x="2908" y="1251"/>
                      <a:pt x="2935" y="1246"/>
                    </a:cubicBezTo>
                    <a:lnTo>
                      <a:pt x="2994" y="1222"/>
                    </a:lnTo>
                    <a:lnTo>
                      <a:pt x="3053" y="1193"/>
                    </a:lnTo>
                    <a:cubicBezTo>
                      <a:pt x="3069" y="1182"/>
                      <a:pt x="3085" y="1172"/>
                      <a:pt x="3101" y="1161"/>
                    </a:cubicBezTo>
                    <a:cubicBezTo>
                      <a:pt x="3119" y="1151"/>
                      <a:pt x="3137" y="1140"/>
                      <a:pt x="3155" y="1130"/>
                    </a:cubicBezTo>
                    <a:lnTo>
                      <a:pt x="3208" y="1106"/>
                    </a:lnTo>
                    <a:cubicBezTo>
                      <a:pt x="3219" y="1125"/>
                      <a:pt x="3229" y="1145"/>
                      <a:pt x="3240" y="1164"/>
                    </a:cubicBezTo>
                    <a:cubicBezTo>
                      <a:pt x="3258" y="1182"/>
                      <a:pt x="3276" y="1201"/>
                      <a:pt x="3294" y="1219"/>
                    </a:cubicBezTo>
                    <a:cubicBezTo>
                      <a:pt x="3317" y="1236"/>
                      <a:pt x="3341" y="1252"/>
                      <a:pt x="3364" y="1269"/>
                    </a:cubicBezTo>
                    <a:lnTo>
                      <a:pt x="3433" y="1320"/>
                    </a:lnTo>
                    <a:lnTo>
                      <a:pt x="3492" y="1367"/>
                    </a:lnTo>
                    <a:lnTo>
                      <a:pt x="3610" y="1478"/>
                    </a:lnTo>
                    <a:cubicBezTo>
                      <a:pt x="3646" y="1518"/>
                      <a:pt x="3681" y="1559"/>
                      <a:pt x="3717" y="1599"/>
                    </a:cubicBezTo>
                    <a:cubicBezTo>
                      <a:pt x="3749" y="1640"/>
                      <a:pt x="3782" y="1680"/>
                      <a:pt x="3814" y="1721"/>
                    </a:cubicBezTo>
                    <a:lnTo>
                      <a:pt x="3937" y="1919"/>
                    </a:lnTo>
                    <a:cubicBezTo>
                      <a:pt x="3974" y="1988"/>
                      <a:pt x="4012" y="2056"/>
                      <a:pt x="4049" y="2125"/>
                    </a:cubicBezTo>
                    <a:cubicBezTo>
                      <a:pt x="4079" y="2193"/>
                      <a:pt x="4110" y="2262"/>
                      <a:pt x="4140" y="2330"/>
                    </a:cubicBezTo>
                    <a:cubicBezTo>
                      <a:pt x="4167" y="2401"/>
                      <a:pt x="4194" y="2471"/>
                      <a:pt x="4221" y="2542"/>
                    </a:cubicBezTo>
                    <a:cubicBezTo>
                      <a:pt x="4251" y="2615"/>
                      <a:pt x="4282" y="2688"/>
                      <a:pt x="4312" y="2761"/>
                    </a:cubicBezTo>
                    <a:cubicBezTo>
                      <a:pt x="4344" y="2835"/>
                      <a:pt x="4376" y="2908"/>
                      <a:pt x="4408" y="2982"/>
                    </a:cubicBezTo>
                    <a:cubicBezTo>
                      <a:pt x="4429" y="3026"/>
                      <a:pt x="4451" y="3070"/>
                      <a:pt x="4472" y="3114"/>
                    </a:cubicBezTo>
                    <a:cubicBezTo>
                      <a:pt x="4494" y="3159"/>
                      <a:pt x="4515" y="3204"/>
                      <a:pt x="4537" y="3249"/>
                    </a:cubicBezTo>
                    <a:cubicBezTo>
                      <a:pt x="4553" y="3295"/>
                      <a:pt x="4569" y="3340"/>
                      <a:pt x="4585" y="3386"/>
                    </a:cubicBezTo>
                    <a:cubicBezTo>
                      <a:pt x="4599" y="3433"/>
                      <a:pt x="4614" y="3479"/>
                      <a:pt x="4628" y="3526"/>
                    </a:cubicBezTo>
                    <a:cubicBezTo>
                      <a:pt x="4639" y="3576"/>
                      <a:pt x="4649" y="3626"/>
                      <a:pt x="4660" y="3676"/>
                    </a:cubicBezTo>
                    <a:cubicBezTo>
                      <a:pt x="4665" y="3728"/>
                      <a:pt x="4671" y="3780"/>
                      <a:pt x="4676" y="3832"/>
                    </a:cubicBezTo>
                    <a:lnTo>
                      <a:pt x="5083" y="3861"/>
                    </a:lnTo>
                    <a:cubicBezTo>
                      <a:pt x="5106" y="3858"/>
                      <a:pt x="5130" y="3854"/>
                      <a:pt x="5153" y="3851"/>
                    </a:cubicBezTo>
                    <a:cubicBezTo>
                      <a:pt x="5180" y="3846"/>
                      <a:pt x="5206" y="3842"/>
                      <a:pt x="5233" y="3837"/>
                    </a:cubicBezTo>
                    <a:cubicBezTo>
                      <a:pt x="5262" y="3835"/>
                      <a:pt x="5290" y="3832"/>
                      <a:pt x="5319" y="3830"/>
                    </a:cubicBezTo>
                    <a:lnTo>
                      <a:pt x="5404" y="3827"/>
                    </a:lnTo>
                    <a:cubicBezTo>
                      <a:pt x="5429" y="3830"/>
                      <a:pt x="5454" y="3834"/>
                      <a:pt x="5479" y="3837"/>
                    </a:cubicBezTo>
                    <a:lnTo>
                      <a:pt x="5554" y="3861"/>
                    </a:lnTo>
                    <a:lnTo>
                      <a:pt x="5624" y="3840"/>
                    </a:lnTo>
                    <a:cubicBezTo>
                      <a:pt x="5653" y="3837"/>
                      <a:pt x="5681" y="3833"/>
                      <a:pt x="5710" y="3830"/>
                    </a:cubicBezTo>
                    <a:lnTo>
                      <a:pt x="5790" y="3827"/>
                    </a:lnTo>
                    <a:cubicBezTo>
                      <a:pt x="5820" y="3824"/>
                      <a:pt x="5851" y="3822"/>
                      <a:pt x="5881" y="3819"/>
                    </a:cubicBezTo>
                    <a:cubicBezTo>
                      <a:pt x="5908" y="3815"/>
                      <a:pt x="5934" y="3810"/>
                      <a:pt x="5961" y="3806"/>
                    </a:cubicBezTo>
                    <a:lnTo>
                      <a:pt x="6149" y="3758"/>
                    </a:lnTo>
                    <a:lnTo>
                      <a:pt x="6347" y="3703"/>
                    </a:lnTo>
                    <a:lnTo>
                      <a:pt x="6545" y="3653"/>
                    </a:lnTo>
                    <a:cubicBezTo>
                      <a:pt x="6542" y="3622"/>
                      <a:pt x="6538" y="3591"/>
                      <a:pt x="6535" y="3560"/>
                    </a:cubicBezTo>
                    <a:cubicBezTo>
                      <a:pt x="6522" y="3530"/>
                      <a:pt x="6510" y="3501"/>
                      <a:pt x="6497" y="3471"/>
                    </a:cubicBezTo>
                    <a:cubicBezTo>
                      <a:pt x="6477" y="3440"/>
                      <a:pt x="6458" y="3409"/>
                      <a:pt x="6438" y="3378"/>
                    </a:cubicBezTo>
                    <a:cubicBezTo>
                      <a:pt x="6411" y="3348"/>
                      <a:pt x="6385" y="3318"/>
                      <a:pt x="6358" y="3288"/>
                    </a:cubicBezTo>
                    <a:lnTo>
                      <a:pt x="6277" y="3204"/>
                    </a:lnTo>
                    <a:cubicBezTo>
                      <a:pt x="6249" y="3176"/>
                      <a:pt x="6220" y="3148"/>
                      <a:pt x="6192" y="3120"/>
                    </a:cubicBezTo>
                    <a:cubicBezTo>
                      <a:pt x="6169" y="3094"/>
                      <a:pt x="6145" y="3069"/>
                      <a:pt x="6122" y="3043"/>
                    </a:cubicBezTo>
                    <a:lnTo>
                      <a:pt x="5908" y="2784"/>
                    </a:lnTo>
                    <a:lnTo>
                      <a:pt x="5710" y="2531"/>
                    </a:lnTo>
                    <a:lnTo>
                      <a:pt x="5522" y="2267"/>
                    </a:lnTo>
                    <a:lnTo>
                      <a:pt x="5201" y="1705"/>
                    </a:lnTo>
                    <a:lnTo>
                      <a:pt x="5104" y="1602"/>
                    </a:lnTo>
                    <a:lnTo>
                      <a:pt x="4992" y="1496"/>
                    </a:lnTo>
                    <a:lnTo>
                      <a:pt x="4879" y="1394"/>
                    </a:lnTo>
                    <a:lnTo>
                      <a:pt x="4778" y="1298"/>
                    </a:lnTo>
                    <a:cubicBezTo>
                      <a:pt x="4749" y="1248"/>
                      <a:pt x="4721" y="1198"/>
                      <a:pt x="4692" y="1148"/>
                    </a:cubicBezTo>
                    <a:lnTo>
                      <a:pt x="4746" y="1130"/>
                    </a:lnTo>
                    <a:cubicBezTo>
                      <a:pt x="4758" y="1138"/>
                      <a:pt x="4771" y="1145"/>
                      <a:pt x="4783" y="1153"/>
                    </a:cubicBezTo>
                    <a:lnTo>
                      <a:pt x="4847" y="1174"/>
                    </a:lnTo>
                    <a:cubicBezTo>
                      <a:pt x="4865" y="1180"/>
                      <a:pt x="4883" y="1187"/>
                      <a:pt x="4901" y="1193"/>
                    </a:cubicBezTo>
                    <a:cubicBezTo>
                      <a:pt x="4921" y="1198"/>
                      <a:pt x="4940" y="1204"/>
                      <a:pt x="4960" y="1209"/>
                    </a:cubicBezTo>
                    <a:cubicBezTo>
                      <a:pt x="4953" y="1218"/>
                      <a:pt x="4945" y="1226"/>
                      <a:pt x="4938" y="1235"/>
                    </a:cubicBezTo>
                    <a:lnTo>
                      <a:pt x="5099" y="1288"/>
                    </a:lnTo>
                    <a:lnTo>
                      <a:pt x="5206" y="1288"/>
                    </a:lnTo>
                    <a:lnTo>
                      <a:pt x="5345" y="1285"/>
                    </a:lnTo>
                    <a:lnTo>
                      <a:pt x="5506" y="1280"/>
                    </a:lnTo>
                    <a:lnTo>
                      <a:pt x="5672" y="1280"/>
                    </a:lnTo>
                    <a:lnTo>
                      <a:pt x="5838" y="1280"/>
                    </a:lnTo>
                    <a:lnTo>
                      <a:pt x="5994" y="1280"/>
                    </a:lnTo>
                    <a:lnTo>
                      <a:pt x="6133" y="1288"/>
                    </a:lnTo>
                    <a:lnTo>
                      <a:pt x="6240" y="1293"/>
                    </a:lnTo>
                    <a:cubicBezTo>
                      <a:pt x="6265" y="1297"/>
                      <a:pt x="6290" y="1300"/>
                      <a:pt x="6315" y="1304"/>
                    </a:cubicBezTo>
                    <a:lnTo>
                      <a:pt x="6395" y="1328"/>
                    </a:lnTo>
                    <a:cubicBezTo>
                      <a:pt x="6411" y="1338"/>
                      <a:pt x="6427" y="1347"/>
                      <a:pt x="6443" y="1357"/>
                    </a:cubicBezTo>
                    <a:cubicBezTo>
                      <a:pt x="6452" y="1365"/>
                      <a:pt x="6461" y="1372"/>
                      <a:pt x="6470" y="1380"/>
                    </a:cubicBezTo>
                    <a:cubicBezTo>
                      <a:pt x="6477" y="1390"/>
                      <a:pt x="6485" y="1399"/>
                      <a:pt x="6492" y="1409"/>
                    </a:cubicBezTo>
                    <a:lnTo>
                      <a:pt x="6518" y="1441"/>
                    </a:lnTo>
                    <a:lnTo>
                      <a:pt x="6561" y="1478"/>
                    </a:lnTo>
                    <a:cubicBezTo>
                      <a:pt x="6572" y="1483"/>
                      <a:pt x="6582" y="1489"/>
                      <a:pt x="6593" y="1494"/>
                    </a:cubicBezTo>
                    <a:cubicBezTo>
                      <a:pt x="6607" y="1496"/>
                      <a:pt x="6622" y="1497"/>
                      <a:pt x="6636" y="1499"/>
                    </a:cubicBezTo>
                    <a:lnTo>
                      <a:pt x="6685" y="1502"/>
                    </a:lnTo>
                    <a:cubicBezTo>
                      <a:pt x="6703" y="1504"/>
                      <a:pt x="6720" y="1505"/>
                      <a:pt x="6738" y="1507"/>
                    </a:cubicBezTo>
                    <a:cubicBezTo>
                      <a:pt x="6756" y="1509"/>
                      <a:pt x="6774" y="1510"/>
                      <a:pt x="6792" y="1512"/>
                    </a:cubicBezTo>
                    <a:lnTo>
                      <a:pt x="6845" y="1565"/>
                    </a:lnTo>
                    <a:cubicBezTo>
                      <a:pt x="6856" y="1567"/>
                      <a:pt x="6866" y="1568"/>
                      <a:pt x="6877" y="1570"/>
                    </a:cubicBezTo>
                    <a:lnTo>
                      <a:pt x="6947" y="1570"/>
                    </a:lnTo>
                    <a:lnTo>
                      <a:pt x="7038" y="1576"/>
                    </a:lnTo>
                    <a:lnTo>
                      <a:pt x="7134" y="1576"/>
                    </a:lnTo>
                    <a:cubicBezTo>
                      <a:pt x="7164" y="1577"/>
                      <a:pt x="7195" y="1577"/>
                      <a:pt x="7225" y="1578"/>
                    </a:cubicBezTo>
                    <a:lnTo>
                      <a:pt x="7300" y="1581"/>
                    </a:lnTo>
                    <a:cubicBezTo>
                      <a:pt x="7331" y="1585"/>
                      <a:pt x="7361" y="1590"/>
                      <a:pt x="7392" y="1594"/>
                    </a:cubicBezTo>
                    <a:lnTo>
                      <a:pt x="7504" y="1610"/>
                    </a:lnTo>
                    <a:lnTo>
                      <a:pt x="7616" y="1623"/>
                    </a:lnTo>
                    <a:lnTo>
                      <a:pt x="7724" y="1636"/>
                    </a:lnTo>
                    <a:cubicBezTo>
                      <a:pt x="7754" y="1639"/>
                      <a:pt x="7785" y="1641"/>
                      <a:pt x="7815" y="1644"/>
                    </a:cubicBezTo>
                    <a:lnTo>
                      <a:pt x="7922" y="1647"/>
                    </a:lnTo>
                    <a:lnTo>
                      <a:pt x="8040" y="1647"/>
                    </a:lnTo>
                    <a:lnTo>
                      <a:pt x="8163" y="1644"/>
                    </a:lnTo>
                    <a:lnTo>
                      <a:pt x="8275" y="1644"/>
                    </a:lnTo>
                    <a:lnTo>
                      <a:pt x="8377" y="1652"/>
                    </a:lnTo>
                    <a:cubicBezTo>
                      <a:pt x="8386" y="1642"/>
                      <a:pt x="8395" y="1633"/>
                      <a:pt x="8404" y="1623"/>
                    </a:cubicBezTo>
                    <a:cubicBezTo>
                      <a:pt x="8418" y="1616"/>
                      <a:pt x="8433" y="1609"/>
                      <a:pt x="8447" y="1602"/>
                    </a:cubicBezTo>
                    <a:cubicBezTo>
                      <a:pt x="8461" y="1594"/>
                      <a:pt x="8476" y="1586"/>
                      <a:pt x="8490" y="1578"/>
                    </a:cubicBezTo>
                    <a:cubicBezTo>
                      <a:pt x="8499" y="1571"/>
                      <a:pt x="8507" y="1564"/>
                      <a:pt x="8516" y="1557"/>
                    </a:cubicBezTo>
                    <a:cubicBezTo>
                      <a:pt x="8525" y="1547"/>
                      <a:pt x="8534" y="1538"/>
                      <a:pt x="8543" y="1528"/>
                    </a:cubicBezTo>
                    <a:cubicBezTo>
                      <a:pt x="8545" y="1518"/>
                      <a:pt x="8546" y="1509"/>
                      <a:pt x="8548" y="1499"/>
                    </a:cubicBezTo>
                    <a:cubicBezTo>
                      <a:pt x="8546" y="1492"/>
                      <a:pt x="8545" y="1485"/>
                      <a:pt x="8543" y="1478"/>
                    </a:cubicBezTo>
                    <a:lnTo>
                      <a:pt x="8543" y="1454"/>
                    </a:lnTo>
                    <a:cubicBezTo>
                      <a:pt x="8545" y="1444"/>
                      <a:pt x="8546" y="1435"/>
                      <a:pt x="8548" y="1425"/>
                    </a:cubicBezTo>
                    <a:cubicBezTo>
                      <a:pt x="8555" y="1411"/>
                      <a:pt x="8563" y="1397"/>
                      <a:pt x="8570" y="1383"/>
                    </a:cubicBezTo>
                    <a:cubicBezTo>
                      <a:pt x="8590" y="1362"/>
                      <a:pt x="8609" y="1341"/>
                      <a:pt x="8629" y="1320"/>
                    </a:cubicBezTo>
                    <a:cubicBezTo>
                      <a:pt x="8652" y="1299"/>
                      <a:pt x="8675" y="1277"/>
                      <a:pt x="8698" y="1256"/>
                    </a:cubicBezTo>
                    <a:cubicBezTo>
                      <a:pt x="8714" y="1235"/>
                      <a:pt x="8731" y="1214"/>
                      <a:pt x="8747" y="1193"/>
                    </a:cubicBezTo>
                    <a:lnTo>
                      <a:pt x="8768" y="1148"/>
                    </a:lnTo>
                    <a:cubicBezTo>
                      <a:pt x="8775" y="1130"/>
                      <a:pt x="8783" y="1111"/>
                      <a:pt x="8790" y="1093"/>
                    </a:cubicBezTo>
                    <a:cubicBezTo>
                      <a:pt x="8793" y="1074"/>
                      <a:pt x="8797" y="1056"/>
                      <a:pt x="8800" y="1037"/>
                    </a:cubicBezTo>
                    <a:cubicBezTo>
                      <a:pt x="8807" y="1019"/>
                      <a:pt x="8815" y="1002"/>
                      <a:pt x="8822" y="984"/>
                    </a:cubicBezTo>
                    <a:cubicBezTo>
                      <a:pt x="8829" y="968"/>
                      <a:pt x="8836" y="953"/>
                      <a:pt x="8843" y="937"/>
                    </a:cubicBezTo>
                    <a:cubicBezTo>
                      <a:pt x="8852" y="924"/>
                      <a:pt x="8861" y="910"/>
                      <a:pt x="8870" y="897"/>
                    </a:cubicBezTo>
                    <a:cubicBezTo>
                      <a:pt x="8884" y="887"/>
                      <a:pt x="8899" y="878"/>
                      <a:pt x="8913" y="868"/>
                    </a:cubicBezTo>
                    <a:cubicBezTo>
                      <a:pt x="8929" y="858"/>
                      <a:pt x="8945" y="847"/>
                      <a:pt x="8961" y="837"/>
                    </a:cubicBezTo>
                    <a:lnTo>
                      <a:pt x="8993" y="802"/>
                    </a:lnTo>
                    <a:lnTo>
                      <a:pt x="9014" y="757"/>
                    </a:lnTo>
                    <a:lnTo>
                      <a:pt x="9014" y="723"/>
                    </a:lnTo>
                    <a:lnTo>
                      <a:pt x="9014" y="694"/>
                    </a:lnTo>
                    <a:cubicBezTo>
                      <a:pt x="9012" y="683"/>
                      <a:pt x="9011" y="673"/>
                      <a:pt x="9009" y="662"/>
                    </a:cubicBezTo>
                    <a:cubicBezTo>
                      <a:pt x="9007" y="652"/>
                      <a:pt x="9006" y="641"/>
                      <a:pt x="9004" y="631"/>
                    </a:cubicBezTo>
                    <a:cubicBezTo>
                      <a:pt x="9007" y="619"/>
                      <a:pt x="9011" y="606"/>
                      <a:pt x="9014" y="594"/>
                    </a:cubicBezTo>
                    <a:lnTo>
                      <a:pt x="8886" y="538"/>
                    </a:lnTo>
                    <a:lnTo>
                      <a:pt x="8757" y="478"/>
                    </a:lnTo>
                    <a:lnTo>
                      <a:pt x="8650" y="412"/>
                    </a:lnTo>
                    <a:cubicBezTo>
                      <a:pt x="8620" y="387"/>
                      <a:pt x="8589" y="363"/>
                      <a:pt x="8559" y="338"/>
                    </a:cubicBezTo>
                    <a:cubicBezTo>
                      <a:pt x="8534" y="310"/>
                      <a:pt x="8509" y="281"/>
                      <a:pt x="8484" y="253"/>
                    </a:cubicBezTo>
                    <a:cubicBezTo>
                      <a:pt x="8456" y="207"/>
                      <a:pt x="8427" y="162"/>
                      <a:pt x="8399" y="116"/>
                    </a:cubicBezTo>
                    <a:lnTo>
                      <a:pt x="8468" y="92"/>
                    </a:lnTo>
                    <a:cubicBezTo>
                      <a:pt x="8495" y="89"/>
                      <a:pt x="8521" y="85"/>
                      <a:pt x="8548" y="82"/>
                    </a:cubicBezTo>
                    <a:lnTo>
                      <a:pt x="8640" y="61"/>
                    </a:lnTo>
                    <a:lnTo>
                      <a:pt x="8698" y="3"/>
                    </a:lnTo>
                    <a:lnTo>
                      <a:pt x="87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schemeClr val="bg1"/>
                  </a:solidFill>
                </a:endParaRPr>
              </a:p>
            </p:txBody>
          </p:sp>
          <p:sp>
            <p:nvSpPr>
              <p:cNvPr id="29" name="Freeform 19">
                <a:extLst>
                  <a:ext uri="{FF2B5EF4-FFF2-40B4-BE49-F238E27FC236}">
                    <a16:creationId xmlns="" xmlns:a16="http://schemas.microsoft.com/office/drawing/2014/main" id="{BF83802C-3BDA-465C-B656-311AB269A341}"/>
                  </a:ext>
                </a:extLst>
              </p:cNvPr>
              <p:cNvSpPr>
                <a:spLocks/>
              </p:cNvSpPr>
              <p:nvPr/>
            </p:nvSpPr>
            <p:spPr bwMode="auto">
              <a:xfrm>
                <a:off x="3618318" y="1512649"/>
                <a:ext cx="554512" cy="743794"/>
              </a:xfrm>
              <a:custGeom>
                <a:avLst/>
                <a:gdLst>
                  <a:gd name="T0" fmla="*/ 273 w 417"/>
                  <a:gd name="T1" fmla="*/ 17 h 560"/>
                  <a:gd name="T2" fmla="*/ 290 w 417"/>
                  <a:gd name="T3" fmla="*/ 37 h 560"/>
                  <a:gd name="T4" fmla="*/ 301 w 417"/>
                  <a:gd name="T5" fmla="*/ 61 h 560"/>
                  <a:gd name="T6" fmla="*/ 339 w 417"/>
                  <a:gd name="T7" fmla="*/ 92 h 560"/>
                  <a:gd name="T8" fmla="*/ 364 w 417"/>
                  <a:gd name="T9" fmla="*/ 121 h 560"/>
                  <a:gd name="T10" fmla="*/ 385 w 417"/>
                  <a:gd name="T11" fmla="*/ 160 h 560"/>
                  <a:gd name="T12" fmla="*/ 393 w 417"/>
                  <a:gd name="T13" fmla="*/ 224 h 560"/>
                  <a:gd name="T14" fmla="*/ 402 w 417"/>
                  <a:gd name="T15" fmla="*/ 251 h 560"/>
                  <a:gd name="T16" fmla="*/ 411 w 417"/>
                  <a:gd name="T17" fmla="*/ 272 h 560"/>
                  <a:gd name="T18" fmla="*/ 417 w 417"/>
                  <a:gd name="T19" fmla="*/ 292 h 560"/>
                  <a:gd name="T20" fmla="*/ 416 w 417"/>
                  <a:gd name="T21" fmla="*/ 321 h 560"/>
                  <a:gd name="T22" fmla="*/ 408 w 417"/>
                  <a:gd name="T23" fmla="*/ 365 h 560"/>
                  <a:gd name="T24" fmla="*/ 408 w 417"/>
                  <a:gd name="T25" fmla="*/ 400 h 560"/>
                  <a:gd name="T26" fmla="*/ 409 w 417"/>
                  <a:gd name="T27" fmla="*/ 426 h 560"/>
                  <a:gd name="T28" fmla="*/ 402 w 417"/>
                  <a:gd name="T29" fmla="*/ 448 h 560"/>
                  <a:gd name="T30" fmla="*/ 372 w 417"/>
                  <a:gd name="T31" fmla="*/ 474 h 560"/>
                  <a:gd name="T32" fmla="*/ 380 w 417"/>
                  <a:gd name="T33" fmla="*/ 510 h 560"/>
                  <a:gd name="T34" fmla="*/ 382 w 417"/>
                  <a:gd name="T35" fmla="*/ 521 h 560"/>
                  <a:gd name="T36" fmla="*/ 374 w 417"/>
                  <a:gd name="T37" fmla="*/ 539 h 560"/>
                  <a:gd name="T38" fmla="*/ 361 w 417"/>
                  <a:gd name="T39" fmla="*/ 554 h 560"/>
                  <a:gd name="T40" fmla="*/ 336 w 417"/>
                  <a:gd name="T41" fmla="*/ 552 h 560"/>
                  <a:gd name="T42" fmla="*/ 288 w 417"/>
                  <a:gd name="T43" fmla="*/ 539 h 560"/>
                  <a:gd name="T44" fmla="*/ 232 w 417"/>
                  <a:gd name="T45" fmla="*/ 526 h 560"/>
                  <a:gd name="T46" fmla="*/ 179 w 417"/>
                  <a:gd name="T47" fmla="*/ 512 h 560"/>
                  <a:gd name="T48" fmla="*/ 141 w 417"/>
                  <a:gd name="T49" fmla="*/ 494 h 560"/>
                  <a:gd name="T50" fmla="*/ 130 w 417"/>
                  <a:gd name="T51" fmla="*/ 474 h 560"/>
                  <a:gd name="T52" fmla="*/ 130 w 417"/>
                  <a:gd name="T53" fmla="*/ 457 h 560"/>
                  <a:gd name="T54" fmla="*/ 115 w 417"/>
                  <a:gd name="T55" fmla="*/ 431 h 560"/>
                  <a:gd name="T56" fmla="*/ 75 w 417"/>
                  <a:gd name="T57" fmla="*/ 390 h 560"/>
                  <a:gd name="T58" fmla="*/ 36 w 417"/>
                  <a:gd name="T59" fmla="*/ 352 h 560"/>
                  <a:gd name="T60" fmla="*/ 12 w 417"/>
                  <a:gd name="T61" fmla="*/ 307 h 560"/>
                  <a:gd name="T62" fmla="*/ 0 w 417"/>
                  <a:gd name="T63" fmla="*/ 248 h 560"/>
                  <a:gd name="T64" fmla="*/ 4 w 417"/>
                  <a:gd name="T65" fmla="*/ 187 h 560"/>
                  <a:gd name="T66" fmla="*/ 20 w 417"/>
                  <a:gd name="T67" fmla="*/ 135 h 560"/>
                  <a:gd name="T68" fmla="*/ 26 w 417"/>
                  <a:gd name="T69" fmla="*/ 105 h 560"/>
                  <a:gd name="T70" fmla="*/ 39 w 417"/>
                  <a:gd name="T71" fmla="*/ 101 h 560"/>
                  <a:gd name="T72" fmla="*/ 51 w 417"/>
                  <a:gd name="T73" fmla="*/ 84 h 560"/>
                  <a:gd name="T74" fmla="*/ 62 w 417"/>
                  <a:gd name="T75" fmla="*/ 70 h 560"/>
                  <a:gd name="T76" fmla="*/ 104 w 417"/>
                  <a:gd name="T77" fmla="*/ 51 h 560"/>
                  <a:gd name="T78" fmla="*/ 128 w 417"/>
                  <a:gd name="T79" fmla="*/ 40 h 560"/>
                  <a:gd name="T80" fmla="*/ 141 w 417"/>
                  <a:gd name="T81" fmla="*/ 25 h 560"/>
                  <a:gd name="T82" fmla="*/ 154 w 417"/>
                  <a:gd name="T83" fmla="*/ 27 h 560"/>
                  <a:gd name="T84" fmla="*/ 163 w 417"/>
                  <a:gd name="T85" fmla="*/ 25 h 560"/>
                  <a:gd name="T86" fmla="*/ 166 w 417"/>
                  <a:gd name="T87" fmla="*/ 18 h 560"/>
                  <a:gd name="T88" fmla="*/ 171 w 417"/>
                  <a:gd name="T89" fmla="*/ 16 h 560"/>
                  <a:gd name="T90" fmla="*/ 181 w 417"/>
                  <a:gd name="T91" fmla="*/ 13 h 560"/>
                  <a:gd name="T92" fmla="*/ 207 w 417"/>
                  <a:gd name="T93" fmla="*/ 5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7" h="560">
                    <a:moveTo>
                      <a:pt x="220" y="0"/>
                    </a:moveTo>
                    <a:lnTo>
                      <a:pt x="273" y="17"/>
                    </a:lnTo>
                    <a:lnTo>
                      <a:pt x="284" y="25"/>
                    </a:lnTo>
                    <a:lnTo>
                      <a:pt x="290" y="37"/>
                    </a:lnTo>
                    <a:lnTo>
                      <a:pt x="295" y="48"/>
                    </a:lnTo>
                    <a:lnTo>
                      <a:pt x="301" y="61"/>
                    </a:lnTo>
                    <a:lnTo>
                      <a:pt x="306" y="73"/>
                    </a:lnTo>
                    <a:lnTo>
                      <a:pt x="339" y="92"/>
                    </a:lnTo>
                    <a:lnTo>
                      <a:pt x="351" y="104"/>
                    </a:lnTo>
                    <a:lnTo>
                      <a:pt x="364" y="121"/>
                    </a:lnTo>
                    <a:lnTo>
                      <a:pt x="376" y="140"/>
                    </a:lnTo>
                    <a:lnTo>
                      <a:pt x="385" y="160"/>
                    </a:lnTo>
                    <a:lnTo>
                      <a:pt x="393" y="175"/>
                    </a:lnTo>
                    <a:lnTo>
                      <a:pt x="393" y="224"/>
                    </a:lnTo>
                    <a:lnTo>
                      <a:pt x="396" y="240"/>
                    </a:lnTo>
                    <a:lnTo>
                      <a:pt x="402" y="251"/>
                    </a:lnTo>
                    <a:lnTo>
                      <a:pt x="407" y="262"/>
                    </a:lnTo>
                    <a:lnTo>
                      <a:pt x="411" y="272"/>
                    </a:lnTo>
                    <a:lnTo>
                      <a:pt x="415" y="281"/>
                    </a:lnTo>
                    <a:lnTo>
                      <a:pt x="417" y="292"/>
                    </a:lnTo>
                    <a:lnTo>
                      <a:pt x="417" y="305"/>
                    </a:lnTo>
                    <a:lnTo>
                      <a:pt x="416" y="321"/>
                    </a:lnTo>
                    <a:lnTo>
                      <a:pt x="412" y="343"/>
                    </a:lnTo>
                    <a:lnTo>
                      <a:pt x="408" y="365"/>
                    </a:lnTo>
                    <a:lnTo>
                      <a:pt x="408" y="385"/>
                    </a:lnTo>
                    <a:lnTo>
                      <a:pt x="408" y="400"/>
                    </a:lnTo>
                    <a:lnTo>
                      <a:pt x="409" y="413"/>
                    </a:lnTo>
                    <a:lnTo>
                      <a:pt x="409" y="426"/>
                    </a:lnTo>
                    <a:lnTo>
                      <a:pt x="407" y="437"/>
                    </a:lnTo>
                    <a:lnTo>
                      <a:pt x="402" y="448"/>
                    </a:lnTo>
                    <a:lnTo>
                      <a:pt x="390" y="460"/>
                    </a:lnTo>
                    <a:lnTo>
                      <a:pt x="372" y="474"/>
                    </a:lnTo>
                    <a:lnTo>
                      <a:pt x="372" y="508"/>
                    </a:lnTo>
                    <a:lnTo>
                      <a:pt x="380" y="510"/>
                    </a:lnTo>
                    <a:lnTo>
                      <a:pt x="382" y="514"/>
                    </a:lnTo>
                    <a:lnTo>
                      <a:pt x="382" y="521"/>
                    </a:lnTo>
                    <a:lnTo>
                      <a:pt x="382" y="530"/>
                    </a:lnTo>
                    <a:lnTo>
                      <a:pt x="374" y="539"/>
                    </a:lnTo>
                    <a:lnTo>
                      <a:pt x="369" y="547"/>
                    </a:lnTo>
                    <a:lnTo>
                      <a:pt x="361" y="554"/>
                    </a:lnTo>
                    <a:lnTo>
                      <a:pt x="352" y="560"/>
                    </a:lnTo>
                    <a:lnTo>
                      <a:pt x="336" y="552"/>
                    </a:lnTo>
                    <a:lnTo>
                      <a:pt x="314" y="545"/>
                    </a:lnTo>
                    <a:lnTo>
                      <a:pt x="288" y="539"/>
                    </a:lnTo>
                    <a:lnTo>
                      <a:pt x="260" y="532"/>
                    </a:lnTo>
                    <a:lnTo>
                      <a:pt x="232" y="526"/>
                    </a:lnTo>
                    <a:lnTo>
                      <a:pt x="205" y="519"/>
                    </a:lnTo>
                    <a:lnTo>
                      <a:pt x="179" y="512"/>
                    </a:lnTo>
                    <a:lnTo>
                      <a:pt x="158" y="503"/>
                    </a:lnTo>
                    <a:lnTo>
                      <a:pt x="141" y="494"/>
                    </a:lnTo>
                    <a:lnTo>
                      <a:pt x="132" y="481"/>
                    </a:lnTo>
                    <a:lnTo>
                      <a:pt x="130" y="474"/>
                    </a:lnTo>
                    <a:lnTo>
                      <a:pt x="130" y="465"/>
                    </a:lnTo>
                    <a:lnTo>
                      <a:pt x="130" y="457"/>
                    </a:lnTo>
                    <a:lnTo>
                      <a:pt x="128" y="451"/>
                    </a:lnTo>
                    <a:lnTo>
                      <a:pt x="115" y="431"/>
                    </a:lnTo>
                    <a:lnTo>
                      <a:pt x="96" y="411"/>
                    </a:lnTo>
                    <a:lnTo>
                      <a:pt x="75" y="390"/>
                    </a:lnTo>
                    <a:lnTo>
                      <a:pt x="53" y="371"/>
                    </a:lnTo>
                    <a:lnTo>
                      <a:pt x="36" y="352"/>
                    </a:lnTo>
                    <a:lnTo>
                      <a:pt x="22" y="332"/>
                    </a:lnTo>
                    <a:lnTo>
                      <a:pt x="12" y="307"/>
                    </a:lnTo>
                    <a:lnTo>
                      <a:pt x="4" y="279"/>
                    </a:lnTo>
                    <a:lnTo>
                      <a:pt x="0" y="248"/>
                    </a:lnTo>
                    <a:lnTo>
                      <a:pt x="0" y="216"/>
                    </a:lnTo>
                    <a:lnTo>
                      <a:pt x="4" y="187"/>
                    </a:lnTo>
                    <a:lnTo>
                      <a:pt x="11" y="158"/>
                    </a:lnTo>
                    <a:lnTo>
                      <a:pt x="20" y="135"/>
                    </a:lnTo>
                    <a:lnTo>
                      <a:pt x="33" y="116"/>
                    </a:lnTo>
                    <a:lnTo>
                      <a:pt x="26" y="105"/>
                    </a:lnTo>
                    <a:lnTo>
                      <a:pt x="30" y="105"/>
                    </a:lnTo>
                    <a:lnTo>
                      <a:pt x="39" y="101"/>
                    </a:lnTo>
                    <a:lnTo>
                      <a:pt x="45" y="93"/>
                    </a:lnTo>
                    <a:lnTo>
                      <a:pt x="51" y="84"/>
                    </a:lnTo>
                    <a:lnTo>
                      <a:pt x="56" y="77"/>
                    </a:lnTo>
                    <a:lnTo>
                      <a:pt x="62" y="70"/>
                    </a:lnTo>
                    <a:lnTo>
                      <a:pt x="83" y="59"/>
                    </a:lnTo>
                    <a:lnTo>
                      <a:pt x="104" y="51"/>
                    </a:lnTo>
                    <a:lnTo>
                      <a:pt x="126" y="40"/>
                    </a:lnTo>
                    <a:lnTo>
                      <a:pt x="128" y="40"/>
                    </a:lnTo>
                    <a:lnTo>
                      <a:pt x="132" y="24"/>
                    </a:lnTo>
                    <a:lnTo>
                      <a:pt x="141" y="25"/>
                    </a:lnTo>
                    <a:lnTo>
                      <a:pt x="148" y="26"/>
                    </a:lnTo>
                    <a:lnTo>
                      <a:pt x="154" y="27"/>
                    </a:lnTo>
                    <a:lnTo>
                      <a:pt x="162" y="30"/>
                    </a:lnTo>
                    <a:lnTo>
                      <a:pt x="163" y="25"/>
                    </a:lnTo>
                    <a:lnTo>
                      <a:pt x="165" y="21"/>
                    </a:lnTo>
                    <a:lnTo>
                      <a:pt x="166" y="18"/>
                    </a:lnTo>
                    <a:lnTo>
                      <a:pt x="168" y="17"/>
                    </a:lnTo>
                    <a:lnTo>
                      <a:pt x="171" y="16"/>
                    </a:lnTo>
                    <a:lnTo>
                      <a:pt x="175" y="15"/>
                    </a:lnTo>
                    <a:lnTo>
                      <a:pt x="181" y="13"/>
                    </a:lnTo>
                    <a:lnTo>
                      <a:pt x="194" y="9"/>
                    </a:lnTo>
                    <a:lnTo>
                      <a:pt x="207" y="5"/>
                    </a:lnTo>
                    <a:lnTo>
                      <a:pt x="2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0" name="Freeform 28">
                <a:extLst>
                  <a:ext uri="{FF2B5EF4-FFF2-40B4-BE49-F238E27FC236}">
                    <a16:creationId xmlns="" xmlns:a16="http://schemas.microsoft.com/office/drawing/2014/main" id="{02CE2905-5A8C-4592-8904-79A3A164FB60}"/>
                  </a:ext>
                </a:extLst>
              </p:cNvPr>
              <p:cNvSpPr>
                <a:spLocks/>
              </p:cNvSpPr>
              <p:nvPr/>
            </p:nvSpPr>
            <p:spPr bwMode="auto">
              <a:xfrm>
                <a:off x="3996221" y="2265968"/>
                <a:ext cx="449091" cy="1324957"/>
              </a:xfrm>
              <a:custGeom>
                <a:avLst/>
                <a:gdLst>
                  <a:gd name="T0" fmla="*/ 83 w 323"/>
                  <a:gd name="T1" fmla="*/ 8 h 952"/>
                  <a:gd name="T2" fmla="*/ 95 w 323"/>
                  <a:gd name="T3" fmla="*/ 19 h 952"/>
                  <a:gd name="T4" fmla="*/ 91 w 323"/>
                  <a:gd name="T5" fmla="*/ 37 h 952"/>
                  <a:gd name="T6" fmla="*/ 88 w 323"/>
                  <a:gd name="T7" fmla="*/ 55 h 952"/>
                  <a:gd name="T8" fmla="*/ 88 w 323"/>
                  <a:gd name="T9" fmla="*/ 60 h 952"/>
                  <a:gd name="T10" fmla="*/ 96 w 323"/>
                  <a:gd name="T11" fmla="*/ 90 h 952"/>
                  <a:gd name="T12" fmla="*/ 110 w 323"/>
                  <a:gd name="T13" fmla="*/ 113 h 952"/>
                  <a:gd name="T14" fmla="*/ 118 w 323"/>
                  <a:gd name="T15" fmla="*/ 122 h 952"/>
                  <a:gd name="T16" fmla="*/ 141 w 323"/>
                  <a:gd name="T17" fmla="*/ 148 h 952"/>
                  <a:gd name="T18" fmla="*/ 148 w 323"/>
                  <a:gd name="T19" fmla="*/ 158 h 952"/>
                  <a:gd name="T20" fmla="*/ 174 w 323"/>
                  <a:gd name="T21" fmla="*/ 215 h 952"/>
                  <a:gd name="T22" fmla="*/ 198 w 323"/>
                  <a:gd name="T23" fmla="*/ 275 h 952"/>
                  <a:gd name="T24" fmla="*/ 219 w 323"/>
                  <a:gd name="T25" fmla="*/ 333 h 952"/>
                  <a:gd name="T26" fmla="*/ 236 w 323"/>
                  <a:gd name="T27" fmla="*/ 382 h 952"/>
                  <a:gd name="T28" fmla="*/ 246 w 323"/>
                  <a:gd name="T29" fmla="*/ 416 h 952"/>
                  <a:gd name="T30" fmla="*/ 250 w 323"/>
                  <a:gd name="T31" fmla="*/ 429 h 952"/>
                  <a:gd name="T32" fmla="*/ 264 w 323"/>
                  <a:gd name="T33" fmla="*/ 481 h 952"/>
                  <a:gd name="T34" fmla="*/ 279 w 323"/>
                  <a:gd name="T35" fmla="*/ 548 h 952"/>
                  <a:gd name="T36" fmla="*/ 292 w 323"/>
                  <a:gd name="T37" fmla="*/ 623 h 952"/>
                  <a:gd name="T38" fmla="*/ 302 w 323"/>
                  <a:gd name="T39" fmla="*/ 698 h 952"/>
                  <a:gd name="T40" fmla="*/ 312 w 323"/>
                  <a:gd name="T41" fmla="*/ 767 h 952"/>
                  <a:gd name="T42" fmla="*/ 319 w 323"/>
                  <a:gd name="T43" fmla="*/ 820 h 952"/>
                  <a:gd name="T44" fmla="*/ 323 w 323"/>
                  <a:gd name="T45" fmla="*/ 850 h 952"/>
                  <a:gd name="T46" fmla="*/ 273 w 323"/>
                  <a:gd name="T47" fmla="*/ 952 h 952"/>
                  <a:gd name="T48" fmla="*/ 178 w 323"/>
                  <a:gd name="T49" fmla="*/ 860 h 952"/>
                  <a:gd name="T50" fmla="*/ 165 w 323"/>
                  <a:gd name="T51" fmla="*/ 709 h 952"/>
                  <a:gd name="T52" fmla="*/ 158 w 323"/>
                  <a:gd name="T53" fmla="*/ 630 h 952"/>
                  <a:gd name="T54" fmla="*/ 152 w 323"/>
                  <a:gd name="T55" fmla="*/ 565 h 952"/>
                  <a:gd name="T56" fmla="*/ 147 w 323"/>
                  <a:gd name="T57" fmla="*/ 521 h 952"/>
                  <a:gd name="T58" fmla="*/ 145 w 323"/>
                  <a:gd name="T59" fmla="*/ 504 h 952"/>
                  <a:gd name="T60" fmla="*/ 137 w 323"/>
                  <a:gd name="T61" fmla="*/ 461 h 952"/>
                  <a:gd name="T62" fmla="*/ 127 w 323"/>
                  <a:gd name="T63" fmla="*/ 420 h 952"/>
                  <a:gd name="T64" fmla="*/ 118 w 323"/>
                  <a:gd name="T65" fmla="*/ 389 h 952"/>
                  <a:gd name="T66" fmla="*/ 115 w 323"/>
                  <a:gd name="T67" fmla="*/ 376 h 952"/>
                  <a:gd name="T68" fmla="*/ 58 w 323"/>
                  <a:gd name="T69" fmla="*/ 209 h 952"/>
                  <a:gd name="T70" fmla="*/ 48 w 323"/>
                  <a:gd name="T71" fmla="*/ 169 h 952"/>
                  <a:gd name="T72" fmla="*/ 46 w 323"/>
                  <a:gd name="T73" fmla="*/ 129 h 952"/>
                  <a:gd name="T74" fmla="*/ 48 w 323"/>
                  <a:gd name="T75" fmla="*/ 96 h 952"/>
                  <a:gd name="T76" fmla="*/ 49 w 323"/>
                  <a:gd name="T77" fmla="*/ 83 h 952"/>
                  <a:gd name="T78" fmla="*/ 26 w 323"/>
                  <a:gd name="T79" fmla="*/ 63 h 952"/>
                  <a:gd name="T80" fmla="*/ 8 w 323"/>
                  <a:gd name="T81" fmla="*/ 45 h 952"/>
                  <a:gd name="T82" fmla="*/ 0 w 323"/>
                  <a:gd name="T83" fmla="*/ 37 h 952"/>
                  <a:gd name="T84" fmla="*/ 17 w 323"/>
                  <a:gd name="T85" fmla="*/ 13 h 952"/>
                  <a:gd name="T86" fmla="*/ 24 w 323"/>
                  <a:gd name="T87" fmla="*/ 7 h 952"/>
                  <a:gd name="T88" fmla="*/ 53 w 323"/>
                  <a:gd name="T89" fmla="*/ 7 h 952"/>
                  <a:gd name="T90" fmla="*/ 66 w 323"/>
                  <a:gd name="T91" fmla="*/ 3 h 952"/>
                  <a:gd name="T92" fmla="*/ 69 w 323"/>
                  <a:gd name="T93" fmla="*/ 0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3" h="952">
                    <a:moveTo>
                      <a:pt x="69" y="0"/>
                    </a:moveTo>
                    <a:lnTo>
                      <a:pt x="83" y="8"/>
                    </a:lnTo>
                    <a:lnTo>
                      <a:pt x="91" y="15"/>
                    </a:lnTo>
                    <a:lnTo>
                      <a:pt x="95" y="19"/>
                    </a:lnTo>
                    <a:lnTo>
                      <a:pt x="95" y="21"/>
                    </a:lnTo>
                    <a:lnTo>
                      <a:pt x="91" y="37"/>
                    </a:lnTo>
                    <a:lnTo>
                      <a:pt x="90" y="48"/>
                    </a:lnTo>
                    <a:lnTo>
                      <a:pt x="88" y="55"/>
                    </a:lnTo>
                    <a:lnTo>
                      <a:pt x="88" y="59"/>
                    </a:lnTo>
                    <a:lnTo>
                      <a:pt x="88" y="60"/>
                    </a:lnTo>
                    <a:lnTo>
                      <a:pt x="92" y="73"/>
                    </a:lnTo>
                    <a:lnTo>
                      <a:pt x="96" y="90"/>
                    </a:lnTo>
                    <a:lnTo>
                      <a:pt x="104" y="103"/>
                    </a:lnTo>
                    <a:lnTo>
                      <a:pt x="110" y="113"/>
                    </a:lnTo>
                    <a:lnTo>
                      <a:pt x="115" y="121"/>
                    </a:lnTo>
                    <a:lnTo>
                      <a:pt x="118" y="122"/>
                    </a:lnTo>
                    <a:lnTo>
                      <a:pt x="132" y="138"/>
                    </a:lnTo>
                    <a:lnTo>
                      <a:pt x="141" y="148"/>
                    </a:lnTo>
                    <a:lnTo>
                      <a:pt x="147" y="156"/>
                    </a:lnTo>
                    <a:lnTo>
                      <a:pt x="148" y="158"/>
                    </a:lnTo>
                    <a:lnTo>
                      <a:pt x="161" y="186"/>
                    </a:lnTo>
                    <a:lnTo>
                      <a:pt x="174" y="215"/>
                    </a:lnTo>
                    <a:lnTo>
                      <a:pt x="187" y="245"/>
                    </a:lnTo>
                    <a:lnTo>
                      <a:pt x="198" y="275"/>
                    </a:lnTo>
                    <a:lnTo>
                      <a:pt x="209" y="305"/>
                    </a:lnTo>
                    <a:lnTo>
                      <a:pt x="219" y="333"/>
                    </a:lnTo>
                    <a:lnTo>
                      <a:pt x="228" y="359"/>
                    </a:lnTo>
                    <a:lnTo>
                      <a:pt x="236" y="382"/>
                    </a:lnTo>
                    <a:lnTo>
                      <a:pt x="241" y="402"/>
                    </a:lnTo>
                    <a:lnTo>
                      <a:pt x="246" y="416"/>
                    </a:lnTo>
                    <a:lnTo>
                      <a:pt x="249" y="425"/>
                    </a:lnTo>
                    <a:lnTo>
                      <a:pt x="250" y="429"/>
                    </a:lnTo>
                    <a:lnTo>
                      <a:pt x="258" y="452"/>
                    </a:lnTo>
                    <a:lnTo>
                      <a:pt x="264" y="481"/>
                    </a:lnTo>
                    <a:lnTo>
                      <a:pt x="272" y="513"/>
                    </a:lnTo>
                    <a:lnTo>
                      <a:pt x="279" y="548"/>
                    </a:lnTo>
                    <a:lnTo>
                      <a:pt x="285" y="586"/>
                    </a:lnTo>
                    <a:lnTo>
                      <a:pt x="292" y="623"/>
                    </a:lnTo>
                    <a:lnTo>
                      <a:pt x="297" y="662"/>
                    </a:lnTo>
                    <a:lnTo>
                      <a:pt x="302" y="698"/>
                    </a:lnTo>
                    <a:lnTo>
                      <a:pt x="307" y="735"/>
                    </a:lnTo>
                    <a:lnTo>
                      <a:pt x="312" y="767"/>
                    </a:lnTo>
                    <a:lnTo>
                      <a:pt x="315" y="795"/>
                    </a:lnTo>
                    <a:lnTo>
                      <a:pt x="319" y="820"/>
                    </a:lnTo>
                    <a:lnTo>
                      <a:pt x="320" y="838"/>
                    </a:lnTo>
                    <a:lnTo>
                      <a:pt x="323" y="850"/>
                    </a:lnTo>
                    <a:lnTo>
                      <a:pt x="323" y="854"/>
                    </a:lnTo>
                    <a:lnTo>
                      <a:pt x="273" y="952"/>
                    </a:lnTo>
                    <a:lnTo>
                      <a:pt x="182" y="879"/>
                    </a:lnTo>
                    <a:lnTo>
                      <a:pt x="178" y="860"/>
                    </a:lnTo>
                    <a:lnTo>
                      <a:pt x="171" y="798"/>
                    </a:lnTo>
                    <a:lnTo>
                      <a:pt x="165" y="709"/>
                    </a:lnTo>
                    <a:lnTo>
                      <a:pt x="162" y="668"/>
                    </a:lnTo>
                    <a:lnTo>
                      <a:pt x="158" y="630"/>
                    </a:lnTo>
                    <a:lnTo>
                      <a:pt x="156" y="596"/>
                    </a:lnTo>
                    <a:lnTo>
                      <a:pt x="152" y="565"/>
                    </a:lnTo>
                    <a:lnTo>
                      <a:pt x="149" y="540"/>
                    </a:lnTo>
                    <a:lnTo>
                      <a:pt x="147" y="521"/>
                    </a:lnTo>
                    <a:lnTo>
                      <a:pt x="145" y="509"/>
                    </a:lnTo>
                    <a:lnTo>
                      <a:pt x="145" y="504"/>
                    </a:lnTo>
                    <a:lnTo>
                      <a:pt x="141" y="483"/>
                    </a:lnTo>
                    <a:lnTo>
                      <a:pt x="137" y="461"/>
                    </a:lnTo>
                    <a:lnTo>
                      <a:pt x="132" y="439"/>
                    </a:lnTo>
                    <a:lnTo>
                      <a:pt x="127" y="420"/>
                    </a:lnTo>
                    <a:lnTo>
                      <a:pt x="122" y="402"/>
                    </a:lnTo>
                    <a:lnTo>
                      <a:pt x="118" y="389"/>
                    </a:lnTo>
                    <a:lnTo>
                      <a:pt x="115" y="380"/>
                    </a:lnTo>
                    <a:lnTo>
                      <a:pt x="115" y="376"/>
                    </a:lnTo>
                    <a:lnTo>
                      <a:pt x="86" y="288"/>
                    </a:lnTo>
                    <a:lnTo>
                      <a:pt x="58" y="209"/>
                    </a:lnTo>
                    <a:lnTo>
                      <a:pt x="52" y="190"/>
                    </a:lnTo>
                    <a:lnTo>
                      <a:pt x="48" y="169"/>
                    </a:lnTo>
                    <a:lnTo>
                      <a:pt x="47" y="148"/>
                    </a:lnTo>
                    <a:lnTo>
                      <a:pt x="46" y="129"/>
                    </a:lnTo>
                    <a:lnTo>
                      <a:pt x="47" y="111"/>
                    </a:lnTo>
                    <a:lnTo>
                      <a:pt x="48" y="96"/>
                    </a:lnTo>
                    <a:lnTo>
                      <a:pt x="48" y="87"/>
                    </a:lnTo>
                    <a:lnTo>
                      <a:pt x="49" y="83"/>
                    </a:lnTo>
                    <a:lnTo>
                      <a:pt x="38" y="73"/>
                    </a:lnTo>
                    <a:lnTo>
                      <a:pt x="26" y="63"/>
                    </a:lnTo>
                    <a:lnTo>
                      <a:pt x="16" y="52"/>
                    </a:lnTo>
                    <a:lnTo>
                      <a:pt x="8" y="45"/>
                    </a:lnTo>
                    <a:lnTo>
                      <a:pt x="2" y="39"/>
                    </a:lnTo>
                    <a:lnTo>
                      <a:pt x="0" y="37"/>
                    </a:lnTo>
                    <a:lnTo>
                      <a:pt x="9" y="24"/>
                    </a:lnTo>
                    <a:lnTo>
                      <a:pt x="17" y="13"/>
                    </a:lnTo>
                    <a:lnTo>
                      <a:pt x="21" y="10"/>
                    </a:lnTo>
                    <a:lnTo>
                      <a:pt x="24" y="7"/>
                    </a:lnTo>
                    <a:lnTo>
                      <a:pt x="40" y="8"/>
                    </a:lnTo>
                    <a:lnTo>
                      <a:pt x="53" y="7"/>
                    </a:lnTo>
                    <a:lnTo>
                      <a:pt x="61" y="6"/>
                    </a:lnTo>
                    <a:lnTo>
                      <a:pt x="66" y="3"/>
                    </a:lnTo>
                    <a:lnTo>
                      <a:pt x="69" y="2"/>
                    </a:ln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25" name="Group 24">
              <a:extLst>
                <a:ext uri="{FF2B5EF4-FFF2-40B4-BE49-F238E27FC236}">
                  <a16:creationId xmlns="" xmlns:a16="http://schemas.microsoft.com/office/drawing/2014/main" id="{BD8036DE-75DC-4B2B-AD68-082DB802B2D3}"/>
                </a:ext>
              </a:extLst>
            </p:cNvPr>
            <p:cNvGrpSpPr/>
            <p:nvPr/>
          </p:nvGrpSpPr>
          <p:grpSpPr>
            <a:xfrm>
              <a:off x="911314" y="1822937"/>
              <a:ext cx="2306669" cy="1009826"/>
              <a:chOff x="911314" y="1822937"/>
              <a:chExt cx="2306669" cy="1009826"/>
            </a:xfrm>
            <a:grpFill/>
          </p:grpSpPr>
          <p:sp>
            <p:nvSpPr>
              <p:cNvPr id="26" name="Freeform 46">
                <a:extLst>
                  <a:ext uri="{FF2B5EF4-FFF2-40B4-BE49-F238E27FC236}">
                    <a16:creationId xmlns="" xmlns:a16="http://schemas.microsoft.com/office/drawing/2014/main" id="{91990A7D-B122-4A01-A332-808BD5557636}"/>
                  </a:ext>
                </a:extLst>
              </p:cNvPr>
              <p:cNvSpPr>
                <a:spLocks/>
              </p:cNvSpPr>
              <p:nvPr/>
            </p:nvSpPr>
            <p:spPr bwMode="auto">
              <a:xfrm>
                <a:off x="911314" y="2573932"/>
                <a:ext cx="184880" cy="258831"/>
              </a:xfrm>
              <a:custGeom>
                <a:avLst/>
                <a:gdLst>
                  <a:gd name="T0" fmla="*/ 115 w 149"/>
                  <a:gd name="T1" fmla="*/ 0 h 209"/>
                  <a:gd name="T2" fmla="*/ 128 w 149"/>
                  <a:gd name="T3" fmla="*/ 19 h 209"/>
                  <a:gd name="T4" fmla="*/ 137 w 149"/>
                  <a:gd name="T5" fmla="*/ 39 h 209"/>
                  <a:gd name="T6" fmla="*/ 142 w 149"/>
                  <a:gd name="T7" fmla="*/ 55 h 209"/>
                  <a:gd name="T8" fmla="*/ 146 w 149"/>
                  <a:gd name="T9" fmla="*/ 70 h 209"/>
                  <a:gd name="T10" fmla="*/ 147 w 149"/>
                  <a:gd name="T11" fmla="*/ 79 h 209"/>
                  <a:gd name="T12" fmla="*/ 149 w 149"/>
                  <a:gd name="T13" fmla="*/ 83 h 209"/>
                  <a:gd name="T14" fmla="*/ 146 w 149"/>
                  <a:gd name="T15" fmla="*/ 99 h 209"/>
                  <a:gd name="T16" fmla="*/ 142 w 149"/>
                  <a:gd name="T17" fmla="*/ 117 h 209"/>
                  <a:gd name="T18" fmla="*/ 138 w 149"/>
                  <a:gd name="T19" fmla="*/ 133 h 209"/>
                  <a:gd name="T20" fmla="*/ 133 w 149"/>
                  <a:gd name="T21" fmla="*/ 146 h 209"/>
                  <a:gd name="T22" fmla="*/ 131 w 149"/>
                  <a:gd name="T23" fmla="*/ 155 h 209"/>
                  <a:gd name="T24" fmla="*/ 129 w 149"/>
                  <a:gd name="T25" fmla="*/ 158 h 209"/>
                  <a:gd name="T26" fmla="*/ 118 w 149"/>
                  <a:gd name="T27" fmla="*/ 178 h 209"/>
                  <a:gd name="T28" fmla="*/ 107 w 149"/>
                  <a:gd name="T29" fmla="*/ 193 h 209"/>
                  <a:gd name="T30" fmla="*/ 97 w 149"/>
                  <a:gd name="T31" fmla="*/ 202 h 209"/>
                  <a:gd name="T32" fmla="*/ 88 w 149"/>
                  <a:gd name="T33" fmla="*/ 207 h 209"/>
                  <a:gd name="T34" fmla="*/ 79 w 149"/>
                  <a:gd name="T35" fmla="*/ 209 h 209"/>
                  <a:gd name="T36" fmla="*/ 72 w 149"/>
                  <a:gd name="T37" fmla="*/ 209 h 209"/>
                  <a:gd name="T38" fmla="*/ 67 w 149"/>
                  <a:gd name="T39" fmla="*/ 208 h 209"/>
                  <a:gd name="T40" fmla="*/ 66 w 149"/>
                  <a:gd name="T41" fmla="*/ 207 h 209"/>
                  <a:gd name="T42" fmla="*/ 42 w 149"/>
                  <a:gd name="T43" fmla="*/ 185 h 209"/>
                  <a:gd name="T44" fmla="*/ 26 w 149"/>
                  <a:gd name="T45" fmla="*/ 163 h 209"/>
                  <a:gd name="T46" fmla="*/ 14 w 149"/>
                  <a:gd name="T47" fmla="*/ 139 h 209"/>
                  <a:gd name="T48" fmla="*/ 8 w 149"/>
                  <a:gd name="T49" fmla="*/ 119 h 209"/>
                  <a:gd name="T50" fmla="*/ 4 w 149"/>
                  <a:gd name="T51" fmla="*/ 101 h 209"/>
                  <a:gd name="T52" fmla="*/ 4 w 149"/>
                  <a:gd name="T53" fmla="*/ 85 h 209"/>
                  <a:gd name="T54" fmla="*/ 4 w 149"/>
                  <a:gd name="T55" fmla="*/ 76 h 209"/>
                  <a:gd name="T56" fmla="*/ 4 w 149"/>
                  <a:gd name="T57" fmla="*/ 72 h 209"/>
                  <a:gd name="T58" fmla="*/ 0 w 149"/>
                  <a:gd name="T59" fmla="*/ 6 h 209"/>
                  <a:gd name="T60" fmla="*/ 6 w 149"/>
                  <a:gd name="T61" fmla="*/ 32 h 209"/>
                  <a:gd name="T62" fmla="*/ 13 w 149"/>
                  <a:gd name="T63" fmla="*/ 50 h 209"/>
                  <a:gd name="T64" fmla="*/ 19 w 149"/>
                  <a:gd name="T65" fmla="*/ 63 h 209"/>
                  <a:gd name="T66" fmla="*/ 26 w 149"/>
                  <a:gd name="T67" fmla="*/ 70 h 209"/>
                  <a:gd name="T68" fmla="*/ 31 w 149"/>
                  <a:gd name="T69" fmla="*/ 73 h 209"/>
                  <a:gd name="T70" fmla="*/ 35 w 149"/>
                  <a:gd name="T71" fmla="*/ 76 h 209"/>
                  <a:gd name="T72" fmla="*/ 36 w 149"/>
                  <a:gd name="T73" fmla="*/ 76 h 209"/>
                  <a:gd name="T74" fmla="*/ 36 w 149"/>
                  <a:gd name="T75" fmla="*/ 85 h 209"/>
                  <a:gd name="T76" fmla="*/ 42 w 149"/>
                  <a:gd name="T77" fmla="*/ 88 h 209"/>
                  <a:gd name="T78" fmla="*/ 52 w 149"/>
                  <a:gd name="T79" fmla="*/ 89 h 209"/>
                  <a:gd name="T80" fmla="*/ 62 w 149"/>
                  <a:gd name="T81" fmla="*/ 89 h 209"/>
                  <a:gd name="T82" fmla="*/ 70 w 149"/>
                  <a:gd name="T83" fmla="*/ 89 h 209"/>
                  <a:gd name="T84" fmla="*/ 72 w 149"/>
                  <a:gd name="T85" fmla="*/ 89 h 209"/>
                  <a:gd name="T86" fmla="*/ 88 w 149"/>
                  <a:gd name="T87" fmla="*/ 86 h 209"/>
                  <a:gd name="T88" fmla="*/ 98 w 149"/>
                  <a:gd name="T89" fmla="*/ 80 h 209"/>
                  <a:gd name="T90" fmla="*/ 107 w 149"/>
                  <a:gd name="T91" fmla="*/ 70 h 209"/>
                  <a:gd name="T92" fmla="*/ 112 w 149"/>
                  <a:gd name="T93" fmla="*/ 57 h 209"/>
                  <a:gd name="T94" fmla="*/ 115 w 149"/>
                  <a:gd name="T95" fmla="*/ 44 h 209"/>
                  <a:gd name="T96" fmla="*/ 116 w 149"/>
                  <a:gd name="T97" fmla="*/ 31 h 209"/>
                  <a:gd name="T98" fmla="*/ 116 w 149"/>
                  <a:gd name="T99" fmla="*/ 19 h 209"/>
                  <a:gd name="T100" fmla="*/ 116 w 149"/>
                  <a:gd name="T101" fmla="*/ 9 h 209"/>
                  <a:gd name="T102" fmla="*/ 116 w 149"/>
                  <a:gd name="T103" fmla="*/ 2 h 209"/>
                  <a:gd name="T104" fmla="*/ 115 w 149"/>
                  <a:gd name="T10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209">
                    <a:moveTo>
                      <a:pt x="115" y="0"/>
                    </a:moveTo>
                    <a:lnTo>
                      <a:pt x="128" y="19"/>
                    </a:lnTo>
                    <a:lnTo>
                      <a:pt x="137" y="39"/>
                    </a:lnTo>
                    <a:lnTo>
                      <a:pt x="142" y="55"/>
                    </a:lnTo>
                    <a:lnTo>
                      <a:pt x="146" y="70"/>
                    </a:lnTo>
                    <a:lnTo>
                      <a:pt x="147" y="79"/>
                    </a:lnTo>
                    <a:lnTo>
                      <a:pt x="149" y="83"/>
                    </a:lnTo>
                    <a:lnTo>
                      <a:pt x="146" y="99"/>
                    </a:lnTo>
                    <a:lnTo>
                      <a:pt x="142" y="117"/>
                    </a:lnTo>
                    <a:lnTo>
                      <a:pt x="138" y="133"/>
                    </a:lnTo>
                    <a:lnTo>
                      <a:pt x="133" y="146"/>
                    </a:lnTo>
                    <a:lnTo>
                      <a:pt x="131" y="155"/>
                    </a:lnTo>
                    <a:lnTo>
                      <a:pt x="129" y="158"/>
                    </a:lnTo>
                    <a:lnTo>
                      <a:pt x="118" y="178"/>
                    </a:lnTo>
                    <a:lnTo>
                      <a:pt x="107" y="193"/>
                    </a:lnTo>
                    <a:lnTo>
                      <a:pt x="97" y="202"/>
                    </a:lnTo>
                    <a:lnTo>
                      <a:pt x="88" y="207"/>
                    </a:lnTo>
                    <a:lnTo>
                      <a:pt x="79" y="209"/>
                    </a:lnTo>
                    <a:lnTo>
                      <a:pt x="72" y="209"/>
                    </a:lnTo>
                    <a:lnTo>
                      <a:pt x="67" y="208"/>
                    </a:lnTo>
                    <a:lnTo>
                      <a:pt x="66" y="207"/>
                    </a:lnTo>
                    <a:lnTo>
                      <a:pt x="42" y="185"/>
                    </a:lnTo>
                    <a:lnTo>
                      <a:pt x="26" y="163"/>
                    </a:lnTo>
                    <a:lnTo>
                      <a:pt x="14" y="139"/>
                    </a:lnTo>
                    <a:lnTo>
                      <a:pt x="8" y="119"/>
                    </a:lnTo>
                    <a:lnTo>
                      <a:pt x="4" y="101"/>
                    </a:lnTo>
                    <a:lnTo>
                      <a:pt x="4" y="85"/>
                    </a:lnTo>
                    <a:lnTo>
                      <a:pt x="4" y="76"/>
                    </a:lnTo>
                    <a:lnTo>
                      <a:pt x="4" y="72"/>
                    </a:lnTo>
                    <a:lnTo>
                      <a:pt x="0" y="6"/>
                    </a:lnTo>
                    <a:lnTo>
                      <a:pt x="6" y="32"/>
                    </a:lnTo>
                    <a:lnTo>
                      <a:pt x="13" y="50"/>
                    </a:lnTo>
                    <a:lnTo>
                      <a:pt x="19" y="63"/>
                    </a:lnTo>
                    <a:lnTo>
                      <a:pt x="26" y="70"/>
                    </a:lnTo>
                    <a:lnTo>
                      <a:pt x="31" y="73"/>
                    </a:lnTo>
                    <a:lnTo>
                      <a:pt x="35" y="76"/>
                    </a:lnTo>
                    <a:lnTo>
                      <a:pt x="36" y="76"/>
                    </a:lnTo>
                    <a:lnTo>
                      <a:pt x="36" y="85"/>
                    </a:lnTo>
                    <a:lnTo>
                      <a:pt x="42" y="88"/>
                    </a:lnTo>
                    <a:lnTo>
                      <a:pt x="52" y="89"/>
                    </a:lnTo>
                    <a:lnTo>
                      <a:pt x="62" y="89"/>
                    </a:lnTo>
                    <a:lnTo>
                      <a:pt x="70" y="89"/>
                    </a:lnTo>
                    <a:lnTo>
                      <a:pt x="72" y="89"/>
                    </a:lnTo>
                    <a:lnTo>
                      <a:pt x="88" y="86"/>
                    </a:lnTo>
                    <a:lnTo>
                      <a:pt x="98" y="80"/>
                    </a:lnTo>
                    <a:lnTo>
                      <a:pt x="107" y="70"/>
                    </a:lnTo>
                    <a:lnTo>
                      <a:pt x="112" y="57"/>
                    </a:lnTo>
                    <a:lnTo>
                      <a:pt x="115" y="44"/>
                    </a:lnTo>
                    <a:lnTo>
                      <a:pt x="116" y="31"/>
                    </a:lnTo>
                    <a:lnTo>
                      <a:pt x="116" y="19"/>
                    </a:lnTo>
                    <a:lnTo>
                      <a:pt x="116" y="9"/>
                    </a:lnTo>
                    <a:lnTo>
                      <a:pt x="116" y="2"/>
                    </a:lnTo>
                    <a:lnTo>
                      <a:pt x="11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27" name="Freeform 55">
                <a:extLst>
                  <a:ext uri="{FF2B5EF4-FFF2-40B4-BE49-F238E27FC236}">
                    <a16:creationId xmlns="" xmlns:a16="http://schemas.microsoft.com/office/drawing/2014/main" id="{C3E48C79-3539-4D94-95DB-A5CB61946BA6}"/>
                  </a:ext>
                </a:extLst>
              </p:cNvPr>
              <p:cNvSpPr>
                <a:spLocks/>
              </p:cNvSpPr>
              <p:nvPr/>
            </p:nvSpPr>
            <p:spPr bwMode="auto">
              <a:xfrm>
                <a:off x="3014447" y="1822937"/>
                <a:ext cx="203536" cy="186807"/>
              </a:xfrm>
              <a:custGeom>
                <a:avLst/>
                <a:gdLst>
                  <a:gd name="T0" fmla="*/ 11 w 145"/>
                  <a:gd name="T1" fmla="*/ 0 h 134"/>
                  <a:gd name="T2" fmla="*/ 30 w 145"/>
                  <a:gd name="T3" fmla="*/ 14 h 134"/>
                  <a:gd name="T4" fmla="*/ 51 w 145"/>
                  <a:gd name="T5" fmla="*/ 24 h 134"/>
                  <a:gd name="T6" fmla="*/ 71 w 145"/>
                  <a:gd name="T7" fmla="*/ 29 h 134"/>
                  <a:gd name="T8" fmla="*/ 92 w 145"/>
                  <a:gd name="T9" fmla="*/ 32 h 134"/>
                  <a:gd name="T10" fmla="*/ 110 w 145"/>
                  <a:gd name="T11" fmla="*/ 32 h 134"/>
                  <a:gd name="T12" fmla="*/ 126 w 145"/>
                  <a:gd name="T13" fmla="*/ 31 h 134"/>
                  <a:gd name="T14" fmla="*/ 135 w 145"/>
                  <a:gd name="T15" fmla="*/ 29 h 134"/>
                  <a:gd name="T16" fmla="*/ 139 w 145"/>
                  <a:gd name="T17" fmla="*/ 29 h 134"/>
                  <a:gd name="T18" fmla="*/ 138 w 145"/>
                  <a:gd name="T19" fmla="*/ 58 h 134"/>
                  <a:gd name="T20" fmla="*/ 139 w 145"/>
                  <a:gd name="T21" fmla="*/ 82 h 134"/>
                  <a:gd name="T22" fmla="*/ 141 w 145"/>
                  <a:gd name="T23" fmla="*/ 104 h 134"/>
                  <a:gd name="T24" fmla="*/ 143 w 145"/>
                  <a:gd name="T25" fmla="*/ 120 h 134"/>
                  <a:gd name="T26" fmla="*/ 145 w 145"/>
                  <a:gd name="T27" fmla="*/ 130 h 134"/>
                  <a:gd name="T28" fmla="*/ 145 w 145"/>
                  <a:gd name="T29" fmla="*/ 134 h 134"/>
                  <a:gd name="T30" fmla="*/ 106 w 145"/>
                  <a:gd name="T31" fmla="*/ 125 h 134"/>
                  <a:gd name="T32" fmla="*/ 75 w 145"/>
                  <a:gd name="T33" fmla="*/ 115 h 134"/>
                  <a:gd name="T34" fmla="*/ 51 w 145"/>
                  <a:gd name="T35" fmla="*/ 103 h 134"/>
                  <a:gd name="T36" fmla="*/ 33 w 145"/>
                  <a:gd name="T37" fmla="*/ 91 h 134"/>
                  <a:gd name="T38" fmla="*/ 20 w 145"/>
                  <a:gd name="T39" fmla="*/ 81 h 134"/>
                  <a:gd name="T40" fmla="*/ 11 w 145"/>
                  <a:gd name="T41" fmla="*/ 72 h 134"/>
                  <a:gd name="T42" fmla="*/ 4 w 145"/>
                  <a:gd name="T43" fmla="*/ 66 h 134"/>
                  <a:gd name="T44" fmla="*/ 2 w 145"/>
                  <a:gd name="T45" fmla="*/ 60 h 134"/>
                  <a:gd name="T46" fmla="*/ 0 w 145"/>
                  <a:gd name="T47" fmla="*/ 58 h 134"/>
                  <a:gd name="T48" fmla="*/ 11 w 145"/>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34">
                    <a:moveTo>
                      <a:pt x="11" y="0"/>
                    </a:moveTo>
                    <a:lnTo>
                      <a:pt x="30" y="14"/>
                    </a:lnTo>
                    <a:lnTo>
                      <a:pt x="51" y="24"/>
                    </a:lnTo>
                    <a:lnTo>
                      <a:pt x="71" y="29"/>
                    </a:lnTo>
                    <a:lnTo>
                      <a:pt x="92" y="32"/>
                    </a:lnTo>
                    <a:lnTo>
                      <a:pt x="110" y="32"/>
                    </a:lnTo>
                    <a:lnTo>
                      <a:pt x="126" y="31"/>
                    </a:lnTo>
                    <a:lnTo>
                      <a:pt x="135" y="29"/>
                    </a:lnTo>
                    <a:lnTo>
                      <a:pt x="139" y="29"/>
                    </a:lnTo>
                    <a:lnTo>
                      <a:pt x="138" y="58"/>
                    </a:lnTo>
                    <a:lnTo>
                      <a:pt x="139" y="82"/>
                    </a:lnTo>
                    <a:lnTo>
                      <a:pt x="141" y="104"/>
                    </a:lnTo>
                    <a:lnTo>
                      <a:pt x="143" y="120"/>
                    </a:lnTo>
                    <a:lnTo>
                      <a:pt x="145" y="130"/>
                    </a:lnTo>
                    <a:lnTo>
                      <a:pt x="145" y="134"/>
                    </a:lnTo>
                    <a:lnTo>
                      <a:pt x="106" y="125"/>
                    </a:lnTo>
                    <a:lnTo>
                      <a:pt x="75" y="115"/>
                    </a:lnTo>
                    <a:lnTo>
                      <a:pt x="51" y="103"/>
                    </a:lnTo>
                    <a:lnTo>
                      <a:pt x="33" y="91"/>
                    </a:lnTo>
                    <a:lnTo>
                      <a:pt x="20" y="81"/>
                    </a:lnTo>
                    <a:lnTo>
                      <a:pt x="11" y="72"/>
                    </a:lnTo>
                    <a:lnTo>
                      <a:pt x="4" y="66"/>
                    </a:lnTo>
                    <a:lnTo>
                      <a:pt x="2" y="60"/>
                    </a:lnTo>
                    <a:lnTo>
                      <a:pt x="0" y="58"/>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grpSp>
        <p:nvGrpSpPr>
          <p:cNvPr id="31" name="Group 35">
            <a:extLst>
              <a:ext uri="{FF2B5EF4-FFF2-40B4-BE49-F238E27FC236}">
                <a16:creationId xmlns="" xmlns:a16="http://schemas.microsoft.com/office/drawing/2014/main" id="{ADD06DFB-4DAC-4DAB-B334-98DC59DB9FB9}"/>
              </a:ext>
            </a:extLst>
          </p:cNvPr>
          <p:cNvGrpSpPr/>
          <p:nvPr/>
        </p:nvGrpSpPr>
        <p:grpSpPr>
          <a:xfrm flipH="1">
            <a:off x="6049081" y="1763519"/>
            <a:ext cx="1145998" cy="2073019"/>
            <a:chOff x="851030" y="1340768"/>
            <a:chExt cx="2426195" cy="5081516"/>
          </a:xfrm>
          <a:solidFill>
            <a:schemeClr val="accent1"/>
          </a:solidFill>
        </p:grpSpPr>
        <p:grpSp>
          <p:nvGrpSpPr>
            <p:cNvPr id="32" name="Group 31">
              <a:extLst>
                <a:ext uri="{FF2B5EF4-FFF2-40B4-BE49-F238E27FC236}">
                  <a16:creationId xmlns="" xmlns:a16="http://schemas.microsoft.com/office/drawing/2014/main" id="{6C29F37B-AE62-4632-A603-FA3806AF225D}"/>
                </a:ext>
              </a:extLst>
            </p:cNvPr>
            <p:cNvGrpSpPr/>
            <p:nvPr/>
          </p:nvGrpSpPr>
          <p:grpSpPr>
            <a:xfrm>
              <a:off x="851030" y="1340768"/>
              <a:ext cx="2426195" cy="5081516"/>
              <a:chOff x="3009901" y="1512649"/>
              <a:chExt cx="2426195" cy="5081516"/>
            </a:xfrm>
            <a:grpFill/>
          </p:grpSpPr>
          <p:sp>
            <p:nvSpPr>
              <p:cNvPr id="36" name="Freeform 9">
                <a:extLst>
                  <a:ext uri="{FF2B5EF4-FFF2-40B4-BE49-F238E27FC236}">
                    <a16:creationId xmlns="" xmlns:a16="http://schemas.microsoft.com/office/drawing/2014/main" id="{5225B00E-090A-430F-8EC4-9C1CE7452051}"/>
                  </a:ext>
                </a:extLst>
              </p:cNvPr>
              <p:cNvSpPr>
                <a:spLocks/>
              </p:cNvSpPr>
              <p:nvPr/>
            </p:nvSpPr>
            <p:spPr bwMode="auto">
              <a:xfrm>
                <a:off x="3009901" y="1671638"/>
                <a:ext cx="2426195" cy="4922527"/>
              </a:xfrm>
              <a:custGeom>
                <a:avLst/>
                <a:gdLst>
                  <a:gd name="T0" fmla="*/ 1787 w 1867"/>
                  <a:gd name="T1" fmla="*/ 46 h 3789"/>
                  <a:gd name="T2" fmla="*/ 1799 w 1867"/>
                  <a:gd name="T3" fmla="*/ 220 h 3789"/>
                  <a:gd name="T4" fmla="*/ 1827 w 1867"/>
                  <a:gd name="T5" fmla="*/ 371 h 3789"/>
                  <a:gd name="T6" fmla="*/ 1796 w 1867"/>
                  <a:gd name="T7" fmla="*/ 616 h 3789"/>
                  <a:gd name="T8" fmla="*/ 1687 w 1867"/>
                  <a:gd name="T9" fmla="*/ 819 h 3789"/>
                  <a:gd name="T10" fmla="*/ 1281 w 1867"/>
                  <a:gd name="T11" fmla="*/ 859 h 3789"/>
                  <a:gd name="T12" fmla="*/ 1365 w 1867"/>
                  <a:gd name="T13" fmla="*/ 1428 h 3789"/>
                  <a:gd name="T14" fmla="*/ 1428 w 1867"/>
                  <a:gd name="T15" fmla="*/ 1718 h 3789"/>
                  <a:gd name="T16" fmla="*/ 1310 w 1867"/>
                  <a:gd name="T17" fmla="*/ 1679 h 3789"/>
                  <a:gd name="T18" fmla="*/ 1227 w 1867"/>
                  <a:gd name="T19" fmla="*/ 1948 h 3789"/>
                  <a:gd name="T20" fmla="*/ 1199 w 1867"/>
                  <a:gd name="T21" fmla="*/ 2111 h 3789"/>
                  <a:gd name="T22" fmla="*/ 1152 w 1867"/>
                  <a:gd name="T23" fmla="*/ 2430 h 3789"/>
                  <a:gd name="T24" fmla="*/ 1095 w 1867"/>
                  <a:gd name="T25" fmla="*/ 3030 h 3789"/>
                  <a:gd name="T26" fmla="*/ 1120 w 1867"/>
                  <a:gd name="T27" fmla="*/ 3266 h 3789"/>
                  <a:gd name="T28" fmla="*/ 1207 w 1867"/>
                  <a:gd name="T29" fmla="*/ 3412 h 3789"/>
                  <a:gd name="T30" fmla="*/ 1371 w 1867"/>
                  <a:gd name="T31" fmla="*/ 3529 h 3789"/>
                  <a:gd name="T32" fmla="*/ 1274 w 1867"/>
                  <a:gd name="T33" fmla="*/ 3622 h 3789"/>
                  <a:gd name="T34" fmla="*/ 979 w 1867"/>
                  <a:gd name="T35" fmla="*/ 3503 h 3789"/>
                  <a:gd name="T36" fmla="*/ 856 w 1867"/>
                  <a:gd name="T37" fmla="*/ 3412 h 3789"/>
                  <a:gd name="T38" fmla="*/ 847 w 1867"/>
                  <a:gd name="T39" fmla="*/ 3221 h 3789"/>
                  <a:gd name="T40" fmla="*/ 860 w 1867"/>
                  <a:gd name="T41" fmla="*/ 3025 h 3789"/>
                  <a:gd name="T42" fmla="*/ 869 w 1867"/>
                  <a:gd name="T43" fmla="*/ 2597 h 3789"/>
                  <a:gd name="T44" fmla="*/ 871 w 1867"/>
                  <a:gd name="T45" fmla="*/ 2204 h 3789"/>
                  <a:gd name="T46" fmla="*/ 816 w 1867"/>
                  <a:gd name="T47" fmla="*/ 2256 h 3789"/>
                  <a:gd name="T48" fmla="*/ 672 w 1867"/>
                  <a:gd name="T49" fmla="*/ 2624 h 3789"/>
                  <a:gd name="T50" fmla="*/ 636 w 1867"/>
                  <a:gd name="T51" fmla="*/ 2709 h 3789"/>
                  <a:gd name="T52" fmla="*/ 580 w 1867"/>
                  <a:gd name="T53" fmla="*/ 2944 h 3789"/>
                  <a:gd name="T54" fmla="*/ 549 w 1867"/>
                  <a:gd name="T55" fmla="*/ 3219 h 3789"/>
                  <a:gd name="T56" fmla="*/ 560 w 1867"/>
                  <a:gd name="T57" fmla="*/ 3480 h 3789"/>
                  <a:gd name="T58" fmla="*/ 563 w 1867"/>
                  <a:gd name="T59" fmla="*/ 3786 h 3789"/>
                  <a:gd name="T60" fmla="*/ 343 w 1867"/>
                  <a:gd name="T61" fmla="*/ 3605 h 3789"/>
                  <a:gd name="T62" fmla="*/ 322 w 1867"/>
                  <a:gd name="T63" fmla="*/ 3392 h 3789"/>
                  <a:gd name="T64" fmla="*/ 422 w 1867"/>
                  <a:gd name="T65" fmla="*/ 2492 h 3789"/>
                  <a:gd name="T66" fmla="*/ 483 w 1867"/>
                  <a:gd name="T67" fmla="*/ 1917 h 3789"/>
                  <a:gd name="T68" fmla="*/ 479 w 1867"/>
                  <a:gd name="T69" fmla="*/ 1887 h 3789"/>
                  <a:gd name="T70" fmla="*/ 454 w 1867"/>
                  <a:gd name="T71" fmla="*/ 1443 h 3789"/>
                  <a:gd name="T72" fmla="*/ 432 w 1867"/>
                  <a:gd name="T73" fmla="*/ 1057 h 3789"/>
                  <a:gd name="T74" fmla="*/ 391 w 1867"/>
                  <a:gd name="T75" fmla="*/ 1184 h 3789"/>
                  <a:gd name="T76" fmla="*/ 223 w 1867"/>
                  <a:gd name="T77" fmla="*/ 1285 h 3789"/>
                  <a:gd name="T78" fmla="*/ 89 w 1867"/>
                  <a:gd name="T79" fmla="*/ 1149 h 3789"/>
                  <a:gd name="T80" fmla="*/ 44 w 1867"/>
                  <a:gd name="T81" fmla="*/ 832 h 3789"/>
                  <a:gd name="T82" fmla="*/ 77 w 1867"/>
                  <a:gd name="T83" fmla="*/ 584 h 3789"/>
                  <a:gd name="T84" fmla="*/ 203 w 1867"/>
                  <a:gd name="T85" fmla="*/ 642 h 3789"/>
                  <a:gd name="T86" fmla="*/ 171 w 1867"/>
                  <a:gd name="T87" fmla="*/ 782 h 3789"/>
                  <a:gd name="T88" fmla="*/ 211 w 1867"/>
                  <a:gd name="T89" fmla="*/ 879 h 3789"/>
                  <a:gd name="T90" fmla="*/ 248 w 1867"/>
                  <a:gd name="T91" fmla="*/ 709 h 3789"/>
                  <a:gd name="T92" fmla="*/ 273 w 1867"/>
                  <a:gd name="T93" fmla="*/ 611 h 3789"/>
                  <a:gd name="T94" fmla="*/ 504 w 1867"/>
                  <a:gd name="T95" fmla="*/ 505 h 3789"/>
                  <a:gd name="T96" fmla="*/ 615 w 1867"/>
                  <a:gd name="T97" fmla="*/ 462 h 3789"/>
                  <a:gd name="T98" fmla="*/ 788 w 1867"/>
                  <a:gd name="T99" fmla="*/ 963 h 3789"/>
                  <a:gd name="T100" fmla="*/ 962 w 1867"/>
                  <a:gd name="T101" fmla="*/ 1459 h 3789"/>
                  <a:gd name="T102" fmla="*/ 1113 w 1867"/>
                  <a:gd name="T103" fmla="*/ 1442 h 3789"/>
                  <a:gd name="T104" fmla="*/ 1143 w 1867"/>
                  <a:gd name="T105" fmla="*/ 1153 h 3789"/>
                  <a:gd name="T106" fmla="*/ 886 w 1867"/>
                  <a:gd name="T107" fmla="*/ 428 h 3789"/>
                  <a:gd name="T108" fmla="*/ 1059 w 1867"/>
                  <a:gd name="T109" fmla="*/ 485 h 3789"/>
                  <a:gd name="T110" fmla="*/ 1217 w 1867"/>
                  <a:gd name="T111" fmla="*/ 546 h 3789"/>
                  <a:gd name="T112" fmla="*/ 1314 w 1867"/>
                  <a:gd name="T113" fmla="*/ 597 h 3789"/>
                  <a:gd name="T114" fmla="*/ 1501 w 1867"/>
                  <a:gd name="T115" fmla="*/ 624 h 3789"/>
                  <a:gd name="T116" fmla="*/ 1595 w 1867"/>
                  <a:gd name="T117" fmla="*/ 560 h 3789"/>
                  <a:gd name="T118" fmla="*/ 1647 w 1867"/>
                  <a:gd name="T119" fmla="*/ 373 h 3789"/>
                  <a:gd name="T120" fmla="*/ 1681 w 1867"/>
                  <a:gd name="T121" fmla="*/ 239 h 3789"/>
                  <a:gd name="T122" fmla="*/ 1613 w 1867"/>
                  <a:gd name="T123" fmla="*/ 23 h 3789"/>
                  <a:gd name="connsiteX0" fmla="*/ 8779 w 10000"/>
                  <a:gd name="connsiteY0" fmla="*/ 0 h 10000"/>
                  <a:gd name="connsiteX1" fmla="*/ 8875 w 10000"/>
                  <a:gd name="connsiteY1" fmla="*/ 0 h 10000"/>
                  <a:gd name="connsiteX2" fmla="*/ 8993 w 10000"/>
                  <a:gd name="connsiteY2" fmla="*/ 3 h 10000"/>
                  <a:gd name="connsiteX3" fmla="*/ 9111 w 10000"/>
                  <a:gd name="connsiteY3" fmla="*/ 11 h 10000"/>
                  <a:gd name="connsiteX4" fmla="*/ 9239 w 10000"/>
                  <a:gd name="connsiteY4" fmla="*/ 24 h 10000"/>
                  <a:gd name="connsiteX5" fmla="*/ 9347 w 10000"/>
                  <a:gd name="connsiteY5" fmla="*/ 37 h 10000"/>
                  <a:gd name="connsiteX6" fmla="*/ 9448 w 10000"/>
                  <a:gd name="connsiteY6" fmla="*/ 58 h 10000"/>
                  <a:gd name="connsiteX7" fmla="*/ 9513 w 10000"/>
                  <a:gd name="connsiteY7" fmla="*/ 79 h 10000"/>
                  <a:gd name="connsiteX8" fmla="*/ 9555 w 10000"/>
                  <a:gd name="connsiteY8" fmla="*/ 106 h 10000"/>
                  <a:gd name="connsiteX9" fmla="*/ 9572 w 10000"/>
                  <a:gd name="connsiteY9" fmla="*/ 121 h 10000"/>
                  <a:gd name="connsiteX10" fmla="*/ 9577 w 10000"/>
                  <a:gd name="connsiteY10" fmla="*/ 156 h 10000"/>
                  <a:gd name="connsiteX11" fmla="*/ 9593 w 10000"/>
                  <a:gd name="connsiteY11" fmla="*/ 201 h 10000"/>
                  <a:gd name="connsiteX12" fmla="*/ 9604 w 10000"/>
                  <a:gd name="connsiteY12" fmla="*/ 248 h 10000"/>
                  <a:gd name="connsiteX13" fmla="*/ 9620 w 10000"/>
                  <a:gd name="connsiteY13" fmla="*/ 304 h 10000"/>
                  <a:gd name="connsiteX14" fmla="*/ 9625 w 10000"/>
                  <a:gd name="connsiteY14" fmla="*/ 351 h 10000"/>
                  <a:gd name="connsiteX15" fmla="*/ 9636 w 10000"/>
                  <a:gd name="connsiteY15" fmla="*/ 396 h 10000"/>
                  <a:gd name="connsiteX16" fmla="*/ 9636 w 10000"/>
                  <a:gd name="connsiteY16" fmla="*/ 428 h 10000"/>
                  <a:gd name="connsiteX17" fmla="*/ 9598 w 10000"/>
                  <a:gd name="connsiteY17" fmla="*/ 499 h 10000"/>
                  <a:gd name="connsiteX18" fmla="*/ 9614 w 10000"/>
                  <a:gd name="connsiteY18" fmla="*/ 533 h 10000"/>
                  <a:gd name="connsiteX19" fmla="*/ 9636 w 10000"/>
                  <a:gd name="connsiteY19" fmla="*/ 581 h 10000"/>
                  <a:gd name="connsiteX20" fmla="*/ 9663 w 10000"/>
                  <a:gd name="connsiteY20" fmla="*/ 628 h 10000"/>
                  <a:gd name="connsiteX21" fmla="*/ 9684 w 10000"/>
                  <a:gd name="connsiteY21" fmla="*/ 670 h 10000"/>
                  <a:gd name="connsiteX22" fmla="*/ 9695 w 10000"/>
                  <a:gd name="connsiteY22" fmla="*/ 718 h 10000"/>
                  <a:gd name="connsiteX23" fmla="*/ 9695 w 10000"/>
                  <a:gd name="connsiteY23" fmla="*/ 768 h 10000"/>
                  <a:gd name="connsiteX24" fmla="*/ 9689 w 10000"/>
                  <a:gd name="connsiteY24" fmla="*/ 816 h 10000"/>
                  <a:gd name="connsiteX25" fmla="*/ 9684 w 10000"/>
                  <a:gd name="connsiteY25" fmla="*/ 860 h 10000"/>
                  <a:gd name="connsiteX26" fmla="*/ 9684 w 10000"/>
                  <a:gd name="connsiteY26" fmla="*/ 903 h 10000"/>
                  <a:gd name="connsiteX27" fmla="*/ 9700 w 10000"/>
                  <a:gd name="connsiteY27" fmla="*/ 932 h 10000"/>
                  <a:gd name="connsiteX28" fmla="*/ 9738 w 10000"/>
                  <a:gd name="connsiteY28" fmla="*/ 955 h 10000"/>
                  <a:gd name="connsiteX29" fmla="*/ 9786 w 10000"/>
                  <a:gd name="connsiteY29" fmla="*/ 979 h 10000"/>
                  <a:gd name="connsiteX30" fmla="*/ 9839 w 10000"/>
                  <a:gd name="connsiteY30" fmla="*/ 1000 h 10000"/>
                  <a:gd name="connsiteX31" fmla="*/ 9888 w 10000"/>
                  <a:gd name="connsiteY31" fmla="*/ 1019 h 10000"/>
                  <a:gd name="connsiteX32" fmla="*/ 9936 w 10000"/>
                  <a:gd name="connsiteY32" fmla="*/ 1037 h 10000"/>
                  <a:gd name="connsiteX33" fmla="*/ 9979 w 10000"/>
                  <a:gd name="connsiteY33" fmla="*/ 1066 h 10000"/>
                  <a:gd name="connsiteX34" fmla="*/ 10000 w 10000"/>
                  <a:gd name="connsiteY34" fmla="*/ 1106 h 10000"/>
                  <a:gd name="connsiteX35" fmla="*/ 9898 w 10000"/>
                  <a:gd name="connsiteY35" fmla="*/ 1198 h 10000"/>
                  <a:gd name="connsiteX36" fmla="*/ 9818 w 10000"/>
                  <a:gd name="connsiteY36" fmla="*/ 1301 h 10000"/>
                  <a:gd name="connsiteX37" fmla="*/ 9754 w 10000"/>
                  <a:gd name="connsiteY37" fmla="*/ 1407 h 10000"/>
                  <a:gd name="connsiteX38" fmla="*/ 9689 w 10000"/>
                  <a:gd name="connsiteY38" fmla="*/ 1518 h 10000"/>
                  <a:gd name="connsiteX39" fmla="*/ 9620 w 10000"/>
                  <a:gd name="connsiteY39" fmla="*/ 1626 h 10000"/>
                  <a:gd name="connsiteX40" fmla="*/ 9545 w 10000"/>
                  <a:gd name="connsiteY40" fmla="*/ 1731 h 10000"/>
                  <a:gd name="connsiteX41" fmla="*/ 9507 w 10000"/>
                  <a:gd name="connsiteY41" fmla="*/ 1787 h 10000"/>
                  <a:gd name="connsiteX42" fmla="*/ 9475 w 10000"/>
                  <a:gd name="connsiteY42" fmla="*/ 1847 h 10000"/>
                  <a:gd name="connsiteX43" fmla="*/ 9454 w 10000"/>
                  <a:gd name="connsiteY43" fmla="*/ 1908 h 10000"/>
                  <a:gd name="connsiteX44" fmla="*/ 9416 w 10000"/>
                  <a:gd name="connsiteY44" fmla="*/ 1974 h 10000"/>
                  <a:gd name="connsiteX45" fmla="*/ 9379 w 10000"/>
                  <a:gd name="connsiteY45" fmla="*/ 2035 h 10000"/>
                  <a:gd name="connsiteX46" fmla="*/ 9314 w 10000"/>
                  <a:gd name="connsiteY46" fmla="*/ 2088 h 10000"/>
                  <a:gd name="connsiteX47" fmla="*/ 9239 w 10000"/>
                  <a:gd name="connsiteY47" fmla="*/ 2122 h 10000"/>
                  <a:gd name="connsiteX48" fmla="*/ 9143 w 10000"/>
                  <a:gd name="connsiteY48" fmla="*/ 2146 h 10000"/>
                  <a:gd name="connsiteX49" fmla="*/ 9036 w 10000"/>
                  <a:gd name="connsiteY49" fmla="*/ 2162 h 10000"/>
                  <a:gd name="connsiteX50" fmla="*/ 8918 w 10000"/>
                  <a:gd name="connsiteY50" fmla="*/ 2175 h 10000"/>
                  <a:gd name="connsiteX51" fmla="*/ 8795 w 10000"/>
                  <a:gd name="connsiteY51" fmla="*/ 2185 h 10000"/>
                  <a:gd name="connsiteX52" fmla="*/ 8677 w 10000"/>
                  <a:gd name="connsiteY52" fmla="*/ 2201 h 10000"/>
                  <a:gd name="connsiteX53" fmla="*/ 8468 w 10000"/>
                  <a:gd name="connsiteY53" fmla="*/ 2220 h 10000"/>
                  <a:gd name="connsiteX54" fmla="*/ 8232 w 10000"/>
                  <a:gd name="connsiteY54" fmla="*/ 2241 h 10000"/>
                  <a:gd name="connsiteX55" fmla="*/ 7975 w 10000"/>
                  <a:gd name="connsiteY55" fmla="*/ 2251 h 10000"/>
                  <a:gd name="connsiteX56" fmla="*/ 7702 w 10000"/>
                  <a:gd name="connsiteY56" fmla="*/ 2262 h 10000"/>
                  <a:gd name="connsiteX57" fmla="*/ 7429 w 10000"/>
                  <a:gd name="connsiteY57" fmla="*/ 2264 h 10000"/>
                  <a:gd name="connsiteX58" fmla="*/ 7145 w 10000"/>
                  <a:gd name="connsiteY58" fmla="*/ 2267 h 10000"/>
                  <a:gd name="connsiteX59" fmla="*/ 6861 w 10000"/>
                  <a:gd name="connsiteY59" fmla="*/ 2267 h 10000"/>
                  <a:gd name="connsiteX60" fmla="*/ 6867 w 10000"/>
                  <a:gd name="connsiteY60" fmla="*/ 2449 h 10000"/>
                  <a:gd name="connsiteX61" fmla="*/ 6893 w 10000"/>
                  <a:gd name="connsiteY61" fmla="*/ 2637 h 10000"/>
                  <a:gd name="connsiteX62" fmla="*/ 6936 w 10000"/>
                  <a:gd name="connsiteY62" fmla="*/ 2821 h 10000"/>
                  <a:gd name="connsiteX63" fmla="*/ 6990 w 10000"/>
                  <a:gd name="connsiteY63" fmla="*/ 2996 h 10000"/>
                  <a:gd name="connsiteX64" fmla="*/ 7059 w 10000"/>
                  <a:gd name="connsiteY64" fmla="*/ 3159 h 10000"/>
                  <a:gd name="connsiteX65" fmla="*/ 7129 w 10000"/>
                  <a:gd name="connsiteY65" fmla="*/ 3304 h 10000"/>
                  <a:gd name="connsiteX66" fmla="*/ 7177 w 10000"/>
                  <a:gd name="connsiteY66" fmla="*/ 3423 h 10000"/>
                  <a:gd name="connsiteX67" fmla="*/ 7225 w 10000"/>
                  <a:gd name="connsiteY67" fmla="*/ 3537 h 10000"/>
                  <a:gd name="connsiteX68" fmla="*/ 7263 w 10000"/>
                  <a:gd name="connsiteY68" fmla="*/ 3653 h 10000"/>
                  <a:gd name="connsiteX69" fmla="*/ 7311 w 10000"/>
                  <a:gd name="connsiteY69" fmla="*/ 3769 h 10000"/>
                  <a:gd name="connsiteX70" fmla="*/ 7370 w 10000"/>
                  <a:gd name="connsiteY70" fmla="*/ 3885 h 10000"/>
                  <a:gd name="connsiteX71" fmla="*/ 7450 w 10000"/>
                  <a:gd name="connsiteY71" fmla="*/ 3980 h 10000"/>
                  <a:gd name="connsiteX72" fmla="*/ 7531 w 10000"/>
                  <a:gd name="connsiteY72" fmla="*/ 4075 h 10000"/>
                  <a:gd name="connsiteX73" fmla="*/ 7622 w 10000"/>
                  <a:gd name="connsiteY73" fmla="*/ 4170 h 10000"/>
                  <a:gd name="connsiteX74" fmla="*/ 7702 w 10000"/>
                  <a:gd name="connsiteY74" fmla="*/ 4262 h 10000"/>
                  <a:gd name="connsiteX75" fmla="*/ 7766 w 10000"/>
                  <a:gd name="connsiteY75" fmla="*/ 4355 h 10000"/>
                  <a:gd name="connsiteX76" fmla="*/ 7793 w 10000"/>
                  <a:gd name="connsiteY76" fmla="*/ 4447 h 10000"/>
                  <a:gd name="connsiteX77" fmla="*/ 7745 w 10000"/>
                  <a:gd name="connsiteY77" fmla="*/ 4476 h 10000"/>
                  <a:gd name="connsiteX78" fmla="*/ 7697 w 10000"/>
                  <a:gd name="connsiteY78" fmla="*/ 4503 h 10000"/>
                  <a:gd name="connsiteX79" fmla="*/ 7649 w 10000"/>
                  <a:gd name="connsiteY79" fmla="*/ 4534 h 10000"/>
                  <a:gd name="connsiteX80" fmla="*/ 7606 w 10000"/>
                  <a:gd name="connsiteY80" fmla="*/ 4558 h 10000"/>
                  <a:gd name="connsiteX81" fmla="*/ 7568 w 10000"/>
                  <a:gd name="connsiteY81" fmla="*/ 4571 h 10000"/>
                  <a:gd name="connsiteX82" fmla="*/ 7488 w 10000"/>
                  <a:gd name="connsiteY82" fmla="*/ 4582 h 10000"/>
                  <a:gd name="connsiteX83" fmla="*/ 7413 w 10000"/>
                  <a:gd name="connsiteY83" fmla="*/ 4603 h 10000"/>
                  <a:gd name="connsiteX84" fmla="*/ 7322 w 10000"/>
                  <a:gd name="connsiteY84" fmla="*/ 4629 h 10000"/>
                  <a:gd name="connsiteX85" fmla="*/ 7242 w 10000"/>
                  <a:gd name="connsiteY85" fmla="*/ 4663 h 10000"/>
                  <a:gd name="connsiteX86" fmla="*/ 7172 w 10000"/>
                  <a:gd name="connsiteY86" fmla="*/ 4698 h 10000"/>
                  <a:gd name="connsiteX87" fmla="*/ 7108 w 10000"/>
                  <a:gd name="connsiteY87" fmla="*/ 4727 h 10000"/>
                  <a:gd name="connsiteX88" fmla="*/ 7054 w 10000"/>
                  <a:gd name="connsiteY88" fmla="*/ 4719 h 10000"/>
                  <a:gd name="connsiteX89" fmla="*/ 7017 w 10000"/>
                  <a:gd name="connsiteY89" fmla="*/ 4431 h 10000"/>
                  <a:gd name="connsiteX90" fmla="*/ 6947 w 10000"/>
                  <a:gd name="connsiteY90" fmla="*/ 4431 h 10000"/>
                  <a:gd name="connsiteX91" fmla="*/ 6893 w 10000"/>
                  <a:gd name="connsiteY91" fmla="*/ 4434 h 10000"/>
                  <a:gd name="connsiteX92" fmla="*/ 6840 w 10000"/>
                  <a:gd name="connsiteY92" fmla="*/ 4434 h 10000"/>
                  <a:gd name="connsiteX93" fmla="*/ 6770 w 10000"/>
                  <a:gd name="connsiteY93" fmla="*/ 4437 h 10000"/>
                  <a:gd name="connsiteX94" fmla="*/ 6663 w 10000"/>
                  <a:gd name="connsiteY94" fmla="*/ 4442 h 10000"/>
                  <a:gd name="connsiteX95" fmla="*/ 6652 w 10000"/>
                  <a:gd name="connsiteY95" fmla="*/ 4587 h 10000"/>
                  <a:gd name="connsiteX96" fmla="*/ 6642 w 10000"/>
                  <a:gd name="connsiteY96" fmla="*/ 4737 h 10000"/>
                  <a:gd name="connsiteX97" fmla="*/ 6636 w 10000"/>
                  <a:gd name="connsiteY97" fmla="*/ 4885 h 10000"/>
                  <a:gd name="connsiteX98" fmla="*/ 6615 w 10000"/>
                  <a:gd name="connsiteY98" fmla="*/ 5033 h 10000"/>
                  <a:gd name="connsiteX99" fmla="*/ 6572 w 10000"/>
                  <a:gd name="connsiteY99" fmla="*/ 5141 h 10000"/>
                  <a:gd name="connsiteX100" fmla="*/ 6524 w 10000"/>
                  <a:gd name="connsiteY100" fmla="*/ 5252 h 10000"/>
                  <a:gd name="connsiteX101" fmla="*/ 6476 w 10000"/>
                  <a:gd name="connsiteY101" fmla="*/ 5352 h 10000"/>
                  <a:gd name="connsiteX102" fmla="*/ 6449 w 10000"/>
                  <a:gd name="connsiteY102" fmla="*/ 5455 h 10000"/>
                  <a:gd name="connsiteX103" fmla="*/ 6454 w 10000"/>
                  <a:gd name="connsiteY103" fmla="*/ 5550 h 10000"/>
                  <a:gd name="connsiteX104" fmla="*/ 6443 w 10000"/>
                  <a:gd name="connsiteY104" fmla="*/ 5556 h 10000"/>
                  <a:gd name="connsiteX105" fmla="*/ 6427 w 10000"/>
                  <a:gd name="connsiteY105" fmla="*/ 5556 h 10000"/>
                  <a:gd name="connsiteX106" fmla="*/ 6427 w 10000"/>
                  <a:gd name="connsiteY106" fmla="*/ 5556 h 10000"/>
                  <a:gd name="connsiteX107" fmla="*/ 6422 w 10000"/>
                  <a:gd name="connsiteY107" fmla="*/ 5558 h 10000"/>
                  <a:gd name="connsiteX108" fmla="*/ 6422 w 10000"/>
                  <a:gd name="connsiteY108" fmla="*/ 5566 h 10000"/>
                  <a:gd name="connsiteX109" fmla="*/ 6422 w 10000"/>
                  <a:gd name="connsiteY109" fmla="*/ 5571 h 10000"/>
                  <a:gd name="connsiteX110" fmla="*/ 6422 w 10000"/>
                  <a:gd name="connsiteY110" fmla="*/ 5582 h 10000"/>
                  <a:gd name="connsiteX111" fmla="*/ 6422 w 10000"/>
                  <a:gd name="connsiteY111" fmla="*/ 5595 h 10000"/>
                  <a:gd name="connsiteX112" fmla="*/ 6347 w 10000"/>
                  <a:gd name="connsiteY112" fmla="*/ 5682 h 10000"/>
                  <a:gd name="connsiteX113" fmla="*/ 6288 w 10000"/>
                  <a:gd name="connsiteY113" fmla="*/ 5775 h 10000"/>
                  <a:gd name="connsiteX114" fmla="*/ 6261 w 10000"/>
                  <a:gd name="connsiteY114" fmla="*/ 5872 h 10000"/>
                  <a:gd name="connsiteX115" fmla="*/ 6251 w 10000"/>
                  <a:gd name="connsiteY115" fmla="*/ 5978 h 10000"/>
                  <a:gd name="connsiteX116" fmla="*/ 6235 w 10000"/>
                  <a:gd name="connsiteY116" fmla="*/ 6083 h 10000"/>
                  <a:gd name="connsiteX117" fmla="*/ 6229 w 10000"/>
                  <a:gd name="connsiteY117" fmla="*/ 6194 h 10000"/>
                  <a:gd name="connsiteX118" fmla="*/ 6208 w 10000"/>
                  <a:gd name="connsiteY118" fmla="*/ 6302 h 10000"/>
                  <a:gd name="connsiteX119" fmla="*/ 6170 w 10000"/>
                  <a:gd name="connsiteY119" fmla="*/ 6413 h 10000"/>
                  <a:gd name="connsiteX120" fmla="*/ 5978 w 10000"/>
                  <a:gd name="connsiteY120" fmla="*/ 7213 h 10000"/>
                  <a:gd name="connsiteX121" fmla="*/ 5951 w 10000"/>
                  <a:gd name="connsiteY121" fmla="*/ 7300 h 10000"/>
                  <a:gd name="connsiteX122" fmla="*/ 5935 w 10000"/>
                  <a:gd name="connsiteY122" fmla="*/ 7398 h 10000"/>
                  <a:gd name="connsiteX123" fmla="*/ 5929 w 10000"/>
                  <a:gd name="connsiteY123" fmla="*/ 7487 h 10000"/>
                  <a:gd name="connsiteX124" fmla="*/ 5929 w 10000"/>
                  <a:gd name="connsiteY124" fmla="*/ 7585 h 10000"/>
                  <a:gd name="connsiteX125" fmla="*/ 5929 w 10000"/>
                  <a:gd name="connsiteY125" fmla="*/ 7672 h 10000"/>
                  <a:gd name="connsiteX126" fmla="*/ 5913 w 10000"/>
                  <a:gd name="connsiteY126" fmla="*/ 7754 h 10000"/>
                  <a:gd name="connsiteX127" fmla="*/ 5897 w 10000"/>
                  <a:gd name="connsiteY127" fmla="*/ 7831 h 10000"/>
                  <a:gd name="connsiteX128" fmla="*/ 5865 w 10000"/>
                  <a:gd name="connsiteY128" fmla="*/ 7915 h 10000"/>
                  <a:gd name="connsiteX129" fmla="*/ 5865 w 10000"/>
                  <a:gd name="connsiteY129" fmla="*/ 7997 h 10000"/>
                  <a:gd name="connsiteX130" fmla="*/ 5886 w 10000"/>
                  <a:gd name="connsiteY130" fmla="*/ 8073 h 10000"/>
                  <a:gd name="connsiteX131" fmla="*/ 5924 w 10000"/>
                  <a:gd name="connsiteY131" fmla="*/ 8147 h 10000"/>
                  <a:gd name="connsiteX132" fmla="*/ 5972 w 10000"/>
                  <a:gd name="connsiteY132" fmla="*/ 8216 h 10000"/>
                  <a:gd name="connsiteX133" fmla="*/ 6020 w 10000"/>
                  <a:gd name="connsiteY133" fmla="*/ 8282 h 10000"/>
                  <a:gd name="connsiteX134" fmla="*/ 6069 w 10000"/>
                  <a:gd name="connsiteY134" fmla="*/ 8343 h 10000"/>
                  <a:gd name="connsiteX135" fmla="*/ 6138 w 10000"/>
                  <a:gd name="connsiteY135" fmla="*/ 8551 h 10000"/>
                  <a:gd name="connsiteX136" fmla="*/ 6111 w 10000"/>
                  <a:gd name="connsiteY136" fmla="*/ 8572 h 10000"/>
                  <a:gd name="connsiteX137" fmla="*/ 6069 w 10000"/>
                  <a:gd name="connsiteY137" fmla="*/ 8585 h 10000"/>
                  <a:gd name="connsiteX138" fmla="*/ 6031 w 10000"/>
                  <a:gd name="connsiteY138" fmla="*/ 8599 h 10000"/>
                  <a:gd name="connsiteX139" fmla="*/ 5999 w 10000"/>
                  <a:gd name="connsiteY139" fmla="*/ 8620 h 10000"/>
                  <a:gd name="connsiteX140" fmla="*/ 6069 w 10000"/>
                  <a:gd name="connsiteY140" fmla="*/ 8630 h 10000"/>
                  <a:gd name="connsiteX141" fmla="*/ 6117 w 10000"/>
                  <a:gd name="connsiteY141" fmla="*/ 8643 h 10000"/>
                  <a:gd name="connsiteX142" fmla="*/ 6160 w 10000"/>
                  <a:gd name="connsiteY142" fmla="*/ 8670 h 10000"/>
                  <a:gd name="connsiteX143" fmla="*/ 6138 w 10000"/>
                  <a:gd name="connsiteY143" fmla="*/ 8720 h 10000"/>
                  <a:gd name="connsiteX144" fmla="*/ 6144 w 10000"/>
                  <a:gd name="connsiteY144" fmla="*/ 8770 h 10000"/>
                  <a:gd name="connsiteX145" fmla="*/ 6181 w 10000"/>
                  <a:gd name="connsiteY145" fmla="*/ 8826 h 10000"/>
                  <a:gd name="connsiteX146" fmla="*/ 6235 w 10000"/>
                  <a:gd name="connsiteY146" fmla="*/ 8873 h 10000"/>
                  <a:gd name="connsiteX147" fmla="*/ 6288 w 10000"/>
                  <a:gd name="connsiteY147" fmla="*/ 8918 h 10000"/>
                  <a:gd name="connsiteX148" fmla="*/ 6352 w 10000"/>
                  <a:gd name="connsiteY148" fmla="*/ 8952 h 10000"/>
                  <a:gd name="connsiteX149" fmla="*/ 6465 w 10000"/>
                  <a:gd name="connsiteY149" fmla="*/ 9005 h 10000"/>
                  <a:gd name="connsiteX150" fmla="*/ 6583 w 10000"/>
                  <a:gd name="connsiteY150" fmla="*/ 9063 h 10000"/>
                  <a:gd name="connsiteX151" fmla="*/ 6706 w 10000"/>
                  <a:gd name="connsiteY151" fmla="*/ 9116 h 10000"/>
                  <a:gd name="connsiteX152" fmla="*/ 6781 w 10000"/>
                  <a:gd name="connsiteY152" fmla="*/ 9140 h 10000"/>
                  <a:gd name="connsiteX153" fmla="*/ 6867 w 10000"/>
                  <a:gd name="connsiteY153" fmla="*/ 9161 h 10000"/>
                  <a:gd name="connsiteX154" fmla="*/ 6958 w 10000"/>
                  <a:gd name="connsiteY154" fmla="*/ 9179 h 10000"/>
                  <a:gd name="connsiteX155" fmla="*/ 7043 w 10000"/>
                  <a:gd name="connsiteY155" fmla="*/ 9200 h 10000"/>
                  <a:gd name="connsiteX156" fmla="*/ 7134 w 10000"/>
                  <a:gd name="connsiteY156" fmla="*/ 9224 h 10000"/>
                  <a:gd name="connsiteX157" fmla="*/ 7220 w 10000"/>
                  <a:gd name="connsiteY157" fmla="*/ 9248 h 10000"/>
                  <a:gd name="connsiteX158" fmla="*/ 7290 w 10000"/>
                  <a:gd name="connsiteY158" fmla="*/ 9279 h 10000"/>
                  <a:gd name="connsiteX159" fmla="*/ 7343 w 10000"/>
                  <a:gd name="connsiteY159" fmla="*/ 9314 h 10000"/>
                  <a:gd name="connsiteX160" fmla="*/ 7386 w 10000"/>
                  <a:gd name="connsiteY160" fmla="*/ 9359 h 10000"/>
                  <a:gd name="connsiteX161" fmla="*/ 7408 w 10000"/>
                  <a:gd name="connsiteY161" fmla="*/ 9409 h 10000"/>
                  <a:gd name="connsiteX162" fmla="*/ 7381 w 10000"/>
                  <a:gd name="connsiteY162" fmla="*/ 9433 h 10000"/>
                  <a:gd name="connsiteX163" fmla="*/ 7359 w 10000"/>
                  <a:gd name="connsiteY163" fmla="*/ 9464 h 10000"/>
                  <a:gd name="connsiteX164" fmla="*/ 7333 w 10000"/>
                  <a:gd name="connsiteY164" fmla="*/ 9493 h 10000"/>
                  <a:gd name="connsiteX165" fmla="*/ 7284 w 10000"/>
                  <a:gd name="connsiteY165" fmla="*/ 9522 h 10000"/>
                  <a:gd name="connsiteX166" fmla="*/ 7193 w 10000"/>
                  <a:gd name="connsiteY166" fmla="*/ 9546 h 10000"/>
                  <a:gd name="connsiteX167" fmla="*/ 7081 w 10000"/>
                  <a:gd name="connsiteY167" fmla="*/ 9559 h 10000"/>
                  <a:gd name="connsiteX168" fmla="*/ 6958 w 10000"/>
                  <a:gd name="connsiteY168" fmla="*/ 9562 h 10000"/>
                  <a:gd name="connsiteX169" fmla="*/ 6824 w 10000"/>
                  <a:gd name="connsiteY169" fmla="*/ 9559 h 10000"/>
                  <a:gd name="connsiteX170" fmla="*/ 6690 w 10000"/>
                  <a:gd name="connsiteY170" fmla="*/ 9551 h 10000"/>
                  <a:gd name="connsiteX171" fmla="*/ 6567 w 10000"/>
                  <a:gd name="connsiteY171" fmla="*/ 9546 h 10000"/>
                  <a:gd name="connsiteX172" fmla="*/ 6454 w 10000"/>
                  <a:gd name="connsiteY172" fmla="*/ 9538 h 10000"/>
                  <a:gd name="connsiteX173" fmla="*/ 6261 w 10000"/>
                  <a:gd name="connsiteY173" fmla="*/ 9525 h 10000"/>
                  <a:gd name="connsiteX174" fmla="*/ 6074 w 10000"/>
                  <a:gd name="connsiteY174" fmla="*/ 9493 h 10000"/>
                  <a:gd name="connsiteX175" fmla="*/ 5903 w 10000"/>
                  <a:gd name="connsiteY175" fmla="*/ 9454 h 10000"/>
                  <a:gd name="connsiteX176" fmla="*/ 5726 w 10000"/>
                  <a:gd name="connsiteY176" fmla="*/ 9401 h 10000"/>
                  <a:gd name="connsiteX177" fmla="*/ 5560 w 10000"/>
                  <a:gd name="connsiteY177" fmla="*/ 9351 h 10000"/>
                  <a:gd name="connsiteX178" fmla="*/ 5404 w 10000"/>
                  <a:gd name="connsiteY178" fmla="*/ 9295 h 10000"/>
                  <a:gd name="connsiteX179" fmla="*/ 5244 w 10000"/>
                  <a:gd name="connsiteY179" fmla="*/ 9245 h 10000"/>
                  <a:gd name="connsiteX180" fmla="*/ 5083 w 10000"/>
                  <a:gd name="connsiteY180" fmla="*/ 9250 h 10000"/>
                  <a:gd name="connsiteX181" fmla="*/ 5019 w 10000"/>
                  <a:gd name="connsiteY181" fmla="*/ 9245 h 10000"/>
                  <a:gd name="connsiteX182" fmla="*/ 4944 w 10000"/>
                  <a:gd name="connsiteY182" fmla="*/ 9227 h 10000"/>
                  <a:gd name="connsiteX183" fmla="*/ 4853 w 10000"/>
                  <a:gd name="connsiteY183" fmla="*/ 9211 h 10000"/>
                  <a:gd name="connsiteX184" fmla="*/ 4762 w 10000"/>
                  <a:gd name="connsiteY184" fmla="*/ 9187 h 10000"/>
                  <a:gd name="connsiteX185" fmla="*/ 4681 w 10000"/>
                  <a:gd name="connsiteY185" fmla="*/ 9163 h 10000"/>
                  <a:gd name="connsiteX186" fmla="*/ 4617 w 10000"/>
                  <a:gd name="connsiteY186" fmla="*/ 9134 h 10000"/>
                  <a:gd name="connsiteX187" fmla="*/ 4585 w 10000"/>
                  <a:gd name="connsiteY187" fmla="*/ 9105 h 10000"/>
                  <a:gd name="connsiteX188" fmla="*/ 4574 w 10000"/>
                  <a:gd name="connsiteY188" fmla="*/ 9060 h 10000"/>
                  <a:gd name="connsiteX189" fmla="*/ 4585 w 10000"/>
                  <a:gd name="connsiteY189" fmla="*/ 9005 h 10000"/>
                  <a:gd name="connsiteX190" fmla="*/ 4606 w 10000"/>
                  <a:gd name="connsiteY190" fmla="*/ 8947 h 10000"/>
                  <a:gd name="connsiteX191" fmla="*/ 4638 w 10000"/>
                  <a:gd name="connsiteY191" fmla="*/ 8884 h 10000"/>
                  <a:gd name="connsiteX192" fmla="*/ 4681 w 10000"/>
                  <a:gd name="connsiteY192" fmla="*/ 8820 h 10000"/>
                  <a:gd name="connsiteX193" fmla="*/ 4724 w 10000"/>
                  <a:gd name="connsiteY193" fmla="*/ 8757 h 10000"/>
                  <a:gd name="connsiteX194" fmla="*/ 4756 w 10000"/>
                  <a:gd name="connsiteY194" fmla="*/ 8699 h 10000"/>
                  <a:gd name="connsiteX195" fmla="*/ 4783 w 10000"/>
                  <a:gd name="connsiteY195" fmla="*/ 8646 h 10000"/>
                  <a:gd name="connsiteX196" fmla="*/ 4799 w 10000"/>
                  <a:gd name="connsiteY196" fmla="*/ 8604 h 10000"/>
                  <a:gd name="connsiteX197" fmla="*/ 4676 w 10000"/>
                  <a:gd name="connsiteY197" fmla="*/ 8572 h 10000"/>
                  <a:gd name="connsiteX198" fmla="*/ 4590 w 10000"/>
                  <a:gd name="connsiteY198" fmla="*/ 8538 h 10000"/>
                  <a:gd name="connsiteX199" fmla="*/ 4537 w 10000"/>
                  <a:gd name="connsiteY199" fmla="*/ 8501 h 10000"/>
                  <a:gd name="connsiteX200" fmla="*/ 4499 w 10000"/>
                  <a:gd name="connsiteY200" fmla="*/ 8459 h 10000"/>
                  <a:gd name="connsiteX201" fmla="*/ 4488 w 10000"/>
                  <a:gd name="connsiteY201" fmla="*/ 8414 h 10000"/>
                  <a:gd name="connsiteX202" fmla="*/ 4494 w 10000"/>
                  <a:gd name="connsiteY202" fmla="*/ 8366 h 10000"/>
                  <a:gd name="connsiteX203" fmla="*/ 4510 w 10000"/>
                  <a:gd name="connsiteY203" fmla="*/ 8316 h 10000"/>
                  <a:gd name="connsiteX204" fmla="*/ 4537 w 10000"/>
                  <a:gd name="connsiteY204" fmla="*/ 8263 h 10000"/>
                  <a:gd name="connsiteX205" fmla="*/ 4563 w 10000"/>
                  <a:gd name="connsiteY205" fmla="*/ 8211 h 10000"/>
                  <a:gd name="connsiteX206" fmla="*/ 4585 w 10000"/>
                  <a:gd name="connsiteY206" fmla="*/ 8155 h 10000"/>
                  <a:gd name="connsiteX207" fmla="*/ 4606 w 10000"/>
                  <a:gd name="connsiteY207" fmla="*/ 8097 h 10000"/>
                  <a:gd name="connsiteX208" fmla="*/ 4612 w 10000"/>
                  <a:gd name="connsiteY208" fmla="*/ 8042 h 10000"/>
                  <a:gd name="connsiteX209" fmla="*/ 4606 w 10000"/>
                  <a:gd name="connsiteY209" fmla="*/ 7984 h 10000"/>
                  <a:gd name="connsiteX210" fmla="*/ 4590 w 10000"/>
                  <a:gd name="connsiteY210" fmla="*/ 7920 h 10000"/>
                  <a:gd name="connsiteX211" fmla="*/ 4585 w 10000"/>
                  <a:gd name="connsiteY211" fmla="*/ 7838 h 10000"/>
                  <a:gd name="connsiteX212" fmla="*/ 4585 w 10000"/>
                  <a:gd name="connsiteY212" fmla="*/ 7746 h 10000"/>
                  <a:gd name="connsiteX213" fmla="*/ 4590 w 10000"/>
                  <a:gd name="connsiteY213" fmla="*/ 7646 h 10000"/>
                  <a:gd name="connsiteX214" fmla="*/ 4606 w 10000"/>
                  <a:gd name="connsiteY214" fmla="*/ 7551 h 10000"/>
                  <a:gd name="connsiteX215" fmla="*/ 4628 w 10000"/>
                  <a:gd name="connsiteY215" fmla="*/ 7464 h 10000"/>
                  <a:gd name="connsiteX216" fmla="*/ 4644 w 10000"/>
                  <a:gd name="connsiteY216" fmla="*/ 7324 h 10000"/>
                  <a:gd name="connsiteX217" fmla="*/ 4660 w 10000"/>
                  <a:gd name="connsiteY217" fmla="*/ 7173 h 10000"/>
                  <a:gd name="connsiteX218" fmla="*/ 4660 w 10000"/>
                  <a:gd name="connsiteY218" fmla="*/ 7018 h 10000"/>
                  <a:gd name="connsiteX219" fmla="*/ 4655 w 10000"/>
                  <a:gd name="connsiteY219" fmla="*/ 6854 h 10000"/>
                  <a:gd name="connsiteX220" fmla="*/ 4638 w 10000"/>
                  <a:gd name="connsiteY220" fmla="*/ 6693 h 10000"/>
                  <a:gd name="connsiteX221" fmla="*/ 4633 w 10000"/>
                  <a:gd name="connsiteY221" fmla="*/ 6540 h 10000"/>
                  <a:gd name="connsiteX222" fmla="*/ 4628 w 10000"/>
                  <a:gd name="connsiteY222" fmla="*/ 6395 h 10000"/>
                  <a:gd name="connsiteX223" fmla="*/ 4628 w 10000"/>
                  <a:gd name="connsiteY223" fmla="*/ 6310 h 10000"/>
                  <a:gd name="connsiteX224" fmla="*/ 4633 w 10000"/>
                  <a:gd name="connsiteY224" fmla="*/ 6226 h 10000"/>
                  <a:gd name="connsiteX225" fmla="*/ 4644 w 10000"/>
                  <a:gd name="connsiteY225" fmla="*/ 6139 h 10000"/>
                  <a:gd name="connsiteX226" fmla="*/ 4660 w 10000"/>
                  <a:gd name="connsiteY226" fmla="*/ 6054 h 10000"/>
                  <a:gd name="connsiteX227" fmla="*/ 4676 w 10000"/>
                  <a:gd name="connsiteY227" fmla="*/ 5967 h 10000"/>
                  <a:gd name="connsiteX228" fmla="*/ 4676 w 10000"/>
                  <a:gd name="connsiteY228" fmla="*/ 5891 h 10000"/>
                  <a:gd name="connsiteX229" fmla="*/ 4665 w 10000"/>
                  <a:gd name="connsiteY229" fmla="*/ 5817 h 10000"/>
                  <a:gd name="connsiteX230" fmla="*/ 4638 w 10000"/>
                  <a:gd name="connsiteY230" fmla="*/ 5751 h 10000"/>
                  <a:gd name="connsiteX231" fmla="*/ 4585 w 10000"/>
                  <a:gd name="connsiteY231" fmla="*/ 5693 h 10000"/>
                  <a:gd name="connsiteX232" fmla="*/ 4585 w 10000"/>
                  <a:gd name="connsiteY232" fmla="*/ 5709 h 10000"/>
                  <a:gd name="connsiteX233" fmla="*/ 4547 w 10000"/>
                  <a:gd name="connsiteY233" fmla="*/ 5740 h 10000"/>
                  <a:gd name="connsiteX234" fmla="*/ 4510 w 10000"/>
                  <a:gd name="connsiteY234" fmla="*/ 5785 h 10000"/>
                  <a:gd name="connsiteX235" fmla="*/ 4488 w 10000"/>
                  <a:gd name="connsiteY235" fmla="*/ 5827 h 10000"/>
                  <a:gd name="connsiteX236" fmla="*/ 4478 w 10000"/>
                  <a:gd name="connsiteY236" fmla="*/ 5872 h 10000"/>
                  <a:gd name="connsiteX237" fmla="*/ 4446 w 10000"/>
                  <a:gd name="connsiteY237" fmla="*/ 5885 h 10000"/>
                  <a:gd name="connsiteX238" fmla="*/ 4408 w 10000"/>
                  <a:gd name="connsiteY238" fmla="*/ 5914 h 10000"/>
                  <a:gd name="connsiteX239" fmla="*/ 4371 w 10000"/>
                  <a:gd name="connsiteY239" fmla="*/ 5954 h 10000"/>
                  <a:gd name="connsiteX240" fmla="*/ 4328 w 10000"/>
                  <a:gd name="connsiteY240" fmla="*/ 6002 h 10000"/>
                  <a:gd name="connsiteX241" fmla="*/ 4280 w 10000"/>
                  <a:gd name="connsiteY241" fmla="*/ 6057 h 10000"/>
                  <a:gd name="connsiteX242" fmla="*/ 4237 w 10000"/>
                  <a:gd name="connsiteY242" fmla="*/ 6112 h 10000"/>
                  <a:gd name="connsiteX243" fmla="*/ 4205 w 10000"/>
                  <a:gd name="connsiteY243" fmla="*/ 6165 h 10000"/>
                  <a:gd name="connsiteX244" fmla="*/ 4162 w 10000"/>
                  <a:gd name="connsiteY244" fmla="*/ 6215 h 10000"/>
                  <a:gd name="connsiteX245" fmla="*/ 4044 w 10000"/>
                  <a:gd name="connsiteY245" fmla="*/ 6358 h 10000"/>
                  <a:gd name="connsiteX246" fmla="*/ 3910 w 10000"/>
                  <a:gd name="connsiteY246" fmla="*/ 6500 h 10000"/>
                  <a:gd name="connsiteX247" fmla="*/ 3787 w 10000"/>
                  <a:gd name="connsiteY247" fmla="*/ 6646 h 10000"/>
                  <a:gd name="connsiteX248" fmla="*/ 3680 w 10000"/>
                  <a:gd name="connsiteY248" fmla="*/ 6788 h 10000"/>
                  <a:gd name="connsiteX249" fmla="*/ 3599 w 10000"/>
                  <a:gd name="connsiteY249" fmla="*/ 6925 h 10000"/>
                  <a:gd name="connsiteX250" fmla="*/ 3599 w 10000"/>
                  <a:gd name="connsiteY250" fmla="*/ 6928 h 10000"/>
                  <a:gd name="connsiteX251" fmla="*/ 3599 w 10000"/>
                  <a:gd name="connsiteY251" fmla="*/ 6931 h 10000"/>
                  <a:gd name="connsiteX252" fmla="*/ 3605 w 10000"/>
                  <a:gd name="connsiteY252" fmla="*/ 6936 h 10000"/>
                  <a:gd name="connsiteX253" fmla="*/ 3605 w 10000"/>
                  <a:gd name="connsiteY253" fmla="*/ 6941 h 10000"/>
                  <a:gd name="connsiteX254" fmla="*/ 3621 w 10000"/>
                  <a:gd name="connsiteY254" fmla="*/ 6952 h 10000"/>
                  <a:gd name="connsiteX255" fmla="*/ 3562 w 10000"/>
                  <a:gd name="connsiteY255" fmla="*/ 6941 h 10000"/>
                  <a:gd name="connsiteX256" fmla="*/ 3535 w 10000"/>
                  <a:gd name="connsiteY256" fmla="*/ 6997 h 10000"/>
                  <a:gd name="connsiteX257" fmla="*/ 3492 w 10000"/>
                  <a:gd name="connsiteY257" fmla="*/ 7052 h 10000"/>
                  <a:gd name="connsiteX258" fmla="*/ 3455 w 10000"/>
                  <a:gd name="connsiteY258" fmla="*/ 7102 h 10000"/>
                  <a:gd name="connsiteX259" fmla="*/ 3407 w 10000"/>
                  <a:gd name="connsiteY259" fmla="*/ 7150 h 10000"/>
                  <a:gd name="connsiteX260" fmla="*/ 3369 w 10000"/>
                  <a:gd name="connsiteY260" fmla="*/ 7184 h 10000"/>
                  <a:gd name="connsiteX261" fmla="*/ 3348 w 10000"/>
                  <a:gd name="connsiteY261" fmla="*/ 7226 h 10000"/>
                  <a:gd name="connsiteX262" fmla="*/ 3348 w 10000"/>
                  <a:gd name="connsiteY262" fmla="*/ 7266 h 10000"/>
                  <a:gd name="connsiteX263" fmla="*/ 3348 w 10000"/>
                  <a:gd name="connsiteY263" fmla="*/ 7308 h 10000"/>
                  <a:gd name="connsiteX264" fmla="*/ 3358 w 10000"/>
                  <a:gd name="connsiteY264" fmla="*/ 7345 h 10000"/>
                  <a:gd name="connsiteX265" fmla="*/ 3348 w 10000"/>
                  <a:gd name="connsiteY265" fmla="*/ 7377 h 10000"/>
                  <a:gd name="connsiteX266" fmla="*/ 3294 w 10000"/>
                  <a:gd name="connsiteY266" fmla="*/ 7474 h 10000"/>
                  <a:gd name="connsiteX267" fmla="*/ 3224 w 10000"/>
                  <a:gd name="connsiteY267" fmla="*/ 7575 h 10000"/>
                  <a:gd name="connsiteX268" fmla="*/ 3160 w 10000"/>
                  <a:gd name="connsiteY268" fmla="*/ 7672 h 10000"/>
                  <a:gd name="connsiteX269" fmla="*/ 3107 w 10000"/>
                  <a:gd name="connsiteY269" fmla="*/ 7770 h 10000"/>
                  <a:gd name="connsiteX270" fmla="*/ 3064 w 10000"/>
                  <a:gd name="connsiteY270" fmla="*/ 7868 h 10000"/>
                  <a:gd name="connsiteX271" fmla="*/ 3037 w 10000"/>
                  <a:gd name="connsiteY271" fmla="*/ 7970 h 10000"/>
                  <a:gd name="connsiteX272" fmla="*/ 3037 w 10000"/>
                  <a:gd name="connsiteY272" fmla="*/ 8076 h 10000"/>
                  <a:gd name="connsiteX273" fmla="*/ 3069 w 10000"/>
                  <a:gd name="connsiteY273" fmla="*/ 8187 h 10000"/>
                  <a:gd name="connsiteX274" fmla="*/ 3080 w 10000"/>
                  <a:gd name="connsiteY274" fmla="*/ 8245 h 10000"/>
                  <a:gd name="connsiteX275" fmla="*/ 3064 w 10000"/>
                  <a:gd name="connsiteY275" fmla="*/ 8303 h 10000"/>
                  <a:gd name="connsiteX276" fmla="*/ 3032 w 10000"/>
                  <a:gd name="connsiteY276" fmla="*/ 8356 h 10000"/>
                  <a:gd name="connsiteX277" fmla="*/ 2989 w 10000"/>
                  <a:gd name="connsiteY277" fmla="*/ 8409 h 10000"/>
                  <a:gd name="connsiteX278" fmla="*/ 2962 w 10000"/>
                  <a:gd name="connsiteY278" fmla="*/ 8456 h 10000"/>
                  <a:gd name="connsiteX279" fmla="*/ 2941 w 10000"/>
                  <a:gd name="connsiteY279" fmla="*/ 8496 h 10000"/>
                  <a:gd name="connsiteX280" fmla="*/ 2946 w 10000"/>
                  <a:gd name="connsiteY280" fmla="*/ 8530 h 10000"/>
                  <a:gd name="connsiteX281" fmla="*/ 3198 w 10000"/>
                  <a:gd name="connsiteY281" fmla="*/ 8767 h 10000"/>
                  <a:gd name="connsiteX282" fmla="*/ 3198 w 10000"/>
                  <a:gd name="connsiteY282" fmla="*/ 8836 h 10000"/>
                  <a:gd name="connsiteX283" fmla="*/ 3171 w 10000"/>
                  <a:gd name="connsiteY283" fmla="*/ 8884 h 10000"/>
                  <a:gd name="connsiteX284" fmla="*/ 3133 w 10000"/>
                  <a:gd name="connsiteY284" fmla="*/ 8934 h 10000"/>
                  <a:gd name="connsiteX285" fmla="*/ 3091 w 10000"/>
                  <a:gd name="connsiteY285" fmla="*/ 8989 h 10000"/>
                  <a:gd name="connsiteX286" fmla="*/ 3053 w 10000"/>
                  <a:gd name="connsiteY286" fmla="*/ 9045 h 10000"/>
                  <a:gd name="connsiteX287" fmla="*/ 3016 w 10000"/>
                  <a:gd name="connsiteY287" fmla="*/ 9097 h 10000"/>
                  <a:gd name="connsiteX288" fmla="*/ 2994 w 10000"/>
                  <a:gd name="connsiteY288" fmla="*/ 9145 h 10000"/>
                  <a:gd name="connsiteX289" fmla="*/ 2999 w 10000"/>
                  <a:gd name="connsiteY289" fmla="*/ 9184 h 10000"/>
                  <a:gd name="connsiteX290" fmla="*/ 3042 w 10000"/>
                  <a:gd name="connsiteY290" fmla="*/ 9272 h 10000"/>
                  <a:gd name="connsiteX291" fmla="*/ 3107 w 10000"/>
                  <a:gd name="connsiteY291" fmla="*/ 9364 h 10000"/>
                  <a:gd name="connsiteX292" fmla="*/ 3176 w 10000"/>
                  <a:gd name="connsiteY292" fmla="*/ 9454 h 10000"/>
                  <a:gd name="connsiteX293" fmla="*/ 3240 w 10000"/>
                  <a:gd name="connsiteY293" fmla="*/ 9549 h 10000"/>
                  <a:gd name="connsiteX294" fmla="*/ 3289 w 10000"/>
                  <a:gd name="connsiteY294" fmla="*/ 9644 h 10000"/>
                  <a:gd name="connsiteX295" fmla="*/ 3321 w 10000"/>
                  <a:gd name="connsiteY295" fmla="*/ 9741 h 10000"/>
                  <a:gd name="connsiteX296" fmla="*/ 3326 w 10000"/>
                  <a:gd name="connsiteY296" fmla="*/ 9839 h 10000"/>
                  <a:gd name="connsiteX297" fmla="*/ 3299 w 10000"/>
                  <a:gd name="connsiteY297" fmla="*/ 9939 h 10000"/>
                  <a:gd name="connsiteX298" fmla="*/ 3160 w 10000"/>
                  <a:gd name="connsiteY298" fmla="*/ 9974 h 10000"/>
                  <a:gd name="connsiteX299" fmla="*/ 3016 w 10000"/>
                  <a:gd name="connsiteY299" fmla="*/ 9992 h 10000"/>
                  <a:gd name="connsiteX300" fmla="*/ 2855 w 10000"/>
                  <a:gd name="connsiteY300" fmla="*/ 10000 h 10000"/>
                  <a:gd name="connsiteX301" fmla="*/ 2700 w 10000"/>
                  <a:gd name="connsiteY301" fmla="*/ 9997 h 10000"/>
                  <a:gd name="connsiteX302" fmla="*/ 2539 w 10000"/>
                  <a:gd name="connsiteY302" fmla="*/ 9979 h 10000"/>
                  <a:gd name="connsiteX303" fmla="*/ 2384 w 10000"/>
                  <a:gd name="connsiteY303" fmla="*/ 9955 h 10000"/>
                  <a:gd name="connsiteX304" fmla="*/ 2239 w 10000"/>
                  <a:gd name="connsiteY304" fmla="*/ 9921 h 10000"/>
                  <a:gd name="connsiteX305" fmla="*/ 2105 w 10000"/>
                  <a:gd name="connsiteY305" fmla="*/ 9881 h 10000"/>
                  <a:gd name="connsiteX306" fmla="*/ 1987 w 10000"/>
                  <a:gd name="connsiteY306" fmla="*/ 9834 h 10000"/>
                  <a:gd name="connsiteX307" fmla="*/ 1901 w 10000"/>
                  <a:gd name="connsiteY307" fmla="*/ 9781 h 10000"/>
                  <a:gd name="connsiteX308" fmla="*/ 1837 w 10000"/>
                  <a:gd name="connsiteY308" fmla="*/ 9723 h 10000"/>
                  <a:gd name="connsiteX309" fmla="*/ 1837 w 10000"/>
                  <a:gd name="connsiteY309" fmla="*/ 9514 h 10000"/>
                  <a:gd name="connsiteX310" fmla="*/ 1810 w 10000"/>
                  <a:gd name="connsiteY310" fmla="*/ 9480 h 10000"/>
                  <a:gd name="connsiteX311" fmla="*/ 1773 w 10000"/>
                  <a:gd name="connsiteY311" fmla="*/ 9435 h 10000"/>
                  <a:gd name="connsiteX312" fmla="*/ 1746 w 10000"/>
                  <a:gd name="connsiteY312" fmla="*/ 9382 h 10000"/>
                  <a:gd name="connsiteX313" fmla="*/ 1725 w 10000"/>
                  <a:gd name="connsiteY313" fmla="*/ 9316 h 10000"/>
                  <a:gd name="connsiteX314" fmla="*/ 1725 w 10000"/>
                  <a:gd name="connsiteY314" fmla="*/ 9248 h 10000"/>
                  <a:gd name="connsiteX315" fmla="*/ 1746 w 10000"/>
                  <a:gd name="connsiteY315" fmla="*/ 9177 h 10000"/>
                  <a:gd name="connsiteX316" fmla="*/ 1762 w 10000"/>
                  <a:gd name="connsiteY316" fmla="*/ 9126 h 10000"/>
                  <a:gd name="connsiteX317" fmla="*/ 1762 w 10000"/>
                  <a:gd name="connsiteY317" fmla="*/ 9071 h 10000"/>
                  <a:gd name="connsiteX318" fmla="*/ 1741 w 10000"/>
                  <a:gd name="connsiteY318" fmla="*/ 9013 h 10000"/>
                  <a:gd name="connsiteX319" fmla="*/ 1725 w 10000"/>
                  <a:gd name="connsiteY319" fmla="*/ 8952 h 10000"/>
                  <a:gd name="connsiteX320" fmla="*/ 1714 w 10000"/>
                  <a:gd name="connsiteY320" fmla="*/ 8884 h 10000"/>
                  <a:gd name="connsiteX321" fmla="*/ 1714 w 10000"/>
                  <a:gd name="connsiteY321" fmla="*/ 8810 h 10000"/>
                  <a:gd name="connsiteX322" fmla="*/ 1735 w 10000"/>
                  <a:gd name="connsiteY322" fmla="*/ 8733 h 10000"/>
                  <a:gd name="connsiteX323" fmla="*/ 1762 w 10000"/>
                  <a:gd name="connsiteY323" fmla="*/ 8667 h 10000"/>
                  <a:gd name="connsiteX324" fmla="*/ 1800 w 10000"/>
                  <a:gd name="connsiteY324" fmla="*/ 8606 h 10000"/>
                  <a:gd name="connsiteX325" fmla="*/ 1837 w 10000"/>
                  <a:gd name="connsiteY325" fmla="*/ 8546 h 10000"/>
                  <a:gd name="connsiteX326" fmla="*/ 1869 w 10000"/>
                  <a:gd name="connsiteY326" fmla="*/ 8472 h 10000"/>
                  <a:gd name="connsiteX327" fmla="*/ 1869 w 10000"/>
                  <a:gd name="connsiteY327" fmla="*/ 7820 h 10000"/>
                  <a:gd name="connsiteX328" fmla="*/ 1998 w 10000"/>
                  <a:gd name="connsiteY328" fmla="*/ 7020 h 10000"/>
                  <a:gd name="connsiteX329" fmla="*/ 2260 w 10000"/>
                  <a:gd name="connsiteY329" fmla="*/ 6577 h 10000"/>
                  <a:gd name="connsiteX330" fmla="*/ 2276 w 10000"/>
                  <a:gd name="connsiteY330" fmla="*/ 6221 h 10000"/>
                  <a:gd name="connsiteX331" fmla="*/ 2453 w 10000"/>
                  <a:gd name="connsiteY331" fmla="*/ 5735 h 10000"/>
                  <a:gd name="connsiteX332" fmla="*/ 2501 w 10000"/>
                  <a:gd name="connsiteY332" fmla="*/ 5606 h 10000"/>
                  <a:gd name="connsiteX333" fmla="*/ 2539 w 10000"/>
                  <a:gd name="connsiteY333" fmla="*/ 5484 h 10000"/>
                  <a:gd name="connsiteX334" fmla="*/ 2560 w 10000"/>
                  <a:gd name="connsiteY334" fmla="*/ 5363 h 10000"/>
                  <a:gd name="connsiteX335" fmla="*/ 2592 w 10000"/>
                  <a:gd name="connsiteY335" fmla="*/ 5247 h 10000"/>
                  <a:gd name="connsiteX336" fmla="*/ 2598 w 10000"/>
                  <a:gd name="connsiteY336" fmla="*/ 5202 h 10000"/>
                  <a:gd name="connsiteX337" fmla="*/ 2592 w 10000"/>
                  <a:gd name="connsiteY337" fmla="*/ 5154 h 10000"/>
                  <a:gd name="connsiteX338" fmla="*/ 2587 w 10000"/>
                  <a:gd name="connsiteY338" fmla="*/ 5107 h 10000"/>
                  <a:gd name="connsiteX339" fmla="*/ 2587 w 10000"/>
                  <a:gd name="connsiteY339" fmla="*/ 5059 h 10000"/>
                  <a:gd name="connsiteX340" fmla="*/ 2614 w 10000"/>
                  <a:gd name="connsiteY340" fmla="*/ 5015 h 10000"/>
                  <a:gd name="connsiteX341" fmla="*/ 2592 w 10000"/>
                  <a:gd name="connsiteY341" fmla="*/ 5015 h 10000"/>
                  <a:gd name="connsiteX342" fmla="*/ 2587 w 10000"/>
                  <a:gd name="connsiteY342" fmla="*/ 5015 h 10000"/>
                  <a:gd name="connsiteX343" fmla="*/ 2582 w 10000"/>
                  <a:gd name="connsiteY343" fmla="*/ 5015 h 10000"/>
                  <a:gd name="connsiteX344" fmla="*/ 2582 w 10000"/>
                  <a:gd name="connsiteY344" fmla="*/ 5020 h 10000"/>
                  <a:gd name="connsiteX345" fmla="*/ 2571 w 10000"/>
                  <a:gd name="connsiteY345" fmla="*/ 5020 h 10000"/>
                  <a:gd name="connsiteX346" fmla="*/ 2571 w 10000"/>
                  <a:gd name="connsiteY346" fmla="*/ 5015 h 10000"/>
                  <a:gd name="connsiteX347" fmla="*/ 2566 w 10000"/>
                  <a:gd name="connsiteY347" fmla="*/ 5012 h 10000"/>
                  <a:gd name="connsiteX348" fmla="*/ 2560 w 10000"/>
                  <a:gd name="connsiteY348" fmla="*/ 5004 h 10000"/>
                  <a:gd name="connsiteX349" fmla="*/ 2566 w 10000"/>
                  <a:gd name="connsiteY349" fmla="*/ 4980 h 10000"/>
                  <a:gd name="connsiteX350" fmla="*/ 2544 w 10000"/>
                  <a:gd name="connsiteY350" fmla="*/ 4964 h 10000"/>
                  <a:gd name="connsiteX351" fmla="*/ 2517 w 10000"/>
                  <a:gd name="connsiteY351" fmla="*/ 4946 h 10000"/>
                  <a:gd name="connsiteX352" fmla="*/ 2475 w 10000"/>
                  <a:gd name="connsiteY352" fmla="*/ 4933 h 10000"/>
                  <a:gd name="connsiteX353" fmla="*/ 2442 w 10000"/>
                  <a:gd name="connsiteY353" fmla="*/ 4917 h 10000"/>
                  <a:gd name="connsiteX354" fmla="*/ 2421 w 10000"/>
                  <a:gd name="connsiteY354" fmla="*/ 4904 h 10000"/>
                  <a:gd name="connsiteX355" fmla="*/ 2421 w 10000"/>
                  <a:gd name="connsiteY355" fmla="*/ 4605 h 10000"/>
                  <a:gd name="connsiteX356" fmla="*/ 2432 w 10000"/>
                  <a:gd name="connsiteY356" fmla="*/ 4120 h 10000"/>
                  <a:gd name="connsiteX357" fmla="*/ 2453 w 10000"/>
                  <a:gd name="connsiteY357" fmla="*/ 4014 h 10000"/>
                  <a:gd name="connsiteX358" fmla="*/ 2448 w 10000"/>
                  <a:gd name="connsiteY358" fmla="*/ 3911 h 10000"/>
                  <a:gd name="connsiteX359" fmla="*/ 2432 w 10000"/>
                  <a:gd name="connsiteY359" fmla="*/ 3808 h 10000"/>
                  <a:gd name="connsiteX360" fmla="*/ 2410 w 10000"/>
                  <a:gd name="connsiteY360" fmla="*/ 3703 h 10000"/>
                  <a:gd name="connsiteX361" fmla="*/ 2421 w 10000"/>
                  <a:gd name="connsiteY361" fmla="*/ 3597 h 10000"/>
                  <a:gd name="connsiteX362" fmla="*/ 2432 w 10000"/>
                  <a:gd name="connsiteY362" fmla="*/ 3481 h 10000"/>
                  <a:gd name="connsiteX363" fmla="*/ 2448 w 10000"/>
                  <a:gd name="connsiteY363" fmla="*/ 3362 h 10000"/>
                  <a:gd name="connsiteX364" fmla="*/ 2453 w 10000"/>
                  <a:gd name="connsiteY364" fmla="*/ 3238 h 10000"/>
                  <a:gd name="connsiteX365" fmla="*/ 2448 w 10000"/>
                  <a:gd name="connsiteY365" fmla="*/ 3122 h 10000"/>
                  <a:gd name="connsiteX366" fmla="*/ 2421 w 10000"/>
                  <a:gd name="connsiteY366" fmla="*/ 3017 h 10000"/>
                  <a:gd name="connsiteX367" fmla="*/ 2362 w 10000"/>
                  <a:gd name="connsiteY367" fmla="*/ 2703 h 10000"/>
                  <a:gd name="connsiteX368" fmla="*/ 2351 w 10000"/>
                  <a:gd name="connsiteY368" fmla="*/ 2753 h 10000"/>
                  <a:gd name="connsiteX369" fmla="*/ 2314 w 10000"/>
                  <a:gd name="connsiteY369" fmla="*/ 2790 h 10000"/>
                  <a:gd name="connsiteX370" fmla="*/ 2282 w 10000"/>
                  <a:gd name="connsiteY370" fmla="*/ 2821 h 10000"/>
                  <a:gd name="connsiteX371" fmla="*/ 2255 w 10000"/>
                  <a:gd name="connsiteY371" fmla="*/ 2848 h 10000"/>
                  <a:gd name="connsiteX372" fmla="*/ 2239 w 10000"/>
                  <a:gd name="connsiteY372" fmla="*/ 2877 h 10000"/>
                  <a:gd name="connsiteX373" fmla="*/ 2236 w 10000"/>
                  <a:gd name="connsiteY373" fmla="*/ 2903 h 10000"/>
                  <a:gd name="connsiteX374" fmla="*/ 2217 w 10000"/>
                  <a:gd name="connsiteY374" fmla="*/ 2922 h 10000"/>
                  <a:gd name="connsiteX375" fmla="*/ 2185 w 10000"/>
                  <a:gd name="connsiteY375" fmla="*/ 2956 h 10000"/>
                  <a:gd name="connsiteX376" fmla="*/ 2148 w 10000"/>
                  <a:gd name="connsiteY376" fmla="*/ 2996 h 10000"/>
                  <a:gd name="connsiteX377" fmla="*/ 2126 w 10000"/>
                  <a:gd name="connsiteY377" fmla="*/ 3040 h 10000"/>
                  <a:gd name="connsiteX378" fmla="*/ 2105 w 10000"/>
                  <a:gd name="connsiteY378" fmla="*/ 3088 h 10000"/>
                  <a:gd name="connsiteX379" fmla="*/ 2094 w 10000"/>
                  <a:gd name="connsiteY379" fmla="*/ 3125 h 10000"/>
                  <a:gd name="connsiteX380" fmla="*/ 2089 w 10000"/>
                  <a:gd name="connsiteY380" fmla="*/ 3154 h 10000"/>
                  <a:gd name="connsiteX381" fmla="*/ 2078 w 10000"/>
                  <a:gd name="connsiteY381" fmla="*/ 3164 h 10000"/>
                  <a:gd name="connsiteX382" fmla="*/ 1971 w 10000"/>
                  <a:gd name="connsiteY382" fmla="*/ 3215 h 10000"/>
                  <a:gd name="connsiteX383" fmla="*/ 1869 w 10000"/>
                  <a:gd name="connsiteY383" fmla="*/ 3257 h 10000"/>
                  <a:gd name="connsiteX384" fmla="*/ 1773 w 10000"/>
                  <a:gd name="connsiteY384" fmla="*/ 3296 h 10000"/>
                  <a:gd name="connsiteX385" fmla="*/ 1676 w 10000"/>
                  <a:gd name="connsiteY385" fmla="*/ 3331 h 10000"/>
                  <a:gd name="connsiteX386" fmla="*/ 1559 w 10000"/>
                  <a:gd name="connsiteY386" fmla="*/ 3362 h 10000"/>
                  <a:gd name="connsiteX387" fmla="*/ 1414 w 10000"/>
                  <a:gd name="connsiteY387" fmla="*/ 3389 h 10000"/>
                  <a:gd name="connsiteX388" fmla="*/ 1296 w 10000"/>
                  <a:gd name="connsiteY388" fmla="*/ 3399 h 10000"/>
                  <a:gd name="connsiteX389" fmla="*/ 1194 w 10000"/>
                  <a:gd name="connsiteY389" fmla="*/ 3391 h 10000"/>
                  <a:gd name="connsiteX390" fmla="*/ 1093 w 10000"/>
                  <a:gd name="connsiteY390" fmla="*/ 3376 h 10000"/>
                  <a:gd name="connsiteX391" fmla="*/ 1007 w 10000"/>
                  <a:gd name="connsiteY391" fmla="*/ 3344 h 10000"/>
                  <a:gd name="connsiteX392" fmla="*/ 921 w 10000"/>
                  <a:gd name="connsiteY392" fmla="*/ 3310 h 10000"/>
                  <a:gd name="connsiteX393" fmla="*/ 846 w 10000"/>
                  <a:gd name="connsiteY393" fmla="*/ 3270 h 10000"/>
                  <a:gd name="connsiteX394" fmla="*/ 777 w 10000"/>
                  <a:gd name="connsiteY394" fmla="*/ 3225 h 10000"/>
                  <a:gd name="connsiteX395" fmla="*/ 718 w 10000"/>
                  <a:gd name="connsiteY395" fmla="*/ 3183 h 10000"/>
                  <a:gd name="connsiteX396" fmla="*/ 664 w 10000"/>
                  <a:gd name="connsiteY396" fmla="*/ 3146 h 10000"/>
                  <a:gd name="connsiteX397" fmla="*/ 621 w 10000"/>
                  <a:gd name="connsiteY397" fmla="*/ 3114 h 10000"/>
                  <a:gd name="connsiteX398" fmla="*/ 584 w 10000"/>
                  <a:gd name="connsiteY398" fmla="*/ 3096 h 10000"/>
                  <a:gd name="connsiteX399" fmla="*/ 477 w 10000"/>
                  <a:gd name="connsiteY399" fmla="*/ 3032 h 10000"/>
                  <a:gd name="connsiteX400" fmla="*/ 386 w 10000"/>
                  <a:gd name="connsiteY400" fmla="*/ 2959 h 10000"/>
                  <a:gd name="connsiteX401" fmla="*/ 311 w 10000"/>
                  <a:gd name="connsiteY401" fmla="*/ 2869 h 10000"/>
                  <a:gd name="connsiteX402" fmla="*/ 257 w 10000"/>
                  <a:gd name="connsiteY402" fmla="*/ 2774 h 10000"/>
                  <a:gd name="connsiteX403" fmla="*/ 214 w 10000"/>
                  <a:gd name="connsiteY403" fmla="*/ 2668 h 10000"/>
                  <a:gd name="connsiteX404" fmla="*/ 198 w 10000"/>
                  <a:gd name="connsiteY404" fmla="*/ 2557 h 10000"/>
                  <a:gd name="connsiteX405" fmla="*/ 198 w 10000"/>
                  <a:gd name="connsiteY405" fmla="*/ 2449 h 10000"/>
                  <a:gd name="connsiteX406" fmla="*/ 225 w 10000"/>
                  <a:gd name="connsiteY406" fmla="*/ 2341 h 10000"/>
                  <a:gd name="connsiteX407" fmla="*/ 241 w 10000"/>
                  <a:gd name="connsiteY407" fmla="*/ 2291 h 10000"/>
                  <a:gd name="connsiteX408" fmla="*/ 236 w 10000"/>
                  <a:gd name="connsiteY408" fmla="*/ 2243 h 10000"/>
                  <a:gd name="connsiteX409" fmla="*/ 236 w 10000"/>
                  <a:gd name="connsiteY409" fmla="*/ 2196 h 10000"/>
                  <a:gd name="connsiteX410" fmla="*/ 236 w 10000"/>
                  <a:gd name="connsiteY410" fmla="*/ 2151 h 10000"/>
                  <a:gd name="connsiteX411" fmla="*/ 246 w 10000"/>
                  <a:gd name="connsiteY411" fmla="*/ 2114 h 10000"/>
                  <a:gd name="connsiteX412" fmla="*/ 193 w 10000"/>
                  <a:gd name="connsiteY412" fmla="*/ 2032 h 10000"/>
                  <a:gd name="connsiteX413" fmla="*/ 129 w 10000"/>
                  <a:gd name="connsiteY413" fmla="*/ 1942 h 10000"/>
                  <a:gd name="connsiteX414" fmla="*/ 75 w 10000"/>
                  <a:gd name="connsiteY414" fmla="*/ 1850 h 10000"/>
                  <a:gd name="connsiteX415" fmla="*/ 27 w 10000"/>
                  <a:gd name="connsiteY415" fmla="*/ 1760 h 10000"/>
                  <a:gd name="connsiteX416" fmla="*/ 0 w 10000"/>
                  <a:gd name="connsiteY416" fmla="*/ 1671 h 10000"/>
                  <a:gd name="connsiteX417" fmla="*/ 107 w 10000"/>
                  <a:gd name="connsiteY417" fmla="*/ 1618 h 10000"/>
                  <a:gd name="connsiteX418" fmla="*/ 257 w 10000"/>
                  <a:gd name="connsiteY418" fmla="*/ 1576 h 10000"/>
                  <a:gd name="connsiteX419" fmla="*/ 412 w 10000"/>
                  <a:gd name="connsiteY419" fmla="*/ 1541 h 10000"/>
                  <a:gd name="connsiteX420" fmla="*/ 595 w 10000"/>
                  <a:gd name="connsiteY420" fmla="*/ 1518 h 10000"/>
                  <a:gd name="connsiteX421" fmla="*/ 777 w 10000"/>
                  <a:gd name="connsiteY421" fmla="*/ 1507 h 10000"/>
                  <a:gd name="connsiteX422" fmla="*/ 825 w 10000"/>
                  <a:gd name="connsiteY422" fmla="*/ 1523 h 10000"/>
                  <a:gd name="connsiteX423" fmla="*/ 878 w 10000"/>
                  <a:gd name="connsiteY423" fmla="*/ 1533 h 10000"/>
                  <a:gd name="connsiteX424" fmla="*/ 937 w 10000"/>
                  <a:gd name="connsiteY424" fmla="*/ 1541 h 10000"/>
                  <a:gd name="connsiteX425" fmla="*/ 991 w 10000"/>
                  <a:gd name="connsiteY425" fmla="*/ 1554 h 10000"/>
                  <a:gd name="connsiteX426" fmla="*/ 1039 w 10000"/>
                  <a:gd name="connsiteY426" fmla="*/ 1576 h 10000"/>
                  <a:gd name="connsiteX427" fmla="*/ 1093 w 10000"/>
                  <a:gd name="connsiteY427" fmla="*/ 1615 h 10000"/>
                  <a:gd name="connsiteX428" fmla="*/ 1130 w 10000"/>
                  <a:gd name="connsiteY428" fmla="*/ 1660 h 10000"/>
                  <a:gd name="connsiteX429" fmla="*/ 1087 w 10000"/>
                  <a:gd name="connsiteY429" fmla="*/ 1694 h 10000"/>
                  <a:gd name="connsiteX430" fmla="*/ 1071 w 10000"/>
                  <a:gd name="connsiteY430" fmla="*/ 1729 h 10000"/>
                  <a:gd name="connsiteX431" fmla="*/ 1087 w 10000"/>
                  <a:gd name="connsiteY431" fmla="*/ 1763 h 10000"/>
                  <a:gd name="connsiteX432" fmla="*/ 1103 w 10000"/>
                  <a:gd name="connsiteY432" fmla="*/ 1797 h 10000"/>
                  <a:gd name="connsiteX433" fmla="*/ 1114 w 10000"/>
                  <a:gd name="connsiteY433" fmla="*/ 1834 h 10000"/>
                  <a:gd name="connsiteX434" fmla="*/ 1109 w 10000"/>
                  <a:gd name="connsiteY434" fmla="*/ 1871 h 10000"/>
                  <a:gd name="connsiteX435" fmla="*/ 1071 w 10000"/>
                  <a:gd name="connsiteY435" fmla="*/ 1913 h 10000"/>
                  <a:gd name="connsiteX436" fmla="*/ 900 w 10000"/>
                  <a:gd name="connsiteY436" fmla="*/ 1948 h 10000"/>
                  <a:gd name="connsiteX437" fmla="*/ 900 w 10000"/>
                  <a:gd name="connsiteY437" fmla="*/ 1985 h 10000"/>
                  <a:gd name="connsiteX438" fmla="*/ 905 w 10000"/>
                  <a:gd name="connsiteY438" fmla="*/ 2022 h 10000"/>
                  <a:gd name="connsiteX439" fmla="*/ 916 w 10000"/>
                  <a:gd name="connsiteY439" fmla="*/ 2064 h 10000"/>
                  <a:gd name="connsiteX440" fmla="*/ 916 w 10000"/>
                  <a:gd name="connsiteY440" fmla="*/ 2103 h 10000"/>
                  <a:gd name="connsiteX441" fmla="*/ 905 w 10000"/>
                  <a:gd name="connsiteY441" fmla="*/ 2143 h 10000"/>
                  <a:gd name="connsiteX442" fmla="*/ 889 w 10000"/>
                  <a:gd name="connsiteY442" fmla="*/ 2175 h 10000"/>
                  <a:gd name="connsiteX443" fmla="*/ 846 w 10000"/>
                  <a:gd name="connsiteY443" fmla="*/ 2201 h 10000"/>
                  <a:gd name="connsiteX444" fmla="*/ 889 w 10000"/>
                  <a:gd name="connsiteY444" fmla="*/ 2241 h 10000"/>
                  <a:gd name="connsiteX445" fmla="*/ 937 w 10000"/>
                  <a:gd name="connsiteY445" fmla="*/ 2278 h 10000"/>
                  <a:gd name="connsiteX446" fmla="*/ 991 w 10000"/>
                  <a:gd name="connsiteY446" fmla="*/ 2312 h 10000"/>
                  <a:gd name="connsiteX447" fmla="*/ 1044 w 10000"/>
                  <a:gd name="connsiteY447" fmla="*/ 2336 h 10000"/>
                  <a:gd name="connsiteX448" fmla="*/ 1093 w 10000"/>
                  <a:gd name="connsiteY448" fmla="*/ 2346 h 10000"/>
                  <a:gd name="connsiteX449" fmla="*/ 1130 w 10000"/>
                  <a:gd name="connsiteY449" fmla="*/ 2320 h 10000"/>
                  <a:gd name="connsiteX450" fmla="*/ 1157 w 10000"/>
                  <a:gd name="connsiteY450" fmla="*/ 2275 h 10000"/>
                  <a:gd name="connsiteX451" fmla="*/ 1194 w 10000"/>
                  <a:gd name="connsiteY451" fmla="*/ 2220 h 10000"/>
                  <a:gd name="connsiteX452" fmla="*/ 1227 w 10000"/>
                  <a:gd name="connsiteY452" fmla="*/ 2156 h 10000"/>
                  <a:gd name="connsiteX453" fmla="*/ 1248 w 10000"/>
                  <a:gd name="connsiteY453" fmla="*/ 2088 h 10000"/>
                  <a:gd name="connsiteX454" fmla="*/ 1275 w 10000"/>
                  <a:gd name="connsiteY454" fmla="*/ 2022 h 10000"/>
                  <a:gd name="connsiteX455" fmla="*/ 1291 w 10000"/>
                  <a:gd name="connsiteY455" fmla="*/ 1961 h 10000"/>
                  <a:gd name="connsiteX456" fmla="*/ 1296 w 10000"/>
                  <a:gd name="connsiteY456" fmla="*/ 1913 h 10000"/>
                  <a:gd name="connsiteX457" fmla="*/ 1291 w 10000"/>
                  <a:gd name="connsiteY457" fmla="*/ 1879 h 10000"/>
                  <a:gd name="connsiteX458" fmla="*/ 1318 w 10000"/>
                  <a:gd name="connsiteY458" fmla="*/ 1876 h 10000"/>
                  <a:gd name="connsiteX459" fmla="*/ 1328 w 10000"/>
                  <a:gd name="connsiteY459" fmla="*/ 1871 h 10000"/>
                  <a:gd name="connsiteX460" fmla="*/ 1344 w 10000"/>
                  <a:gd name="connsiteY460" fmla="*/ 1866 h 10000"/>
                  <a:gd name="connsiteX461" fmla="*/ 1350 w 10000"/>
                  <a:gd name="connsiteY461" fmla="*/ 1861 h 10000"/>
                  <a:gd name="connsiteX462" fmla="*/ 1360 w 10000"/>
                  <a:gd name="connsiteY462" fmla="*/ 1855 h 10000"/>
                  <a:gd name="connsiteX463" fmla="*/ 1366 w 10000"/>
                  <a:gd name="connsiteY463" fmla="*/ 1847 h 10000"/>
                  <a:gd name="connsiteX464" fmla="*/ 1377 w 10000"/>
                  <a:gd name="connsiteY464" fmla="*/ 1834 h 10000"/>
                  <a:gd name="connsiteX465" fmla="*/ 1366 w 10000"/>
                  <a:gd name="connsiteY465" fmla="*/ 1800 h 10000"/>
                  <a:gd name="connsiteX466" fmla="*/ 1377 w 10000"/>
                  <a:gd name="connsiteY466" fmla="*/ 1752 h 10000"/>
                  <a:gd name="connsiteX467" fmla="*/ 1398 w 10000"/>
                  <a:gd name="connsiteY467" fmla="*/ 1702 h 10000"/>
                  <a:gd name="connsiteX468" fmla="*/ 1430 w 10000"/>
                  <a:gd name="connsiteY468" fmla="*/ 1652 h 10000"/>
                  <a:gd name="connsiteX469" fmla="*/ 1462 w 10000"/>
                  <a:gd name="connsiteY469" fmla="*/ 1613 h 10000"/>
                  <a:gd name="connsiteX470" fmla="*/ 1505 w 10000"/>
                  <a:gd name="connsiteY470" fmla="*/ 1581 h 10000"/>
                  <a:gd name="connsiteX471" fmla="*/ 1575 w 10000"/>
                  <a:gd name="connsiteY471" fmla="*/ 1554 h 10000"/>
                  <a:gd name="connsiteX472" fmla="*/ 1666 w 10000"/>
                  <a:gd name="connsiteY472" fmla="*/ 1536 h 10000"/>
                  <a:gd name="connsiteX473" fmla="*/ 1762 w 10000"/>
                  <a:gd name="connsiteY473" fmla="*/ 1528 h 10000"/>
                  <a:gd name="connsiteX474" fmla="*/ 1864 w 10000"/>
                  <a:gd name="connsiteY474" fmla="*/ 1518 h 10000"/>
                  <a:gd name="connsiteX475" fmla="*/ 1971 w 10000"/>
                  <a:gd name="connsiteY475" fmla="*/ 1507 h 10000"/>
                  <a:gd name="connsiteX476" fmla="*/ 2067 w 10000"/>
                  <a:gd name="connsiteY476" fmla="*/ 1486 h 10000"/>
                  <a:gd name="connsiteX477" fmla="*/ 2266 w 10000"/>
                  <a:gd name="connsiteY477" fmla="*/ 1438 h 10000"/>
                  <a:gd name="connsiteX478" fmla="*/ 2480 w 10000"/>
                  <a:gd name="connsiteY478" fmla="*/ 1386 h 10000"/>
                  <a:gd name="connsiteX479" fmla="*/ 2700 w 10000"/>
                  <a:gd name="connsiteY479" fmla="*/ 1333 h 10000"/>
                  <a:gd name="connsiteX480" fmla="*/ 2892 w 10000"/>
                  <a:gd name="connsiteY480" fmla="*/ 1277 h 10000"/>
                  <a:gd name="connsiteX481" fmla="*/ 2855 w 10000"/>
                  <a:gd name="connsiteY481" fmla="*/ 1262 h 10000"/>
                  <a:gd name="connsiteX482" fmla="*/ 2935 w 10000"/>
                  <a:gd name="connsiteY482" fmla="*/ 1246 h 10000"/>
                  <a:gd name="connsiteX483" fmla="*/ 2994 w 10000"/>
                  <a:gd name="connsiteY483" fmla="*/ 1222 h 10000"/>
                  <a:gd name="connsiteX484" fmla="*/ 3053 w 10000"/>
                  <a:gd name="connsiteY484" fmla="*/ 1193 h 10000"/>
                  <a:gd name="connsiteX485" fmla="*/ 3101 w 10000"/>
                  <a:gd name="connsiteY485" fmla="*/ 1161 h 10000"/>
                  <a:gd name="connsiteX486" fmla="*/ 3155 w 10000"/>
                  <a:gd name="connsiteY486" fmla="*/ 1130 h 10000"/>
                  <a:gd name="connsiteX487" fmla="*/ 3208 w 10000"/>
                  <a:gd name="connsiteY487" fmla="*/ 1106 h 10000"/>
                  <a:gd name="connsiteX488" fmla="*/ 3240 w 10000"/>
                  <a:gd name="connsiteY488" fmla="*/ 1164 h 10000"/>
                  <a:gd name="connsiteX489" fmla="*/ 3294 w 10000"/>
                  <a:gd name="connsiteY489" fmla="*/ 1219 h 10000"/>
                  <a:gd name="connsiteX490" fmla="*/ 3364 w 10000"/>
                  <a:gd name="connsiteY490" fmla="*/ 1269 h 10000"/>
                  <a:gd name="connsiteX491" fmla="*/ 3433 w 10000"/>
                  <a:gd name="connsiteY491" fmla="*/ 1320 h 10000"/>
                  <a:gd name="connsiteX492" fmla="*/ 3492 w 10000"/>
                  <a:gd name="connsiteY492" fmla="*/ 1367 h 10000"/>
                  <a:gd name="connsiteX493" fmla="*/ 3610 w 10000"/>
                  <a:gd name="connsiteY493" fmla="*/ 1478 h 10000"/>
                  <a:gd name="connsiteX494" fmla="*/ 3717 w 10000"/>
                  <a:gd name="connsiteY494" fmla="*/ 1599 h 10000"/>
                  <a:gd name="connsiteX495" fmla="*/ 3814 w 10000"/>
                  <a:gd name="connsiteY495" fmla="*/ 1721 h 10000"/>
                  <a:gd name="connsiteX496" fmla="*/ 3937 w 10000"/>
                  <a:gd name="connsiteY496" fmla="*/ 1919 h 10000"/>
                  <a:gd name="connsiteX497" fmla="*/ 4049 w 10000"/>
                  <a:gd name="connsiteY497" fmla="*/ 2125 h 10000"/>
                  <a:gd name="connsiteX498" fmla="*/ 4140 w 10000"/>
                  <a:gd name="connsiteY498" fmla="*/ 2330 h 10000"/>
                  <a:gd name="connsiteX499" fmla="*/ 4221 w 10000"/>
                  <a:gd name="connsiteY499" fmla="*/ 2542 h 10000"/>
                  <a:gd name="connsiteX500" fmla="*/ 4312 w 10000"/>
                  <a:gd name="connsiteY500" fmla="*/ 2761 h 10000"/>
                  <a:gd name="connsiteX501" fmla="*/ 4408 w 10000"/>
                  <a:gd name="connsiteY501" fmla="*/ 2982 h 10000"/>
                  <a:gd name="connsiteX502" fmla="*/ 4472 w 10000"/>
                  <a:gd name="connsiteY502" fmla="*/ 3114 h 10000"/>
                  <a:gd name="connsiteX503" fmla="*/ 4537 w 10000"/>
                  <a:gd name="connsiteY503" fmla="*/ 3249 h 10000"/>
                  <a:gd name="connsiteX504" fmla="*/ 4585 w 10000"/>
                  <a:gd name="connsiteY504" fmla="*/ 3386 h 10000"/>
                  <a:gd name="connsiteX505" fmla="*/ 4628 w 10000"/>
                  <a:gd name="connsiteY505" fmla="*/ 3526 h 10000"/>
                  <a:gd name="connsiteX506" fmla="*/ 4660 w 10000"/>
                  <a:gd name="connsiteY506" fmla="*/ 3676 h 10000"/>
                  <a:gd name="connsiteX507" fmla="*/ 4676 w 10000"/>
                  <a:gd name="connsiteY507" fmla="*/ 3832 h 10000"/>
                  <a:gd name="connsiteX508" fmla="*/ 5083 w 10000"/>
                  <a:gd name="connsiteY508" fmla="*/ 3861 h 10000"/>
                  <a:gd name="connsiteX509" fmla="*/ 5153 w 10000"/>
                  <a:gd name="connsiteY509" fmla="*/ 3851 h 10000"/>
                  <a:gd name="connsiteX510" fmla="*/ 5233 w 10000"/>
                  <a:gd name="connsiteY510" fmla="*/ 3837 h 10000"/>
                  <a:gd name="connsiteX511" fmla="*/ 5319 w 10000"/>
                  <a:gd name="connsiteY511" fmla="*/ 3830 h 10000"/>
                  <a:gd name="connsiteX512" fmla="*/ 5404 w 10000"/>
                  <a:gd name="connsiteY512" fmla="*/ 3827 h 10000"/>
                  <a:gd name="connsiteX513" fmla="*/ 5479 w 10000"/>
                  <a:gd name="connsiteY513" fmla="*/ 3837 h 10000"/>
                  <a:gd name="connsiteX514" fmla="*/ 5554 w 10000"/>
                  <a:gd name="connsiteY514" fmla="*/ 3861 h 10000"/>
                  <a:gd name="connsiteX515" fmla="*/ 5624 w 10000"/>
                  <a:gd name="connsiteY515" fmla="*/ 3840 h 10000"/>
                  <a:gd name="connsiteX516" fmla="*/ 5710 w 10000"/>
                  <a:gd name="connsiteY516" fmla="*/ 3830 h 10000"/>
                  <a:gd name="connsiteX517" fmla="*/ 5790 w 10000"/>
                  <a:gd name="connsiteY517" fmla="*/ 3827 h 10000"/>
                  <a:gd name="connsiteX518" fmla="*/ 5881 w 10000"/>
                  <a:gd name="connsiteY518" fmla="*/ 3819 h 10000"/>
                  <a:gd name="connsiteX519" fmla="*/ 5961 w 10000"/>
                  <a:gd name="connsiteY519" fmla="*/ 3806 h 10000"/>
                  <a:gd name="connsiteX520" fmla="*/ 6149 w 10000"/>
                  <a:gd name="connsiteY520" fmla="*/ 3758 h 10000"/>
                  <a:gd name="connsiteX521" fmla="*/ 6347 w 10000"/>
                  <a:gd name="connsiteY521" fmla="*/ 3703 h 10000"/>
                  <a:gd name="connsiteX522" fmla="*/ 6545 w 10000"/>
                  <a:gd name="connsiteY522" fmla="*/ 3653 h 10000"/>
                  <a:gd name="connsiteX523" fmla="*/ 6535 w 10000"/>
                  <a:gd name="connsiteY523" fmla="*/ 3560 h 10000"/>
                  <a:gd name="connsiteX524" fmla="*/ 6497 w 10000"/>
                  <a:gd name="connsiteY524" fmla="*/ 3471 h 10000"/>
                  <a:gd name="connsiteX525" fmla="*/ 6438 w 10000"/>
                  <a:gd name="connsiteY525" fmla="*/ 3378 h 10000"/>
                  <a:gd name="connsiteX526" fmla="*/ 6358 w 10000"/>
                  <a:gd name="connsiteY526" fmla="*/ 3288 h 10000"/>
                  <a:gd name="connsiteX527" fmla="*/ 6277 w 10000"/>
                  <a:gd name="connsiteY527" fmla="*/ 3204 h 10000"/>
                  <a:gd name="connsiteX528" fmla="*/ 6192 w 10000"/>
                  <a:gd name="connsiteY528" fmla="*/ 3120 h 10000"/>
                  <a:gd name="connsiteX529" fmla="*/ 6122 w 10000"/>
                  <a:gd name="connsiteY529" fmla="*/ 3043 h 10000"/>
                  <a:gd name="connsiteX530" fmla="*/ 5908 w 10000"/>
                  <a:gd name="connsiteY530" fmla="*/ 2784 h 10000"/>
                  <a:gd name="connsiteX531" fmla="*/ 5710 w 10000"/>
                  <a:gd name="connsiteY531" fmla="*/ 2531 h 10000"/>
                  <a:gd name="connsiteX532" fmla="*/ 5522 w 10000"/>
                  <a:gd name="connsiteY532" fmla="*/ 2267 h 10000"/>
                  <a:gd name="connsiteX533" fmla="*/ 5201 w 10000"/>
                  <a:gd name="connsiteY533" fmla="*/ 1705 h 10000"/>
                  <a:gd name="connsiteX534" fmla="*/ 5104 w 10000"/>
                  <a:gd name="connsiteY534" fmla="*/ 1602 h 10000"/>
                  <a:gd name="connsiteX535" fmla="*/ 4992 w 10000"/>
                  <a:gd name="connsiteY535" fmla="*/ 1496 h 10000"/>
                  <a:gd name="connsiteX536" fmla="*/ 4879 w 10000"/>
                  <a:gd name="connsiteY536" fmla="*/ 1394 h 10000"/>
                  <a:gd name="connsiteX537" fmla="*/ 4778 w 10000"/>
                  <a:gd name="connsiteY537" fmla="*/ 1298 h 10000"/>
                  <a:gd name="connsiteX538" fmla="*/ 4692 w 10000"/>
                  <a:gd name="connsiteY538" fmla="*/ 1148 h 10000"/>
                  <a:gd name="connsiteX539" fmla="*/ 4746 w 10000"/>
                  <a:gd name="connsiteY539" fmla="*/ 1130 h 10000"/>
                  <a:gd name="connsiteX540" fmla="*/ 4783 w 10000"/>
                  <a:gd name="connsiteY540" fmla="*/ 1153 h 10000"/>
                  <a:gd name="connsiteX541" fmla="*/ 4847 w 10000"/>
                  <a:gd name="connsiteY541" fmla="*/ 1174 h 10000"/>
                  <a:gd name="connsiteX542" fmla="*/ 4901 w 10000"/>
                  <a:gd name="connsiteY542" fmla="*/ 1193 h 10000"/>
                  <a:gd name="connsiteX543" fmla="*/ 4960 w 10000"/>
                  <a:gd name="connsiteY543" fmla="*/ 1209 h 10000"/>
                  <a:gd name="connsiteX544" fmla="*/ 4938 w 10000"/>
                  <a:gd name="connsiteY544" fmla="*/ 1235 h 10000"/>
                  <a:gd name="connsiteX545" fmla="*/ 5099 w 10000"/>
                  <a:gd name="connsiteY545" fmla="*/ 1288 h 10000"/>
                  <a:gd name="connsiteX546" fmla="*/ 5206 w 10000"/>
                  <a:gd name="connsiteY546" fmla="*/ 1288 h 10000"/>
                  <a:gd name="connsiteX547" fmla="*/ 5345 w 10000"/>
                  <a:gd name="connsiteY547" fmla="*/ 1285 h 10000"/>
                  <a:gd name="connsiteX548" fmla="*/ 5506 w 10000"/>
                  <a:gd name="connsiteY548" fmla="*/ 1280 h 10000"/>
                  <a:gd name="connsiteX549" fmla="*/ 5672 w 10000"/>
                  <a:gd name="connsiteY549" fmla="*/ 1280 h 10000"/>
                  <a:gd name="connsiteX550" fmla="*/ 5838 w 10000"/>
                  <a:gd name="connsiteY550" fmla="*/ 1280 h 10000"/>
                  <a:gd name="connsiteX551" fmla="*/ 5994 w 10000"/>
                  <a:gd name="connsiteY551" fmla="*/ 1280 h 10000"/>
                  <a:gd name="connsiteX552" fmla="*/ 6133 w 10000"/>
                  <a:gd name="connsiteY552" fmla="*/ 1288 h 10000"/>
                  <a:gd name="connsiteX553" fmla="*/ 6240 w 10000"/>
                  <a:gd name="connsiteY553" fmla="*/ 1293 h 10000"/>
                  <a:gd name="connsiteX554" fmla="*/ 6315 w 10000"/>
                  <a:gd name="connsiteY554" fmla="*/ 1304 h 10000"/>
                  <a:gd name="connsiteX555" fmla="*/ 6395 w 10000"/>
                  <a:gd name="connsiteY555" fmla="*/ 1328 h 10000"/>
                  <a:gd name="connsiteX556" fmla="*/ 6443 w 10000"/>
                  <a:gd name="connsiteY556" fmla="*/ 1357 h 10000"/>
                  <a:gd name="connsiteX557" fmla="*/ 6470 w 10000"/>
                  <a:gd name="connsiteY557" fmla="*/ 1380 h 10000"/>
                  <a:gd name="connsiteX558" fmla="*/ 6492 w 10000"/>
                  <a:gd name="connsiteY558" fmla="*/ 1409 h 10000"/>
                  <a:gd name="connsiteX559" fmla="*/ 6518 w 10000"/>
                  <a:gd name="connsiteY559" fmla="*/ 1441 h 10000"/>
                  <a:gd name="connsiteX560" fmla="*/ 6561 w 10000"/>
                  <a:gd name="connsiteY560" fmla="*/ 1478 h 10000"/>
                  <a:gd name="connsiteX561" fmla="*/ 6593 w 10000"/>
                  <a:gd name="connsiteY561" fmla="*/ 1494 h 10000"/>
                  <a:gd name="connsiteX562" fmla="*/ 6636 w 10000"/>
                  <a:gd name="connsiteY562" fmla="*/ 1499 h 10000"/>
                  <a:gd name="connsiteX563" fmla="*/ 6685 w 10000"/>
                  <a:gd name="connsiteY563" fmla="*/ 1502 h 10000"/>
                  <a:gd name="connsiteX564" fmla="*/ 6738 w 10000"/>
                  <a:gd name="connsiteY564" fmla="*/ 1507 h 10000"/>
                  <a:gd name="connsiteX565" fmla="*/ 6792 w 10000"/>
                  <a:gd name="connsiteY565" fmla="*/ 1512 h 10000"/>
                  <a:gd name="connsiteX566" fmla="*/ 6845 w 10000"/>
                  <a:gd name="connsiteY566" fmla="*/ 1565 h 10000"/>
                  <a:gd name="connsiteX567" fmla="*/ 6877 w 10000"/>
                  <a:gd name="connsiteY567" fmla="*/ 1570 h 10000"/>
                  <a:gd name="connsiteX568" fmla="*/ 6947 w 10000"/>
                  <a:gd name="connsiteY568" fmla="*/ 1570 h 10000"/>
                  <a:gd name="connsiteX569" fmla="*/ 7038 w 10000"/>
                  <a:gd name="connsiteY569" fmla="*/ 1576 h 10000"/>
                  <a:gd name="connsiteX570" fmla="*/ 7134 w 10000"/>
                  <a:gd name="connsiteY570" fmla="*/ 1576 h 10000"/>
                  <a:gd name="connsiteX571" fmla="*/ 7225 w 10000"/>
                  <a:gd name="connsiteY571" fmla="*/ 1578 h 10000"/>
                  <a:gd name="connsiteX572" fmla="*/ 7300 w 10000"/>
                  <a:gd name="connsiteY572" fmla="*/ 1581 h 10000"/>
                  <a:gd name="connsiteX573" fmla="*/ 7392 w 10000"/>
                  <a:gd name="connsiteY573" fmla="*/ 1594 h 10000"/>
                  <a:gd name="connsiteX574" fmla="*/ 7504 w 10000"/>
                  <a:gd name="connsiteY574" fmla="*/ 1610 h 10000"/>
                  <a:gd name="connsiteX575" fmla="*/ 7616 w 10000"/>
                  <a:gd name="connsiteY575" fmla="*/ 1623 h 10000"/>
                  <a:gd name="connsiteX576" fmla="*/ 7724 w 10000"/>
                  <a:gd name="connsiteY576" fmla="*/ 1636 h 10000"/>
                  <a:gd name="connsiteX577" fmla="*/ 7815 w 10000"/>
                  <a:gd name="connsiteY577" fmla="*/ 1644 h 10000"/>
                  <a:gd name="connsiteX578" fmla="*/ 7922 w 10000"/>
                  <a:gd name="connsiteY578" fmla="*/ 1647 h 10000"/>
                  <a:gd name="connsiteX579" fmla="*/ 8040 w 10000"/>
                  <a:gd name="connsiteY579" fmla="*/ 1647 h 10000"/>
                  <a:gd name="connsiteX580" fmla="*/ 8163 w 10000"/>
                  <a:gd name="connsiteY580" fmla="*/ 1644 h 10000"/>
                  <a:gd name="connsiteX581" fmla="*/ 8275 w 10000"/>
                  <a:gd name="connsiteY581" fmla="*/ 1644 h 10000"/>
                  <a:gd name="connsiteX582" fmla="*/ 8377 w 10000"/>
                  <a:gd name="connsiteY582" fmla="*/ 1652 h 10000"/>
                  <a:gd name="connsiteX583" fmla="*/ 8404 w 10000"/>
                  <a:gd name="connsiteY583" fmla="*/ 1623 h 10000"/>
                  <a:gd name="connsiteX584" fmla="*/ 8447 w 10000"/>
                  <a:gd name="connsiteY584" fmla="*/ 1602 h 10000"/>
                  <a:gd name="connsiteX585" fmla="*/ 8490 w 10000"/>
                  <a:gd name="connsiteY585" fmla="*/ 1578 h 10000"/>
                  <a:gd name="connsiteX586" fmla="*/ 8516 w 10000"/>
                  <a:gd name="connsiteY586" fmla="*/ 1557 h 10000"/>
                  <a:gd name="connsiteX587" fmla="*/ 8543 w 10000"/>
                  <a:gd name="connsiteY587" fmla="*/ 1528 h 10000"/>
                  <a:gd name="connsiteX588" fmla="*/ 8548 w 10000"/>
                  <a:gd name="connsiteY588" fmla="*/ 1499 h 10000"/>
                  <a:gd name="connsiteX589" fmla="*/ 8543 w 10000"/>
                  <a:gd name="connsiteY589" fmla="*/ 1478 h 10000"/>
                  <a:gd name="connsiteX590" fmla="*/ 8543 w 10000"/>
                  <a:gd name="connsiteY590" fmla="*/ 1454 h 10000"/>
                  <a:gd name="connsiteX591" fmla="*/ 8548 w 10000"/>
                  <a:gd name="connsiteY591" fmla="*/ 1425 h 10000"/>
                  <a:gd name="connsiteX592" fmla="*/ 8570 w 10000"/>
                  <a:gd name="connsiteY592" fmla="*/ 1383 h 10000"/>
                  <a:gd name="connsiteX593" fmla="*/ 8629 w 10000"/>
                  <a:gd name="connsiteY593" fmla="*/ 1320 h 10000"/>
                  <a:gd name="connsiteX594" fmla="*/ 8698 w 10000"/>
                  <a:gd name="connsiteY594" fmla="*/ 1256 h 10000"/>
                  <a:gd name="connsiteX595" fmla="*/ 8747 w 10000"/>
                  <a:gd name="connsiteY595" fmla="*/ 1193 h 10000"/>
                  <a:gd name="connsiteX596" fmla="*/ 8768 w 10000"/>
                  <a:gd name="connsiteY596" fmla="*/ 1148 h 10000"/>
                  <a:gd name="connsiteX597" fmla="*/ 8790 w 10000"/>
                  <a:gd name="connsiteY597" fmla="*/ 1093 h 10000"/>
                  <a:gd name="connsiteX598" fmla="*/ 8800 w 10000"/>
                  <a:gd name="connsiteY598" fmla="*/ 1037 h 10000"/>
                  <a:gd name="connsiteX599" fmla="*/ 8822 w 10000"/>
                  <a:gd name="connsiteY599" fmla="*/ 984 h 10000"/>
                  <a:gd name="connsiteX600" fmla="*/ 8843 w 10000"/>
                  <a:gd name="connsiteY600" fmla="*/ 937 h 10000"/>
                  <a:gd name="connsiteX601" fmla="*/ 8870 w 10000"/>
                  <a:gd name="connsiteY601" fmla="*/ 897 h 10000"/>
                  <a:gd name="connsiteX602" fmla="*/ 8913 w 10000"/>
                  <a:gd name="connsiteY602" fmla="*/ 868 h 10000"/>
                  <a:gd name="connsiteX603" fmla="*/ 8961 w 10000"/>
                  <a:gd name="connsiteY603" fmla="*/ 837 h 10000"/>
                  <a:gd name="connsiteX604" fmla="*/ 8993 w 10000"/>
                  <a:gd name="connsiteY604" fmla="*/ 802 h 10000"/>
                  <a:gd name="connsiteX605" fmla="*/ 9014 w 10000"/>
                  <a:gd name="connsiteY605" fmla="*/ 757 h 10000"/>
                  <a:gd name="connsiteX606" fmla="*/ 9014 w 10000"/>
                  <a:gd name="connsiteY606" fmla="*/ 723 h 10000"/>
                  <a:gd name="connsiteX607" fmla="*/ 9014 w 10000"/>
                  <a:gd name="connsiteY607" fmla="*/ 694 h 10000"/>
                  <a:gd name="connsiteX608" fmla="*/ 9009 w 10000"/>
                  <a:gd name="connsiteY608" fmla="*/ 662 h 10000"/>
                  <a:gd name="connsiteX609" fmla="*/ 9004 w 10000"/>
                  <a:gd name="connsiteY609" fmla="*/ 631 h 10000"/>
                  <a:gd name="connsiteX610" fmla="*/ 9014 w 10000"/>
                  <a:gd name="connsiteY610" fmla="*/ 594 h 10000"/>
                  <a:gd name="connsiteX611" fmla="*/ 8886 w 10000"/>
                  <a:gd name="connsiteY611" fmla="*/ 538 h 10000"/>
                  <a:gd name="connsiteX612" fmla="*/ 8757 w 10000"/>
                  <a:gd name="connsiteY612" fmla="*/ 478 h 10000"/>
                  <a:gd name="connsiteX613" fmla="*/ 8650 w 10000"/>
                  <a:gd name="connsiteY613" fmla="*/ 412 h 10000"/>
                  <a:gd name="connsiteX614" fmla="*/ 8559 w 10000"/>
                  <a:gd name="connsiteY614" fmla="*/ 338 h 10000"/>
                  <a:gd name="connsiteX615" fmla="*/ 8484 w 10000"/>
                  <a:gd name="connsiteY615" fmla="*/ 253 h 10000"/>
                  <a:gd name="connsiteX616" fmla="*/ 8399 w 10000"/>
                  <a:gd name="connsiteY616" fmla="*/ 116 h 10000"/>
                  <a:gd name="connsiteX617" fmla="*/ 8468 w 10000"/>
                  <a:gd name="connsiteY617" fmla="*/ 92 h 10000"/>
                  <a:gd name="connsiteX618" fmla="*/ 8548 w 10000"/>
                  <a:gd name="connsiteY618" fmla="*/ 82 h 10000"/>
                  <a:gd name="connsiteX619" fmla="*/ 8640 w 10000"/>
                  <a:gd name="connsiteY619" fmla="*/ 61 h 10000"/>
                  <a:gd name="connsiteX620" fmla="*/ 8698 w 10000"/>
                  <a:gd name="connsiteY620" fmla="*/ 3 h 10000"/>
                  <a:gd name="connsiteX621" fmla="*/ 8779 w 10000"/>
                  <a:gd name="connsiteY62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Lst>
                <a:rect l="l" t="t" r="r" b="b"/>
                <a:pathLst>
                  <a:path w="10000" h="10000">
                    <a:moveTo>
                      <a:pt x="8779" y="0"/>
                    </a:moveTo>
                    <a:lnTo>
                      <a:pt x="8875" y="0"/>
                    </a:lnTo>
                    <a:lnTo>
                      <a:pt x="8993" y="3"/>
                    </a:lnTo>
                    <a:lnTo>
                      <a:pt x="9111" y="11"/>
                    </a:lnTo>
                    <a:lnTo>
                      <a:pt x="9239" y="24"/>
                    </a:lnTo>
                    <a:lnTo>
                      <a:pt x="9347" y="37"/>
                    </a:lnTo>
                    <a:lnTo>
                      <a:pt x="9448" y="58"/>
                    </a:lnTo>
                    <a:lnTo>
                      <a:pt x="9513" y="79"/>
                    </a:lnTo>
                    <a:lnTo>
                      <a:pt x="9555" y="106"/>
                    </a:lnTo>
                    <a:cubicBezTo>
                      <a:pt x="9561" y="111"/>
                      <a:pt x="9566" y="116"/>
                      <a:pt x="9572" y="121"/>
                    </a:cubicBezTo>
                    <a:cubicBezTo>
                      <a:pt x="9574" y="133"/>
                      <a:pt x="9575" y="144"/>
                      <a:pt x="9577" y="156"/>
                    </a:cubicBezTo>
                    <a:cubicBezTo>
                      <a:pt x="9582" y="171"/>
                      <a:pt x="9588" y="186"/>
                      <a:pt x="9593" y="201"/>
                    </a:cubicBezTo>
                    <a:cubicBezTo>
                      <a:pt x="9597" y="217"/>
                      <a:pt x="9600" y="232"/>
                      <a:pt x="9604" y="248"/>
                    </a:cubicBezTo>
                    <a:cubicBezTo>
                      <a:pt x="9609" y="267"/>
                      <a:pt x="9615" y="285"/>
                      <a:pt x="9620" y="304"/>
                    </a:cubicBezTo>
                    <a:cubicBezTo>
                      <a:pt x="9622" y="320"/>
                      <a:pt x="9623" y="335"/>
                      <a:pt x="9625" y="351"/>
                    </a:cubicBezTo>
                    <a:cubicBezTo>
                      <a:pt x="9629" y="366"/>
                      <a:pt x="9632" y="381"/>
                      <a:pt x="9636" y="396"/>
                    </a:cubicBezTo>
                    <a:lnTo>
                      <a:pt x="9636" y="428"/>
                    </a:lnTo>
                    <a:cubicBezTo>
                      <a:pt x="9623" y="452"/>
                      <a:pt x="9611" y="475"/>
                      <a:pt x="9598" y="499"/>
                    </a:cubicBezTo>
                    <a:cubicBezTo>
                      <a:pt x="9603" y="510"/>
                      <a:pt x="9609" y="522"/>
                      <a:pt x="9614" y="533"/>
                    </a:cubicBezTo>
                    <a:cubicBezTo>
                      <a:pt x="9621" y="549"/>
                      <a:pt x="9629" y="565"/>
                      <a:pt x="9636" y="581"/>
                    </a:cubicBezTo>
                    <a:cubicBezTo>
                      <a:pt x="9645" y="597"/>
                      <a:pt x="9654" y="612"/>
                      <a:pt x="9663" y="628"/>
                    </a:cubicBezTo>
                    <a:lnTo>
                      <a:pt x="9684" y="670"/>
                    </a:lnTo>
                    <a:cubicBezTo>
                      <a:pt x="9688" y="686"/>
                      <a:pt x="9691" y="702"/>
                      <a:pt x="9695" y="718"/>
                    </a:cubicBezTo>
                    <a:lnTo>
                      <a:pt x="9695" y="768"/>
                    </a:lnTo>
                    <a:lnTo>
                      <a:pt x="9689" y="816"/>
                    </a:lnTo>
                    <a:cubicBezTo>
                      <a:pt x="9687" y="831"/>
                      <a:pt x="9686" y="845"/>
                      <a:pt x="9684" y="860"/>
                    </a:cubicBezTo>
                    <a:lnTo>
                      <a:pt x="9684" y="903"/>
                    </a:lnTo>
                    <a:cubicBezTo>
                      <a:pt x="9689" y="913"/>
                      <a:pt x="9695" y="922"/>
                      <a:pt x="9700" y="932"/>
                    </a:cubicBezTo>
                    <a:cubicBezTo>
                      <a:pt x="9713" y="940"/>
                      <a:pt x="9725" y="947"/>
                      <a:pt x="9738" y="955"/>
                    </a:cubicBezTo>
                    <a:lnTo>
                      <a:pt x="9786" y="979"/>
                    </a:lnTo>
                    <a:lnTo>
                      <a:pt x="9839" y="1000"/>
                    </a:lnTo>
                    <a:cubicBezTo>
                      <a:pt x="9855" y="1006"/>
                      <a:pt x="9872" y="1013"/>
                      <a:pt x="9888" y="1019"/>
                    </a:cubicBezTo>
                    <a:lnTo>
                      <a:pt x="9936" y="1037"/>
                    </a:lnTo>
                    <a:cubicBezTo>
                      <a:pt x="9950" y="1047"/>
                      <a:pt x="9965" y="1056"/>
                      <a:pt x="9979" y="1066"/>
                    </a:cubicBezTo>
                    <a:cubicBezTo>
                      <a:pt x="9986" y="1079"/>
                      <a:pt x="9993" y="1093"/>
                      <a:pt x="10000" y="1106"/>
                    </a:cubicBezTo>
                    <a:lnTo>
                      <a:pt x="9898" y="1198"/>
                    </a:lnTo>
                    <a:cubicBezTo>
                      <a:pt x="9871" y="1232"/>
                      <a:pt x="9845" y="1267"/>
                      <a:pt x="9818" y="1301"/>
                    </a:cubicBezTo>
                    <a:cubicBezTo>
                      <a:pt x="9797" y="1336"/>
                      <a:pt x="9775" y="1372"/>
                      <a:pt x="9754" y="1407"/>
                    </a:cubicBezTo>
                    <a:cubicBezTo>
                      <a:pt x="9732" y="1444"/>
                      <a:pt x="9711" y="1481"/>
                      <a:pt x="9689" y="1518"/>
                    </a:cubicBezTo>
                    <a:lnTo>
                      <a:pt x="9620" y="1626"/>
                    </a:lnTo>
                    <a:lnTo>
                      <a:pt x="9545" y="1731"/>
                    </a:lnTo>
                    <a:cubicBezTo>
                      <a:pt x="9532" y="1750"/>
                      <a:pt x="9520" y="1768"/>
                      <a:pt x="9507" y="1787"/>
                    </a:cubicBezTo>
                    <a:cubicBezTo>
                      <a:pt x="9496" y="1807"/>
                      <a:pt x="9486" y="1827"/>
                      <a:pt x="9475" y="1847"/>
                    </a:cubicBezTo>
                    <a:cubicBezTo>
                      <a:pt x="9468" y="1867"/>
                      <a:pt x="9461" y="1888"/>
                      <a:pt x="9454" y="1908"/>
                    </a:cubicBezTo>
                    <a:cubicBezTo>
                      <a:pt x="9441" y="1930"/>
                      <a:pt x="9429" y="1952"/>
                      <a:pt x="9416" y="1974"/>
                    </a:cubicBezTo>
                    <a:cubicBezTo>
                      <a:pt x="9404" y="1994"/>
                      <a:pt x="9391" y="2015"/>
                      <a:pt x="9379" y="2035"/>
                    </a:cubicBezTo>
                    <a:lnTo>
                      <a:pt x="9314" y="2088"/>
                    </a:lnTo>
                    <a:cubicBezTo>
                      <a:pt x="9289" y="2099"/>
                      <a:pt x="9264" y="2111"/>
                      <a:pt x="9239" y="2122"/>
                    </a:cubicBezTo>
                    <a:lnTo>
                      <a:pt x="9143" y="2146"/>
                    </a:lnTo>
                    <a:cubicBezTo>
                      <a:pt x="9107" y="2151"/>
                      <a:pt x="9072" y="2157"/>
                      <a:pt x="9036" y="2162"/>
                    </a:cubicBezTo>
                    <a:lnTo>
                      <a:pt x="8918" y="2175"/>
                    </a:lnTo>
                    <a:lnTo>
                      <a:pt x="8795" y="2185"/>
                    </a:lnTo>
                    <a:lnTo>
                      <a:pt x="8677" y="2201"/>
                    </a:lnTo>
                    <a:lnTo>
                      <a:pt x="8468" y="2220"/>
                    </a:lnTo>
                    <a:lnTo>
                      <a:pt x="8232" y="2241"/>
                    </a:lnTo>
                    <a:lnTo>
                      <a:pt x="7975" y="2251"/>
                    </a:lnTo>
                    <a:lnTo>
                      <a:pt x="7702" y="2262"/>
                    </a:lnTo>
                    <a:lnTo>
                      <a:pt x="7429" y="2264"/>
                    </a:lnTo>
                    <a:lnTo>
                      <a:pt x="7145" y="2267"/>
                    </a:lnTo>
                    <a:lnTo>
                      <a:pt x="6861" y="2267"/>
                    </a:lnTo>
                    <a:cubicBezTo>
                      <a:pt x="6863" y="2328"/>
                      <a:pt x="6865" y="2388"/>
                      <a:pt x="6867" y="2449"/>
                    </a:cubicBezTo>
                    <a:cubicBezTo>
                      <a:pt x="6876" y="2512"/>
                      <a:pt x="6884" y="2574"/>
                      <a:pt x="6893" y="2637"/>
                    </a:cubicBezTo>
                    <a:cubicBezTo>
                      <a:pt x="6907" y="2698"/>
                      <a:pt x="6922" y="2760"/>
                      <a:pt x="6936" y="2821"/>
                    </a:cubicBezTo>
                    <a:cubicBezTo>
                      <a:pt x="6954" y="2879"/>
                      <a:pt x="6972" y="2938"/>
                      <a:pt x="6990" y="2996"/>
                    </a:cubicBezTo>
                    <a:cubicBezTo>
                      <a:pt x="7013" y="3050"/>
                      <a:pt x="7036" y="3105"/>
                      <a:pt x="7059" y="3159"/>
                    </a:cubicBezTo>
                    <a:cubicBezTo>
                      <a:pt x="7082" y="3207"/>
                      <a:pt x="7106" y="3256"/>
                      <a:pt x="7129" y="3304"/>
                    </a:cubicBezTo>
                    <a:cubicBezTo>
                      <a:pt x="7145" y="3344"/>
                      <a:pt x="7161" y="3383"/>
                      <a:pt x="7177" y="3423"/>
                    </a:cubicBezTo>
                    <a:lnTo>
                      <a:pt x="7225" y="3537"/>
                    </a:lnTo>
                    <a:cubicBezTo>
                      <a:pt x="7238" y="3576"/>
                      <a:pt x="7250" y="3614"/>
                      <a:pt x="7263" y="3653"/>
                    </a:cubicBezTo>
                    <a:cubicBezTo>
                      <a:pt x="7279" y="3692"/>
                      <a:pt x="7295" y="3730"/>
                      <a:pt x="7311" y="3769"/>
                    </a:cubicBezTo>
                    <a:cubicBezTo>
                      <a:pt x="7331" y="3808"/>
                      <a:pt x="7350" y="3846"/>
                      <a:pt x="7370" y="3885"/>
                    </a:cubicBezTo>
                    <a:lnTo>
                      <a:pt x="7450" y="3980"/>
                    </a:lnTo>
                    <a:cubicBezTo>
                      <a:pt x="7477" y="4012"/>
                      <a:pt x="7504" y="4043"/>
                      <a:pt x="7531" y="4075"/>
                    </a:cubicBezTo>
                    <a:cubicBezTo>
                      <a:pt x="7561" y="4107"/>
                      <a:pt x="7592" y="4138"/>
                      <a:pt x="7622" y="4170"/>
                    </a:cubicBezTo>
                    <a:lnTo>
                      <a:pt x="7702" y="4262"/>
                    </a:lnTo>
                    <a:cubicBezTo>
                      <a:pt x="7723" y="4293"/>
                      <a:pt x="7745" y="4324"/>
                      <a:pt x="7766" y="4355"/>
                    </a:cubicBezTo>
                    <a:cubicBezTo>
                      <a:pt x="7775" y="4386"/>
                      <a:pt x="7784" y="4416"/>
                      <a:pt x="7793" y="4447"/>
                    </a:cubicBezTo>
                    <a:cubicBezTo>
                      <a:pt x="7777" y="4457"/>
                      <a:pt x="7761" y="4466"/>
                      <a:pt x="7745" y="4476"/>
                    </a:cubicBezTo>
                    <a:lnTo>
                      <a:pt x="7697" y="4503"/>
                    </a:lnTo>
                    <a:cubicBezTo>
                      <a:pt x="7681" y="4513"/>
                      <a:pt x="7665" y="4524"/>
                      <a:pt x="7649" y="4534"/>
                    </a:cubicBezTo>
                    <a:cubicBezTo>
                      <a:pt x="7635" y="4542"/>
                      <a:pt x="7620" y="4550"/>
                      <a:pt x="7606" y="4558"/>
                    </a:cubicBezTo>
                    <a:cubicBezTo>
                      <a:pt x="7593" y="4562"/>
                      <a:pt x="7581" y="4567"/>
                      <a:pt x="7568" y="4571"/>
                    </a:cubicBezTo>
                    <a:cubicBezTo>
                      <a:pt x="7541" y="4575"/>
                      <a:pt x="7515" y="4578"/>
                      <a:pt x="7488" y="4582"/>
                    </a:cubicBezTo>
                    <a:lnTo>
                      <a:pt x="7413" y="4603"/>
                    </a:lnTo>
                    <a:cubicBezTo>
                      <a:pt x="7383" y="4612"/>
                      <a:pt x="7352" y="4620"/>
                      <a:pt x="7322" y="4629"/>
                    </a:cubicBezTo>
                    <a:cubicBezTo>
                      <a:pt x="7295" y="4640"/>
                      <a:pt x="7269" y="4652"/>
                      <a:pt x="7242" y="4663"/>
                    </a:cubicBezTo>
                    <a:cubicBezTo>
                      <a:pt x="7219" y="4675"/>
                      <a:pt x="7195" y="4686"/>
                      <a:pt x="7172" y="4698"/>
                    </a:cubicBezTo>
                    <a:cubicBezTo>
                      <a:pt x="7151" y="4708"/>
                      <a:pt x="7129" y="4717"/>
                      <a:pt x="7108" y="4727"/>
                    </a:cubicBezTo>
                    <a:cubicBezTo>
                      <a:pt x="7090" y="4724"/>
                      <a:pt x="7072" y="4722"/>
                      <a:pt x="7054" y="4719"/>
                    </a:cubicBezTo>
                    <a:cubicBezTo>
                      <a:pt x="7042" y="4623"/>
                      <a:pt x="7029" y="4527"/>
                      <a:pt x="7017" y="4431"/>
                    </a:cubicBezTo>
                    <a:lnTo>
                      <a:pt x="6947" y="4431"/>
                    </a:lnTo>
                    <a:lnTo>
                      <a:pt x="6893" y="4434"/>
                    </a:lnTo>
                    <a:lnTo>
                      <a:pt x="6840" y="4434"/>
                    </a:lnTo>
                    <a:lnTo>
                      <a:pt x="6770" y="4437"/>
                    </a:lnTo>
                    <a:lnTo>
                      <a:pt x="6663" y="4442"/>
                    </a:lnTo>
                    <a:cubicBezTo>
                      <a:pt x="6659" y="4490"/>
                      <a:pt x="6656" y="4539"/>
                      <a:pt x="6652" y="4587"/>
                    </a:cubicBezTo>
                    <a:cubicBezTo>
                      <a:pt x="6649" y="4637"/>
                      <a:pt x="6645" y="4687"/>
                      <a:pt x="6642" y="4737"/>
                    </a:cubicBezTo>
                    <a:cubicBezTo>
                      <a:pt x="6640" y="4786"/>
                      <a:pt x="6638" y="4836"/>
                      <a:pt x="6636" y="4885"/>
                    </a:cubicBezTo>
                    <a:cubicBezTo>
                      <a:pt x="6629" y="4934"/>
                      <a:pt x="6622" y="4984"/>
                      <a:pt x="6615" y="5033"/>
                    </a:cubicBezTo>
                    <a:cubicBezTo>
                      <a:pt x="6601" y="5069"/>
                      <a:pt x="6586" y="5105"/>
                      <a:pt x="6572" y="5141"/>
                    </a:cubicBezTo>
                    <a:lnTo>
                      <a:pt x="6524" y="5252"/>
                    </a:lnTo>
                    <a:cubicBezTo>
                      <a:pt x="6508" y="5285"/>
                      <a:pt x="6492" y="5319"/>
                      <a:pt x="6476" y="5352"/>
                    </a:cubicBezTo>
                    <a:cubicBezTo>
                      <a:pt x="6467" y="5386"/>
                      <a:pt x="6458" y="5421"/>
                      <a:pt x="6449" y="5455"/>
                    </a:cubicBezTo>
                    <a:cubicBezTo>
                      <a:pt x="6451" y="5487"/>
                      <a:pt x="6452" y="5518"/>
                      <a:pt x="6454" y="5550"/>
                    </a:cubicBezTo>
                    <a:cubicBezTo>
                      <a:pt x="6450" y="5552"/>
                      <a:pt x="6447" y="5554"/>
                      <a:pt x="6443" y="5556"/>
                    </a:cubicBezTo>
                    <a:lnTo>
                      <a:pt x="6427" y="5556"/>
                    </a:lnTo>
                    <a:lnTo>
                      <a:pt x="6427" y="5556"/>
                    </a:lnTo>
                    <a:cubicBezTo>
                      <a:pt x="6425" y="5557"/>
                      <a:pt x="6424" y="5557"/>
                      <a:pt x="6422" y="5558"/>
                    </a:cubicBezTo>
                    <a:lnTo>
                      <a:pt x="6422" y="5566"/>
                    </a:lnTo>
                    <a:lnTo>
                      <a:pt x="6422" y="5571"/>
                    </a:lnTo>
                    <a:lnTo>
                      <a:pt x="6422" y="5582"/>
                    </a:lnTo>
                    <a:lnTo>
                      <a:pt x="6422" y="5595"/>
                    </a:lnTo>
                    <a:lnTo>
                      <a:pt x="6347" y="5682"/>
                    </a:lnTo>
                    <a:cubicBezTo>
                      <a:pt x="6327" y="5713"/>
                      <a:pt x="6308" y="5744"/>
                      <a:pt x="6288" y="5775"/>
                    </a:cubicBezTo>
                    <a:cubicBezTo>
                      <a:pt x="6279" y="5807"/>
                      <a:pt x="6270" y="5840"/>
                      <a:pt x="6261" y="5872"/>
                    </a:cubicBezTo>
                    <a:cubicBezTo>
                      <a:pt x="6258" y="5907"/>
                      <a:pt x="6254" y="5943"/>
                      <a:pt x="6251" y="5978"/>
                    </a:cubicBezTo>
                    <a:cubicBezTo>
                      <a:pt x="6246" y="6013"/>
                      <a:pt x="6240" y="6048"/>
                      <a:pt x="6235" y="6083"/>
                    </a:cubicBezTo>
                    <a:lnTo>
                      <a:pt x="6229" y="6194"/>
                    </a:lnTo>
                    <a:lnTo>
                      <a:pt x="6208" y="6302"/>
                    </a:lnTo>
                    <a:cubicBezTo>
                      <a:pt x="6195" y="6339"/>
                      <a:pt x="6183" y="6376"/>
                      <a:pt x="6170" y="6413"/>
                    </a:cubicBezTo>
                    <a:lnTo>
                      <a:pt x="5978" y="7213"/>
                    </a:lnTo>
                    <a:lnTo>
                      <a:pt x="5951" y="7300"/>
                    </a:lnTo>
                    <a:cubicBezTo>
                      <a:pt x="5946" y="7333"/>
                      <a:pt x="5940" y="7365"/>
                      <a:pt x="5935" y="7398"/>
                    </a:cubicBezTo>
                    <a:cubicBezTo>
                      <a:pt x="5933" y="7428"/>
                      <a:pt x="5931" y="7457"/>
                      <a:pt x="5929" y="7487"/>
                    </a:cubicBezTo>
                    <a:lnTo>
                      <a:pt x="5929" y="7585"/>
                    </a:lnTo>
                    <a:lnTo>
                      <a:pt x="5929" y="7672"/>
                    </a:lnTo>
                    <a:cubicBezTo>
                      <a:pt x="5924" y="7699"/>
                      <a:pt x="5918" y="7727"/>
                      <a:pt x="5913" y="7754"/>
                    </a:cubicBezTo>
                    <a:cubicBezTo>
                      <a:pt x="5908" y="7780"/>
                      <a:pt x="5902" y="7805"/>
                      <a:pt x="5897" y="7831"/>
                    </a:cubicBezTo>
                    <a:cubicBezTo>
                      <a:pt x="5886" y="7859"/>
                      <a:pt x="5876" y="7887"/>
                      <a:pt x="5865" y="7915"/>
                    </a:cubicBezTo>
                    <a:lnTo>
                      <a:pt x="5865" y="7997"/>
                    </a:lnTo>
                    <a:cubicBezTo>
                      <a:pt x="5872" y="8022"/>
                      <a:pt x="5879" y="8048"/>
                      <a:pt x="5886" y="8073"/>
                    </a:cubicBezTo>
                    <a:cubicBezTo>
                      <a:pt x="5899" y="8098"/>
                      <a:pt x="5911" y="8122"/>
                      <a:pt x="5924" y="8147"/>
                    </a:cubicBezTo>
                    <a:lnTo>
                      <a:pt x="5972" y="8216"/>
                    </a:lnTo>
                    <a:lnTo>
                      <a:pt x="6020" y="8282"/>
                    </a:lnTo>
                    <a:lnTo>
                      <a:pt x="6069" y="8343"/>
                    </a:lnTo>
                    <a:cubicBezTo>
                      <a:pt x="6092" y="8412"/>
                      <a:pt x="6115" y="8482"/>
                      <a:pt x="6138" y="8551"/>
                    </a:cubicBezTo>
                    <a:lnTo>
                      <a:pt x="6111" y="8572"/>
                    </a:lnTo>
                    <a:cubicBezTo>
                      <a:pt x="6097" y="8576"/>
                      <a:pt x="6083" y="8581"/>
                      <a:pt x="6069" y="8585"/>
                    </a:cubicBezTo>
                    <a:cubicBezTo>
                      <a:pt x="6056" y="8590"/>
                      <a:pt x="6044" y="8594"/>
                      <a:pt x="6031" y="8599"/>
                    </a:cubicBezTo>
                    <a:cubicBezTo>
                      <a:pt x="6020" y="8606"/>
                      <a:pt x="6010" y="8613"/>
                      <a:pt x="5999" y="8620"/>
                    </a:cubicBezTo>
                    <a:cubicBezTo>
                      <a:pt x="6022" y="8623"/>
                      <a:pt x="6046" y="8627"/>
                      <a:pt x="6069" y="8630"/>
                    </a:cubicBezTo>
                    <a:cubicBezTo>
                      <a:pt x="6085" y="8634"/>
                      <a:pt x="6101" y="8639"/>
                      <a:pt x="6117" y="8643"/>
                    </a:cubicBezTo>
                    <a:cubicBezTo>
                      <a:pt x="6131" y="8652"/>
                      <a:pt x="6146" y="8661"/>
                      <a:pt x="6160" y="8670"/>
                    </a:cubicBezTo>
                    <a:cubicBezTo>
                      <a:pt x="6153" y="8687"/>
                      <a:pt x="6145" y="8703"/>
                      <a:pt x="6138" y="8720"/>
                    </a:cubicBezTo>
                    <a:cubicBezTo>
                      <a:pt x="6140" y="8737"/>
                      <a:pt x="6142" y="8753"/>
                      <a:pt x="6144" y="8770"/>
                    </a:cubicBezTo>
                    <a:cubicBezTo>
                      <a:pt x="6156" y="8789"/>
                      <a:pt x="6169" y="8807"/>
                      <a:pt x="6181" y="8826"/>
                    </a:cubicBezTo>
                    <a:cubicBezTo>
                      <a:pt x="6199" y="8842"/>
                      <a:pt x="6217" y="8857"/>
                      <a:pt x="6235" y="8873"/>
                    </a:cubicBezTo>
                    <a:cubicBezTo>
                      <a:pt x="6253" y="8888"/>
                      <a:pt x="6270" y="8903"/>
                      <a:pt x="6288" y="8918"/>
                    </a:cubicBezTo>
                    <a:lnTo>
                      <a:pt x="6352" y="8952"/>
                    </a:lnTo>
                    <a:lnTo>
                      <a:pt x="6465" y="9005"/>
                    </a:lnTo>
                    <a:lnTo>
                      <a:pt x="6583" y="9063"/>
                    </a:lnTo>
                    <a:lnTo>
                      <a:pt x="6706" y="9116"/>
                    </a:lnTo>
                    <a:lnTo>
                      <a:pt x="6781" y="9140"/>
                    </a:lnTo>
                    <a:lnTo>
                      <a:pt x="6867" y="9161"/>
                    </a:lnTo>
                    <a:lnTo>
                      <a:pt x="6958" y="9179"/>
                    </a:lnTo>
                    <a:lnTo>
                      <a:pt x="7043" y="9200"/>
                    </a:lnTo>
                    <a:lnTo>
                      <a:pt x="7134" y="9224"/>
                    </a:lnTo>
                    <a:lnTo>
                      <a:pt x="7220" y="9248"/>
                    </a:lnTo>
                    <a:lnTo>
                      <a:pt x="7290" y="9279"/>
                    </a:lnTo>
                    <a:lnTo>
                      <a:pt x="7343" y="9314"/>
                    </a:lnTo>
                    <a:cubicBezTo>
                      <a:pt x="7357" y="9329"/>
                      <a:pt x="7372" y="9344"/>
                      <a:pt x="7386" y="9359"/>
                    </a:cubicBezTo>
                    <a:cubicBezTo>
                      <a:pt x="7393" y="9376"/>
                      <a:pt x="7401" y="9392"/>
                      <a:pt x="7408" y="9409"/>
                    </a:cubicBezTo>
                    <a:lnTo>
                      <a:pt x="7381" y="9433"/>
                    </a:lnTo>
                    <a:cubicBezTo>
                      <a:pt x="7374" y="9443"/>
                      <a:pt x="7366" y="9454"/>
                      <a:pt x="7359" y="9464"/>
                    </a:cubicBezTo>
                    <a:lnTo>
                      <a:pt x="7333" y="9493"/>
                    </a:lnTo>
                    <a:cubicBezTo>
                      <a:pt x="7317" y="9503"/>
                      <a:pt x="7300" y="9512"/>
                      <a:pt x="7284" y="9522"/>
                    </a:cubicBezTo>
                    <a:lnTo>
                      <a:pt x="7193" y="9546"/>
                    </a:lnTo>
                    <a:lnTo>
                      <a:pt x="7081" y="9559"/>
                    </a:lnTo>
                    <a:lnTo>
                      <a:pt x="6958" y="9562"/>
                    </a:lnTo>
                    <a:lnTo>
                      <a:pt x="6824" y="9559"/>
                    </a:lnTo>
                    <a:lnTo>
                      <a:pt x="6690" y="9551"/>
                    </a:lnTo>
                    <a:lnTo>
                      <a:pt x="6567" y="9546"/>
                    </a:lnTo>
                    <a:lnTo>
                      <a:pt x="6454" y="9538"/>
                    </a:lnTo>
                    <a:lnTo>
                      <a:pt x="6261" y="9525"/>
                    </a:lnTo>
                    <a:lnTo>
                      <a:pt x="6074" y="9493"/>
                    </a:lnTo>
                    <a:lnTo>
                      <a:pt x="5903" y="9454"/>
                    </a:lnTo>
                    <a:lnTo>
                      <a:pt x="5726" y="9401"/>
                    </a:lnTo>
                    <a:lnTo>
                      <a:pt x="5560" y="9351"/>
                    </a:lnTo>
                    <a:lnTo>
                      <a:pt x="5404" y="9295"/>
                    </a:lnTo>
                    <a:lnTo>
                      <a:pt x="5244" y="9245"/>
                    </a:lnTo>
                    <a:lnTo>
                      <a:pt x="5083" y="9250"/>
                    </a:lnTo>
                    <a:cubicBezTo>
                      <a:pt x="5062" y="9248"/>
                      <a:pt x="5040" y="9247"/>
                      <a:pt x="5019" y="9245"/>
                    </a:cubicBezTo>
                    <a:lnTo>
                      <a:pt x="4944" y="9227"/>
                    </a:lnTo>
                    <a:lnTo>
                      <a:pt x="4853" y="9211"/>
                    </a:lnTo>
                    <a:lnTo>
                      <a:pt x="4762" y="9187"/>
                    </a:lnTo>
                    <a:lnTo>
                      <a:pt x="4681" y="9163"/>
                    </a:lnTo>
                    <a:cubicBezTo>
                      <a:pt x="4660" y="9153"/>
                      <a:pt x="4638" y="9144"/>
                      <a:pt x="4617" y="9134"/>
                    </a:cubicBezTo>
                    <a:lnTo>
                      <a:pt x="4585" y="9105"/>
                    </a:lnTo>
                    <a:cubicBezTo>
                      <a:pt x="4581" y="9090"/>
                      <a:pt x="4578" y="9075"/>
                      <a:pt x="4574" y="9060"/>
                    </a:cubicBezTo>
                    <a:cubicBezTo>
                      <a:pt x="4578" y="9042"/>
                      <a:pt x="4581" y="9023"/>
                      <a:pt x="4585" y="9005"/>
                    </a:cubicBezTo>
                    <a:cubicBezTo>
                      <a:pt x="4592" y="8986"/>
                      <a:pt x="4599" y="8966"/>
                      <a:pt x="4606" y="8947"/>
                    </a:cubicBezTo>
                    <a:cubicBezTo>
                      <a:pt x="4617" y="8926"/>
                      <a:pt x="4627" y="8905"/>
                      <a:pt x="4638" y="8884"/>
                    </a:cubicBezTo>
                    <a:cubicBezTo>
                      <a:pt x="4652" y="8863"/>
                      <a:pt x="4667" y="8841"/>
                      <a:pt x="4681" y="8820"/>
                    </a:cubicBezTo>
                    <a:cubicBezTo>
                      <a:pt x="4695" y="8799"/>
                      <a:pt x="4710" y="8778"/>
                      <a:pt x="4724" y="8757"/>
                    </a:cubicBezTo>
                    <a:cubicBezTo>
                      <a:pt x="4735" y="8738"/>
                      <a:pt x="4745" y="8718"/>
                      <a:pt x="4756" y="8699"/>
                    </a:cubicBezTo>
                    <a:cubicBezTo>
                      <a:pt x="4765" y="8681"/>
                      <a:pt x="4774" y="8664"/>
                      <a:pt x="4783" y="8646"/>
                    </a:cubicBezTo>
                    <a:cubicBezTo>
                      <a:pt x="4788" y="8632"/>
                      <a:pt x="4794" y="8618"/>
                      <a:pt x="4799" y="8604"/>
                    </a:cubicBezTo>
                    <a:lnTo>
                      <a:pt x="4676" y="8572"/>
                    </a:lnTo>
                    <a:cubicBezTo>
                      <a:pt x="4647" y="8561"/>
                      <a:pt x="4619" y="8549"/>
                      <a:pt x="4590" y="8538"/>
                    </a:cubicBezTo>
                    <a:cubicBezTo>
                      <a:pt x="4572" y="8526"/>
                      <a:pt x="4555" y="8513"/>
                      <a:pt x="4537" y="8501"/>
                    </a:cubicBezTo>
                    <a:cubicBezTo>
                      <a:pt x="4524" y="8487"/>
                      <a:pt x="4512" y="8473"/>
                      <a:pt x="4499" y="8459"/>
                    </a:cubicBezTo>
                    <a:cubicBezTo>
                      <a:pt x="4495" y="8444"/>
                      <a:pt x="4492" y="8429"/>
                      <a:pt x="4488" y="8414"/>
                    </a:cubicBezTo>
                    <a:lnTo>
                      <a:pt x="4494" y="8366"/>
                    </a:lnTo>
                    <a:cubicBezTo>
                      <a:pt x="4499" y="8349"/>
                      <a:pt x="4505" y="8333"/>
                      <a:pt x="4510" y="8316"/>
                    </a:cubicBezTo>
                    <a:cubicBezTo>
                      <a:pt x="4519" y="8298"/>
                      <a:pt x="4528" y="8281"/>
                      <a:pt x="4537" y="8263"/>
                    </a:cubicBezTo>
                    <a:cubicBezTo>
                      <a:pt x="4546" y="8246"/>
                      <a:pt x="4554" y="8228"/>
                      <a:pt x="4563" y="8211"/>
                    </a:cubicBezTo>
                    <a:cubicBezTo>
                      <a:pt x="4570" y="8192"/>
                      <a:pt x="4578" y="8174"/>
                      <a:pt x="4585" y="8155"/>
                    </a:cubicBezTo>
                    <a:cubicBezTo>
                      <a:pt x="4592" y="8136"/>
                      <a:pt x="4599" y="8116"/>
                      <a:pt x="4606" y="8097"/>
                    </a:cubicBezTo>
                    <a:cubicBezTo>
                      <a:pt x="4608" y="8079"/>
                      <a:pt x="4610" y="8060"/>
                      <a:pt x="4612" y="8042"/>
                    </a:cubicBezTo>
                    <a:cubicBezTo>
                      <a:pt x="4610" y="8023"/>
                      <a:pt x="4608" y="8003"/>
                      <a:pt x="4606" y="7984"/>
                    </a:cubicBezTo>
                    <a:cubicBezTo>
                      <a:pt x="4601" y="7963"/>
                      <a:pt x="4595" y="7941"/>
                      <a:pt x="4590" y="7920"/>
                    </a:cubicBezTo>
                    <a:cubicBezTo>
                      <a:pt x="4588" y="7893"/>
                      <a:pt x="4587" y="7865"/>
                      <a:pt x="4585" y="7838"/>
                    </a:cubicBezTo>
                    <a:lnTo>
                      <a:pt x="4585" y="7746"/>
                    </a:lnTo>
                    <a:cubicBezTo>
                      <a:pt x="4587" y="7713"/>
                      <a:pt x="4588" y="7679"/>
                      <a:pt x="4590" y="7646"/>
                    </a:cubicBezTo>
                    <a:cubicBezTo>
                      <a:pt x="4595" y="7614"/>
                      <a:pt x="4601" y="7583"/>
                      <a:pt x="4606" y="7551"/>
                    </a:cubicBezTo>
                    <a:cubicBezTo>
                      <a:pt x="4613" y="7522"/>
                      <a:pt x="4621" y="7493"/>
                      <a:pt x="4628" y="7464"/>
                    </a:cubicBezTo>
                    <a:cubicBezTo>
                      <a:pt x="4633" y="7417"/>
                      <a:pt x="4639" y="7371"/>
                      <a:pt x="4644" y="7324"/>
                    </a:cubicBezTo>
                    <a:cubicBezTo>
                      <a:pt x="4649" y="7274"/>
                      <a:pt x="4655" y="7223"/>
                      <a:pt x="4660" y="7173"/>
                    </a:cubicBezTo>
                    <a:lnTo>
                      <a:pt x="4660" y="7018"/>
                    </a:lnTo>
                    <a:cubicBezTo>
                      <a:pt x="4658" y="6963"/>
                      <a:pt x="4657" y="6909"/>
                      <a:pt x="4655" y="6854"/>
                    </a:cubicBezTo>
                    <a:cubicBezTo>
                      <a:pt x="4649" y="6800"/>
                      <a:pt x="4644" y="6747"/>
                      <a:pt x="4638" y="6693"/>
                    </a:cubicBezTo>
                    <a:cubicBezTo>
                      <a:pt x="4636" y="6642"/>
                      <a:pt x="4635" y="6591"/>
                      <a:pt x="4633" y="6540"/>
                    </a:cubicBezTo>
                    <a:cubicBezTo>
                      <a:pt x="4631" y="6492"/>
                      <a:pt x="4630" y="6443"/>
                      <a:pt x="4628" y="6395"/>
                    </a:cubicBezTo>
                    <a:lnTo>
                      <a:pt x="4628" y="6310"/>
                    </a:lnTo>
                    <a:cubicBezTo>
                      <a:pt x="4630" y="6282"/>
                      <a:pt x="4631" y="6254"/>
                      <a:pt x="4633" y="6226"/>
                    </a:cubicBezTo>
                    <a:cubicBezTo>
                      <a:pt x="4637" y="6197"/>
                      <a:pt x="4640" y="6168"/>
                      <a:pt x="4644" y="6139"/>
                    </a:cubicBezTo>
                    <a:cubicBezTo>
                      <a:pt x="4649" y="6111"/>
                      <a:pt x="4655" y="6082"/>
                      <a:pt x="4660" y="6054"/>
                    </a:cubicBezTo>
                    <a:cubicBezTo>
                      <a:pt x="4665" y="6025"/>
                      <a:pt x="4671" y="5996"/>
                      <a:pt x="4676" y="5967"/>
                    </a:cubicBezTo>
                    <a:lnTo>
                      <a:pt x="4676" y="5891"/>
                    </a:lnTo>
                    <a:cubicBezTo>
                      <a:pt x="4672" y="5866"/>
                      <a:pt x="4669" y="5842"/>
                      <a:pt x="4665" y="5817"/>
                    </a:cubicBezTo>
                    <a:lnTo>
                      <a:pt x="4638" y="5751"/>
                    </a:lnTo>
                    <a:cubicBezTo>
                      <a:pt x="4620" y="5732"/>
                      <a:pt x="4603" y="5712"/>
                      <a:pt x="4585" y="5693"/>
                    </a:cubicBezTo>
                    <a:lnTo>
                      <a:pt x="4585" y="5709"/>
                    </a:lnTo>
                    <a:cubicBezTo>
                      <a:pt x="4572" y="5719"/>
                      <a:pt x="4560" y="5730"/>
                      <a:pt x="4547" y="5740"/>
                    </a:cubicBezTo>
                    <a:cubicBezTo>
                      <a:pt x="4535" y="5755"/>
                      <a:pt x="4522" y="5770"/>
                      <a:pt x="4510" y="5785"/>
                    </a:cubicBezTo>
                    <a:cubicBezTo>
                      <a:pt x="4503" y="5799"/>
                      <a:pt x="4495" y="5813"/>
                      <a:pt x="4488" y="5827"/>
                    </a:cubicBezTo>
                    <a:cubicBezTo>
                      <a:pt x="4485" y="5842"/>
                      <a:pt x="4481" y="5857"/>
                      <a:pt x="4478" y="5872"/>
                    </a:cubicBezTo>
                    <a:cubicBezTo>
                      <a:pt x="4467" y="5876"/>
                      <a:pt x="4457" y="5881"/>
                      <a:pt x="4446" y="5885"/>
                    </a:cubicBezTo>
                    <a:lnTo>
                      <a:pt x="4408" y="5914"/>
                    </a:lnTo>
                    <a:lnTo>
                      <a:pt x="4371" y="5954"/>
                    </a:lnTo>
                    <a:cubicBezTo>
                      <a:pt x="4357" y="5970"/>
                      <a:pt x="4342" y="5986"/>
                      <a:pt x="4328" y="6002"/>
                    </a:cubicBezTo>
                    <a:cubicBezTo>
                      <a:pt x="4312" y="6020"/>
                      <a:pt x="4296" y="6039"/>
                      <a:pt x="4280" y="6057"/>
                    </a:cubicBezTo>
                    <a:lnTo>
                      <a:pt x="4237" y="6112"/>
                    </a:lnTo>
                    <a:cubicBezTo>
                      <a:pt x="4226" y="6130"/>
                      <a:pt x="4216" y="6147"/>
                      <a:pt x="4205" y="6165"/>
                    </a:cubicBezTo>
                    <a:cubicBezTo>
                      <a:pt x="4191" y="6182"/>
                      <a:pt x="4176" y="6198"/>
                      <a:pt x="4162" y="6215"/>
                    </a:cubicBezTo>
                    <a:cubicBezTo>
                      <a:pt x="4123" y="6263"/>
                      <a:pt x="4083" y="6310"/>
                      <a:pt x="4044" y="6358"/>
                    </a:cubicBezTo>
                    <a:cubicBezTo>
                      <a:pt x="3999" y="6405"/>
                      <a:pt x="3955" y="6453"/>
                      <a:pt x="3910" y="6500"/>
                    </a:cubicBezTo>
                    <a:lnTo>
                      <a:pt x="3787" y="6646"/>
                    </a:lnTo>
                    <a:cubicBezTo>
                      <a:pt x="3751" y="6693"/>
                      <a:pt x="3716" y="6741"/>
                      <a:pt x="3680" y="6788"/>
                    </a:cubicBezTo>
                    <a:cubicBezTo>
                      <a:pt x="3653" y="6834"/>
                      <a:pt x="3626" y="6879"/>
                      <a:pt x="3599" y="6925"/>
                    </a:cubicBezTo>
                    <a:lnTo>
                      <a:pt x="3599" y="6928"/>
                    </a:lnTo>
                    <a:lnTo>
                      <a:pt x="3599" y="6931"/>
                    </a:lnTo>
                    <a:cubicBezTo>
                      <a:pt x="3601" y="6933"/>
                      <a:pt x="3603" y="6934"/>
                      <a:pt x="3605" y="6936"/>
                    </a:cubicBezTo>
                    <a:lnTo>
                      <a:pt x="3605" y="6941"/>
                    </a:lnTo>
                    <a:cubicBezTo>
                      <a:pt x="3610" y="6945"/>
                      <a:pt x="3616" y="6948"/>
                      <a:pt x="3621" y="6952"/>
                    </a:cubicBezTo>
                    <a:cubicBezTo>
                      <a:pt x="3601" y="6948"/>
                      <a:pt x="3582" y="6945"/>
                      <a:pt x="3562" y="6941"/>
                    </a:cubicBezTo>
                    <a:cubicBezTo>
                      <a:pt x="3553" y="6960"/>
                      <a:pt x="3544" y="6978"/>
                      <a:pt x="3535" y="6997"/>
                    </a:cubicBezTo>
                    <a:lnTo>
                      <a:pt x="3492" y="7052"/>
                    </a:lnTo>
                    <a:cubicBezTo>
                      <a:pt x="3480" y="7069"/>
                      <a:pt x="3467" y="7085"/>
                      <a:pt x="3455" y="7102"/>
                    </a:cubicBezTo>
                    <a:lnTo>
                      <a:pt x="3407" y="7150"/>
                    </a:lnTo>
                    <a:cubicBezTo>
                      <a:pt x="3394" y="7161"/>
                      <a:pt x="3382" y="7173"/>
                      <a:pt x="3369" y="7184"/>
                    </a:cubicBezTo>
                    <a:lnTo>
                      <a:pt x="3348" y="7226"/>
                    </a:lnTo>
                    <a:lnTo>
                      <a:pt x="3348" y="7266"/>
                    </a:lnTo>
                    <a:lnTo>
                      <a:pt x="3348" y="7308"/>
                    </a:lnTo>
                    <a:cubicBezTo>
                      <a:pt x="3351" y="7320"/>
                      <a:pt x="3355" y="7333"/>
                      <a:pt x="3358" y="7345"/>
                    </a:cubicBezTo>
                    <a:cubicBezTo>
                      <a:pt x="3355" y="7356"/>
                      <a:pt x="3351" y="7366"/>
                      <a:pt x="3348" y="7377"/>
                    </a:cubicBezTo>
                    <a:cubicBezTo>
                      <a:pt x="3330" y="7409"/>
                      <a:pt x="3312" y="7442"/>
                      <a:pt x="3294" y="7474"/>
                    </a:cubicBezTo>
                    <a:cubicBezTo>
                      <a:pt x="3271" y="7508"/>
                      <a:pt x="3247" y="7541"/>
                      <a:pt x="3224" y="7575"/>
                    </a:cubicBezTo>
                    <a:lnTo>
                      <a:pt x="3160" y="7672"/>
                    </a:lnTo>
                    <a:cubicBezTo>
                      <a:pt x="3142" y="7705"/>
                      <a:pt x="3125" y="7737"/>
                      <a:pt x="3107" y="7770"/>
                    </a:cubicBezTo>
                    <a:cubicBezTo>
                      <a:pt x="3093" y="7803"/>
                      <a:pt x="3078" y="7835"/>
                      <a:pt x="3064" y="7868"/>
                    </a:cubicBezTo>
                    <a:lnTo>
                      <a:pt x="3037" y="7970"/>
                    </a:lnTo>
                    <a:lnTo>
                      <a:pt x="3037" y="8076"/>
                    </a:lnTo>
                    <a:cubicBezTo>
                      <a:pt x="3048" y="8113"/>
                      <a:pt x="3058" y="8150"/>
                      <a:pt x="3069" y="8187"/>
                    </a:cubicBezTo>
                    <a:cubicBezTo>
                      <a:pt x="3073" y="8206"/>
                      <a:pt x="3076" y="8226"/>
                      <a:pt x="3080" y="8245"/>
                    </a:cubicBezTo>
                    <a:cubicBezTo>
                      <a:pt x="3075" y="8264"/>
                      <a:pt x="3069" y="8284"/>
                      <a:pt x="3064" y="8303"/>
                    </a:cubicBezTo>
                    <a:cubicBezTo>
                      <a:pt x="3053" y="8321"/>
                      <a:pt x="3043" y="8338"/>
                      <a:pt x="3032" y="8356"/>
                    </a:cubicBezTo>
                    <a:cubicBezTo>
                      <a:pt x="3018" y="8374"/>
                      <a:pt x="3003" y="8391"/>
                      <a:pt x="2989" y="8409"/>
                    </a:cubicBezTo>
                    <a:cubicBezTo>
                      <a:pt x="2980" y="8425"/>
                      <a:pt x="2971" y="8440"/>
                      <a:pt x="2962" y="8456"/>
                    </a:cubicBezTo>
                    <a:cubicBezTo>
                      <a:pt x="2955" y="8469"/>
                      <a:pt x="2948" y="8483"/>
                      <a:pt x="2941" y="8496"/>
                    </a:cubicBezTo>
                    <a:cubicBezTo>
                      <a:pt x="2943" y="8507"/>
                      <a:pt x="2944" y="8519"/>
                      <a:pt x="2946" y="8530"/>
                    </a:cubicBezTo>
                    <a:lnTo>
                      <a:pt x="3198" y="8767"/>
                    </a:lnTo>
                    <a:lnTo>
                      <a:pt x="3198" y="8836"/>
                    </a:lnTo>
                    <a:lnTo>
                      <a:pt x="3171" y="8884"/>
                    </a:lnTo>
                    <a:lnTo>
                      <a:pt x="3133" y="8934"/>
                    </a:lnTo>
                    <a:cubicBezTo>
                      <a:pt x="3119" y="8952"/>
                      <a:pt x="3105" y="8971"/>
                      <a:pt x="3091" y="8989"/>
                    </a:cubicBezTo>
                    <a:cubicBezTo>
                      <a:pt x="3078" y="9008"/>
                      <a:pt x="3066" y="9026"/>
                      <a:pt x="3053" y="9045"/>
                    </a:cubicBezTo>
                    <a:cubicBezTo>
                      <a:pt x="3041" y="9062"/>
                      <a:pt x="3028" y="9080"/>
                      <a:pt x="3016" y="9097"/>
                    </a:cubicBezTo>
                    <a:cubicBezTo>
                      <a:pt x="3009" y="9113"/>
                      <a:pt x="3001" y="9129"/>
                      <a:pt x="2994" y="9145"/>
                    </a:cubicBezTo>
                    <a:cubicBezTo>
                      <a:pt x="2996" y="9158"/>
                      <a:pt x="2997" y="9171"/>
                      <a:pt x="2999" y="9184"/>
                    </a:cubicBezTo>
                    <a:cubicBezTo>
                      <a:pt x="3013" y="9213"/>
                      <a:pt x="3028" y="9243"/>
                      <a:pt x="3042" y="9272"/>
                    </a:cubicBezTo>
                    <a:lnTo>
                      <a:pt x="3107" y="9364"/>
                    </a:lnTo>
                    <a:lnTo>
                      <a:pt x="3176" y="9454"/>
                    </a:lnTo>
                    <a:cubicBezTo>
                      <a:pt x="3197" y="9486"/>
                      <a:pt x="3219" y="9517"/>
                      <a:pt x="3240" y="9549"/>
                    </a:cubicBezTo>
                    <a:cubicBezTo>
                      <a:pt x="3256" y="9581"/>
                      <a:pt x="3273" y="9612"/>
                      <a:pt x="3289" y="9644"/>
                    </a:cubicBezTo>
                    <a:cubicBezTo>
                      <a:pt x="3300" y="9676"/>
                      <a:pt x="3310" y="9709"/>
                      <a:pt x="3321" y="9741"/>
                    </a:cubicBezTo>
                    <a:cubicBezTo>
                      <a:pt x="3323" y="9774"/>
                      <a:pt x="3324" y="9806"/>
                      <a:pt x="3326" y="9839"/>
                    </a:cubicBezTo>
                    <a:cubicBezTo>
                      <a:pt x="3317" y="9872"/>
                      <a:pt x="3308" y="9906"/>
                      <a:pt x="3299" y="9939"/>
                    </a:cubicBezTo>
                    <a:lnTo>
                      <a:pt x="3160" y="9974"/>
                    </a:lnTo>
                    <a:lnTo>
                      <a:pt x="3016" y="9992"/>
                    </a:lnTo>
                    <a:lnTo>
                      <a:pt x="2855" y="10000"/>
                    </a:lnTo>
                    <a:lnTo>
                      <a:pt x="2700" y="9997"/>
                    </a:lnTo>
                    <a:lnTo>
                      <a:pt x="2539" y="9979"/>
                    </a:lnTo>
                    <a:lnTo>
                      <a:pt x="2384" y="9955"/>
                    </a:lnTo>
                    <a:lnTo>
                      <a:pt x="2239" y="9921"/>
                    </a:lnTo>
                    <a:lnTo>
                      <a:pt x="2105" y="9881"/>
                    </a:lnTo>
                    <a:cubicBezTo>
                      <a:pt x="2066" y="9865"/>
                      <a:pt x="2026" y="9850"/>
                      <a:pt x="1987" y="9834"/>
                    </a:cubicBezTo>
                    <a:lnTo>
                      <a:pt x="1901" y="9781"/>
                    </a:lnTo>
                    <a:lnTo>
                      <a:pt x="1837" y="9723"/>
                    </a:lnTo>
                    <a:lnTo>
                      <a:pt x="1837" y="9514"/>
                    </a:lnTo>
                    <a:cubicBezTo>
                      <a:pt x="1828" y="9503"/>
                      <a:pt x="1819" y="9491"/>
                      <a:pt x="1810" y="9480"/>
                    </a:cubicBezTo>
                    <a:cubicBezTo>
                      <a:pt x="1798" y="9465"/>
                      <a:pt x="1785" y="9450"/>
                      <a:pt x="1773" y="9435"/>
                    </a:cubicBezTo>
                    <a:cubicBezTo>
                      <a:pt x="1764" y="9417"/>
                      <a:pt x="1755" y="9400"/>
                      <a:pt x="1746" y="9382"/>
                    </a:cubicBezTo>
                    <a:lnTo>
                      <a:pt x="1725" y="9316"/>
                    </a:lnTo>
                    <a:lnTo>
                      <a:pt x="1725" y="9248"/>
                    </a:lnTo>
                    <a:cubicBezTo>
                      <a:pt x="1732" y="9224"/>
                      <a:pt x="1739" y="9201"/>
                      <a:pt x="1746" y="9177"/>
                    </a:cubicBezTo>
                    <a:cubicBezTo>
                      <a:pt x="1751" y="9160"/>
                      <a:pt x="1757" y="9143"/>
                      <a:pt x="1762" y="9126"/>
                    </a:cubicBezTo>
                    <a:lnTo>
                      <a:pt x="1762" y="9071"/>
                    </a:lnTo>
                    <a:cubicBezTo>
                      <a:pt x="1755" y="9052"/>
                      <a:pt x="1748" y="9032"/>
                      <a:pt x="1741" y="9013"/>
                    </a:cubicBezTo>
                    <a:cubicBezTo>
                      <a:pt x="1736" y="8993"/>
                      <a:pt x="1730" y="8972"/>
                      <a:pt x="1725" y="8952"/>
                    </a:cubicBezTo>
                    <a:cubicBezTo>
                      <a:pt x="1721" y="8929"/>
                      <a:pt x="1718" y="8907"/>
                      <a:pt x="1714" y="8884"/>
                    </a:cubicBezTo>
                    <a:lnTo>
                      <a:pt x="1714" y="8810"/>
                    </a:lnTo>
                    <a:cubicBezTo>
                      <a:pt x="1721" y="8784"/>
                      <a:pt x="1728" y="8759"/>
                      <a:pt x="1735" y="8733"/>
                    </a:cubicBezTo>
                    <a:lnTo>
                      <a:pt x="1762" y="8667"/>
                    </a:lnTo>
                    <a:cubicBezTo>
                      <a:pt x="1775" y="8647"/>
                      <a:pt x="1787" y="8626"/>
                      <a:pt x="1800" y="8606"/>
                    </a:cubicBezTo>
                    <a:cubicBezTo>
                      <a:pt x="1812" y="8586"/>
                      <a:pt x="1825" y="8566"/>
                      <a:pt x="1837" y="8546"/>
                    </a:cubicBezTo>
                    <a:cubicBezTo>
                      <a:pt x="1848" y="8521"/>
                      <a:pt x="1858" y="8497"/>
                      <a:pt x="1869" y="8472"/>
                    </a:cubicBezTo>
                    <a:lnTo>
                      <a:pt x="1869" y="7820"/>
                    </a:lnTo>
                    <a:lnTo>
                      <a:pt x="1998" y="7020"/>
                    </a:lnTo>
                    <a:cubicBezTo>
                      <a:pt x="2085" y="6872"/>
                      <a:pt x="2173" y="6725"/>
                      <a:pt x="2260" y="6577"/>
                    </a:cubicBezTo>
                    <a:cubicBezTo>
                      <a:pt x="2265" y="6458"/>
                      <a:pt x="2271" y="6340"/>
                      <a:pt x="2276" y="6221"/>
                    </a:cubicBezTo>
                    <a:lnTo>
                      <a:pt x="2453" y="5735"/>
                    </a:lnTo>
                    <a:lnTo>
                      <a:pt x="2501" y="5606"/>
                    </a:lnTo>
                    <a:cubicBezTo>
                      <a:pt x="2514" y="5565"/>
                      <a:pt x="2526" y="5525"/>
                      <a:pt x="2539" y="5484"/>
                    </a:cubicBezTo>
                    <a:cubicBezTo>
                      <a:pt x="2546" y="5444"/>
                      <a:pt x="2553" y="5403"/>
                      <a:pt x="2560" y="5363"/>
                    </a:cubicBezTo>
                    <a:cubicBezTo>
                      <a:pt x="2571" y="5324"/>
                      <a:pt x="2581" y="5286"/>
                      <a:pt x="2592" y="5247"/>
                    </a:cubicBezTo>
                    <a:lnTo>
                      <a:pt x="2598" y="5202"/>
                    </a:lnTo>
                    <a:lnTo>
                      <a:pt x="2592" y="5154"/>
                    </a:lnTo>
                    <a:cubicBezTo>
                      <a:pt x="2590" y="5138"/>
                      <a:pt x="2589" y="5123"/>
                      <a:pt x="2587" y="5107"/>
                    </a:cubicBezTo>
                    <a:lnTo>
                      <a:pt x="2587" y="5059"/>
                    </a:lnTo>
                    <a:cubicBezTo>
                      <a:pt x="2596" y="5044"/>
                      <a:pt x="2605" y="5030"/>
                      <a:pt x="2614" y="5015"/>
                    </a:cubicBezTo>
                    <a:lnTo>
                      <a:pt x="2592" y="5015"/>
                    </a:lnTo>
                    <a:lnTo>
                      <a:pt x="2587" y="5015"/>
                    </a:lnTo>
                    <a:lnTo>
                      <a:pt x="2582" y="5015"/>
                    </a:lnTo>
                    <a:lnTo>
                      <a:pt x="2582" y="5020"/>
                    </a:lnTo>
                    <a:lnTo>
                      <a:pt x="2571" y="5020"/>
                    </a:lnTo>
                    <a:lnTo>
                      <a:pt x="2571" y="5015"/>
                    </a:lnTo>
                    <a:cubicBezTo>
                      <a:pt x="2569" y="5014"/>
                      <a:pt x="2568" y="5013"/>
                      <a:pt x="2566" y="5012"/>
                    </a:cubicBezTo>
                    <a:cubicBezTo>
                      <a:pt x="2564" y="5009"/>
                      <a:pt x="2562" y="5007"/>
                      <a:pt x="2560" y="5004"/>
                    </a:cubicBezTo>
                    <a:lnTo>
                      <a:pt x="2566" y="4980"/>
                    </a:lnTo>
                    <a:cubicBezTo>
                      <a:pt x="2559" y="4975"/>
                      <a:pt x="2551" y="4969"/>
                      <a:pt x="2544" y="4964"/>
                    </a:cubicBezTo>
                    <a:lnTo>
                      <a:pt x="2517" y="4946"/>
                    </a:lnTo>
                    <a:cubicBezTo>
                      <a:pt x="2503" y="4942"/>
                      <a:pt x="2489" y="4937"/>
                      <a:pt x="2475" y="4933"/>
                    </a:cubicBezTo>
                    <a:cubicBezTo>
                      <a:pt x="2464" y="4928"/>
                      <a:pt x="2453" y="4922"/>
                      <a:pt x="2442" y="4917"/>
                    </a:cubicBezTo>
                    <a:cubicBezTo>
                      <a:pt x="2435" y="4913"/>
                      <a:pt x="2428" y="4908"/>
                      <a:pt x="2421" y="4904"/>
                    </a:cubicBezTo>
                    <a:lnTo>
                      <a:pt x="2421" y="4605"/>
                    </a:lnTo>
                    <a:cubicBezTo>
                      <a:pt x="2425" y="4443"/>
                      <a:pt x="2428" y="4282"/>
                      <a:pt x="2432" y="4120"/>
                    </a:cubicBezTo>
                    <a:cubicBezTo>
                      <a:pt x="2439" y="4085"/>
                      <a:pt x="2446" y="4049"/>
                      <a:pt x="2453" y="4014"/>
                    </a:cubicBezTo>
                    <a:cubicBezTo>
                      <a:pt x="2451" y="3980"/>
                      <a:pt x="2450" y="3945"/>
                      <a:pt x="2448" y="3911"/>
                    </a:cubicBezTo>
                    <a:cubicBezTo>
                      <a:pt x="2443" y="3877"/>
                      <a:pt x="2437" y="3842"/>
                      <a:pt x="2432" y="3808"/>
                    </a:cubicBezTo>
                    <a:cubicBezTo>
                      <a:pt x="2425" y="3773"/>
                      <a:pt x="2417" y="3738"/>
                      <a:pt x="2410" y="3703"/>
                    </a:cubicBezTo>
                    <a:cubicBezTo>
                      <a:pt x="2414" y="3668"/>
                      <a:pt x="2417" y="3632"/>
                      <a:pt x="2421" y="3597"/>
                    </a:cubicBezTo>
                    <a:cubicBezTo>
                      <a:pt x="2425" y="3558"/>
                      <a:pt x="2428" y="3520"/>
                      <a:pt x="2432" y="3481"/>
                    </a:cubicBezTo>
                    <a:cubicBezTo>
                      <a:pt x="2437" y="3441"/>
                      <a:pt x="2443" y="3402"/>
                      <a:pt x="2448" y="3362"/>
                    </a:cubicBezTo>
                    <a:cubicBezTo>
                      <a:pt x="2450" y="3321"/>
                      <a:pt x="2451" y="3279"/>
                      <a:pt x="2453" y="3238"/>
                    </a:cubicBezTo>
                    <a:cubicBezTo>
                      <a:pt x="2451" y="3199"/>
                      <a:pt x="2450" y="3161"/>
                      <a:pt x="2448" y="3122"/>
                    </a:cubicBezTo>
                    <a:lnTo>
                      <a:pt x="2421" y="3017"/>
                    </a:lnTo>
                    <a:cubicBezTo>
                      <a:pt x="2401" y="2912"/>
                      <a:pt x="2382" y="2808"/>
                      <a:pt x="2362" y="2703"/>
                    </a:cubicBezTo>
                    <a:cubicBezTo>
                      <a:pt x="2358" y="2720"/>
                      <a:pt x="2355" y="2736"/>
                      <a:pt x="2351" y="2753"/>
                    </a:cubicBezTo>
                    <a:lnTo>
                      <a:pt x="2314" y="2790"/>
                    </a:lnTo>
                    <a:cubicBezTo>
                      <a:pt x="2303" y="2800"/>
                      <a:pt x="2293" y="2811"/>
                      <a:pt x="2282" y="2821"/>
                    </a:cubicBezTo>
                    <a:lnTo>
                      <a:pt x="2255" y="2848"/>
                    </a:lnTo>
                    <a:cubicBezTo>
                      <a:pt x="2250" y="2858"/>
                      <a:pt x="2244" y="2867"/>
                      <a:pt x="2239" y="2877"/>
                    </a:cubicBezTo>
                    <a:cubicBezTo>
                      <a:pt x="2238" y="2886"/>
                      <a:pt x="2237" y="2894"/>
                      <a:pt x="2236" y="2903"/>
                    </a:cubicBezTo>
                    <a:lnTo>
                      <a:pt x="2217" y="2922"/>
                    </a:lnTo>
                    <a:cubicBezTo>
                      <a:pt x="2206" y="2933"/>
                      <a:pt x="2196" y="2945"/>
                      <a:pt x="2185" y="2956"/>
                    </a:cubicBezTo>
                    <a:lnTo>
                      <a:pt x="2148" y="2996"/>
                    </a:lnTo>
                    <a:cubicBezTo>
                      <a:pt x="2141" y="3011"/>
                      <a:pt x="2133" y="3025"/>
                      <a:pt x="2126" y="3040"/>
                    </a:cubicBezTo>
                    <a:lnTo>
                      <a:pt x="2105" y="3088"/>
                    </a:lnTo>
                    <a:cubicBezTo>
                      <a:pt x="2101" y="3100"/>
                      <a:pt x="2098" y="3113"/>
                      <a:pt x="2094" y="3125"/>
                    </a:cubicBezTo>
                    <a:cubicBezTo>
                      <a:pt x="2092" y="3135"/>
                      <a:pt x="2091" y="3144"/>
                      <a:pt x="2089" y="3154"/>
                    </a:cubicBezTo>
                    <a:cubicBezTo>
                      <a:pt x="2085" y="3157"/>
                      <a:pt x="2082" y="3161"/>
                      <a:pt x="2078" y="3164"/>
                    </a:cubicBezTo>
                    <a:lnTo>
                      <a:pt x="1971" y="3215"/>
                    </a:lnTo>
                    <a:lnTo>
                      <a:pt x="1869" y="3257"/>
                    </a:lnTo>
                    <a:lnTo>
                      <a:pt x="1773" y="3296"/>
                    </a:lnTo>
                    <a:cubicBezTo>
                      <a:pt x="1741" y="3308"/>
                      <a:pt x="1708" y="3319"/>
                      <a:pt x="1676" y="3331"/>
                    </a:cubicBezTo>
                    <a:lnTo>
                      <a:pt x="1559" y="3362"/>
                    </a:lnTo>
                    <a:lnTo>
                      <a:pt x="1414" y="3389"/>
                    </a:lnTo>
                    <a:lnTo>
                      <a:pt x="1296" y="3399"/>
                    </a:lnTo>
                    <a:lnTo>
                      <a:pt x="1194" y="3391"/>
                    </a:lnTo>
                    <a:lnTo>
                      <a:pt x="1093" y="3376"/>
                    </a:lnTo>
                    <a:lnTo>
                      <a:pt x="1007" y="3344"/>
                    </a:lnTo>
                    <a:cubicBezTo>
                      <a:pt x="978" y="3333"/>
                      <a:pt x="950" y="3321"/>
                      <a:pt x="921" y="3310"/>
                    </a:cubicBezTo>
                    <a:cubicBezTo>
                      <a:pt x="896" y="3297"/>
                      <a:pt x="871" y="3283"/>
                      <a:pt x="846" y="3270"/>
                    </a:cubicBezTo>
                    <a:lnTo>
                      <a:pt x="777" y="3225"/>
                    </a:lnTo>
                    <a:cubicBezTo>
                      <a:pt x="757" y="3211"/>
                      <a:pt x="738" y="3197"/>
                      <a:pt x="718" y="3183"/>
                    </a:cubicBezTo>
                    <a:cubicBezTo>
                      <a:pt x="700" y="3171"/>
                      <a:pt x="682" y="3158"/>
                      <a:pt x="664" y="3146"/>
                    </a:cubicBezTo>
                    <a:cubicBezTo>
                      <a:pt x="650" y="3135"/>
                      <a:pt x="635" y="3125"/>
                      <a:pt x="621" y="3114"/>
                    </a:cubicBezTo>
                    <a:cubicBezTo>
                      <a:pt x="609" y="3108"/>
                      <a:pt x="596" y="3102"/>
                      <a:pt x="584" y="3096"/>
                    </a:cubicBezTo>
                    <a:cubicBezTo>
                      <a:pt x="548" y="3075"/>
                      <a:pt x="513" y="3053"/>
                      <a:pt x="477" y="3032"/>
                    </a:cubicBezTo>
                    <a:lnTo>
                      <a:pt x="386" y="2959"/>
                    </a:lnTo>
                    <a:lnTo>
                      <a:pt x="311" y="2869"/>
                    </a:lnTo>
                    <a:cubicBezTo>
                      <a:pt x="293" y="2837"/>
                      <a:pt x="275" y="2806"/>
                      <a:pt x="257" y="2774"/>
                    </a:cubicBezTo>
                    <a:cubicBezTo>
                      <a:pt x="243" y="2739"/>
                      <a:pt x="228" y="2703"/>
                      <a:pt x="214" y="2668"/>
                    </a:cubicBezTo>
                    <a:cubicBezTo>
                      <a:pt x="209" y="2631"/>
                      <a:pt x="203" y="2594"/>
                      <a:pt x="198" y="2557"/>
                    </a:cubicBezTo>
                    <a:lnTo>
                      <a:pt x="198" y="2449"/>
                    </a:lnTo>
                    <a:lnTo>
                      <a:pt x="225" y="2341"/>
                    </a:lnTo>
                    <a:cubicBezTo>
                      <a:pt x="230" y="2324"/>
                      <a:pt x="236" y="2308"/>
                      <a:pt x="241" y="2291"/>
                    </a:cubicBezTo>
                    <a:cubicBezTo>
                      <a:pt x="239" y="2275"/>
                      <a:pt x="238" y="2259"/>
                      <a:pt x="236" y="2243"/>
                    </a:cubicBezTo>
                    <a:lnTo>
                      <a:pt x="236" y="2196"/>
                    </a:lnTo>
                    <a:lnTo>
                      <a:pt x="236" y="2151"/>
                    </a:lnTo>
                    <a:cubicBezTo>
                      <a:pt x="239" y="2139"/>
                      <a:pt x="243" y="2126"/>
                      <a:pt x="246" y="2114"/>
                    </a:cubicBezTo>
                    <a:cubicBezTo>
                      <a:pt x="228" y="2087"/>
                      <a:pt x="211" y="2059"/>
                      <a:pt x="193" y="2032"/>
                    </a:cubicBezTo>
                    <a:cubicBezTo>
                      <a:pt x="172" y="2002"/>
                      <a:pt x="150" y="1972"/>
                      <a:pt x="129" y="1942"/>
                    </a:cubicBezTo>
                    <a:cubicBezTo>
                      <a:pt x="111" y="1911"/>
                      <a:pt x="93" y="1881"/>
                      <a:pt x="75" y="1850"/>
                    </a:cubicBezTo>
                    <a:lnTo>
                      <a:pt x="27" y="1760"/>
                    </a:lnTo>
                    <a:cubicBezTo>
                      <a:pt x="18" y="1730"/>
                      <a:pt x="9" y="1701"/>
                      <a:pt x="0" y="1671"/>
                    </a:cubicBezTo>
                    <a:lnTo>
                      <a:pt x="107" y="1618"/>
                    </a:lnTo>
                    <a:lnTo>
                      <a:pt x="257" y="1576"/>
                    </a:lnTo>
                    <a:lnTo>
                      <a:pt x="412" y="1541"/>
                    </a:lnTo>
                    <a:lnTo>
                      <a:pt x="595" y="1518"/>
                    </a:lnTo>
                    <a:lnTo>
                      <a:pt x="777" y="1507"/>
                    </a:lnTo>
                    <a:cubicBezTo>
                      <a:pt x="793" y="1512"/>
                      <a:pt x="809" y="1518"/>
                      <a:pt x="825" y="1523"/>
                    </a:cubicBezTo>
                    <a:cubicBezTo>
                      <a:pt x="843" y="1526"/>
                      <a:pt x="860" y="1530"/>
                      <a:pt x="878" y="1533"/>
                    </a:cubicBezTo>
                    <a:cubicBezTo>
                      <a:pt x="898" y="1536"/>
                      <a:pt x="917" y="1538"/>
                      <a:pt x="937" y="1541"/>
                    </a:cubicBezTo>
                    <a:cubicBezTo>
                      <a:pt x="955" y="1545"/>
                      <a:pt x="973" y="1550"/>
                      <a:pt x="991" y="1554"/>
                    </a:cubicBezTo>
                    <a:cubicBezTo>
                      <a:pt x="1007" y="1561"/>
                      <a:pt x="1023" y="1569"/>
                      <a:pt x="1039" y="1576"/>
                    </a:cubicBezTo>
                    <a:lnTo>
                      <a:pt x="1093" y="1615"/>
                    </a:lnTo>
                    <a:cubicBezTo>
                      <a:pt x="1105" y="1630"/>
                      <a:pt x="1118" y="1645"/>
                      <a:pt x="1130" y="1660"/>
                    </a:cubicBezTo>
                    <a:lnTo>
                      <a:pt x="1087" y="1694"/>
                    </a:lnTo>
                    <a:cubicBezTo>
                      <a:pt x="1082" y="1706"/>
                      <a:pt x="1076" y="1717"/>
                      <a:pt x="1071" y="1729"/>
                    </a:cubicBezTo>
                    <a:cubicBezTo>
                      <a:pt x="1076" y="1740"/>
                      <a:pt x="1082" y="1752"/>
                      <a:pt x="1087" y="1763"/>
                    </a:cubicBezTo>
                    <a:cubicBezTo>
                      <a:pt x="1092" y="1774"/>
                      <a:pt x="1098" y="1786"/>
                      <a:pt x="1103" y="1797"/>
                    </a:cubicBezTo>
                    <a:cubicBezTo>
                      <a:pt x="1107" y="1809"/>
                      <a:pt x="1110" y="1822"/>
                      <a:pt x="1114" y="1834"/>
                    </a:cubicBezTo>
                    <a:cubicBezTo>
                      <a:pt x="1112" y="1846"/>
                      <a:pt x="1111" y="1859"/>
                      <a:pt x="1109" y="1871"/>
                    </a:cubicBezTo>
                    <a:cubicBezTo>
                      <a:pt x="1096" y="1885"/>
                      <a:pt x="1084" y="1899"/>
                      <a:pt x="1071" y="1913"/>
                    </a:cubicBezTo>
                    <a:lnTo>
                      <a:pt x="900" y="1948"/>
                    </a:lnTo>
                    <a:lnTo>
                      <a:pt x="900" y="1985"/>
                    </a:lnTo>
                    <a:cubicBezTo>
                      <a:pt x="902" y="1997"/>
                      <a:pt x="903" y="2010"/>
                      <a:pt x="905" y="2022"/>
                    </a:cubicBezTo>
                    <a:cubicBezTo>
                      <a:pt x="909" y="2036"/>
                      <a:pt x="912" y="2050"/>
                      <a:pt x="916" y="2064"/>
                    </a:cubicBezTo>
                    <a:lnTo>
                      <a:pt x="916" y="2103"/>
                    </a:lnTo>
                    <a:cubicBezTo>
                      <a:pt x="912" y="2116"/>
                      <a:pt x="909" y="2130"/>
                      <a:pt x="905" y="2143"/>
                    </a:cubicBezTo>
                    <a:cubicBezTo>
                      <a:pt x="900" y="2154"/>
                      <a:pt x="894" y="2164"/>
                      <a:pt x="889" y="2175"/>
                    </a:cubicBezTo>
                    <a:cubicBezTo>
                      <a:pt x="875" y="2184"/>
                      <a:pt x="860" y="2192"/>
                      <a:pt x="846" y="2201"/>
                    </a:cubicBezTo>
                    <a:lnTo>
                      <a:pt x="889" y="2241"/>
                    </a:lnTo>
                    <a:cubicBezTo>
                      <a:pt x="905" y="2253"/>
                      <a:pt x="921" y="2266"/>
                      <a:pt x="937" y="2278"/>
                    </a:cubicBezTo>
                    <a:cubicBezTo>
                      <a:pt x="955" y="2289"/>
                      <a:pt x="973" y="2301"/>
                      <a:pt x="991" y="2312"/>
                    </a:cubicBezTo>
                    <a:lnTo>
                      <a:pt x="1044" y="2336"/>
                    </a:lnTo>
                    <a:cubicBezTo>
                      <a:pt x="1060" y="2339"/>
                      <a:pt x="1077" y="2343"/>
                      <a:pt x="1093" y="2346"/>
                    </a:cubicBezTo>
                    <a:cubicBezTo>
                      <a:pt x="1105" y="2337"/>
                      <a:pt x="1118" y="2329"/>
                      <a:pt x="1130" y="2320"/>
                    </a:cubicBezTo>
                    <a:lnTo>
                      <a:pt x="1157" y="2275"/>
                    </a:lnTo>
                    <a:cubicBezTo>
                      <a:pt x="1169" y="2257"/>
                      <a:pt x="1182" y="2238"/>
                      <a:pt x="1194" y="2220"/>
                    </a:cubicBezTo>
                    <a:cubicBezTo>
                      <a:pt x="1205" y="2199"/>
                      <a:pt x="1216" y="2177"/>
                      <a:pt x="1227" y="2156"/>
                    </a:cubicBezTo>
                    <a:cubicBezTo>
                      <a:pt x="1234" y="2133"/>
                      <a:pt x="1241" y="2111"/>
                      <a:pt x="1248" y="2088"/>
                    </a:cubicBezTo>
                    <a:lnTo>
                      <a:pt x="1275" y="2022"/>
                    </a:lnTo>
                    <a:cubicBezTo>
                      <a:pt x="1280" y="2002"/>
                      <a:pt x="1286" y="1981"/>
                      <a:pt x="1291" y="1961"/>
                    </a:cubicBezTo>
                    <a:cubicBezTo>
                      <a:pt x="1293" y="1945"/>
                      <a:pt x="1294" y="1929"/>
                      <a:pt x="1296" y="1913"/>
                    </a:cubicBezTo>
                    <a:cubicBezTo>
                      <a:pt x="1294" y="1902"/>
                      <a:pt x="1293" y="1890"/>
                      <a:pt x="1291" y="1879"/>
                    </a:cubicBezTo>
                    <a:lnTo>
                      <a:pt x="1318" y="1876"/>
                    </a:lnTo>
                    <a:cubicBezTo>
                      <a:pt x="1321" y="1874"/>
                      <a:pt x="1325" y="1873"/>
                      <a:pt x="1328" y="1871"/>
                    </a:cubicBezTo>
                    <a:cubicBezTo>
                      <a:pt x="1333" y="1869"/>
                      <a:pt x="1339" y="1868"/>
                      <a:pt x="1344" y="1866"/>
                    </a:cubicBezTo>
                    <a:cubicBezTo>
                      <a:pt x="1346" y="1864"/>
                      <a:pt x="1348" y="1863"/>
                      <a:pt x="1350" y="1861"/>
                    </a:cubicBezTo>
                    <a:cubicBezTo>
                      <a:pt x="1353" y="1859"/>
                      <a:pt x="1357" y="1857"/>
                      <a:pt x="1360" y="1855"/>
                    </a:cubicBezTo>
                    <a:cubicBezTo>
                      <a:pt x="1362" y="1852"/>
                      <a:pt x="1364" y="1850"/>
                      <a:pt x="1366" y="1847"/>
                    </a:cubicBezTo>
                    <a:cubicBezTo>
                      <a:pt x="1370" y="1843"/>
                      <a:pt x="1373" y="1838"/>
                      <a:pt x="1377" y="1834"/>
                    </a:cubicBezTo>
                    <a:cubicBezTo>
                      <a:pt x="1373" y="1823"/>
                      <a:pt x="1370" y="1811"/>
                      <a:pt x="1366" y="1800"/>
                    </a:cubicBezTo>
                    <a:cubicBezTo>
                      <a:pt x="1370" y="1784"/>
                      <a:pt x="1373" y="1768"/>
                      <a:pt x="1377" y="1752"/>
                    </a:cubicBezTo>
                    <a:cubicBezTo>
                      <a:pt x="1384" y="1735"/>
                      <a:pt x="1391" y="1719"/>
                      <a:pt x="1398" y="1702"/>
                    </a:cubicBezTo>
                    <a:cubicBezTo>
                      <a:pt x="1409" y="1685"/>
                      <a:pt x="1419" y="1669"/>
                      <a:pt x="1430" y="1652"/>
                    </a:cubicBezTo>
                    <a:cubicBezTo>
                      <a:pt x="1441" y="1639"/>
                      <a:pt x="1451" y="1626"/>
                      <a:pt x="1462" y="1613"/>
                    </a:cubicBezTo>
                    <a:cubicBezTo>
                      <a:pt x="1476" y="1602"/>
                      <a:pt x="1491" y="1592"/>
                      <a:pt x="1505" y="1581"/>
                    </a:cubicBezTo>
                    <a:lnTo>
                      <a:pt x="1575" y="1554"/>
                    </a:lnTo>
                    <a:lnTo>
                      <a:pt x="1666" y="1536"/>
                    </a:lnTo>
                    <a:cubicBezTo>
                      <a:pt x="1698" y="1533"/>
                      <a:pt x="1730" y="1531"/>
                      <a:pt x="1762" y="1528"/>
                    </a:cubicBezTo>
                    <a:lnTo>
                      <a:pt x="1864" y="1518"/>
                    </a:lnTo>
                    <a:lnTo>
                      <a:pt x="1971" y="1507"/>
                    </a:lnTo>
                    <a:lnTo>
                      <a:pt x="2067" y="1486"/>
                    </a:lnTo>
                    <a:lnTo>
                      <a:pt x="2266" y="1438"/>
                    </a:lnTo>
                    <a:lnTo>
                      <a:pt x="2480" y="1386"/>
                    </a:lnTo>
                    <a:lnTo>
                      <a:pt x="2700" y="1333"/>
                    </a:lnTo>
                    <a:lnTo>
                      <a:pt x="2892" y="1277"/>
                    </a:lnTo>
                    <a:cubicBezTo>
                      <a:pt x="2880" y="1272"/>
                      <a:pt x="2867" y="1267"/>
                      <a:pt x="2855" y="1262"/>
                    </a:cubicBezTo>
                    <a:cubicBezTo>
                      <a:pt x="2882" y="1257"/>
                      <a:pt x="2908" y="1251"/>
                      <a:pt x="2935" y="1246"/>
                    </a:cubicBezTo>
                    <a:lnTo>
                      <a:pt x="2994" y="1222"/>
                    </a:lnTo>
                    <a:lnTo>
                      <a:pt x="3053" y="1193"/>
                    </a:lnTo>
                    <a:cubicBezTo>
                      <a:pt x="3069" y="1182"/>
                      <a:pt x="3085" y="1172"/>
                      <a:pt x="3101" y="1161"/>
                    </a:cubicBezTo>
                    <a:cubicBezTo>
                      <a:pt x="3119" y="1151"/>
                      <a:pt x="3137" y="1140"/>
                      <a:pt x="3155" y="1130"/>
                    </a:cubicBezTo>
                    <a:lnTo>
                      <a:pt x="3208" y="1106"/>
                    </a:lnTo>
                    <a:cubicBezTo>
                      <a:pt x="3219" y="1125"/>
                      <a:pt x="3229" y="1145"/>
                      <a:pt x="3240" y="1164"/>
                    </a:cubicBezTo>
                    <a:cubicBezTo>
                      <a:pt x="3258" y="1182"/>
                      <a:pt x="3276" y="1201"/>
                      <a:pt x="3294" y="1219"/>
                    </a:cubicBezTo>
                    <a:cubicBezTo>
                      <a:pt x="3317" y="1236"/>
                      <a:pt x="3341" y="1252"/>
                      <a:pt x="3364" y="1269"/>
                    </a:cubicBezTo>
                    <a:lnTo>
                      <a:pt x="3433" y="1320"/>
                    </a:lnTo>
                    <a:lnTo>
                      <a:pt x="3492" y="1367"/>
                    </a:lnTo>
                    <a:lnTo>
                      <a:pt x="3610" y="1478"/>
                    </a:lnTo>
                    <a:cubicBezTo>
                      <a:pt x="3646" y="1518"/>
                      <a:pt x="3681" y="1559"/>
                      <a:pt x="3717" y="1599"/>
                    </a:cubicBezTo>
                    <a:cubicBezTo>
                      <a:pt x="3749" y="1640"/>
                      <a:pt x="3782" y="1680"/>
                      <a:pt x="3814" y="1721"/>
                    </a:cubicBezTo>
                    <a:lnTo>
                      <a:pt x="3937" y="1919"/>
                    </a:lnTo>
                    <a:cubicBezTo>
                      <a:pt x="3974" y="1988"/>
                      <a:pt x="4012" y="2056"/>
                      <a:pt x="4049" y="2125"/>
                    </a:cubicBezTo>
                    <a:cubicBezTo>
                      <a:pt x="4079" y="2193"/>
                      <a:pt x="4110" y="2262"/>
                      <a:pt x="4140" y="2330"/>
                    </a:cubicBezTo>
                    <a:cubicBezTo>
                      <a:pt x="4167" y="2401"/>
                      <a:pt x="4194" y="2471"/>
                      <a:pt x="4221" y="2542"/>
                    </a:cubicBezTo>
                    <a:cubicBezTo>
                      <a:pt x="4251" y="2615"/>
                      <a:pt x="4282" y="2688"/>
                      <a:pt x="4312" y="2761"/>
                    </a:cubicBezTo>
                    <a:cubicBezTo>
                      <a:pt x="4344" y="2835"/>
                      <a:pt x="4376" y="2908"/>
                      <a:pt x="4408" y="2982"/>
                    </a:cubicBezTo>
                    <a:cubicBezTo>
                      <a:pt x="4429" y="3026"/>
                      <a:pt x="4451" y="3070"/>
                      <a:pt x="4472" y="3114"/>
                    </a:cubicBezTo>
                    <a:cubicBezTo>
                      <a:pt x="4494" y="3159"/>
                      <a:pt x="4515" y="3204"/>
                      <a:pt x="4537" y="3249"/>
                    </a:cubicBezTo>
                    <a:cubicBezTo>
                      <a:pt x="4553" y="3295"/>
                      <a:pt x="4569" y="3340"/>
                      <a:pt x="4585" y="3386"/>
                    </a:cubicBezTo>
                    <a:cubicBezTo>
                      <a:pt x="4599" y="3433"/>
                      <a:pt x="4614" y="3479"/>
                      <a:pt x="4628" y="3526"/>
                    </a:cubicBezTo>
                    <a:cubicBezTo>
                      <a:pt x="4639" y="3576"/>
                      <a:pt x="4649" y="3626"/>
                      <a:pt x="4660" y="3676"/>
                    </a:cubicBezTo>
                    <a:cubicBezTo>
                      <a:pt x="4665" y="3728"/>
                      <a:pt x="4671" y="3780"/>
                      <a:pt x="4676" y="3832"/>
                    </a:cubicBezTo>
                    <a:lnTo>
                      <a:pt x="5083" y="3861"/>
                    </a:lnTo>
                    <a:cubicBezTo>
                      <a:pt x="5106" y="3858"/>
                      <a:pt x="5130" y="3854"/>
                      <a:pt x="5153" y="3851"/>
                    </a:cubicBezTo>
                    <a:cubicBezTo>
                      <a:pt x="5180" y="3846"/>
                      <a:pt x="5206" y="3842"/>
                      <a:pt x="5233" y="3837"/>
                    </a:cubicBezTo>
                    <a:cubicBezTo>
                      <a:pt x="5262" y="3835"/>
                      <a:pt x="5290" y="3832"/>
                      <a:pt x="5319" y="3830"/>
                    </a:cubicBezTo>
                    <a:lnTo>
                      <a:pt x="5404" y="3827"/>
                    </a:lnTo>
                    <a:cubicBezTo>
                      <a:pt x="5429" y="3830"/>
                      <a:pt x="5454" y="3834"/>
                      <a:pt x="5479" y="3837"/>
                    </a:cubicBezTo>
                    <a:lnTo>
                      <a:pt x="5554" y="3861"/>
                    </a:lnTo>
                    <a:lnTo>
                      <a:pt x="5624" y="3840"/>
                    </a:lnTo>
                    <a:cubicBezTo>
                      <a:pt x="5653" y="3837"/>
                      <a:pt x="5681" y="3833"/>
                      <a:pt x="5710" y="3830"/>
                    </a:cubicBezTo>
                    <a:lnTo>
                      <a:pt x="5790" y="3827"/>
                    </a:lnTo>
                    <a:cubicBezTo>
                      <a:pt x="5820" y="3824"/>
                      <a:pt x="5851" y="3822"/>
                      <a:pt x="5881" y="3819"/>
                    </a:cubicBezTo>
                    <a:cubicBezTo>
                      <a:pt x="5908" y="3815"/>
                      <a:pt x="5934" y="3810"/>
                      <a:pt x="5961" y="3806"/>
                    </a:cubicBezTo>
                    <a:lnTo>
                      <a:pt x="6149" y="3758"/>
                    </a:lnTo>
                    <a:lnTo>
                      <a:pt x="6347" y="3703"/>
                    </a:lnTo>
                    <a:lnTo>
                      <a:pt x="6545" y="3653"/>
                    </a:lnTo>
                    <a:cubicBezTo>
                      <a:pt x="6542" y="3622"/>
                      <a:pt x="6538" y="3591"/>
                      <a:pt x="6535" y="3560"/>
                    </a:cubicBezTo>
                    <a:cubicBezTo>
                      <a:pt x="6522" y="3530"/>
                      <a:pt x="6510" y="3501"/>
                      <a:pt x="6497" y="3471"/>
                    </a:cubicBezTo>
                    <a:cubicBezTo>
                      <a:pt x="6477" y="3440"/>
                      <a:pt x="6458" y="3409"/>
                      <a:pt x="6438" y="3378"/>
                    </a:cubicBezTo>
                    <a:cubicBezTo>
                      <a:pt x="6411" y="3348"/>
                      <a:pt x="6385" y="3318"/>
                      <a:pt x="6358" y="3288"/>
                    </a:cubicBezTo>
                    <a:lnTo>
                      <a:pt x="6277" y="3204"/>
                    </a:lnTo>
                    <a:cubicBezTo>
                      <a:pt x="6249" y="3176"/>
                      <a:pt x="6220" y="3148"/>
                      <a:pt x="6192" y="3120"/>
                    </a:cubicBezTo>
                    <a:cubicBezTo>
                      <a:pt x="6169" y="3094"/>
                      <a:pt x="6145" y="3069"/>
                      <a:pt x="6122" y="3043"/>
                    </a:cubicBezTo>
                    <a:lnTo>
                      <a:pt x="5908" y="2784"/>
                    </a:lnTo>
                    <a:lnTo>
                      <a:pt x="5710" y="2531"/>
                    </a:lnTo>
                    <a:lnTo>
                      <a:pt x="5522" y="2267"/>
                    </a:lnTo>
                    <a:lnTo>
                      <a:pt x="5201" y="1705"/>
                    </a:lnTo>
                    <a:lnTo>
                      <a:pt x="5104" y="1602"/>
                    </a:lnTo>
                    <a:lnTo>
                      <a:pt x="4992" y="1496"/>
                    </a:lnTo>
                    <a:lnTo>
                      <a:pt x="4879" y="1394"/>
                    </a:lnTo>
                    <a:lnTo>
                      <a:pt x="4778" y="1298"/>
                    </a:lnTo>
                    <a:cubicBezTo>
                      <a:pt x="4749" y="1248"/>
                      <a:pt x="4721" y="1198"/>
                      <a:pt x="4692" y="1148"/>
                    </a:cubicBezTo>
                    <a:lnTo>
                      <a:pt x="4746" y="1130"/>
                    </a:lnTo>
                    <a:cubicBezTo>
                      <a:pt x="4758" y="1138"/>
                      <a:pt x="4771" y="1145"/>
                      <a:pt x="4783" y="1153"/>
                    </a:cubicBezTo>
                    <a:lnTo>
                      <a:pt x="4847" y="1174"/>
                    </a:lnTo>
                    <a:cubicBezTo>
                      <a:pt x="4865" y="1180"/>
                      <a:pt x="4883" y="1187"/>
                      <a:pt x="4901" y="1193"/>
                    </a:cubicBezTo>
                    <a:cubicBezTo>
                      <a:pt x="4921" y="1198"/>
                      <a:pt x="4940" y="1204"/>
                      <a:pt x="4960" y="1209"/>
                    </a:cubicBezTo>
                    <a:cubicBezTo>
                      <a:pt x="4953" y="1218"/>
                      <a:pt x="4945" y="1226"/>
                      <a:pt x="4938" y="1235"/>
                    </a:cubicBezTo>
                    <a:lnTo>
                      <a:pt x="5099" y="1288"/>
                    </a:lnTo>
                    <a:lnTo>
                      <a:pt x="5206" y="1288"/>
                    </a:lnTo>
                    <a:lnTo>
                      <a:pt x="5345" y="1285"/>
                    </a:lnTo>
                    <a:lnTo>
                      <a:pt x="5506" y="1280"/>
                    </a:lnTo>
                    <a:lnTo>
                      <a:pt x="5672" y="1280"/>
                    </a:lnTo>
                    <a:lnTo>
                      <a:pt x="5838" y="1280"/>
                    </a:lnTo>
                    <a:lnTo>
                      <a:pt x="5994" y="1280"/>
                    </a:lnTo>
                    <a:lnTo>
                      <a:pt x="6133" y="1288"/>
                    </a:lnTo>
                    <a:lnTo>
                      <a:pt x="6240" y="1293"/>
                    </a:lnTo>
                    <a:cubicBezTo>
                      <a:pt x="6265" y="1297"/>
                      <a:pt x="6290" y="1300"/>
                      <a:pt x="6315" y="1304"/>
                    </a:cubicBezTo>
                    <a:lnTo>
                      <a:pt x="6395" y="1328"/>
                    </a:lnTo>
                    <a:cubicBezTo>
                      <a:pt x="6411" y="1338"/>
                      <a:pt x="6427" y="1347"/>
                      <a:pt x="6443" y="1357"/>
                    </a:cubicBezTo>
                    <a:cubicBezTo>
                      <a:pt x="6452" y="1365"/>
                      <a:pt x="6461" y="1372"/>
                      <a:pt x="6470" y="1380"/>
                    </a:cubicBezTo>
                    <a:cubicBezTo>
                      <a:pt x="6477" y="1390"/>
                      <a:pt x="6485" y="1399"/>
                      <a:pt x="6492" y="1409"/>
                    </a:cubicBezTo>
                    <a:lnTo>
                      <a:pt x="6518" y="1441"/>
                    </a:lnTo>
                    <a:lnTo>
                      <a:pt x="6561" y="1478"/>
                    </a:lnTo>
                    <a:cubicBezTo>
                      <a:pt x="6572" y="1483"/>
                      <a:pt x="6582" y="1489"/>
                      <a:pt x="6593" y="1494"/>
                    </a:cubicBezTo>
                    <a:cubicBezTo>
                      <a:pt x="6607" y="1496"/>
                      <a:pt x="6622" y="1497"/>
                      <a:pt x="6636" y="1499"/>
                    </a:cubicBezTo>
                    <a:lnTo>
                      <a:pt x="6685" y="1502"/>
                    </a:lnTo>
                    <a:cubicBezTo>
                      <a:pt x="6703" y="1504"/>
                      <a:pt x="6720" y="1505"/>
                      <a:pt x="6738" y="1507"/>
                    </a:cubicBezTo>
                    <a:cubicBezTo>
                      <a:pt x="6756" y="1509"/>
                      <a:pt x="6774" y="1510"/>
                      <a:pt x="6792" y="1512"/>
                    </a:cubicBezTo>
                    <a:lnTo>
                      <a:pt x="6845" y="1565"/>
                    </a:lnTo>
                    <a:cubicBezTo>
                      <a:pt x="6856" y="1567"/>
                      <a:pt x="6866" y="1568"/>
                      <a:pt x="6877" y="1570"/>
                    </a:cubicBezTo>
                    <a:lnTo>
                      <a:pt x="6947" y="1570"/>
                    </a:lnTo>
                    <a:lnTo>
                      <a:pt x="7038" y="1576"/>
                    </a:lnTo>
                    <a:lnTo>
                      <a:pt x="7134" y="1576"/>
                    </a:lnTo>
                    <a:cubicBezTo>
                      <a:pt x="7164" y="1577"/>
                      <a:pt x="7195" y="1577"/>
                      <a:pt x="7225" y="1578"/>
                    </a:cubicBezTo>
                    <a:lnTo>
                      <a:pt x="7300" y="1581"/>
                    </a:lnTo>
                    <a:cubicBezTo>
                      <a:pt x="7331" y="1585"/>
                      <a:pt x="7361" y="1590"/>
                      <a:pt x="7392" y="1594"/>
                    </a:cubicBezTo>
                    <a:lnTo>
                      <a:pt x="7504" y="1610"/>
                    </a:lnTo>
                    <a:lnTo>
                      <a:pt x="7616" y="1623"/>
                    </a:lnTo>
                    <a:lnTo>
                      <a:pt x="7724" y="1636"/>
                    </a:lnTo>
                    <a:cubicBezTo>
                      <a:pt x="7754" y="1639"/>
                      <a:pt x="7785" y="1641"/>
                      <a:pt x="7815" y="1644"/>
                    </a:cubicBezTo>
                    <a:lnTo>
                      <a:pt x="7922" y="1647"/>
                    </a:lnTo>
                    <a:lnTo>
                      <a:pt x="8040" y="1647"/>
                    </a:lnTo>
                    <a:lnTo>
                      <a:pt x="8163" y="1644"/>
                    </a:lnTo>
                    <a:lnTo>
                      <a:pt x="8275" y="1644"/>
                    </a:lnTo>
                    <a:lnTo>
                      <a:pt x="8377" y="1652"/>
                    </a:lnTo>
                    <a:cubicBezTo>
                      <a:pt x="8386" y="1642"/>
                      <a:pt x="8395" y="1633"/>
                      <a:pt x="8404" y="1623"/>
                    </a:cubicBezTo>
                    <a:cubicBezTo>
                      <a:pt x="8418" y="1616"/>
                      <a:pt x="8433" y="1609"/>
                      <a:pt x="8447" y="1602"/>
                    </a:cubicBezTo>
                    <a:cubicBezTo>
                      <a:pt x="8461" y="1594"/>
                      <a:pt x="8476" y="1586"/>
                      <a:pt x="8490" y="1578"/>
                    </a:cubicBezTo>
                    <a:cubicBezTo>
                      <a:pt x="8499" y="1571"/>
                      <a:pt x="8507" y="1564"/>
                      <a:pt x="8516" y="1557"/>
                    </a:cubicBezTo>
                    <a:cubicBezTo>
                      <a:pt x="8525" y="1547"/>
                      <a:pt x="8534" y="1538"/>
                      <a:pt x="8543" y="1528"/>
                    </a:cubicBezTo>
                    <a:cubicBezTo>
                      <a:pt x="8545" y="1518"/>
                      <a:pt x="8546" y="1509"/>
                      <a:pt x="8548" y="1499"/>
                    </a:cubicBezTo>
                    <a:cubicBezTo>
                      <a:pt x="8546" y="1492"/>
                      <a:pt x="8545" y="1485"/>
                      <a:pt x="8543" y="1478"/>
                    </a:cubicBezTo>
                    <a:lnTo>
                      <a:pt x="8543" y="1454"/>
                    </a:lnTo>
                    <a:cubicBezTo>
                      <a:pt x="8545" y="1444"/>
                      <a:pt x="8546" y="1435"/>
                      <a:pt x="8548" y="1425"/>
                    </a:cubicBezTo>
                    <a:cubicBezTo>
                      <a:pt x="8555" y="1411"/>
                      <a:pt x="8563" y="1397"/>
                      <a:pt x="8570" y="1383"/>
                    </a:cubicBezTo>
                    <a:cubicBezTo>
                      <a:pt x="8590" y="1362"/>
                      <a:pt x="8609" y="1341"/>
                      <a:pt x="8629" y="1320"/>
                    </a:cubicBezTo>
                    <a:cubicBezTo>
                      <a:pt x="8652" y="1299"/>
                      <a:pt x="8675" y="1277"/>
                      <a:pt x="8698" y="1256"/>
                    </a:cubicBezTo>
                    <a:cubicBezTo>
                      <a:pt x="8714" y="1235"/>
                      <a:pt x="8731" y="1214"/>
                      <a:pt x="8747" y="1193"/>
                    </a:cubicBezTo>
                    <a:lnTo>
                      <a:pt x="8768" y="1148"/>
                    </a:lnTo>
                    <a:cubicBezTo>
                      <a:pt x="8775" y="1130"/>
                      <a:pt x="8783" y="1111"/>
                      <a:pt x="8790" y="1093"/>
                    </a:cubicBezTo>
                    <a:cubicBezTo>
                      <a:pt x="8793" y="1074"/>
                      <a:pt x="8797" y="1056"/>
                      <a:pt x="8800" y="1037"/>
                    </a:cubicBezTo>
                    <a:cubicBezTo>
                      <a:pt x="8807" y="1019"/>
                      <a:pt x="8815" y="1002"/>
                      <a:pt x="8822" y="984"/>
                    </a:cubicBezTo>
                    <a:cubicBezTo>
                      <a:pt x="8829" y="968"/>
                      <a:pt x="8836" y="953"/>
                      <a:pt x="8843" y="937"/>
                    </a:cubicBezTo>
                    <a:cubicBezTo>
                      <a:pt x="8852" y="924"/>
                      <a:pt x="8861" y="910"/>
                      <a:pt x="8870" y="897"/>
                    </a:cubicBezTo>
                    <a:cubicBezTo>
                      <a:pt x="8884" y="887"/>
                      <a:pt x="8899" y="878"/>
                      <a:pt x="8913" y="868"/>
                    </a:cubicBezTo>
                    <a:cubicBezTo>
                      <a:pt x="8929" y="858"/>
                      <a:pt x="8945" y="847"/>
                      <a:pt x="8961" y="837"/>
                    </a:cubicBezTo>
                    <a:lnTo>
                      <a:pt x="8993" y="802"/>
                    </a:lnTo>
                    <a:lnTo>
                      <a:pt x="9014" y="757"/>
                    </a:lnTo>
                    <a:lnTo>
                      <a:pt x="9014" y="723"/>
                    </a:lnTo>
                    <a:lnTo>
                      <a:pt x="9014" y="694"/>
                    </a:lnTo>
                    <a:cubicBezTo>
                      <a:pt x="9012" y="683"/>
                      <a:pt x="9011" y="673"/>
                      <a:pt x="9009" y="662"/>
                    </a:cubicBezTo>
                    <a:cubicBezTo>
                      <a:pt x="9007" y="652"/>
                      <a:pt x="9006" y="641"/>
                      <a:pt x="9004" y="631"/>
                    </a:cubicBezTo>
                    <a:cubicBezTo>
                      <a:pt x="9007" y="619"/>
                      <a:pt x="9011" y="606"/>
                      <a:pt x="9014" y="594"/>
                    </a:cubicBezTo>
                    <a:lnTo>
                      <a:pt x="8886" y="538"/>
                    </a:lnTo>
                    <a:lnTo>
                      <a:pt x="8757" y="478"/>
                    </a:lnTo>
                    <a:lnTo>
                      <a:pt x="8650" y="412"/>
                    </a:lnTo>
                    <a:cubicBezTo>
                      <a:pt x="8620" y="387"/>
                      <a:pt x="8589" y="363"/>
                      <a:pt x="8559" y="338"/>
                    </a:cubicBezTo>
                    <a:cubicBezTo>
                      <a:pt x="8534" y="310"/>
                      <a:pt x="8509" y="281"/>
                      <a:pt x="8484" y="253"/>
                    </a:cubicBezTo>
                    <a:cubicBezTo>
                      <a:pt x="8456" y="207"/>
                      <a:pt x="8427" y="162"/>
                      <a:pt x="8399" y="116"/>
                    </a:cubicBezTo>
                    <a:lnTo>
                      <a:pt x="8468" y="92"/>
                    </a:lnTo>
                    <a:cubicBezTo>
                      <a:pt x="8495" y="89"/>
                      <a:pt x="8521" y="85"/>
                      <a:pt x="8548" y="82"/>
                    </a:cubicBezTo>
                    <a:lnTo>
                      <a:pt x="8640" y="61"/>
                    </a:lnTo>
                    <a:lnTo>
                      <a:pt x="8698" y="3"/>
                    </a:lnTo>
                    <a:lnTo>
                      <a:pt x="87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schemeClr val="bg1"/>
                  </a:solidFill>
                </a:endParaRPr>
              </a:p>
            </p:txBody>
          </p:sp>
          <p:sp>
            <p:nvSpPr>
              <p:cNvPr id="37" name="Freeform 19">
                <a:extLst>
                  <a:ext uri="{FF2B5EF4-FFF2-40B4-BE49-F238E27FC236}">
                    <a16:creationId xmlns="" xmlns:a16="http://schemas.microsoft.com/office/drawing/2014/main" id="{8B3E87E7-8AD5-48A1-A522-F57C27B58302}"/>
                  </a:ext>
                </a:extLst>
              </p:cNvPr>
              <p:cNvSpPr>
                <a:spLocks/>
              </p:cNvSpPr>
              <p:nvPr/>
            </p:nvSpPr>
            <p:spPr bwMode="auto">
              <a:xfrm>
                <a:off x="3618318" y="1512649"/>
                <a:ext cx="554512" cy="743794"/>
              </a:xfrm>
              <a:custGeom>
                <a:avLst/>
                <a:gdLst>
                  <a:gd name="T0" fmla="*/ 273 w 417"/>
                  <a:gd name="T1" fmla="*/ 17 h 560"/>
                  <a:gd name="T2" fmla="*/ 290 w 417"/>
                  <a:gd name="T3" fmla="*/ 37 h 560"/>
                  <a:gd name="T4" fmla="*/ 301 w 417"/>
                  <a:gd name="T5" fmla="*/ 61 h 560"/>
                  <a:gd name="T6" fmla="*/ 339 w 417"/>
                  <a:gd name="T7" fmla="*/ 92 h 560"/>
                  <a:gd name="T8" fmla="*/ 364 w 417"/>
                  <a:gd name="T9" fmla="*/ 121 h 560"/>
                  <a:gd name="T10" fmla="*/ 385 w 417"/>
                  <a:gd name="T11" fmla="*/ 160 h 560"/>
                  <a:gd name="T12" fmla="*/ 393 w 417"/>
                  <a:gd name="T13" fmla="*/ 224 h 560"/>
                  <a:gd name="T14" fmla="*/ 402 w 417"/>
                  <a:gd name="T15" fmla="*/ 251 h 560"/>
                  <a:gd name="T16" fmla="*/ 411 w 417"/>
                  <a:gd name="T17" fmla="*/ 272 h 560"/>
                  <a:gd name="T18" fmla="*/ 417 w 417"/>
                  <a:gd name="T19" fmla="*/ 292 h 560"/>
                  <a:gd name="T20" fmla="*/ 416 w 417"/>
                  <a:gd name="T21" fmla="*/ 321 h 560"/>
                  <a:gd name="T22" fmla="*/ 408 w 417"/>
                  <a:gd name="T23" fmla="*/ 365 h 560"/>
                  <a:gd name="T24" fmla="*/ 408 w 417"/>
                  <a:gd name="T25" fmla="*/ 400 h 560"/>
                  <a:gd name="T26" fmla="*/ 409 w 417"/>
                  <a:gd name="T27" fmla="*/ 426 h 560"/>
                  <a:gd name="T28" fmla="*/ 402 w 417"/>
                  <a:gd name="T29" fmla="*/ 448 h 560"/>
                  <a:gd name="T30" fmla="*/ 372 w 417"/>
                  <a:gd name="T31" fmla="*/ 474 h 560"/>
                  <a:gd name="T32" fmla="*/ 380 w 417"/>
                  <a:gd name="T33" fmla="*/ 510 h 560"/>
                  <a:gd name="T34" fmla="*/ 382 w 417"/>
                  <a:gd name="T35" fmla="*/ 521 h 560"/>
                  <a:gd name="T36" fmla="*/ 374 w 417"/>
                  <a:gd name="T37" fmla="*/ 539 h 560"/>
                  <a:gd name="T38" fmla="*/ 361 w 417"/>
                  <a:gd name="T39" fmla="*/ 554 h 560"/>
                  <a:gd name="T40" fmla="*/ 336 w 417"/>
                  <a:gd name="T41" fmla="*/ 552 h 560"/>
                  <a:gd name="T42" fmla="*/ 288 w 417"/>
                  <a:gd name="T43" fmla="*/ 539 h 560"/>
                  <a:gd name="T44" fmla="*/ 232 w 417"/>
                  <a:gd name="T45" fmla="*/ 526 h 560"/>
                  <a:gd name="T46" fmla="*/ 179 w 417"/>
                  <a:gd name="T47" fmla="*/ 512 h 560"/>
                  <a:gd name="T48" fmla="*/ 141 w 417"/>
                  <a:gd name="T49" fmla="*/ 494 h 560"/>
                  <a:gd name="T50" fmla="*/ 130 w 417"/>
                  <a:gd name="T51" fmla="*/ 474 h 560"/>
                  <a:gd name="T52" fmla="*/ 130 w 417"/>
                  <a:gd name="T53" fmla="*/ 457 h 560"/>
                  <a:gd name="T54" fmla="*/ 115 w 417"/>
                  <a:gd name="T55" fmla="*/ 431 h 560"/>
                  <a:gd name="T56" fmla="*/ 75 w 417"/>
                  <a:gd name="T57" fmla="*/ 390 h 560"/>
                  <a:gd name="T58" fmla="*/ 36 w 417"/>
                  <a:gd name="T59" fmla="*/ 352 h 560"/>
                  <a:gd name="T60" fmla="*/ 12 w 417"/>
                  <a:gd name="T61" fmla="*/ 307 h 560"/>
                  <a:gd name="T62" fmla="*/ 0 w 417"/>
                  <a:gd name="T63" fmla="*/ 248 h 560"/>
                  <a:gd name="T64" fmla="*/ 4 w 417"/>
                  <a:gd name="T65" fmla="*/ 187 h 560"/>
                  <a:gd name="T66" fmla="*/ 20 w 417"/>
                  <a:gd name="T67" fmla="*/ 135 h 560"/>
                  <a:gd name="T68" fmla="*/ 26 w 417"/>
                  <a:gd name="T69" fmla="*/ 105 h 560"/>
                  <a:gd name="T70" fmla="*/ 39 w 417"/>
                  <a:gd name="T71" fmla="*/ 101 h 560"/>
                  <a:gd name="T72" fmla="*/ 51 w 417"/>
                  <a:gd name="T73" fmla="*/ 84 h 560"/>
                  <a:gd name="T74" fmla="*/ 62 w 417"/>
                  <a:gd name="T75" fmla="*/ 70 h 560"/>
                  <a:gd name="T76" fmla="*/ 104 w 417"/>
                  <a:gd name="T77" fmla="*/ 51 h 560"/>
                  <a:gd name="T78" fmla="*/ 128 w 417"/>
                  <a:gd name="T79" fmla="*/ 40 h 560"/>
                  <a:gd name="T80" fmla="*/ 141 w 417"/>
                  <a:gd name="T81" fmla="*/ 25 h 560"/>
                  <a:gd name="T82" fmla="*/ 154 w 417"/>
                  <a:gd name="T83" fmla="*/ 27 h 560"/>
                  <a:gd name="T84" fmla="*/ 163 w 417"/>
                  <a:gd name="T85" fmla="*/ 25 h 560"/>
                  <a:gd name="T86" fmla="*/ 166 w 417"/>
                  <a:gd name="T87" fmla="*/ 18 h 560"/>
                  <a:gd name="T88" fmla="*/ 171 w 417"/>
                  <a:gd name="T89" fmla="*/ 16 h 560"/>
                  <a:gd name="T90" fmla="*/ 181 w 417"/>
                  <a:gd name="T91" fmla="*/ 13 h 560"/>
                  <a:gd name="T92" fmla="*/ 207 w 417"/>
                  <a:gd name="T93" fmla="*/ 5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7" h="560">
                    <a:moveTo>
                      <a:pt x="220" y="0"/>
                    </a:moveTo>
                    <a:lnTo>
                      <a:pt x="273" y="17"/>
                    </a:lnTo>
                    <a:lnTo>
                      <a:pt x="284" y="25"/>
                    </a:lnTo>
                    <a:lnTo>
                      <a:pt x="290" y="37"/>
                    </a:lnTo>
                    <a:lnTo>
                      <a:pt x="295" y="48"/>
                    </a:lnTo>
                    <a:lnTo>
                      <a:pt x="301" y="61"/>
                    </a:lnTo>
                    <a:lnTo>
                      <a:pt x="306" y="73"/>
                    </a:lnTo>
                    <a:lnTo>
                      <a:pt x="339" y="92"/>
                    </a:lnTo>
                    <a:lnTo>
                      <a:pt x="351" y="104"/>
                    </a:lnTo>
                    <a:lnTo>
                      <a:pt x="364" y="121"/>
                    </a:lnTo>
                    <a:lnTo>
                      <a:pt x="376" y="140"/>
                    </a:lnTo>
                    <a:lnTo>
                      <a:pt x="385" y="160"/>
                    </a:lnTo>
                    <a:lnTo>
                      <a:pt x="393" y="175"/>
                    </a:lnTo>
                    <a:lnTo>
                      <a:pt x="393" y="224"/>
                    </a:lnTo>
                    <a:lnTo>
                      <a:pt x="396" y="240"/>
                    </a:lnTo>
                    <a:lnTo>
                      <a:pt x="402" y="251"/>
                    </a:lnTo>
                    <a:lnTo>
                      <a:pt x="407" y="262"/>
                    </a:lnTo>
                    <a:lnTo>
                      <a:pt x="411" y="272"/>
                    </a:lnTo>
                    <a:lnTo>
                      <a:pt x="415" y="281"/>
                    </a:lnTo>
                    <a:lnTo>
                      <a:pt x="417" y="292"/>
                    </a:lnTo>
                    <a:lnTo>
                      <a:pt x="417" y="305"/>
                    </a:lnTo>
                    <a:lnTo>
                      <a:pt x="416" y="321"/>
                    </a:lnTo>
                    <a:lnTo>
                      <a:pt x="412" y="343"/>
                    </a:lnTo>
                    <a:lnTo>
                      <a:pt x="408" y="365"/>
                    </a:lnTo>
                    <a:lnTo>
                      <a:pt x="408" y="385"/>
                    </a:lnTo>
                    <a:lnTo>
                      <a:pt x="408" y="400"/>
                    </a:lnTo>
                    <a:lnTo>
                      <a:pt x="409" y="413"/>
                    </a:lnTo>
                    <a:lnTo>
                      <a:pt x="409" y="426"/>
                    </a:lnTo>
                    <a:lnTo>
                      <a:pt x="407" y="437"/>
                    </a:lnTo>
                    <a:lnTo>
                      <a:pt x="402" y="448"/>
                    </a:lnTo>
                    <a:lnTo>
                      <a:pt x="390" y="460"/>
                    </a:lnTo>
                    <a:lnTo>
                      <a:pt x="372" y="474"/>
                    </a:lnTo>
                    <a:lnTo>
                      <a:pt x="372" y="508"/>
                    </a:lnTo>
                    <a:lnTo>
                      <a:pt x="380" y="510"/>
                    </a:lnTo>
                    <a:lnTo>
                      <a:pt x="382" y="514"/>
                    </a:lnTo>
                    <a:lnTo>
                      <a:pt x="382" y="521"/>
                    </a:lnTo>
                    <a:lnTo>
                      <a:pt x="382" y="530"/>
                    </a:lnTo>
                    <a:lnTo>
                      <a:pt x="374" y="539"/>
                    </a:lnTo>
                    <a:lnTo>
                      <a:pt x="369" y="547"/>
                    </a:lnTo>
                    <a:lnTo>
                      <a:pt x="361" y="554"/>
                    </a:lnTo>
                    <a:lnTo>
                      <a:pt x="352" y="560"/>
                    </a:lnTo>
                    <a:lnTo>
                      <a:pt x="336" y="552"/>
                    </a:lnTo>
                    <a:lnTo>
                      <a:pt x="314" y="545"/>
                    </a:lnTo>
                    <a:lnTo>
                      <a:pt x="288" y="539"/>
                    </a:lnTo>
                    <a:lnTo>
                      <a:pt x="260" y="532"/>
                    </a:lnTo>
                    <a:lnTo>
                      <a:pt x="232" y="526"/>
                    </a:lnTo>
                    <a:lnTo>
                      <a:pt x="205" y="519"/>
                    </a:lnTo>
                    <a:lnTo>
                      <a:pt x="179" y="512"/>
                    </a:lnTo>
                    <a:lnTo>
                      <a:pt x="158" y="503"/>
                    </a:lnTo>
                    <a:lnTo>
                      <a:pt x="141" y="494"/>
                    </a:lnTo>
                    <a:lnTo>
                      <a:pt x="132" y="481"/>
                    </a:lnTo>
                    <a:lnTo>
                      <a:pt x="130" y="474"/>
                    </a:lnTo>
                    <a:lnTo>
                      <a:pt x="130" y="465"/>
                    </a:lnTo>
                    <a:lnTo>
                      <a:pt x="130" y="457"/>
                    </a:lnTo>
                    <a:lnTo>
                      <a:pt x="128" y="451"/>
                    </a:lnTo>
                    <a:lnTo>
                      <a:pt x="115" y="431"/>
                    </a:lnTo>
                    <a:lnTo>
                      <a:pt x="96" y="411"/>
                    </a:lnTo>
                    <a:lnTo>
                      <a:pt x="75" y="390"/>
                    </a:lnTo>
                    <a:lnTo>
                      <a:pt x="53" y="371"/>
                    </a:lnTo>
                    <a:lnTo>
                      <a:pt x="36" y="352"/>
                    </a:lnTo>
                    <a:lnTo>
                      <a:pt x="22" y="332"/>
                    </a:lnTo>
                    <a:lnTo>
                      <a:pt x="12" y="307"/>
                    </a:lnTo>
                    <a:lnTo>
                      <a:pt x="4" y="279"/>
                    </a:lnTo>
                    <a:lnTo>
                      <a:pt x="0" y="248"/>
                    </a:lnTo>
                    <a:lnTo>
                      <a:pt x="0" y="216"/>
                    </a:lnTo>
                    <a:lnTo>
                      <a:pt x="4" y="187"/>
                    </a:lnTo>
                    <a:lnTo>
                      <a:pt x="11" y="158"/>
                    </a:lnTo>
                    <a:lnTo>
                      <a:pt x="20" y="135"/>
                    </a:lnTo>
                    <a:lnTo>
                      <a:pt x="33" y="116"/>
                    </a:lnTo>
                    <a:lnTo>
                      <a:pt x="26" y="105"/>
                    </a:lnTo>
                    <a:lnTo>
                      <a:pt x="30" y="105"/>
                    </a:lnTo>
                    <a:lnTo>
                      <a:pt x="39" y="101"/>
                    </a:lnTo>
                    <a:lnTo>
                      <a:pt x="45" y="93"/>
                    </a:lnTo>
                    <a:lnTo>
                      <a:pt x="51" y="84"/>
                    </a:lnTo>
                    <a:lnTo>
                      <a:pt x="56" y="77"/>
                    </a:lnTo>
                    <a:lnTo>
                      <a:pt x="62" y="70"/>
                    </a:lnTo>
                    <a:lnTo>
                      <a:pt x="83" y="59"/>
                    </a:lnTo>
                    <a:lnTo>
                      <a:pt x="104" y="51"/>
                    </a:lnTo>
                    <a:lnTo>
                      <a:pt x="126" y="40"/>
                    </a:lnTo>
                    <a:lnTo>
                      <a:pt x="128" y="40"/>
                    </a:lnTo>
                    <a:lnTo>
                      <a:pt x="132" y="24"/>
                    </a:lnTo>
                    <a:lnTo>
                      <a:pt x="141" y="25"/>
                    </a:lnTo>
                    <a:lnTo>
                      <a:pt x="148" y="26"/>
                    </a:lnTo>
                    <a:lnTo>
                      <a:pt x="154" y="27"/>
                    </a:lnTo>
                    <a:lnTo>
                      <a:pt x="162" y="30"/>
                    </a:lnTo>
                    <a:lnTo>
                      <a:pt x="163" y="25"/>
                    </a:lnTo>
                    <a:lnTo>
                      <a:pt x="165" y="21"/>
                    </a:lnTo>
                    <a:lnTo>
                      <a:pt x="166" y="18"/>
                    </a:lnTo>
                    <a:lnTo>
                      <a:pt x="168" y="17"/>
                    </a:lnTo>
                    <a:lnTo>
                      <a:pt x="171" y="16"/>
                    </a:lnTo>
                    <a:lnTo>
                      <a:pt x="175" y="15"/>
                    </a:lnTo>
                    <a:lnTo>
                      <a:pt x="181" y="13"/>
                    </a:lnTo>
                    <a:lnTo>
                      <a:pt x="194" y="9"/>
                    </a:lnTo>
                    <a:lnTo>
                      <a:pt x="207" y="5"/>
                    </a:lnTo>
                    <a:lnTo>
                      <a:pt x="2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8" name="Freeform 28">
                <a:extLst>
                  <a:ext uri="{FF2B5EF4-FFF2-40B4-BE49-F238E27FC236}">
                    <a16:creationId xmlns="" xmlns:a16="http://schemas.microsoft.com/office/drawing/2014/main" id="{D6AF54AA-34BB-440D-8A18-F7FE5E36E0D2}"/>
                  </a:ext>
                </a:extLst>
              </p:cNvPr>
              <p:cNvSpPr>
                <a:spLocks/>
              </p:cNvSpPr>
              <p:nvPr/>
            </p:nvSpPr>
            <p:spPr bwMode="auto">
              <a:xfrm>
                <a:off x="3996221" y="2265968"/>
                <a:ext cx="449091" cy="1324957"/>
              </a:xfrm>
              <a:custGeom>
                <a:avLst/>
                <a:gdLst>
                  <a:gd name="T0" fmla="*/ 83 w 323"/>
                  <a:gd name="T1" fmla="*/ 8 h 952"/>
                  <a:gd name="T2" fmla="*/ 95 w 323"/>
                  <a:gd name="T3" fmla="*/ 19 h 952"/>
                  <a:gd name="T4" fmla="*/ 91 w 323"/>
                  <a:gd name="T5" fmla="*/ 37 h 952"/>
                  <a:gd name="T6" fmla="*/ 88 w 323"/>
                  <a:gd name="T7" fmla="*/ 55 h 952"/>
                  <a:gd name="T8" fmla="*/ 88 w 323"/>
                  <a:gd name="T9" fmla="*/ 60 h 952"/>
                  <a:gd name="T10" fmla="*/ 96 w 323"/>
                  <a:gd name="T11" fmla="*/ 90 h 952"/>
                  <a:gd name="T12" fmla="*/ 110 w 323"/>
                  <a:gd name="T13" fmla="*/ 113 h 952"/>
                  <a:gd name="T14" fmla="*/ 118 w 323"/>
                  <a:gd name="T15" fmla="*/ 122 h 952"/>
                  <a:gd name="T16" fmla="*/ 141 w 323"/>
                  <a:gd name="T17" fmla="*/ 148 h 952"/>
                  <a:gd name="T18" fmla="*/ 148 w 323"/>
                  <a:gd name="T19" fmla="*/ 158 h 952"/>
                  <a:gd name="T20" fmla="*/ 174 w 323"/>
                  <a:gd name="T21" fmla="*/ 215 h 952"/>
                  <a:gd name="T22" fmla="*/ 198 w 323"/>
                  <a:gd name="T23" fmla="*/ 275 h 952"/>
                  <a:gd name="T24" fmla="*/ 219 w 323"/>
                  <a:gd name="T25" fmla="*/ 333 h 952"/>
                  <a:gd name="T26" fmla="*/ 236 w 323"/>
                  <a:gd name="T27" fmla="*/ 382 h 952"/>
                  <a:gd name="T28" fmla="*/ 246 w 323"/>
                  <a:gd name="T29" fmla="*/ 416 h 952"/>
                  <a:gd name="T30" fmla="*/ 250 w 323"/>
                  <a:gd name="T31" fmla="*/ 429 h 952"/>
                  <a:gd name="T32" fmla="*/ 264 w 323"/>
                  <a:gd name="T33" fmla="*/ 481 h 952"/>
                  <a:gd name="T34" fmla="*/ 279 w 323"/>
                  <a:gd name="T35" fmla="*/ 548 h 952"/>
                  <a:gd name="T36" fmla="*/ 292 w 323"/>
                  <a:gd name="T37" fmla="*/ 623 h 952"/>
                  <a:gd name="T38" fmla="*/ 302 w 323"/>
                  <a:gd name="T39" fmla="*/ 698 h 952"/>
                  <a:gd name="T40" fmla="*/ 312 w 323"/>
                  <a:gd name="T41" fmla="*/ 767 h 952"/>
                  <a:gd name="T42" fmla="*/ 319 w 323"/>
                  <a:gd name="T43" fmla="*/ 820 h 952"/>
                  <a:gd name="T44" fmla="*/ 323 w 323"/>
                  <a:gd name="T45" fmla="*/ 850 h 952"/>
                  <a:gd name="T46" fmla="*/ 273 w 323"/>
                  <a:gd name="T47" fmla="*/ 952 h 952"/>
                  <a:gd name="T48" fmla="*/ 178 w 323"/>
                  <a:gd name="T49" fmla="*/ 860 h 952"/>
                  <a:gd name="T50" fmla="*/ 165 w 323"/>
                  <a:gd name="T51" fmla="*/ 709 h 952"/>
                  <a:gd name="T52" fmla="*/ 158 w 323"/>
                  <a:gd name="T53" fmla="*/ 630 h 952"/>
                  <a:gd name="T54" fmla="*/ 152 w 323"/>
                  <a:gd name="T55" fmla="*/ 565 h 952"/>
                  <a:gd name="T56" fmla="*/ 147 w 323"/>
                  <a:gd name="T57" fmla="*/ 521 h 952"/>
                  <a:gd name="T58" fmla="*/ 145 w 323"/>
                  <a:gd name="T59" fmla="*/ 504 h 952"/>
                  <a:gd name="T60" fmla="*/ 137 w 323"/>
                  <a:gd name="T61" fmla="*/ 461 h 952"/>
                  <a:gd name="T62" fmla="*/ 127 w 323"/>
                  <a:gd name="T63" fmla="*/ 420 h 952"/>
                  <a:gd name="T64" fmla="*/ 118 w 323"/>
                  <a:gd name="T65" fmla="*/ 389 h 952"/>
                  <a:gd name="T66" fmla="*/ 115 w 323"/>
                  <a:gd name="T67" fmla="*/ 376 h 952"/>
                  <a:gd name="T68" fmla="*/ 58 w 323"/>
                  <a:gd name="T69" fmla="*/ 209 h 952"/>
                  <a:gd name="T70" fmla="*/ 48 w 323"/>
                  <a:gd name="T71" fmla="*/ 169 h 952"/>
                  <a:gd name="T72" fmla="*/ 46 w 323"/>
                  <a:gd name="T73" fmla="*/ 129 h 952"/>
                  <a:gd name="T74" fmla="*/ 48 w 323"/>
                  <a:gd name="T75" fmla="*/ 96 h 952"/>
                  <a:gd name="T76" fmla="*/ 49 w 323"/>
                  <a:gd name="T77" fmla="*/ 83 h 952"/>
                  <a:gd name="T78" fmla="*/ 26 w 323"/>
                  <a:gd name="T79" fmla="*/ 63 h 952"/>
                  <a:gd name="T80" fmla="*/ 8 w 323"/>
                  <a:gd name="T81" fmla="*/ 45 h 952"/>
                  <a:gd name="T82" fmla="*/ 0 w 323"/>
                  <a:gd name="T83" fmla="*/ 37 h 952"/>
                  <a:gd name="T84" fmla="*/ 17 w 323"/>
                  <a:gd name="T85" fmla="*/ 13 h 952"/>
                  <a:gd name="T86" fmla="*/ 24 w 323"/>
                  <a:gd name="T87" fmla="*/ 7 h 952"/>
                  <a:gd name="T88" fmla="*/ 53 w 323"/>
                  <a:gd name="T89" fmla="*/ 7 h 952"/>
                  <a:gd name="T90" fmla="*/ 66 w 323"/>
                  <a:gd name="T91" fmla="*/ 3 h 952"/>
                  <a:gd name="T92" fmla="*/ 69 w 323"/>
                  <a:gd name="T93" fmla="*/ 0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3" h="952">
                    <a:moveTo>
                      <a:pt x="69" y="0"/>
                    </a:moveTo>
                    <a:lnTo>
                      <a:pt x="83" y="8"/>
                    </a:lnTo>
                    <a:lnTo>
                      <a:pt x="91" y="15"/>
                    </a:lnTo>
                    <a:lnTo>
                      <a:pt x="95" y="19"/>
                    </a:lnTo>
                    <a:lnTo>
                      <a:pt x="95" y="21"/>
                    </a:lnTo>
                    <a:lnTo>
                      <a:pt x="91" y="37"/>
                    </a:lnTo>
                    <a:lnTo>
                      <a:pt x="90" y="48"/>
                    </a:lnTo>
                    <a:lnTo>
                      <a:pt x="88" y="55"/>
                    </a:lnTo>
                    <a:lnTo>
                      <a:pt x="88" y="59"/>
                    </a:lnTo>
                    <a:lnTo>
                      <a:pt x="88" y="60"/>
                    </a:lnTo>
                    <a:lnTo>
                      <a:pt x="92" y="73"/>
                    </a:lnTo>
                    <a:lnTo>
                      <a:pt x="96" y="90"/>
                    </a:lnTo>
                    <a:lnTo>
                      <a:pt x="104" y="103"/>
                    </a:lnTo>
                    <a:lnTo>
                      <a:pt x="110" y="113"/>
                    </a:lnTo>
                    <a:lnTo>
                      <a:pt x="115" y="121"/>
                    </a:lnTo>
                    <a:lnTo>
                      <a:pt x="118" y="122"/>
                    </a:lnTo>
                    <a:lnTo>
                      <a:pt x="132" y="138"/>
                    </a:lnTo>
                    <a:lnTo>
                      <a:pt x="141" y="148"/>
                    </a:lnTo>
                    <a:lnTo>
                      <a:pt x="147" y="156"/>
                    </a:lnTo>
                    <a:lnTo>
                      <a:pt x="148" y="158"/>
                    </a:lnTo>
                    <a:lnTo>
                      <a:pt x="161" y="186"/>
                    </a:lnTo>
                    <a:lnTo>
                      <a:pt x="174" y="215"/>
                    </a:lnTo>
                    <a:lnTo>
                      <a:pt x="187" y="245"/>
                    </a:lnTo>
                    <a:lnTo>
                      <a:pt x="198" y="275"/>
                    </a:lnTo>
                    <a:lnTo>
                      <a:pt x="209" y="305"/>
                    </a:lnTo>
                    <a:lnTo>
                      <a:pt x="219" y="333"/>
                    </a:lnTo>
                    <a:lnTo>
                      <a:pt x="228" y="359"/>
                    </a:lnTo>
                    <a:lnTo>
                      <a:pt x="236" y="382"/>
                    </a:lnTo>
                    <a:lnTo>
                      <a:pt x="241" y="402"/>
                    </a:lnTo>
                    <a:lnTo>
                      <a:pt x="246" y="416"/>
                    </a:lnTo>
                    <a:lnTo>
                      <a:pt x="249" y="425"/>
                    </a:lnTo>
                    <a:lnTo>
                      <a:pt x="250" y="429"/>
                    </a:lnTo>
                    <a:lnTo>
                      <a:pt x="258" y="452"/>
                    </a:lnTo>
                    <a:lnTo>
                      <a:pt x="264" y="481"/>
                    </a:lnTo>
                    <a:lnTo>
                      <a:pt x="272" y="513"/>
                    </a:lnTo>
                    <a:lnTo>
                      <a:pt x="279" y="548"/>
                    </a:lnTo>
                    <a:lnTo>
                      <a:pt x="285" y="586"/>
                    </a:lnTo>
                    <a:lnTo>
                      <a:pt x="292" y="623"/>
                    </a:lnTo>
                    <a:lnTo>
                      <a:pt x="297" y="662"/>
                    </a:lnTo>
                    <a:lnTo>
                      <a:pt x="302" y="698"/>
                    </a:lnTo>
                    <a:lnTo>
                      <a:pt x="307" y="735"/>
                    </a:lnTo>
                    <a:lnTo>
                      <a:pt x="312" y="767"/>
                    </a:lnTo>
                    <a:lnTo>
                      <a:pt x="315" y="795"/>
                    </a:lnTo>
                    <a:lnTo>
                      <a:pt x="319" y="820"/>
                    </a:lnTo>
                    <a:lnTo>
                      <a:pt x="320" y="838"/>
                    </a:lnTo>
                    <a:lnTo>
                      <a:pt x="323" y="850"/>
                    </a:lnTo>
                    <a:lnTo>
                      <a:pt x="323" y="854"/>
                    </a:lnTo>
                    <a:lnTo>
                      <a:pt x="273" y="952"/>
                    </a:lnTo>
                    <a:lnTo>
                      <a:pt x="182" y="879"/>
                    </a:lnTo>
                    <a:lnTo>
                      <a:pt x="178" y="860"/>
                    </a:lnTo>
                    <a:lnTo>
                      <a:pt x="171" y="798"/>
                    </a:lnTo>
                    <a:lnTo>
                      <a:pt x="165" y="709"/>
                    </a:lnTo>
                    <a:lnTo>
                      <a:pt x="162" y="668"/>
                    </a:lnTo>
                    <a:lnTo>
                      <a:pt x="158" y="630"/>
                    </a:lnTo>
                    <a:lnTo>
                      <a:pt x="156" y="596"/>
                    </a:lnTo>
                    <a:lnTo>
                      <a:pt x="152" y="565"/>
                    </a:lnTo>
                    <a:lnTo>
                      <a:pt x="149" y="540"/>
                    </a:lnTo>
                    <a:lnTo>
                      <a:pt x="147" y="521"/>
                    </a:lnTo>
                    <a:lnTo>
                      <a:pt x="145" y="509"/>
                    </a:lnTo>
                    <a:lnTo>
                      <a:pt x="145" y="504"/>
                    </a:lnTo>
                    <a:lnTo>
                      <a:pt x="141" y="483"/>
                    </a:lnTo>
                    <a:lnTo>
                      <a:pt x="137" y="461"/>
                    </a:lnTo>
                    <a:lnTo>
                      <a:pt x="132" y="439"/>
                    </a:lnTo>
                    <a:lnTo>
                      <a:pt x="127" y="420"/>
                    </a:lnTo>
                    <a:lnTo>
                      <a:pt x="122" y="402"/>
                    </a:lnTo>
                    <a:lnTo>
                      <a:pt x="118" y="389"/>
                    </a:lnTo>
                    <a:lnTo>
                      <a:pt x="115" y="380"/>
                    </a:lnTo>
                    <a:lnTo>
                      <a:pt x="115" y="376"/>
                    </a:lnTo>
                    <a:lnTo>
                      <a:pt x="86" y="288"/>
                    </a:lnTo>
                    <a:lnTo>
                      <a:pt x="58" y="209"/>
                    </a:lnTo>
                    <a:lnTo>
                      <a:pt x="52" y="190"/>
                    </a:lnTo>
                    <a:lnTo>
                      <a:pt x="48" y="169"/>
                    </a:lnTo>
                    <a:lnTo>
                      <a:pt x="47" y="148"/>
                    </a:lnTo>
                    <a:lnTo>
                      <a:pt x="46" y="129"/>
                    </a:lnTo>
                    <a:lnTo>
                      <a:pt x="47" y="111"/>
                    </a:lnTo>
                    <a:lnTo>
                      <a:pt x="48" y="96"/>
                    </a:lnTo>
                    <a:lnTo>
                      <a:pt x="48" y="87"/>
                    </a:lnTo>
                    <a:lnTo>
                      <a:pt x="49" y="83"/>
                    </a:lnTo>
                    <a:lnTo>
                      <a:pt x="38" y="73"/>
                    </a:lnTo>
                    <a:lnTo>
                      <a:pt x="26" y="63"/>
                    </a:lnTo>
                    <a:lnTo>
                      <a:pt x="16" y="52"/>
                    </a:lnTo>
                    <a:lnTo>
                      <a:pt x="8" y="45"/>
                    </a:lnTo>
                    <a:lnTo>
                      <a:pt x="2" y="39"/>
                    </a:lnTo>
                    <a:lnTo>
                      <a:pt x="0" y="37"/>
                    </a:lnTo>
                    <a:lnTo>
                      <a:pt x="9" y="24"/>
                    </a:lnTo>
                    <a:lnTo>
                      <a:pt x="17" y="13"/>
                    </a:lnTo>
                    <a:lnTo>
                      <a:pt x="21" y="10"/>
                    </a:lnTo>
                    <a:lnTo>
                      <a:pt x="24" y="7"/>
                    </a:lnTo>
                    <a:lnTo>
                      <a:pt x="40" y="8"/>
                    </a:lnTo>
                    <a:lnTo>
                      <a:pt x="53" y="7"/>
                    </a:lnTo>
                    <a:lnTo>
                      <a:pt x="61" y="6"/>
                    </a:lnTo>
                    <a:lnTo>
                      <a:pt x="66" y="3"/>
                    </a:lnTo>
                    <a:lnTo>
                      <a:pt x="69" y="2"/>
                    </a:ln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33" name="Group 32">
              <a:extLst>
                <a:ext uri="{FF2B5EF4-FFF2-40B4-BE49-F238E27FC236}">
                  <a16:creationId xmlns="" xmlns:a16="http://schemas.microsoft.com/office/drawing/2014/main" id="{90561610-74DE-42F9-9EF0-01596D53C431}"/>
                </a:ext>
              </a:extLst>
            </p:cNvPr>
            <p:cNvGrpSpPr/>
            <p:nvPr/>
          </p:nvGrpSpPr>
          <p:grpSpPr>
            <a:xfrm>
              <a:off x="911314" y="1822937"/>
              <a:ext cx="2306669" cy="1009826"/>
              <a:chOff x="911314" y="1822937"/>
              <a:chExt cx="2306669" cy="1009826"/>
            </a:xfrm>
            <a:grpFill/>
          </p:grpSpPr>
          <p:sp>
            <p:nvSpPr>
              <p:cNvPr id="34" name="Freeform 46">
                <a:extLst>
                  <a:ext uri="{FF2B5EF4-FFF2-40B4-BE49-F238E27FC236}">
                    <a16:creationId xmlns="" xmlns:a16="http://schemas.microsoft.com/office/drawing/2014/main" id="{269676B2-AD42-43A6-8519-E7F8102634E9}"/>
                  </a:ext>
                </a:extLst>
              </p:cNvPr>
              <p:cNvSpPr>
                <a:spLocks/>
              </p:cNvSpPr>
              <p:nvPr/>
            </p:nvSpPr>
            <p:spPr bwMode="auto">
              <a:xfrm>
                <a:off x="911314" y="2573932"/>
                <a:ext cx="184880" cy="258831"/>
              </a:xfrm>
              <a:custGeom>
                <a:avLst/>
                <a:gdLst>
                  <a:gd name="T0" fmla="*/ 115 w 149"/>
                  <a:gd name="T1" fmla="*/ 0 h 209"/>
                  <a:gd name="T2" fmla="*/ 128 w 149"/>
                  <a:gd name="T3" fmla="*/ 19 h 209"/>
                  <a:gd name="T4" fmla="*/ 137 w 149"/>
                  <a:gd name="T5" fmla="*/ 39 h 209"/>
                  <a:gd name="T6" fmla="*/ 142 w 149"/>
                  <a:gd name="T7" fmla="*/ 55 h 209"/>
                  <a:gd name="T8" fmla="*/ 146 w 149"/>
                  <a:gd name="T9" fmla="*/ 70 h 209"/>
                  <a:gd name="T10" fmla="*/ 147 w 149"/>
                  <a:gd name="T11" fmla="*/ 79 h 209"/>
                  <a:gd name="T12" fmla="*/ 149 w 149"/>
                  <a:gd name="T13" fmla="*/ 83 h 209"/>
                  <a:gd name="T14" fmla="*/ 146 w 149"/>
                  <a:gd name="T15" fmla="*/ 99 h 209"/>
                  <a:gd name="T16" fmla="*/ 142 w 149"/>
                  <a:gd name="T17" fmla="*/ 117 h 209"/>
                  <a:gd name="T18" fmla="*/ 138 w 149"/>
                  <a:gd name="T19" fmla="*/ 133 h 209"/>
                  <a:gd name="T20" fmla="*/ 133 w 149"/>
                  <a:gd name="T21" fmla="*/ 146 h 209"/>
                  <a:gd name="T22" fmla="*/ 131 w 149"/>
                  <a:gd name="T23" fmla="*/ 155 h 209"/>
                  <a:gd name="T24" fmla="*/ 129 w 149"/>
                  <a:gd name="T25" fmla="*/ 158 h 209"/>
                  <a:gd name="T26" fmla="*/ 118 w 149"/>
                  <a:gd name="T27" fmla="*/ 178 h 209"/>
                  <a:gd name="T28" fmla="*/ 107 w 149"/>
                  <a:gd name="T29" fmla="*/ 193 h 209"/>
                  <a:gd name="T30" fmla="*/ 97 w 149"/>
                  <a:gd name="T31" fmla="*/ 202 h 209"/>
                  <a:gd name="T32" fmla="*/ 88 w 149"/>
                  <a:gd name="T33" fmla="*/ 207 h 209"/>
                  <a:gd name="T34" fmla="*/ 79 w 149"/>
                  <a:gd name="T35" fmla="*/ 209 h 209"/>
                  <a:gd name="T36" fmla="*/ 72 w 149"/>
                  <a:gd name="T37" fmla="*/ 209 h 209"/>
                  <a:gd name="T38" fmla="*/ 67 w 149"/>
                  <a:gd name="T39" fmla="*/ 208 h 209"/>
                  <a:gd name="T40" fmla="*/ 66 w 149"/>
                  <a:gd name="T41" fmla="*/ 207 h 209"/>
                  <a:gd name="T42" fmla="*/ 42 w 149"/>
                  <a:gd name="T43" fmla="*/ 185 h 209"/>
                  <a:gd name="T44" fmla="*/ 26 w 149"/>
                  <a:gd name="T45" fmla="*/ 163 h 209"/>
                  <a:gd name="T46" fmla="*/ 14 w 149"/>
                  <a:gd name="T47" fmla="*/ 139 h 209"/>
                  <a:gd name="T48" fmla="*/ 8 w 149"/>
                  <a:gd name="T49" fmla="*/ 119 h 209"/>
                  <a:gd name="T50" fmla="*/ 4 w 149"/>
                  <a:gd name="T51" fmla="*/ 101 h 209"/>
                  <a:gd name="T52" fmla="*/ 4 w 149"/>
                  <a:gd name="T53" fmla="*/ 85 h 209"/>
                  <a:gd name="T54" fmla="*/ 4 w 149"/>
                  <a:gd name="T55" fmla="*/ 76 h 209"/>
                  <a:gd name="T56" fmla="*/ 4 w 149"/>
                  <a:gd name="T57" fmla="*/ 72 h 209"/>
                  <a:gd name="T58" fmla="*/ 0 w 149"/>
                  <a:gd name="T59" fmla="*/ 6 h 209"/>
                  <a:gd name="T60" fmla="*/ 6 w 149"/>
                  <a:gd name="T61" fmla="*/ 32 h 209"/>
                  <a:gd name="T62" fmla="*/ 13 w 149"/>
                  <a:gd name="T63" fmla="*/ 50 h 209"/>
                  <a:gd name="T64" fmla="*/ 19 w 149"/>
                  <a:gd name="T65" fmla="*/ 63 h 209"/>
                  <a:gd name="T66" fmla="*/ 26 w 149"/>
                  <a:gd name="T67" fmla="*/ 70 h 209"/>
                  <a:gd name="T68" fmla="*/ 31 w 149"/>
                  <a:gd name="T69" fmla="*/ 73 h 209"/>
                  <a:gd name="T70" fmla="*/ 35 w 149"/>
                  <a:gd name="T71" fmla="*/ 76 h 209"/>
                  <a:gd name="T72" fmla="*/ 36 w 149"/>
                  <a:gd name="T73" fmla="*/ 76 h 209"/>
                  <a:gd name="T74" fmla="*/ 36 w 149"/>
                  <a:gd name="T75" fmla="*/ 85 h 209"/>
                  <a:gd name="T76" fmla="*/ 42 w 149"/>
                  <a:gd name="T77" fmla="*/ 88 h 209"/>
                  <a:gd name="T78" fmla="*/ 52 w 149"/>
                  <a:gd name="T79" fmla="*/ 89 h 209"/>
                  <a:gd name="T80" fmla="*/ 62 w 149"/>
                  <a:gd name="T81" fmla="*/ 89 h 209"/>
                  <a:gd name="T82" fmla="*/ 70 w 149"/>
                  <a:gd name="T83" fmla="*/ 89 h 209"/>
                  <a:gd name="T84" fmla="*/ 72 w 149"/>
                  <a:gd name="T85" fmla="*/ 89 h 209"/>
                  <a:gd name="T86" fmla="*/ 88 w 149"/>
                  <a:gd name="T87" fmla="*/ 86 h 209"/>
                  <a:gd name="T88" fmla="*/ 98 w 149"/>
                  <a:gd name="T89" fmla="*/ 80 h 209"/>
                  <a:gd name="T90" fmla="*/ 107 w 149"/>
                  <a:gd name="T91" fmla="*/ 70 h 209"/>
                  <a:gd name="T92" fmla="*/ 112 w 149"/>
                  <a:gd name="T93" fmla="*/ 57 h 209"/>
                  <a:gd name="T94" fmla="*/ 115 w 149"/>
                  <a:gd name="T95" fmla="*/ 44 h 209"/>
                  <a:gd name="T96" fmla="*/ 116 w 149"/>
                  <a:gd name="T97" fmla="*/ 31 h 209"/>
                  <a:gd name="T98" fmla="*/ 116 w 149"/>
                  <a:gd name="T99" fmla="*/ 19 h 209"/>
                  <a:gd name="T100" fmla="*/ 116 w 149"/>
                  <a:gd name="T101" fmla="*/ 9 h 209"/>
                  <a:gd name="T102" fmla="*/ 116 w 149"/>
                  <a:gd name="T103" fmla="*/ 2 h 209"/>
                  <a:gd name="T104" fmla="*/ 115 w 149"/>
                  <a:gd name="T10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209">
                    <a:moveTo>
                      <a:pt x="115" y="0"/>
                    </a:moveTo>
                    <a:lnTo>
                      <a:pt x="128" y="19"/>
                    </a:lnTo>
                    <a:lnTo>
                      <a:pt x="137" y="39"/>
                    </a:lnTo>
                    <a:lnTo>
                      <a:pt x="142" y="55"/>
                    </a:lnTo>
                    <a:lnTo>
                      <a:pt x="146" y="70"/>
                    </a:lnTo>
                    <a:lnTo>
                      <a:pt x="147" y="79"/>
                    </a:lnTo>
                    <a:lnTo>
                      <a:pt x="149" y="83"/>
                    </a:lnTo>
                    <a:lnTo>
                      <a:pt x="146" y="99"/>
                    </a:lnTo>
                    <a:lnTo>
                      <a:pt x="142" y="117"/>
                    </a:lnTo>
                    <a:lnTo>
                      <a:pt x="138" y="133"/>
                    </a:lnTo>
                    <a:lnTo>
                      <a:pt x="133" y="146"/>
                    </a:lnTo>
                    <a:lnTo>
                      <a:pt x="131" y="155"/>
                    </a:lnTo>
                    <a:lnTo>
                      <a:pt x="129" y="158"/>
                    </a:lnTo>
                    <a:lnTo>
                      <a:pt x="118" y="178"/>
                    </a:lnTo>
                    <a:lnTo>
                      <a:pt x="107" y="193"/>
                    </a:lnTo>
                    <a:lnTo>
                      <a:pt x="97" y="202"/>
                    </a:lnTo>
                    <a:lnTo>
                      <a:pt x="88" y="207"/>
                    </a:lnTo>
                    <a:lnTo>
                      <a:pt x="79" y="209"/>
                    </a:lnTo>
                    <a:lnTo>
                      <a:pt x="72" y="209"/>
                    </a:lnTo>
                    <a:lnTo>
                      <a:pt x="67" y="208"/>
                    </a:lnTo>
                    <a:lnTo>
                      <a:pt x="66" y="207"/>
                    </a:lnTo>
                    <a:lnTo>
                      <a:pt x="42" y="185"/>
                    </a:lnTo>
                    <a:lnTo>
                      <a:pt x="26" y="163"/>
                    </a:lnTo>
                    <a:lnTo>
                      <a:pt x="14" y="139"/>
                    </a:lnTo>
                    <a:lnTo>
                      <a:pt x="8" y="119"/>
                    </a:lnTo>
                    <a:lnTo>
                      <a:pt x="4" y="101"/>
                    </a:lnTo>
                    <a:lnTo>
                      <a:pt x="4" y="85"/>
                    </a:lnTo>
                    <a:lnTo>
                      <a:pt x="4" y="76"/>
                    </a:lnTo>
                    <a:lnTo>
                      <a:pt x="4" y="72"/>
                    </a:lnTo>
                    <a:lnTo>
                      <a:pt x="0" y="6"/>
                    </a:lnTo>
                    <a:lnTo>
                      <a:pt x="6" y="32"/>
                    </a:lnTo>
                    <a:lnTo>
                      <a:pt x="13" y="50"/>
                    </a:lnTo>
                    <a:lnTo>
                      <a:pt x="19" y="63"/>
                    </a:lnTo>
                    <a:lnTo>
                      <a:pt x="26" y="70"/>
                    </a:lnTo>
                    <a:lnTo>
                      <a:pt x="31" y="73"/>
                    </a:lnTo>
                    <a:lnTo>
                      <a:pt x="35" y="76"/>
                    </a:lnTo>
                    <a:lnTo>
                      <a:pt x="36" y="76"/>
                    </a:lnTo>
                    <a:lnTo>
                      <a:pt x="36" y="85"/>
                    </a:lnTo>
                    <a:lnTo>
                      <a:pt x="42" y="88"/>
                    </a:lnTo>
                    <a:lnTo>
                      <a:pt x="52" y="89"/>
                    </a:lnTo>
                    <a:lnTo>
                      <a:pt x="62" y="89"/>
                    </a:lnTo>
                    <a:lnTo>
                      <a:pt x="70" y="89"/>
                    </a:lnTo>
                    <a:lnTo>
                      <a:pt x="72" y="89"/>
                    </a:lnTo>
                    <a:lnTo>
                      <a:pt x="88" y="86"/>
                    </a:lnTo>
                    <a:lnTo>
                      <a:pt x="98" y="80"/>
                    </a:lnTo>
                    <a:lnTo>
                      <a:pt x="107" y="70"/>
                    </a:lnTo>
                    <a:lnTo>
                      <a:pt x="112" y="57"/>
                    </a:lnTo>
                    <a:lnTo>
                      <a:pt x="115" y="44"/>
                    </a:lnTo>
                    <a:lnTo>
                      <a:pt x="116" y="31"/>
                    </a:lnTo>
                    <a:lnTo>
                      <a:pt x="116" y="19"/>
                    </a:lnTo>
                    <a:lnTo>
                      <a:pt x="116" y="9"/>
                    </a:lnTo>
                    <a:lnTo>
                      <a:pt x="116" y="2"/>
                    </a:lnTo>
                    <a:lnTo>
                      <a:pt x="11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5" name="Freeform 55">
                <a:extLst>
                  <a:ext uri="{FF2B5EF4-FFF2-40B4-BE49-F238E27FC236}">
                    <a16:creationId xmlns="" xmlns:a16="http://schemas.microsoft.com/office/drawing/2014/main" id="{780C1B34-6FCA-4FF2-9902-3950B60BE537}"/>
                  </a:ext>
                </a:extLst>
              </p:cNvPr>
              <p:cNvSpPr>
                <a:spLocks/>
              </p:cNvSpPr>
              <p:nvPr/>
            </p:nvSpPr>
            <p:spPr bwMode="auto">
              <a:xfrm>
                <a:off x="3014447" y="1822937"/>
                <a:ext cx="203536" cy="186807"/>
              </a:xfrm>
              <a:custGeom>
                <a:avLst/>
                <a:gdLst>
                  <a:gd name="T0" fmla="*/ 11 w 145"/>
                  <a:gd name="T1" fmla="*/ 0 h 134"/>
                  <a:gd name="T2" fmla="*/ 30 w 145"/>
                  <a:gd name="T3" fmla="*/ 14 h 134"/>
                  <a:gd name="T4" fmla="*/ 51 w 145"/>
                  <a:gd name="T5" fmla="*/ 24 h 134"/>
                  <a:gd name="T6" fmla="*/ 71 w 145"/>
                  <a:gd name="T7" fmla="*/ 29 h 134"/>
                  <a:gd name="T8" fmla="*/ 92 w 145"/>
                  <a:gd name="T9" fmla="*/ 32 h 134"/>
                  <a:gd name="T10" fmla="*/ 110 w 145"/>
                  <a:gd name="T11" fmla="*/ 32 h 134"/>
                  <a:gd name="T12" fmla="*/ 126 w 145"/>
                  <a:gd name="T13" fmla="*/ 31 h 134"/>
                  <a:gd name="T14" fmla="*/ 135 w 145"/>
                  <a:gd name="T15" fmla="*/ 29 h 134"/>
                  <a:gd name="T16" fmla="*/ 139 w 145"/>
                  <a:gd name="T17" fmla="*/ 29 h 134"/>
                  <a:gd name="T18" fmla="*/ 138 w 145"/>
                  <a:gd name="T19" fmla="*/ 58 h 134"/>
                  <a:gd name="T20" fmla="*/ 139 w 145"/>
                  <a:gd name="T21" fmla="*/ 82 h 134"/>
                  <a:gd name="T22" fmla="*/ 141 w 145"/>
                  <a:gd name="T23" fmla="*/ 104 h 134"/>
                  <a:gd name="T24" fmla="*/ 143 w 145"/>
                  <a:gd name="T25" fmla="*/ 120 h 134"/>
                  <a:gd name="T26" fmla="*/ 145 w 145"/>
                  <a:gd name="T27" fmla="*/ 130 h 134"/>
                  <a:gd name="T28" fmla="*/ 145 w 145"/>
                  <a:gd name="T29" fmla="*/ 134 h 134"/>
                  <a:gd name="T30" fmla="*/ 106 w 145"/>
                  <a:gd name="T31" fmla="*/ 125 h 134"/>
                  <a:gd name="T32" fmla="*/ 75 w 145"/>
                  <a:gd name="T33" fmla="*/ 115 h 134"/>
                  <a:gd name="T34" fmla="*/ 51 w 145"/>
                  <a:gd name="T35" fmla="*/ 103 h 134"/>
                  <a:gd name="T36" fmla="*/ 33 w 145"/>
                  <a:gd name="T37" fmla="*/ 91 h 134"/>
                  <a:gd name="T38" fmla="*/ 20 w 145"/>
                  <a:gd name="T39" fmla="*/ 81 h 134"/>
                  <a:gd name="T40" fmla="*/ 11 w 145"/>
                  <a:gd name="T41" fmla="*/ 72 h 134"/>
                  <a:gd name="T42" fmla="*/ 4 w 145"/>
                  <a:gd name="T43" fmla="*/ 66 h 134"/>
                  <a:gd name="T44" fmla="*/ 2 w 145"/>
                  <a:gd name="T45" fmla="*/ 60 h 134"/>
                  <a:gd name="T46" fmla="*/ 0 w 145"/>
                  <a:gd name="T47" fmla="*/ 58 h 134"/>
                  <a:gd name="T48" fmla="*/ 11 w 145"/>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34">
                    <a:moveTo>
                      <a:pt x="11" y="0"/>
                    </a:moveTo>
                    <a:lnTo>
                      <a:pt x="30" y="14"/>
                    </a:lnTo>
                    <a:lnTo>
                      <a:pt x="51" y="24"/>
                    </a:lnTo>
                    <a:lnTo>
                      <a:pt x="71" y="29"/>
                    </a:lnTo>
                    <a:lnTo>
                      <a:pt x="92" y="32"/>
                    </a:lnTo>
                    <a:lnTo>
                      <a:pt x="110" y="32"/>
                    </a:lnTo>
                    <a:lnTo>
                      <a:pt x="126" y="31"/>
                    </a:lnTo>
                    <a:lnTo>
                      <a:pt x="135" y="29"/>
                    </a:lnTo>
                    <a:lnTo>
                      <a:pt x="139" y="29"/>
                    </a:lnTo>
                    <a:lnTo>
                      <a:pt x="138" y="58"/>
                    </a:lnTo>
                    <a:lnTo>
                      <a:pt x="139" y="82"/>
                    </a:lnTo>
                    <a:lnTo>
                      <a:pt x="141" y="104"/>
                    </a:lnTo>
                    <a:lnTo>
                      <a:pt x="143" y="120"/>
                    </a:lnTo>
                    <a:lnTo>
                      <a:pt x="145" y="130"/>
                    </a:lnTo>
                    <a:lnTo>
                      <a:pt x="145" y="134"/>
                    </a:lnTo>
                    <a:lnTo>
                      <a:pt x="106" y="125"/>
                    </a:lnTo>
                    <a:lnTo>
                      <a:pt x="75" y="115"/>
                    </a:lnTo>
                    <a:lnTo>
                      <a:pt x="51" y="103"/>
                    </a:lnTo>
                    <a:lnTo>
                      <a:pt x="33" y="91"/>
                    </a:lnTo>
                    <a:lnTo>
                      <a:pt x="20" y="81"/>
                    </a:lnTo>
                    <a:lnTo>
                      <a:pt x="11" y="72"/>
                    </a:lnTo>
                    <a:lnTo>
                      <a:pt x="4" y="66"/>
                    </a:lnTo>
                    <a:lnTo>
                      <a:pt x="2" y="60"/>
                    </a:lnTo>
                    <a:lnTo>
                      <a:pt x="0" y="58"/>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grpSp>
        <p:nvGrpSpPr>
          <p:cNvPr id="39" name="Group 35">
            <a:extLst>
              <a:ext uri="{FF2B5EF4-FFF2-40B4-BE49-F238E27FC236}">
                <a16:creationId xmlns="" xmlns:a16="http://schemas.microsoft.com/office/drawing/2014/main" id="{04F751FA-A666-4605-A2E8-7E9F719A64D9}"/>
              </a:ext>
            </a:extLst>
          </p:cNvPr>
          <p:cNvGrpSpPr/>
          <p:nvPr/>
        </p:nvGrpSpPr>
        <p:grpSpPr>
          <a:xfrm>
            <a:off x="4860250" y="1742625"/>
            <a:ext cx="1039748" cy="2154509"/>
            <a:chOff x="851030" y="1340768"/>
            <a:chExt cx="2426195" cy="5081516"/>
          </a:xfrm>
          <a:solidFill>
            <a:schemeClr val="accent1"/>
          </a:solidFill>
        </p:grpSpPr>
        <p:grpSp>
          <p:nvGrpSpPr>
            <p:cNvPr id="40" name="Group 31">
              <a:extLst>
                <a:ext uri="{FF2B5EF4-FFF2-40B4-BE49-F238E27FC236}">
                  <a16:creationId xmlns="" xmlns:a16="http://schemas.microsoft.com/office/drawing/2014/main" id="{F5CA838D-BB3B-409E-A504-C1B6E18E6E6F}"/>
                </a:ext>
              </a:extLst>
            </p:cNvPr>
            <p:cNvGrpSpPr/>
            <p:nvPr/>
          </p:nvGrpSpPr>
          <p:grpSpPr>
            <a:xfrm>
              <a:off x="851030" y="1340768"/>
              <a:ext cx="2426195" cy="5081516"/>
              <a:chOff x="3009901" y="1512649"/>
              <a:chExt cx="2426195" cy="5081516"/>
            </a:xfrm>
            <a:grpFill/>
          </p:grpSpPr>
          <p:sp>
            <p:nvSpPr>
              <p:cNvPr id="44" name="Freeform 9">
                <a:extLst>
                  <a:ext uri="{FF2B5EF4-FFF2-40B4-BE49-F238E27FC236}">
                    <a16:creationId xmlns="" xmlns:a16="http://schemas.microsoft.com/office/drawing/2014/main" id="{4918FD80-EDA8-4EF1-A716-355709CC8C9C}"/>
                  </a:ext>
                </a:extLst>
              </p:cNvPr>
              <p:cNvSpPr>
                <a:spLocks/>
              </p:cNvSpPr>
              <p:nvPr/>
            </p:nvSpPr>
            <p:spPr bwMode="auto">
              <a:xfrm>
                <a:off x="3009901" y="1671638"/>
                <a:ext cx="2426195" cy="4922527"/>
              </a:xfrm>
              <a:custGeom>
                <a:avLst/>
                <a:gdLst>
                  <a:gd name="T0" fmla="*/ 1787 w 1867"/>
                  <a:gd name="T1" fmla="*/ 46 h 3789"/>
                  <a:gd name="T2" fmla="*/ 1799 w 1867"/>
                  <a:gd name="T3" fmla="*/ 220 h 3789"/>
                  <a:gd name="T4" fmla="*/ 1827 w 1867"/>
                  <a:gd name="T5" fmla="*/ 371 h 3789"/>
                  <a:gd name="T6" fmla="*/ 1796 w 1867"/>
                  <a:gd name="T7" fmla="*/ 616 h 3789"/>
                  <a:gd name="T8" fmla="*/ 1687 w 1867"/>
                  <a:gd name="T9" fmla="*/ 819 h 3789"/>
                  <a:gd name="T10" fmla="*/ 1281 w 1867"/>
                  <a:gd name="T11" fmla="*/ 859 h 3789"/>
                  <a:gd name="T12" fmla="*/ 1365 w 1867"/>
                  <a:gd name="T13" fmla="*/ 1428 h 3789"/>
                  <a:gd name="T14" fmla="*/ 1428 w 1867"/>
                  <a:gd name="T15" fmla="*/ 1718 h 3789"/>
                  <a:gd name="T16" fmla="*/ 1310 w 1867"/>
                  <a:gd name="T17" fmla="*/ 1679 h 3789"/>
                  <a:gd name="T18" fmla="*/ 1227 w 1867"/>
                  <a:gd name="T19" fmla="*/ 1948 h 3789"/>
                  <a:gd name="T20" fmla="*/ 1199 w 1867"/>
                  <a:gd name="T21" fmla="*/ 2111 h 3789"/>
                  <a:gd name="T22" fmla="*/ 1152 w 1867"/>
                  <a:gd name="T23" fmla="*/ 2430 h 3789"/>
                  <a:gd name="T24" fmla="*/ 1095 w 1867"/>
                  <a:gd name="T25" fmla="*/ 3030 h 3789"/>
                  <a:gd name="T26" fmla="*/ 1120 w 1867"/>
                  <a:gd name="T27" fmla="*/ 3266 h 3789"/>
                  <a:gd name="T28" fmla="*/ 1207 w 1867"/>
                  <a:gd name="T29" fmla="*/ 3412 h 3789"/>
                  <a:gd name="T30" fmla="*/ 1371 w 1867"/>
                  <a:gd name="T31" fmla="*/ 3529 h 3789"/>
                  <a:gd name="T32" fmla="*/ 1274 w 1867"/>
                  <a:gd name="T33" fmla="*/ 3622 h 3789"/>
                  <a:gd name="T34" fmla="*/ 979 w 1867"/>
                  <a:gd name="T35" fmla="*/ 3503 h 3789"/>
                  <a:gd name="T36" fmla="*/ 856 w 1867"/>
                  <a:gd name="T37" fmla="*/ 3412 h 3789"/>
                  <a:gd name="T38" fmla="*/ 847 w 1867"/>
                  <a:gd name="T39" fmla="*/ 3221 h 3789"/>
                  <a:gd name="T40" fmla="*/ 860 w 1867"/>
                  <a:gd name="T41" fmla="*/ 3025 h 3789"/>
                  <a:gd name="T42" fmla="*/ 869 w 1867"/>
                  <a:gd name="T43" fmla="*/ 2597 h 3789"/>
                  <a:gd name="T44" fmla="*/ 871 w 1867"/>
                  <a:gd name="T45" fmla="*/ 2204 h 3789"/>
                  <a:gd name="T46" fmla="*/ 816 w 1867"/>
                  <a:gd name="T47" fmla="*/ 2256 h 3789"/>
                  <a:gd name="T48" fmla="*/ 672 w 1867"/>
                  <a:gd name="T49" fmla="*/ 2624 h 3789"/>
                  <a:gd name="T50" fmla="*/ 636 w 1867"/>
                  <a:gd name="T51" fmla="*/ 2709 h 3789"/>
                  <a:gd name="T52" fmla="*/ 580 w 1867"/>
                  <a:gd name="T53" fmla="*/ 2944 h 3789"/>
                  <a:gd name="T54" fmla="*/ 549 w 1867"/>
                  <a:gd name="T55" fmla="*/ 3219 h 3789"/>
                  <a:gd name="T56" fmla="*/ 560 w 1867"/>
                  <a:gd name="T57" fmla="*/ 3480 h 3789"/>
                  <a:gd name="T58" fmla="*/ 563 w 1867"/>
                  <a:gd name="T59" fmla="*/ 3786 h 3789"/>
                  <a:gd name="T60" fmla="*/ 343 w 1867"/>
                  <a:gd name="T61" fmla="*/ 3605 h 3789"/>
                  <a:gd name="T62" fmla="*/ 322 w 1867"/>
                  <a:gd name="T63" fmla="*/ 3392 h 3789"/>
                  <a:gd name="T64" fmla="*/ 422 w 1867"/>
                  <a:gd name="T65" fmla="*/ 2492 h 3789"/>
                  <a:gd name="T66" fmla="*/ 483 w 1867"/>
                  <a:gd name="T67" fmla="*/ 1917 h 3789"/>
                  <a:gd name="T68" fmla="*/ 479 w 1867"/>
                  <a:gd name="T69" fmla="*/ 1887 h 3789"/>
                  <a:gd name="T70" fmla="*/ 454 w 1867"/>
                  <a:gd name="T71" fmla="*/ 1443 h 3789"/>
                  <a:gd name="T72" fmla="*/ 432 w 1867"/>
                  <a:gd name="T73" fmla="*/ 1057 h 3789"/>
                  <a:gd name="T74" fmla="*/ 391 w 1867"/>
                  <a:gd name="T75" fmla="*/ 1184 h 3789"/>
                  <a:gd name="T76" fmla="*/ 223 w 1867"/>
                  <a:gd name="T77" fmla="*/ 1285 h 3789"/>
                  <a:gd name="T78" fmla="*/ 89 w 1867"/>
                  <a:gd name="T79" fmla="*/ 1149 h 3789"/>
                  <a:gd name="T80" fmla="*/ 44 w 1867"/>
                  <a:gd name="T81" fmla="*/ 832 h 3789"/>
                  <a:gd name="T82" fmla="*/ 77 w 1867"/>
                  <a:gd name="T83" fmla="*/ 584 h 3789"/>
                  <a:gd name="T84" fmla="*/ 203 w 1867"/>
                  <a:gd name="T85" fmla="*/ 642 h 3789"/>
                  <a:gd name="T86" fmla="*/ 171 w 1867"/>
                  <a:gd name="T87" fmla="*/ 782 h 3789"/>
                  <a:gd name="T88" fmla="*/ 211 w 1867"/>
                  <a:gd name="T89" fmla="*/ 879 h 3789"/>
                  <a:gd name="T90" fmla="*/ 248 w 1867"/>
                  <a:gd name="T91" fmla="*/ 709 h 3789"/>
                  <a:gd name="T92" fmla="*/ 273 w 1867"/>
                  <a:gd name="T93" fmla="*/ 611 h 3789"/>
                  <a:gd name="T94" fmla="*/ 504 w 1867"/>
                  <a:gd name="T95" fmla="*/ 505 h 3789"/>
                  <a:gd name="T96" fmla="*/ 615 w 1867"/>
                  <a:gd name="T97" fmla="*/ 462 h 3789"/>
                  <a:gd name="T98" fmla="*/ 788 w 1867"/>
                  <a:gd name="T99" fmla="*/ 963 h 3789"/>
                  <a:gd name="T100" fmla="*/ 962 w 1867"/>
                  <a:gd name="T101" fmla="*/ 1459 h 3789"/>
                  <a:gd name="T102" fmla="*/ 1113 w 1867"/>
                  <a:gd name="T103" fmla="*/ 1442 h 3789"/>
                  <a:gd name="T104" fmla="*/ 1143 w 1867"/>
                  <a:gd name="T105" fmla="*/ 1153 h 3789"/>
                  <a:gd name="T106" fmla="*/ 886 w 1867"/>
                  <a:gd name="T107" fmla="*/ 428 h 3789"/>
                  <a:gd name="T108" fmla="*/ 1059 w 1867"/>
                  <a:gd name="T109" fmla="*/ 485 h 3789"/>
                  <a:gd name="T110" fmla="*/ 1217 w 1867"/>
                  <a:gd name="T111" fmla="*/ 546 h 3789"/>
                  <a:gd name="T112" fmla="*/ 1314 w 1867"/>
                  <a:gd name="T113" fmla="*/ 597 h 3789"/>
                  <a:gd name="T114" fmla="*/ 1501 w 1867"/>
                  <a:gd name="T115" fmla="*/ 624 h 3789"/>
                  <a:gd name="T116" fmla="*/ 1595 w 1867"/>
                  <a:gd name="T117" fmla="*/ 560 h 3789"/>
                  <a:gd name="T118" fmla="*/ 1647 w 1867"/>
                  <a:gd name="T119" fmla="*/ 373 h 3789"/>
                  <a:gd name="T120" fmla="*/ 1681 w 1867"/>
                  <a:gd name="T121" fmla="*/ 239 h 3789"/>
                  <a:gd name="T122" fmla="*/ 1613 w 1867"/>
                  <a:gd name="T123" fmla="*/ 23 h 3789"/>
                  <a:gd name="connsiteX0" fmla="*/ 8779 w 10000"/>
                  <a:gd name="connsiteY0" fmla="*/ 0 h 10000"/>
                  <a:gd name="connsiteX1" fmla="*/ 8875 w 10000"/>
                  <a:gd name="connsiteY1" fmla="*/ 0 h 10000"/>
                  <a:gd name="connsiteX2" fmla="*/ 8993 w 10000"/>
                  <a:gd name="connsiteY2" fmla="*/ 3 h 10000"/>
                  <a:gd name="connsiteX3" fmla="*/ 9111 w 10000"/>
                  <a:gd name="connsiteY3" fmla="*/ 11 h 10000"/>
                  <a:gd name="connsiteX4" fmla="*/ 9239 w 10000"/>
                  <a:gd name="connsiteY4" fmla="*/ 24 h 10000"/>
                  <a:gd name="connsiteX5" fmla="*/ 9347 w 10000"/>
                  <a:gd name="connsiteY5" fmla="*/ 37 h 10000"/>
                  <a:gd name="connsiteX6" fmla="*/ 9448 w 10000"/>
                  <a:gd name="connsiteY6" fmla="*/ 58 h 10000"/>
                  <a:gd name="connsiteX7" fmla="*/ 9513 w 10000"/>
                  <a:gd name="connsiteY7" fmla="*/ 79 h 10000"/>
                  <a:gd name="connsiteX8" fmla="*/ 9555 w 10000"/>
                  <a:gd name="connsiteY8" fmla="*/ 106 h 10000"/>
                  <a:gd name="connsiteX9" fmla="*/ 9572 w 10000"/>
                  <a:gd name="connsiteY9" fmla="*/ 121 h 10000"/>
                  <a:gd name="connsiteX10" fmla="*/ 9577 w 10000"/>
                  <a:gd name="connsiteY10" fmla="*/ 156 h 10000"/>
                  <a:gd name="connsiteX11" fmla="*/ 9593 w 10000"/>
                  <a:gd name="connsiteY11" fmla="*/ 201 h 10000"/>
                  <a:gd name="connsiteX12" fmla="*/ 9604 w 10000"/>
                  <a:gd name="connsiteY12" fmla="*/ 248 h 10000"/>
                  <a:gd name="connsiteX13" fmla="*/ 9620 w 10000"/>
                  <a:gd name="connsiteY13" fmla="*/ 304 h 10000"/>
                  <a:gd name="connsiteX14" fmla="*/ 9625 w 10000"/>
                  <a:gd name="connsiteY14" fmla="*/ 351 h 10000"/>
                  <a:gd name="connsiteX15" fmla="*/ 9636 w 10000"/>
                  <a:gd name="connsiteY15" fmla="*/ 396 h 10000"/>
                  <a:gd name="connsiteX16" fmla="*/ 9636 w 10000"/>
                  <a:gd name="connsiteY16" fmla="*/ 428 h 10000"/>
                  <a:gd name="connsiteX17" fmla="*/ 9598 w 10000"/>
                  <a:gd name="connsiteY17" fmla="*/ 499 h 10000"/>
                  <a:gd name="connsiteX18" fmla="*/ 9614 w 10000"/>
                  <a:gd name="connsiteY18" fmla="*/ 533 h 10000"/>
                  <a:gd name="connsiteX19" fmla="*/ 9636 w 10000"/>
                  <a:gd name="connsiteY19" fmla="*/ 581 h 10000"/>
                  <a:gd name="connsiteX20" fmla="*/ 9663 w 10000"/>
                  <a:gd name="connsiteY20" fmla="*/ 628 h 10000"/>
                  <a:gd name="connsiteX21" fmla="*/ 9684 w 10000"/>
                  <a:gd name="connsiteY21" fmla="*/ 670 h 10000"/>
                  <a:gd name="connsiteX22" fmla="*/ 9695 w 10000"/>
                  <a:gd name="connsiteY22" fmla="*/ 718 h 10000"/>
                  <a:gd name="connsiteX23" fmla="*/ 9695 w 10000"/>
                  <a:gd name="connsiteY23" fmla="*/ 768 h 10000"/>
                  <a:gd name="connsiteX24" fmla="*/ 9689 w 10000"/>
                  <a:gd name="connsiteY24" fmla="*/ 816 h 10000"/>
                  <a:gd name="connsiteX25" fmla="*/ 9684 w 10000"/>
                  <a:gd name="connsiteY25" fmla="*/ 860 h 10000"/>
                  <a:gd name="connsiteX26" fmla="*/ 9684 w 10000"/>
                  <a:gd name="connsiteY26" fmla="*/ 903 h 10000"/>
                  <a:gd name="connsiteX27" fmla="*/ 9700 w 10000"/>
                  <a:gd name="connsiteY27" fmla="*/ 932 h 10000"/>
                  <a:gd name="connsiteX28" fmla="*/ 9738 w 10000"/>
                  <a:gd name="connsiteY28" fmla="*/ 955 h 10000"/>
                  <a:gd name="connsiteX29" fmla="*/ 9786 w 10000"/>
                  <a:gd name="connsiteY29" fmla="*/ 979 h 10000"/>
                  <a:gd name="connsiteX30" fmla="*/ 9839 w 10000"/>
                  <a:gd name="connsiteY30" fmla="*/ 1000 h 10000"/>
                  <a:gd name="connsiteX31" fmla="*/ 9888 w 10000"/>
                  <a:gd name="connsiteY31" fmla="*/ 1019 h 10000"/>
                  <a:gd name="connsiteX32" fmla="*/ 9936 w 10000"/>
                  <a:gd name="connsiteY32" fmla="*/ 1037 h 10000"/>
                  <a:gd name="connsiteX33" fmla="*/ 9979 w 10000"/>
                  <a:gd name="connsiteY33" fmla="*/ 1066 h 10000"/>
                  <a:gd name="connsiteX34" fmla="*/ 10000 w 10000"/>
                  <a:gd name="connsiteY34" fmla="*/ 1106 h 10000"/>
                  <a:gd name="connsiteX35" fmla="*/ 9898 w 10000"/>
                  <a:gd name="connsiteY35" fmla="*/ 1198 h 10000"/>
                  <a:gd name="connsiteX36" fmla="*/ 9818 w 10000"/>
                  <a:gd name="connsiteY36" fmla="*/ 1301 h 10000"/>
                  <a:gd name="connsiteX37" fmla="*/ 9754 w 10000"/>
                  <a:gd name="connsiteY37" fmla="*/ 1407 h 10000"/>
                  <a:gd name="connsiteX38" fmla="*/ 9689 w 10000"/>
                  <a:gd name="connsiteY38" fmla="*/ 1518 h 10000"/>
                  <a:gd name="connsiteX39" fmla="*/ 9620 w 10000"/>
                  <a:gd name="connsiteY39" fmla="*/ 1626 h 10000"/>
                  <a:gd name="connsiteX40" fmla="*/ 9545 w 10000"/>
                  <a:gd name="connsiteY40" fmla="*/ 1731 h 10000"/>
                  <a:gd name="connsiteX41" fmla="*/ 9507 w 10000"/>
                  <a:gd name="connsiteY41" fmla="*/ 1787 h 10000"/>
                  <a:gd name="connsiteX42" fmla="*/ 9475 w 10000"/>
                  <a:gd name="connsiteY42" fmla="*/ 1847 h 10000"/>
                  <a:gd name="connsiteX43" fmla="*/ 9454 w 10000"/>
                  <a:gd name="connsiteY43" fmla="*/ 1908 h 10000"/>
                  <a:gd name="connsiteX44" fmla="*/ 9416 w 10000"/>
                  <a:gd name="connsiteY44" fmla="*/ 1974 h 10000"/>
                  <a:gd name="connsiteX45" fmla="*/ 9379 w 10000"/>
                  <a:gd name="connsiteY45" fmla="*/ 2035 h 10000"/>
                  <a:gd name="connsiteX46" fmla="*/ 9314 w 10000"/>
                  <a:gd name="connsiteY46" fmla="*/ 2088 h 10000"/>
                  <a:gd name="connsiteX47" fmla="*/ 9239 w 10000"/>
                  <a:gd name="connsiteY47" fmla="*/ 2122 h 10000"/>
                  <a:gd name="connsiteX48" fmla="*/ 9143 w 10000"/>
                  <a:gd name="connsiteY48" fmla="*/ 2146 h 10000"/>
                  <a:gd name="connsiteX49" fmla="*/ 9036 w 10000"/>
                  <a:gd name="connsiteY49" fmla="*/ 2162 h 10000"/>
                  <a:gd name="connsiteX50" fmla="*/ 8918 w 10000"/>
                  <a:gd name="connsiteY50" fmla="*/ 2175 h 10000"/>
                  <a:gd name="connsiteX51" fmla="*/ 8795 w 10000"/>
                  <a:gd name="connsiteY51" fmla="*/ 2185 h 10000"/>
                  <a:gd name="connsiteX52" fmla="*/ 8677 w 10000"/>
                  <a:gd name="connsiteY52" fmla="*/ 2201 h 10000"/>
                  <a:gd name="connsiteX53" fmla="*/ 8468 w 10000"/>
                  <a:gd name="connsiteY53" fmla="*/ 2220 h 10000"/>
                  <a:gd name="connsiteX54" fmla="*/ 8232 w 10000"/>
                  <a:gd name="connsiteY54" fmla="*/ 2241 h 10000"/>
                  <a:gd name="connsiteX55" fmla="*/ 7975 w 10000"/>
                  <a:gd name="connsiteY55" fmla="*/ 2251 h 10000"/>
                  <a:gd name="connsiteX56" fmla="*/ 7702 w 10000"/>
                  <a:gd name="connsiteY56" fmla="*/ 2262 h 10000"/>
                  <a:gd name="connsiteX57" fmla="*/ 7429 w 10000"/>
                  <a:gd name="connsiteY57" fmla="*/ 2264 h 10000"/>
                  <a:gd name="connsiteX58" fmla="*/ 7145 w 10000"/>
                  <a:gd name="connsiteY58" fmla="*/ 2267 h 10000"/>
                  <a:gd name="connsiteX59" fmla="*/ 6861 w 10000"/>
                  <a:gd name="connsiteY59" fmla="*/ 2267 h 10000"/>
                  <a:gd name="connsiteX60" fmla="*/ 6867 w 10000"/>
                  <a:gd name="connsiteY60" fmla="*/ 2449 h 10000"/>
                  <a:gd name="connsiteX61" fmla="*/ 6893 w 10000"/>
                  <a:gd name="connsiteY61" fmla="*/ 2637 h 10000"/>
                  <a:gd name="connsiteX62" fmla="*/ 6936 w 10000"/>
                  <a:gd name="connsiteY62" fmla="*/ 2821 h 10000"/>
                  <a:gd name="connsiteX63" fmla="*/ 6990 w 10000"/>
                  <a:gd name="connsiteY63" fmla="*/ 2996 h 10000"/>
                  <a:gd name="connsiteX64" fmla="*/ 7059 w 10000"/>
                  <a:gd name="connsiteY64" fmla="*/ 3159 h 10000"/>
                  <a:gd name="connsiteX65" fmla="*/ 7129 w 10000"/>
                  <a:gd name="connsiteY65" fmla="*/ 3304 h 10000"/>
                  <a:gd name="connsiteX66" fmla="*/ 7177 w 10000"/>
                  <a:gd name="connsiteY66" fmla="*/ 3423 h 10000"/>
                  <a:gd name="connsiteX67" fmla="*/ 7225 w 10000"/>
                  <a:gd name="connsiteY67" fmla="*/ 3537 h 10000"/>
                  <a:gd name="connsiteX68" fmla="*/ 7263 w 10000"/>
                  <a:gd name="connsiteY68" fmla="*/ 3653 h 10000"/>
                  <a:gd name="connsiteX69" fmla="*/ 7311 w 10000"/>
                  <a:gd name="connsiteY69" fmla="*/ 3769 h 10000"/>
                  <a:gd name="connsiteX70" fmla="*/ 7370 w 10000"/>
                  <a:gd name="connsiteY70" fmla="*/ 3885 h 10000"/>
                  <a:gd name="connsiteX71" fmla="*/ 7450 w 10000"/>
                  <a:gd name="connsiteY71" fmla="*/ 3980 h 10000"/>
                  <a:gd name="connsiteX72" fmla="*/ 7531 w 10000"/>
                  <a:gd name="connsiteY72" fmla="*/ 4075 h 10000"/>
                  <a:gd name="connsiteX73" fmla="*/ 7622 w 10000"/>
                  <a:gd name="connsiteY73" fmla="*/ 4170 h 10000"/>
                  <a:gd name="connsiteX74" fmla="*/ 7702 w 10000"/>
                  <a:gd name="connsiteY74" fmla="*/ 4262 h 10000"/>
                  <a:gd name="connsiteX75" fmla="*/ 7766 w 10000"/>
                  <a:gd name="connsiteY75" fmla="*/ 4355 h 10000"/>
                  <a:gd name="connsiteX76" fmla="*/ 7793 w 10000"/>
                  <a:gd name="connsiteY76" fmla="*/ 4447 h 10000"/>
                  <a:gd name="connsiteX77" fmla="*/ 7745 w 10000"/>
                  <a:gd name="connsiteY77" fmla="*/ 4476 h 10000"/>
                  <a:gd name="connsiteX78" fmla="*/ 7697 w 10000"/>
                  <a:gd name="connsiteY78" fmla="*/ 4503 h 10000"/>
                  <a:gd name="connsiteX79" fmla="*/ 7649 w 10000"/>
                  <a:gd name="connsiteY79" fmla="*/ 4534 h 10000"/>
                  <a:gd name="connsiteX80" fmla="*/ 7606 w 10000"/>
                  <a:gd name="connsiteY80" fmla="*/ 4558 h 10000"/>
                  <a:gd name="connsiteX81" fmla="*/ 7568 w 10000"/>
                  <a:gd name="connsiteY81" fmla="*/ 4571 h 10000"/>
                  <a:gd name="connsiteX82" fmla="*/ 7488 w 10000"/>
                  <a:gd name="connsiteY82" fmla="*/ 4582 h 10000"/>
                  <a:gd name="connsiteX83" fmla="*/ 7413 w 10000"/>
                  <a:gd name="connsiteY83" fmla="*/ 4603 h 10000"/>
                  <a:gd name="connsiteX84" fmla="*/ 7322 w 10000"/>
                  <a:gd name="connsiteY84" fmla="*/ 4629 h 10000"/>
                  <a:gd name="connsiteX85" fmla="*/ 7242 w 10000"/>
                  <a:gd name="connsiteY85" fmla="*/ 4663 h 10000"/>
                  <a:gd name="connsiteX86" fmla="*/ 7172 w 10000"/>
                  <a:gd name="connsiteY86" fmla="*/ 4698 h 10000"/>
                  <a:gd name="connsiteX87" fmla="*/ 7108 w 10000"/>
                  <a:gd name="connsiteY87" fmla="*/ 4727 h 10000"/>
                  <a:gd name="connsiteX88" fmla="*/ 7054 w 10000"/>
                  <a:gd name="connsiteY88" fmla="*/ 4719 h 10000"/>
                  <a:gd name="connsiteX89" fmla="*/ 7017 w 10000"/>
                  <a:gd name="connsiteY89" fmla="*/ 4431 h 10000"/>
                  <a:gd name="connsiteX90" fmla="*/ 6947 w 10000"/>
                  <a:gd name="connsiteY90" fmla="*/ 4431 h 10000"/>
                  <a:gd name="connsiteX91" fmla="*/ 6893 w 10000"/>
                  <a:gd name="connsiteY91" fmla="*/ 4434 h 10000"/>
                  <a:gd name="connsiteX92" fmla="*/ 6840 w 10000"/>
                  <a:gd name="connsiteY92" fmla="*/ 4434 h 10000"/>
                  <a:gd name="connsiteX93" fmla="*/ 6770 w 10000"/>
                  <a:gd name="connsiteY93" fmla="*/ 4437 h 10000"/>
                  <a:gd name="connsiteX94" fmla="*/ 6663 w 10000"/>
                  <a:gd name="connsiteY94" fmla="*/ 4442 h 10000"/>
                  <a:gd name="connsiteX95" fmla="*/ 6652 w 10000"/>
                  <a:gd name="connsiteY95" fmla="*/ 4587 h 10000"/>
                  <a:gd name="connsiteX96" fmla="*/ 6642 w 10000"/>
                  <a:gd name="connsiteY96" fmla="*/ 4737 h 10000"/>
                  <a:gd name="connsiteX97" fmla="*/ 6636 w 10000"/>
                  <a:gd name="connsiteY97" fmla="*/ 4885 h 10000"/>
                  <a:gd name="connsiteX98" fmla="*/ 6615 w 10000"/>
                  <a:gd name="connsiteY98" fmla="*/ 5033 h 10000"/>
                  <a:gd name="connsiteX99" fmla="*/ 6572 w 10000"/>
                  <a:gd name="connsiteY99" fmla="*/ 5141 h 10000"/>
                  <a:gd name="connsiteX100" fmla="*/ 6524 w 10000"/>
                  <a:gd name="connsiteY100" fmla="*/ 5252 h 10000"/>
                  <a:gd name="connsiteX101" fmla="*/ 6476 w 10000"/>
                  <a:gd name="connsiteY101" fmla="*/ 5352 h 10000"/>
                  <a:gd name="connsiteX102" fmla="*/ 6449 w 10000"/>
                  <a:gd name="connsiteY102" fmla="*/ 5455 h 10000"/>
                  <a:gd name="connsiteX103" fmla="*/ 6454 w 10000"/>
                  <a:gd name="connsiteY103" fmla="*/ 5550 h 10000"/>
                  <a:gd name="connsiteX104" fmla="*/ 6443 w 10000"/>
                  <a:gd name="connsiteY104" fmla="*/ 5556 h 10000"/>
                  <a:gd name="connsiteX105" fmla="*/ 6427 w 10000"/>
                  <a:gd name="connsiteY105" fmla="*/ 5556 h 10000"/>
                  <a:gd name="connsiteX106" fmla="*/ 6427 w 10000"/>
                  <a:gd name="connsiteY106" fmla="*/ 5556 h 10000"/>
                  <a:gd name="connsiteX107" fmla="*/ 6422 w 10000"/>
                  <a:gd name="connsiteY107" fmla="*/ 5558 h 10000"/>
                  <a:gd name="connsiteX108" fmla="*/ 6422 w 10000"/>
                  <a:gd name="connsiteY108" fmla="*/ 5566 h 10000"/>
                  <a:gd name="connsiteX109" fmla="*/ 6422 w 10000"/>
                  <a:gd name="connsiteY109" fmla="*/ 5571 h 10000"/>
                  <a:gd name="connsiteX110" fmla="*/ 6422 w 10000"/>
                  <a:gd name="connsiteY110" fmla="*/ 5582 h 10000"/>
                  <a:gd name="connsiteX111" fmla="*/ 6422 w 10000"/>
                  <a:gd name="connsiteY111" fmla="*/ 5595 h 10000"/>
                  <a:gd name="connsiteX112" fmla="*/ 6347 w 10000"/>
                  <a:gd name="connsiteY112" fmla="*/ 5682 h 10000"/>
                  <a:gd name="connsiteX113" fmla="*/ 6288 w 10000"/>
                  <a:gd name="connsiteY113" fmla="*/ 5775 h 10000"/>
                  <a:gd name="connsiteX114" fmla="*/ 6261 w 10000"/>
                  <a:gd name="connsiteY114" fmla="*/ 5872 h 10000"/>
                  <a:gd name="connsiteX115" fmla="*/ 6251 w 10000"/>
                  <a:gd name="connsiteY115" fmla="*/ 5978 h 10000"/>
                  <a:gd name="connsiteX116" fmla="*/ 6235 w 10000"/>
                  <a:gd name="connsiteY116" fmla="*/ 6083 h 10000"/>
                  <a:gd name="connsiteX117" fmla="*/ 6229 w 10000"/>
                  <a:gd name="connsiteY117" fmla="*/ 6194 h 10000"/>
                  <a:gd name="connsiteX118" fmla="*/ 6208 w 10000"/>
                  <a:gd name="connsiteY118" fmla="*/ 6302 h 10000"/>
                  <a:gd name="connsiteX119" fmla="*/ 6170 w 10000"/>
                  <a:gd name="connsiteY119" fmla="*/ 6413 h 10000"/>
                  <a:gd name="connsiteX120" fmla="*/ 5978 w 10000"/>
                  <a:gd name="connsiteY120" fmla="*/ 7213 h 10000"/>
                  <a:gd name="connsiteX121" fmla="*/ 5951 w 10000"/>
                  <a:gd name="connsiteY121" fmla="*/ 7300 h 10000"/>
                  <a:gd name="connsiteX122" fmla="*/ 5935 w 10000"/>
                  <a:gd name="connsiteY122" fmla="*/ 7398 h 10000"/>
                  <a:gd name="connsiteX123" fmla="*/ 5929 w 10000"/>
                  <a:gd name="connsiteY123" fmla="*/ 7487 h 10000"/>
                  <a:gd name="connsiteX124" fmla="*/ 5929 w 10000"/>
                  <a:gd name="connsiteY124" fmla="*/ 7585 h 10000"/>
                  <a:gd name="connsiteX125" fmla="*/ 5929 w 10000"/>
                  <a:gd name="connsiteY125" fmla="*/ 7672 h 10000"/>
                  <a:gd name="connsiteX126" fmla="*/ 5913 w 10000"/>
                  <a:gd name="connsiteY126" fmla="*/ 7754 h 10000"/>
                  <a:gd name="connsiteX127" fmla="*/ 5897 w 10000"/>
                  <a:gd name="connsiteY127" fmla="*/ 7831 h 10000"/>
                  <a:gd name="connsiteX128" fmla="*/ 5865 w 10000"/>
                  <a:gd name="connsiteY128" fmla="*/ 7915 h 10000"/>
                  <a:gd name="connsiteX129" fmla="*/ 5865 w 10000"/>
                  <a:gd name="connsiteY129" fmla="*/ 7997 h 10000"/>
                  <a:gd name="connsiteX130" fmla="*/ 5886 w 10000"/>
                  <a:gd name="connsiteY130" fmla="*/ 8073 h 10000"/>
                  <a:gd name="connsiteX131" fmla="*/ 5924 w 10000"/>
                  <a:gd name="connsiteY131" fmla="*/ 8147 h 10000"/>
                  <a:gd name="connsiteX132" fmla="*/ 5972 w 10000"/>
                  <a:gd name="connsiteY132" fmla="*/ 8216 h 10000"/>
                  <a:gd name="connsiteX133" fmla="*/ 6020 w 10000"/>
                  <a:gd name="connsiteY133" fmla="*/ 8282 h 10000"/>
                  <a:gd name="connsiteX134" fmla="*/ 6069 w 10000"/>
                  <a:gd name="connsiteY134" fmla="*/ 8343 h 10000"/>
                  <a:gd name="connsiteX135" fmla="*/ 6138 w 10000"/>
                  <a:gd name="connsiteY135" fmla="*/ 8551 h 10000"/>
                  <a:gd name="connsiteX136" fmla="*/ 6111 w 10000"/>
                  <a:gd name="connsiteY136" fmla="*/ 8572 h 10000"/>
                  <a:gd name="connsiteX137" fmla="*/ 6069 w 10000"/>
                  <a:gd name="connsiteY137" fmla="*/ 8585 h 10000"/>
                  <a:gd name="connsiteX138" fmla="*/ 6031 w 10000"/>
                  <a:gd name="connsiteY138" fmla="*/ 8599 h 10000"/>
                  <a:gd name="connsiteX139" fmla="*/ 5999 w 10000"/>
                  <a:gd name="connsiteY139" fmla="*/ 8620 h 10000"/>
                  <a:gd name="connsiteX140" fmla="*/ 6069 w 10000"/>
                  <a:gd name="connsiteY140" fmla="*/ 8630 h 10000"/>
                  <a:gd name="connsiteX141" fmla="*/ 6117 w 10000"/>
                  <a:gd name="connsiteY141" fmla="*/ 8643 h 10000"/>
                  <a:gd name="connsiteX142" fmla="*/ 6160 w 10000"/>
                  <a:gd name="connsiteY142" fmla="*/ 8670 h 10000"/>
                  <a:gd name="connsiteX143" fmla="*/ 6138 w 10000"/>
                  <a:gd name="connsiteY143" fmla="*/ 8720 h 10000"/>
                  <a:gd name="connsiteX144" fmla="*/ 6144 w 10000"/>
                  <a:gd name="connsiteY144" fmla="*/ 8770 h 10000"/>
                  <a:gd name="connsiteX145" fmla="*/ 6181 w 10000"/>
                  <a:gd name="connsiteY145" fmla="*/ 8826 h 10000"/>
                  <a:gd name="connsiteX146" fmla="*/ 6235 w 10000"/>
                  <a:gd name="connsiteY146" fmla="*/ 8873 h 10000"/>
                  <a:gd name="connsiteX147" fmla="*/ 6288 w 10000"/>
                  <a:gd name="connsiteY147" fmla="*/ 8918 h 10000"/>
                  <a:gd name="connsiteX148" fmla="*/ 6352 w 10000"/>
                  <a:gd name="connsiteY148" fmla="*/ 8952 h 10000"/>
                  <a:gd name="connsiteX149" fmla="*/ 6465 w 10000"/>
                  <a:gd name="connsiteY149" fmla="*/ 9005 h 10000"/>
                  <a:gd name="connsiteX150" fmla="*/ 6583 w 10000"/>
                  <a:gd name="connsiteY150" fmla="*/ 9063 h 10000"/>
                  <a:gd name="connsiteX151" fmla="*/ 6706 w 10000"/>
                  <a:gd name="connsiteY151" fmla="*/ 9116 h 10000"/>
                  <a:gd name="connsiteX152" fmla="*/ 6781 w 10000"/>
                  <a:gd name="connsiteY152" fmla="*/ 9140 h 10000"/>
                  <a:gd name="connsiteX153" fmla="*/ 6867 w 10000"/>
                  <a:gd name="connsiteY153" fmla="*/ 9161 h 10000"/>
                  <a:gd name="connsiteX154" fmla="*/ 6958 w 10000"/>
                  <a:gd name="connsiteY154" fmla="*/ 9179 h 10000"/>
                  <a:gd name="connsiteX155" fmla="*/ 7043 w 10000"/>
                  <a:gd name="connsiteY155" fmla="*/ 9200 h 10000"/>
                  <a:gd name="connsiteX156" fmla="*/ 7134 w 10000"/>
                  <a:gd name="connsiteY156" fmla="*/ 9224 h 10000"/>
                  <a:gd name="connsiteX157" fmla="*/ 7220 w 10000"/>
                  <a:gd name="connsiteY157" fmla="*/ 9248 h 10000"/>
                  <a:gd name="connsiteX158" fmla="*/ 7290 w 10000"/>
                  <a:gd name="connsiteY158" fmla="*/ 9279 h 10000"/>
                  <a:gd name="connsiteX159" fmla="*/ 7343 w 10000"/>
                  <a:gd name="connsiteY159" fmla="*/ 9314 h 10000"/>
                  <a:gd name="connsiteX160" fmla="*/ 7386 w 10000"/>
                  <a:gd name="connsiteY160" fmla="*/ 9359 h 10000"/>
                  <a:gd name="connsiteX161" fmla="*/ 7408 w 10000"/>
                  <a:gd name="connsiteY161" fmla="*/ 9409 h 10000"/>
                  <a:gd name="connsiteX162" fmla="*/ 7381 w 10000"/>
                  <a:gd name="connsiteY162" fmla="*/ 9433 h 10000"/>
                  <a:gd name="connsiteX163" fmla="*/ 7359 w 10000"/>
                  <a:gd name="connsiteY163" fmla="*/ 9464 h 10000"/>
                  <a:gd name="connsiteX164" fmla="*/ 7333 w 10000"/>
                  <a:gd name="connsiteY164" fmla="*/ 9493 h 10000"/>
                  <a:gd name="connsiteX165" fmla="*/ 7284 w 10000"/>
                  <a:gd name="connsiteY165" fmla="*/ 9522 h 10000"/>
                  <a:gd name="connsiteX166" fmla="*/ 7193 w 10000"/>
                  <a:gd name="connsiteY166" fmla="*/ 9546 h 10000"/>
                  <a:gd name="connsiteX167" fmla="*/ 7081 w 10000"/>
                  <a:gd name="connsiteY167" fmla="*/ 9559 h 10000"/>
                  <a:gd name="connsiteX168" fmla="*/ 6958 w 10000"/>
                  <a:gd name="connsiteY168" fmla="*/ 9562 h 10000"/>
                  <a:gd name="connsiteX169" fmla="*/ 6824 w 10000"/>
                  <a:gd name="connsiteY169" fmla="*/ 9559 h 10000"/>
                  <a:gd name="connsiteX170" fmla="*/ 6690 w 10000"/>
                  <a:gd name="connsiteY170" fmla="*/ 9551 h 10000"/>
                  <a:gd name="connsiteX171" fmla="*/ 6567 w 10000"/>
                  <a:gd name="connsiteY171" fmla="*/ 9546 h 10000"/>
                  <a:gd name="connsiteX172" fmla="*/ 6454 w 10000"/>
                  <a:gd name="connsiteY172" fmla="*/ 9538 h 10000"/>
                  <a:gd name="connsiteX173" fmla="*/ 6261 w 10000"/>
                  <a:gd name="connsiteY173" fmla="*/ 9525 h 10000"/>
                  <a:gd name="connsiteX174" fmla="*/ 6074 w 10000"/>
                  <a:gd name="connsiteY174" fmla="*/ 9493 h 10000"/>
                  <a:gd name="connsiteX175" fmla="*/ 5903 w 10000"/>
                  <a:gd name="connsiteY175" fmla="*/ 9454 h 10000"/>
                  <a:gd name="connsiteX176" fmla="*/ 5726 w 10000"/>
                  <a:gd name="connsiteY176" fmla="*/ 9401 h 10000"/>
                  <a:gd name="connsiteX177" fmla="*/ 5560 w 10000"/>
                  <a:gd name="connsiteY177" fmla="*/ 9351 h 10000"/>
                  <a:gd name="connsiteX178" fmla="*/ 5404 w 10000"/>
                  <a:gd name="connsiteY178" fmla="*/ 9295 h 10000"/>
                  <a:gd name="connsiteX179" fmla="*/ 5244 w 10000"/>
                  <a:gd name="connsiteY179" fmla="*/ 9245 h 10000"/>
                  <a:gd name="connsiteX180" fmla="*/ 5083 w 10000"/>
                  <a:gd name="connsiteY180" fmla="*/ 9250 h 10000"/>
                  <a:gd name="connsiteX181" fmla="*/ 5019 w 10000"/>
                  <a:gd name="connsiteY181" fmla="*/ 9245 h 10000"/>
                  <a:gd name="connsiteX182" fmla="*/ 4944 w 10000"/>
                  <a:gd name="connsiteY182" fmla="*/ 9227 h 10000"/>
                  <a:gd name="connsiteX183" fmla="*/ 4853 w 10000"/>
                  <a:gd name="connsiteY183" fmla="*/ 9211 h 10000"/>
                  <a:gd name="connsiteX184" fmla="*/ 4762 w 10000"/>
                  <a:gd name="connsiteY184" fmla="*/ 9187 h 10000"/>
                  <a:gd name="connsiteX185" fmla="*/ 4681 w 10000"/>
                  <a:gd name="connsiteY185" fmla="*/ 9163 h 10000"/>
                  <a:gd name="connsiteX186" fmla="*/ 4617 w 10000"/>
                  <a:gd name="connsiteY186" fmla="*/ 9134 h 10000"/>
                  <a:gd name="connsiteX187" fmla="*/ 4585 w 10000"/>
                  <a:gd name="connsiteY187" fmla="*/ 9105 h 10000"/>
                  <a:gd name="connsiteX188" fmla="*/ 4574 w 10000"/>
                  <a:gd name="connsiteY188" fmla="*/ 9060 h 10000"/>
                  <a:gd name="connsiteX189" fmla="*/ 4585 w 10000"/>
                  <a:gd name="connsiteY189" fmla="*/ 9005 h 10000"/>
                  <a:gd name="connsiteX190" fmla="*/ 4606 w 10000"/>
                  <a:gd name="connsiteY190" fmla="*/ 8947 h 10000"/>
                  <a:gd name="connsiteX191" fmla="*/ 4638 w 10000"/>
                  <a:gd name="connsiteY191" fmla="*/ 8884 h 10000"/>
                  <a:gd name="connsiteX192" fmla="*/ 4681 w 10000"/>
                  <a:gd name="connsiteY192" fmla="*/ 8820 h 10000"/>
                  <a:gd name="connsiteX193" fmla="*/ 4724 w 10000"/>
                  <a:gd name="connsiteY193" fmla="*/ 8757 h 10000"/>
                  <a:gd name="connsiteX194" fmla="*/ 4756 w 10000"/>
                  <a:gd name="connsiteY194" fmla="*/ 8699 h 10000"/>
                  <a:gd name="connsiteX195" fmla="*/ 4783 w 10000"/>
                  <a:gd name="connsiteY195" fmla="*/ 8646 h 10000"/>
                  <a:gd name="connsiteX196" fmla="*/ 4799 w 10000"/>
                  <a:gd name="connsiteY196" fmla="*/ 8604 h 10000"/>
                  <a:gd name="connsiteX197" fmla="*/ 4676 w 10000"/>
                  <a:gd name="connsiteY197" fmla="*/ 8572 h 10000"/>
                  <a:gd name="connsiteX198" fmla="*/ 4590 w 10000"/>
                  <a:gd name="connsiteY198" fmla="*/ 8538 h 10000"/>
                  <a:gd name="connsiteX199" fmla="*/ 4537 w 10000"/>
                  <a:gd name="connsiteY199" fmla="*/ 8501 h 10000"/>
                  <a:gd name="connsiteX200" fmla="*/ 4499 w 10000"/>
                  <a:gd name="connsiteY200" fmla="*/ 8459 h 10000"/>
                  <a:gd name="connsiteX201" fmla="*/ 4488 w 10000"/>
                  <a:gd name="connsiteY201" fmla="*/ 8414 h 10000"/>
                  <a:gd name="connsiteX202" fmla="*/ 4494 w 10000"/>
                  <a:gd name="connsiteY202" fmla="*/ 8366 h 10000"/>
                  <a:gd name="connsiteX203" fmla="*/ 4510 w 10000"/>
                  <a:gd name="connsiteY203" fmla="*/ 8316 h 10000"/>
                  <a:gd name="connsiteX204" fmla="*/ 4537 w 10000"/>
                  <a:gd name="connsiteY204" fmla="*/ 8263 h 10000"/>
                  <a:gd name="connsiteX205" fmla="*/ 4563 w 10000"/>
                  <a:gd name="connsiteY205" fmla="*/ 8211 h 10000"/>
                  <a:gd name="connsiteX206" fmla="*/ 4585 w 10000"/>
                  <a:gd name="connsiteY206" fmla="*/ 8155 h 10000"/>
                  <a:gd name="connsiteX207" fmla="*/ 4606 w 10000"/>
                  <a:gd name="connsiteY207" fmla="*/ 8097 h 10000"/>
                  <a:gd name="connsiteX208" fmla="*/ 4612 w 10000"/>
                  <a:gd name="connsiteY208" fmla="*/ 8042 h 10000"/>
                  <a:gd name="connsiteX209" fmla="*/ 4606 w 10000"/>
                  <a:gd name="connsiteY209" fmla="*/ 7984 h 10000"/>
                  <a:gd name="connsiteX210" fmla="*/ 4590 w 10000"/>
                  <a:gd name="connsiteY210" fmla="*/ 7920 h 10000"/>
                  <a:gd name="connsiteX211" fmla="*/ 4585 w 10000"/>
                  <a:gd name="connsiteY211" fmla="*/ 7838 h 10000"/>
                  <a:gd name="connsiteX212" fmla="*/ 4585 w 10000"/>
                  <a:gd name="connsiteY212" fmla="*/ 7746 h 10000"/>
                  <a:gd name="connsiteX213" fmla="*/ 4590 w 10000"/>
                  <a:gd name="connsiteY213" fmla="*/ 7646 h 10000"/>
                  <a:gd name="connsiteX214" fmla="*/ 4606 w 10000"/>
                  <a:gd name="connsiteY214" fmla="*/ 7551 h 10000"/>
                  <a:gd name="connsiteX215" fmla="*/ 4628 w 10000"/>
                  <a:gd name="connsiteY215" fmla="*/ 7464 h 10000"/>
                  <a:gd name="connsiteX216" fmla="*/ 4644 w 10000"/>
                  <a:gd name="connsiteY216" fmla="*/ 7324 h 10000"/>
                  <a:gd name="connsiteX217" fmla="*/ 4660 w 10000"/>
                  <a:gd name="connsiteY217" fmla="*/ 7173 h 10000"/>
                  <a:gd name="connsiteX218" fmla="*/ 4660 w 10000"/>
                  <a:gd name="connsiteY218" fmla="*/ 7018 h 10000"/>
                  <a:gd name="connsiteX219" fmla="*/ 4655 w 10000"/>
                  <a:gd name="connsiteY219" fmla="*/ 6854 h 10000"/>
                  <a:gd name="connsiteX220" fmla="*/ 4638 w 10000"/>
                  <a:gd name="connsiteY220" fmla="*/ 6693 h 10000"/>
                  <a:gd name="connsiteX221" fmla="*/ 4633 w 10000"/>
                  <a:gd name="connsiteY221" fmla="*/ 6540 h 10000"/>
                  <a:gd name="connsiteX222" fmla="*/ 4628 w 10000"/>
                  <a:gd name="connsiteY222" fmla="*/ 6395 h 10000"/>
                  <a:gd name="connsiteX223" fmla="*/ 4628 w 10000"/>
                  <a:gd name="connsiteY223" fmla="*/ 6310 h 10000"/>
                  <a:gd name="connsiteX224" fmla="*/ 4633 w 10000"/>
                  <a:gd name="connsiteY224" fmla="*/ 6226 h 10000"/>
                  <a:gd name="connsiteX225" fmla="*/ 4644 w 10000"/>
                  <a:gd name="connsiteY225" fmla="*/ 6139 h 10000"/>
                  <a:gd name="connsiteX226" fmla="*/ 4660 w 10000"/>
                  <a:gd name="connsiteY226" fmla="*/ 6054 h 10000"/>
                  <a:gd name="connsiteX227" fmla="*/ 4676 w 10000"/>
                  <a:gd name="connsiteY227" fmla="*/ 5967 h 10000"/>
                  <a:gd name="connsiteX228" fmla="*/ 4676 w 10000"/>
                  <a:gd name="connsiteY228" fmla="*/ 5891 h 10000"/>
                  <a:gd name="connsiteX229" fmla="*/ 4665 w 10000"/>
                  <a:gd name="connsiteY229" fmla="*/ 5817 h 10000"/>
                  <a:gd name="connsiteX230" fmla="*/ 4638 w 10000"/>
                  <a:gd name="connsiteY230" fmla="*/ 5751 h 10000"/>
                  <a:gd name="connsiteX231" fmla="*/ 4585 w 10000"/>
                  <a:gd name="connsiteY231" fmla="*/ 5693 h 10000"/>
                  <a:gd name="connsiteX232" fmla="*/ 4585 w 10000"/>
                  <a:gd name="connsiteY232" fmla="*/ 5709 h 10000"/>
                  <a:gd name="connsiteX233" fmla="*/ 4547 w 10000"/>
                  <a:gd name="connsiteY233" fmla="*/ 5740 h 10000"/>
                  <a:gd name="connsiteX234" fmla="*/ 4510 w 10000"/>
                  <a:gd name="connsiteY234" fmla="*/ 5785 h 10000"/>
                  <a:gd name="connsiteX235" fmla="*/ 4488 w 10000"/>
                  <a:gd name="connsiteY235" fmla="*/ 5827 h 10000"/>
                  <a:gd name="connsiteX236" fmla="*/ 4478 w 10000"/>
                  <a:gd name="connsiteY236" fmla="*/ 5872 h 10000"/>
                  <a:gd name="connsiteX237" fmla="*/ 4446 w 10000"/>
                  <a:gd name="connsiteY237" fmla="*/ 5885 h 10000"/>
                  <a:gd name="connsiteX238" fmla="*/ 4408 w 10000"/>
                  <a:gd name="connsiteY238" fmla="*/ 5914 h 10000"/>
                  <a:gd name="connsiteX239" fmla="*/ 4371 w 10000"/>
                  <a:gd name="connsiteY239" fmla="*/ 5954 h 10000"/>
                  <a:gd name="connsiteX240" fmla="*/ 4328 w 10000"/>
                  <a:gd name="connsiteY240" fmla="*/ 6002 h 10000"/>
                  <a:gd name="connsiteX241" fmla="*/ 4280 w 10000"/>
                  <a:gd name="connsiteY241" fmla="*/ 6057 h 10000"/>
                  <a:gd name="connsiteX242" fmla="*/ 4237 w 10000"/>
                  <a:gd name="connsiteY242" fmla="*/ 6112 h 10000"/>
                  <a:gd name="connsiteX243" fmla="*/ 4205 w 10000"/>
                  <a:gd name="connsiteY243" fmla="*/ 6165 h 10000"/>
                  <a:gd name="connsiteX244" fmla="*/ 4162 w 10000"/>
                  <a:gd name="connsiteY244" fmla="*/ 6215 h 10000"/>
                  <a:gd name="connsiteX245" fmla="*/ 4044 w 10000"/>
                  <a:gd name="connsiteY245" fmla="*/ 6358 h 10000"/>
                  <a:gd name="connsiteX246" fmla="*/ 3910 w 10000"/>
                  <a:gd name="connsiteY246" fmla="*/ 6500 h 10000"/>
                  <a:gd name="connsiteX247" fmla="*/ 3787 w 10000"/>
                  <a:gd name="connsiteY247" fmla="*/ 6646 h 10000"/>
                  <a:gd name="connsiteX248" fmla="*/ 3680 w 10000"/>
                  <a:gd name="connsiteY248" fmla="*/ 6788 h 10000"/>
                  <a:gd name="connsiteX249" fmla="*/ 3599 w 10000"/>
                  <a:gd name="connsiteY249" fmla="*/ 6925 h 10000"/>
                  <a:gd name="connsiteX250" fmla="*/ 3599 w 10000"/>
                  <a:gd name="connsiteY250" fmla="*/ 6928 h 10000"/>
                  <a:gd name="connsiteX251" fmla="*/ 3599 w 10000"/>
                  <a:gd name="connsiteY251" fmla="*/ 6931 h 10000"/>
                  <a:gd name="connsiteX252" fmla="*/ 3605 w 10000"/>
                  <a:gd name="connsiteY252" fmla="*/ 6936 h 10000"/>
                  <a:gd name="connsiteX253" fmla="*/ 3605 w 10000"/>
                  <a:gd name="connsiteY253" fmla="*/ 6941 h 10000"/>
                  <a:gd name="connsiteX254" fmla="*/ 3621 w 10000"/>
                  <a:gd name="connsiteY254" fmla="*/ 6952 h 10000"/>
                  <a:gd name="connsiteX255" fmla="*/ 3562 w 10000"/>
                  <a:gd name="connsiteY255" fmla="*/ 6941 h 10000"/>
                  <a:gd name="connsiteX256" fmla="*/ 3535 w 10000"/>
                  <a:gd name="connsiteY256" fmla="*/ 6997 h 10000"/>
                  <a:gd name="connsiteX257" fmla="*/ 3492 w 10000"/>
                  <a:gd name="connsiteY257" fmla="*/ 7052 h 10000"/>
                  <a:gd name="connsiteX258" fmla="*/ 3455 w 10000"/>
                  <a:gd name="connsiteY258" fmla="*/ 7102 h 10000"/>
                  <a:gd name="connsiteX259" fmla="*/ 3407 w 10000"/>
                  <a:gd name="connsiteY259" fmla="*/ 7150 h 10000"/>
                  <a:gd name="connsiteX260" fmla="*/ 3369 w 10000"/>
                  <a:gd name="connsiteY260" fmla="*/ 7184 h 10000"/>
                  <a:gd name="connsiteX261" fmla="*/ 3348 w 10000"/>
                  <a:gd name="connsiteY261" fmla="*/ 7226 h 10000"/>
                  <a:gd name="connsiteX262" fmla="*/ 3348 w 10000"/>
                  <a:gd name="connsiteY262" fmla="*/ 7266 h 10000"/>
                  <a:gd name="connsiteX263" fmla="*/ 3348 w 10000"/>
                  <a:gd name="connsiteY263" fmla="*/ 7308 h 10000"/>
                  <a:gd name="connsiteX264" fmla="*/ 3358 w 10000"/>
                  <a:gd name="connsiteY264" fmla="*/ 7345 h 10000"/>
                  <a:gd name="connsiteX265" fmla="*/ 3348 w 10000"/>
                  <a:gd name="connsiteY265" fmla="*/ 7377 h 10000"/>
                  <a:gd name="connsiteX266" fmla="*/ 3294 w 10000"/>
                  <a:gd name="connsiteY266" fmla="*/ 7474 h 10000"/>
                  <a:gd name="connsiteX267" fmla="*/ 3224 w 10000"/>
                  <a:gd name="connsiteY267" fmla="*/ 7575 h 10000"/>
                  <a:gd name="connsiteX268" fmla="*/ 3160 w 10000"/>
                  <a:gd name="connsiteY268" fmla="*/ 7672 h 10000"/>
                  <a:gd name="connsiteX269" fmla="*/ 3107 w 10000"/>
                  <a:gd name="connsiteY269" fmla="*/ 7770 h 10000"/>
                  <a:gd name="connsiteX270" fmla="*/ 3064 w 10000"/>
                  <a:gd name="connsiteY270" fmla="*/ 7868 h 10000"/>
                  <a:gd name="connsiteX271" fmla="*/ 3037 w 10000"/>
                  <a:gd name="connsiteY271" fmla="*/ 7970 h 10000"/>
                  <a:gd name="connsiteX272" fmla="*/ 3037 w 10000"/>
                  <a:gd name="connsiteY272" fmla="*/ 8076 h 10000"/>
                  <a:gd name="connsiteX273" fmla="*/ 3069 w 10000"/>
                  <a:gd name="connsiteY273" fmla="*/ 8187 h 10000"/>
                  <a:gd name="connsiteX274" fmla="*/ 3080 w 10000"/>
                  <a:gd name="connsiteY274" fmla="*/ 8245 h 10000"/>
                  <a:gd name="connsiteX275" fmla="*/ 3064 w 10000"/>
                  <a:gd name="connsiteY275" fmla="*/ 8303 h 10000"/>
                  <a:gd name="connsiteX276" fmla="*/ 3032 w 10000"/>
                  <a:gd name="connsiteY276" fmla="*/ 8356 h 10000"/>
                  <a:gd name="connsiteX277" fmla="*/ 2989 w 10000"/>
                  <a:gd name="connsiteY277" fmla="*/ 8409 h 10000"/>
                  <a:gd name="connsiteX278" fmla="*/ 2962 w 10000"/>
                  <a:gd name="connsiteY278" fmla="*/ 8456 h 10000"/>
                  <a:gd name="connsiteX279" fmla="*/ 2941 w 10000"/>
                  <a:gd name="connsiteY279" fmla="*/ 8496 h 10000"/>
                  <a:gd name="connsiteX280" fmla="*/ 2946 w 10000"/>
                  <a:gd name="connsiteY280" fmla="*/ 8530 h 10000"/>
                  <a:gd name="connsiteX281" fmla="*/ 3198 w 10000"/>
                  <a:gd name="connsiteY281" fmla="*/ 8767 h 10000"/>
                  <a:gd name="connsiteX282" fmla="*/ 3198 w 10000"/>
                  <a:gd name="connsiteY282" fmla="*/ 8836 h 10000"/>
                  <a:gd name="connsiteX283" fmla="*/ 3171 w 10000"/>
                  <a:gd name="connsiteY283" fmla="*/ 8884 h 10000"/>
                  <a:gd name="connsiteX284" fmla="*/ 3133 w 10000"/>
                  <a:gd name="connsiteY284" fmla="*/ 8934 h 10000"/>
                  <a:gd name="connsiteX285" fmla="*/ 3091 w 10000"/>
                  <a:gd name="connsiteY285" fmla="*/ 8989 h 10000"/>
                  <a:gd name="connsiteX286" fmla="*/ 3053 w 10000"/>
                  <a:gd name="connsiteY286" fmla="*/ 9045 h 10000"/>
                  <a:gd name="connsiteX287" fmla="*/ 3016 w 10000"/>
                  <a:gd name="connsiteY287" fmla="*/ 9097 h 10000"/>
                  <a:gd name="connsiteX288" fmla="*/ 2994 w 10000"/>
                  <a:gd name="connsiteY288" fmla="*/ 9145 h 10000"/>
                  <a:gd name="connsiteX289" fmla="*/ 2999 w 10000"/>
                  <a:gd name="connsiteY289" fmla="*/ 9184 h 10000"/>
                  <a:gd name="connsiteX290" fmla="*/ 3042 w 10000"/>
                  <a:gd name="connsiteY290" fmla="*/ 9272 h 10000"/>
                  <a:gd name="connsiteX291" fmla="*/ 3107 w 10000"/>
                  <a:gd name="connsiteY291" fmla="*/ 9364 h 10000"/>
                  <a:gd name="connsiteX292" fmla="*/ 3176 w 10000"/>
                  <a:gd name="connsiteY292" fmla="*/ 9454 h 10000"/>
                  <a:gd name="connsiteX293" fmla="*/ 3240 w 10000"/>
                  <a:gd name="connsiteY293" fmla="*/ 9549 h 10000"/>
                  <a:gd name="connsiteX294" fmla="*/ 3289 w 10000"/>
                  <a:gd name="connsiteY294" fmla="*/ 9644 h 10000"/>
                  <a:gd name="connsiteX295" fmla="*/ 3321 w 10000"/>
                  <a:gd name="connsiteY295" fmla="*/ 9741 h 10000"/>
                  <a:gd name="connsiteX296" fmla="*/ 3326 w 10000"/>
                  <a:gd name="connsiteY296" fmla="*/ 9839 h 10000"/>
                  <a:gd name="connsiteX297" fmla="*/ 3299 w 10000"/>
                  <a:gd name="connsiteY297" fmla="*/ 9939 h 10000"/>
                  <a:gd name="connsiteX298" fmla="*/ 3160 w 10000"/>
                  <a:gd name="connsiteY298" fmla="*/ 9974 h 10000"/>
                  <a:gd name="connsiteX299" fmla="*/ 3016 w 10000"/>
                  <a:gd name="connsiteY299" fmla="*/ 9992 h 10000"/>
                  <a:gd name="connsiteX300" fmla="*/ 2855 w 10000"/>
                  <a:gd name="connsiteY300" fmla="*/ 10000 h 10000"/>
                  <a:gd name="connsiteX301" fmla="*/ 2700 w 10000"/>
                  <a:gd name="connsiteY301" fmla="*/ 9997 h 10000"/>
                  <a:gd name="connsiteX302" fmla="*/ 2539 w 10000"/>
                  <a:gd name="connsiteY302" fmla="*/ 9979 h 10000"/>
                  <a:gd name="connsiteX303" fmla="*/ 2384 w 10000"/>
                  <a:gd name="connsiteY303" fmla="*/ 9955 h 10000"/>
                  <a:gd name="connsiteX304" fmla="*/ 2239 w 10000"/>
                  <a:gd name="connsiteY304" fmla="*/ 9921 h 10000"/>
                  <a:gd name="connsiteX305" fmla="*/ 2105 w 10000"/>
                  <a:gd name="connsiteY305" fmla="*/ 9881 h 10000"/>
                  <a:gd name="connsiteX306" fmla="*/ 1987 w 10000"/>
                  <a:gd name="connsiteY306" fmla="*/ 9834 h 10000"/>
                  <a:gd name="connsiteX307" fmla="*/ 1901 w 10000"/>
                  <a:gd name="connsiteY307" fmla="*/ 9781 h 10000"/>
                  <a:gd name="connsiteX308" fmla="*/ 1837 w 10000"/>
                  <a:gd name="connsiteY308" fmla="*/ 9723 h 10000"/>
                  <a:gd name="connsiteX309" fmla="*/ 1837 w 10000"/>
                  <a:gd name="connsiteY309" fmla="*/ 9514 h 10000"/>
                  <a:gd name="connsiteX310" fmla="*/ 1810 w 10000"/>
                  <a:gd name="connsiteY310" fmla="*/ 9480 h 10000"/>
                  <a:gd name="connsiteX311" fmla="*/ 1773 w 10000"/>
                  <a:gd name="connsiteY311" fmla="*/ 9435 h 10000"/>
                  <a:gd name="connsiteX312" fmla="*/ 1746 w 10000"/>
                  <a:gd name="connsiteY312" fmla="*/ 9382 h 10000"/>
                  <a:gd name="connsiteX313" fmla="*/ 1725 w 10000"/>
                  <a:gd name="connsiteY313" fmla="*/ 9316 h 10000"/>
                  <a:gd name="connsiteX314" fmla="*/ 1725 w 10000"/>
                  <a:gd name="connsiteY314" fmla="*/ 9248 h 10000"/>
                  <a:gd name="connsiteX315" fmla="*/ 1746 w 10000"/>
                  <a:gd name="connsiteY315" fmla="*/ 9177 h 10000"/>
                  <a:gd name="connsiteX316" fmla="*/ 1762 w 10000"/>
                  <a:gd name="connsiteY316" fmla="*/ 9126 h 10000"/>
                  <a:gd name="connsiteX317" fmla="*/ 1762 w 10000"/>
                  <a:gd name="connsiteY317" fmla="*/ 9071 h 10000"/>
                  <a:gd name="connsiteX318" fmla="*/ 1741 w 10000"/>
                  <a:gd name="connsiteY318" fmla="*/ 9013 h 10000"/>
                  <a:gd name="connsiteX319" fmla="*/ 1725 w 10000"/>
                  <a:gd name="connsiteY319" fmla="*/ 8952 h 10000"/>
                  <a:gd name="connsiteX320" fmla="*/ 1714 w 10000"/>
                  <a:gd name="connsiteY320" fmla="*/ 8884 h 10000"/>
                  <a:gd name="connsiteX321" fmla="*/ 1714 w 10000"/>
                  <a:gd name="connsiteY321" fmla="*/ 8810 h 10000"/>
                  <a:gd name="connsiteX322" fmla="*/ 1735 w 10000"/>
                  <a:gd name="connsiteY322" fmla="*/ 8733 h 10000"/>
                  <a:gd name="connsiteX323" fmla="*/ 1762 w 10000"/>
                  <a:gd name="connsiteY323" fmla="*/ 8667 h 10000"/>
                  <a:gd name="connsiteX324" fmla="*/ 1800 w 10000"/>
                  <a:gd name="connsiteY324" fmla="*/ 8606 h 10000"/>
                  <a:gd name="connsiteX325" fmla="*/ 1837 w 10000"/>
                  <a:gd name="connsiteY325" fmla="*/ 8546 h 10000"/>
                  <a:gd name="connsiteX326" fmla="*/ 1869 w 10000"/>
                  <a:gd name="connsiteY326" fmla="*/ 8472 h 10000"/>
                  <a:gd name="connsiteX327" fmla="*/ 1869 w 10000"/>
                  <a:gd name="connsiteY327" fmla="*/ 7820 h 10000"/>
                  <a:gd name="connsiteX328" fmla="*/ 1998 w 10000"/>
                  <a:gd name="connsiteY328" fmla="*/ 7020 h 10000"/>
                  <a:gd name="connsiteX329" fmla="*/ 2260 w 10000"/>
                  <a:gd name="connsiteY329" fmla="*/ 6577 h 10000"/>
                  <a:gd name="connsiteX330" fmla="*/ 2276 w 10000"/>
                  <a:gd name="connsiteY330" fmla="*/ 6221 h 10000"/>
                  <a:gd name="connsiteX331" fmla="*/ 2453 w 10000"/>
                  <a:gd name="connsiteY331" fmla="*/ 5735 h 10000"/>
                  <a:gd name="connsiteX332" fmla="*/ 2501 w 10000"/>
                  <a:gd name="connsiteY332" fmla="*/ 5606 h 10000"/>
                  <a:gd name="connsiteX333" fmla="*/ 2539 w 10000"/>
                  <a:gd name="connsiteY333" fmla="*/ 5484 h 10000"/>
                  <a:gd name="connsiteX334" fmla="*/ 2560 w 10000"/>
                  <a:gd name="connsiteY334" fmla="*/ 5363 h 10000"/>
                  <a:gd name="connsiteX335" fmla="*/ 2592 w 10000"/>
                  <a:gd name="connsiteY335" fmla="*/ 5247 h 10000"/>
                  <a:gd name="connsiteX336" fmla="*/ 2598 w 10000"/>
                  <a:gd name="connsiteY336" fmla="*/ 5202 h 10000"/>
                  <a:gd name="connsiteX337" fmla="*/ 2592 w 10000"/>
                  <a:gd name="connsiteY337" fmla="*/ 5154 h 10000"/>
                  <a:gd name="connsiteX338" fmla="*/ 2587 w 10000"/>
                  <a:gd name="connsiteY338" fmla="*/ 5107 h 10000"/>
                  <a:gd name="connsiteX339" fmla="*/ 2587 w 10000"/>
                  <a:gd name="connsiteY339" fmla="*/ 5059 h 10000"/>
                  <a:gd name="connsiteX340" fmla="*/ 2614 w 10000"/>
                  <a:gd name="connsiteY340" fmla="*/ 5015 h 10000"/>
                  <a:gd name="connsiteX341" fmla="*/ 2592 w 10000"/>
                  <a:gd name="connsiteY341" fmla="*/ 5015 h 10000"/>
                  <a:gd name="connsiteX342" fmla="*/ 2587 w 10000"/>
                  <a:gd name="connsiteY342" fmla="*/ 5015 h 10000"/>
                  <a:gd name="connsiteX343" fmla="*/ 2582 w 10000"/>
                  <a:gd name="connsiteY343" fmla="*/ 5015 h 10000"/>
                  <a:gd name="connsiteX344" fmla="*/ 2582 w 10000"/>
                  <a:gd name="connsiteY344" fmla="*/ 5020 h 10000"/>
                  <a:gd name="connsiteX345" fmla="*/ 2571 w 10000"/>
                  <a:gd name="connsiteY345" fmla="*/ 5020 h 10000"/>
                  <a:gd name="connsiteX346" fmla="*/ 2571 w 10000"/>
                  <a:gd name="connsiteY346" fmla="*/ 5015 h 10000"/>
                  <a:gd name="connsiteX347" fmla="*/ 2566 w 10000"/>
                  <a:gd name="connsiteY347" fmla="*/ 5012 h 10000"/>
                  <a:gd name="connsiteX348" fmla="*/ 2560 w 10000"/>
                  <a:gd name="connsiteY348" fmla="*/ 5004 h 10000"/>
                  <a:gd name="connsiteX349" fmla="*/ 2566 w 10000"/>
                  <a:gd name="connsiteY349" fmla="*/ 4980 h 10000"/>
                  <a:gd name="connsiteX350" fmla="*/ 2544 w 10000"/>
                  <a:gd name="connsiteY350" fmla="*/ 4964 h 10000"/>
                  <a:gd name="connsiteX351" fmla="*/ 2517 w 10000"/>
                  <a:gd name="connsiteY351" fmla="*/ 4946 h 10000"/>
                  <a:gd name="connsiteX352" fmla="*/ 2475 w 10000"/>
                  <a:gd name="connsiteY352" fmla="*/ 4933 h 10000"/>
                  <a:gd name="connsiteX353" fmla="*/ 2442 w 10000"/>
                  <a:gd name="connsiteY353" fmla="*/ 4917 h 10000"/>
                  <a:gd name="connsiteX354" fmla="*/ 2421 w 10000"/>
                  <a:gd name="connsiteY354" fmla="*/ 4904 h 10000"/>
                  <a:gd name="connsiteX355" fmla="*/ 2421 w 10000"/>
                  <a:gd name="connsiteY355" fmla="*/ 4605 h 10000"/>
                  <a:gd name="connsiteX356" fmla="*/ 2432 w 10000"/>
                  <a:gd name="connsiteY356" fmla="*/ 4120 h 10000"/>
                  <a:gd name="connsiteX357" fmla="*/ 2453 w 10000"/>
                  <a:gd name="connsiteY357" fmla="*/ 4014 h 10000"/>
                  <a:gd name="connsiteX358" fmla="*/ 2448 w 10000"/>
                  <a:gd name="connsiteY358" fmla="*/ 3911 h 10000"/>
                  <a:gd name="connsiteX359" fmla="*/ 2432 w 10000"/>
                  <a:gd name="connsiteY359" fmla="*/ 3808 h 10000"/>
                  <a:gd name="connsiteX360" fmla="*/ 2410 w 10000"/>
                  <a:gd name="connsiteY360" fmla="*/ 3703 h 10000"/>
                  <a:gd name="connsiteX361" fmla="*/ 2421 w 10000"/>
                  <a:gd name="connsiteY361" fmla="*/ 3597 h 10000"/>
                  <a:gd name="connsiteX362" fmla="*/ 2432 w 10000"/>
                  <a:gd name="connsiteY362" fmla="*/ 3481 h 10000"/>
                  <a:gd name="connsiteX363" fmla="*/ 2448 w 10000"/>
                  <a:gd name="connsiteY363" fmla="*/ 3362 h 10000"/>
                  <a:gd name="connsiteX364" fmla="*/ 2453 w 10000"/>
                  <a:gd name="connsiteY364" fmla="*/ 3238 h 10000"/>
                  <a:gd name="connsiteX365" fmla="*/ 2448 w 10000"/>
                  <a:gd name="connsiteY365" fmla="*/ 3122 h 10000"/>
                  <a:gd name="connsiteX366" fmla="*/ 2421 w 10000"/>
                  <a:gd name="connsiteY366" fmla="*/ 3017 h 10000"/>
                  <a:gd name="connsiteX367" fmla="*/ 2362 w 10000"/>
                  <a:gd name="connsiteY367" fmla="*/ 2703 h 10000"/>
                  <a:gd name="connsiteX368" fmla="*/ 2351 w 10000"/>
                  <a:gd name="connsiteY368" fmla="*/ 2753 h 10000"/>
                  <a:gd name="connsiteX369" fmla="*/ 2314 w 10000"/>
                  <a:gd name="connsiteY369" fmla="*/ 2790 h 10000"/>
                  <a:gd name="connsiteX370" fmla="*/ 2282 w 10000"/>
                  <a:gd name="connsiteY370" fmla="*/ 2821 h 10000"/>
                  <a:gd name="connsiteX371" fmla="*/ 2255 w 10000"/>
                  <a:gd name="connsiteY371" fmla="*/ 2848 h 10000"/>
                  <a:gd name="connsiteX372" fmla="*/ 2239 w 10000"/>
                  <a:gd name="connsiteY372" fmla="*/ 2877 h 10000"/>
                  <a:gd name="connsiteX373" fmla="*/ 2236 w 10000"/>
                  <a:gd name="connsiteY373" fmla="*/ 2903 h 10000"/>
                  <a:gd name="connsiteX374" fmla="*/ 2217 w 10000"/>
                  <a:gd name="connsiteY374" fmla="*/ 2922 h 10000"/>
                  <a:gd name="connsiteX375" fmla="*/ 2185 w 10000"/>
                  <a:gd name="connsiteY375" fmla="*/ 2956 h 10000"/>
                  <a:gd name="connsiteX376" fmla="*/ 2148 w 10000"/>
                  <a:gd name="connsiteY376" fmla="*/ 2996 h 10000"/>
                  <a:gd name="connsiteX377" fmla="*/ 2126 w 10000"/>
                  <a:gd name="connsiteY377" fmla="*/ 3040 h 10000"/>
                  <a:gd name="connsiteX378" fmla="*/ 2105 w 10000"/>
                  <a:gd name="connsiteY378" fmla="*/ 3088 h 10000"/>
                  <a:gd name="connsiteX379" fmla="*/ 2094 w 10000"/>
                  <a:gd name="connsiteY379" fmla="*/ 3125 h 10000"/>
                  <a:gd name="connsiteX380" fmla="*/ 2089 w 10000"/>
                  <a:gd name="connsiteY380" fmla="*/ 3154 h 10000"/>
                  <a:gd name="connsiteX381" fmla="*/ 2078 w 10000"/>
                  <a:gd name="connsiteY381" fmla="*/ 3164 h 10000"/>
                  <a:gd name="connsiteX382" fmla="*/ 1971 w 10000"/>
                  <a:gd name="connsiteY382" fmla="*/ 3215 h 10000"/>
                  <a:gd name="connsiteX383" fmla="*/ 1869 w 10000"/>
                  <a:gd name="connsiteY383" fmla="*/ 3257 h 10000"/>
                  <a:gd name="connsiteX384" fmla="*/ 1773 w 10000"/>
                  <a:gd name="connsiteY384" fmla="*/ 3296 h 10000"/>
                  <a:gd name="connsiteX385" fmla="*/ 1676 w 10000"/>
                  <a:gd name="connsiteY385" fmla="*/ 3331 h 10000"/>
                  <a:gd name="connsiteX386" fmla="*/ 1559 w 10000"/>
                  <a:gd name="connsiteY386" fmla="*/ 3362 h 10000"/>
                  <a:gd name="connsiteX387" fmla="*/ 1414 w 10000"/>
                  <a:gd name="connsiteY387" fmla="*/ 3389 h 10000"/>
                  <a:gd name="connsiteX388" fmla="*/ 1296 w 10000"/>
                  <a:gd name="connsiteY388" fmla="*/ 3399 h 10000"/>
                  <a:gd name="connsiteX389" fmla="*/ 1194 w 10000"/>
                  <a:gd name="connsiteY389" fmla="*/ 3391 h 10000"/>
                  <a:gd name="connsiteX390" fmla="*/ 1093 w 10000"/>
                  <a:gd name="connsiteY390" fmla="*/ 3376 h 10000"/>
                  <a:gd name="connsiteX391" fmla="*/ 1007 w 10000"/>
                  <a:gd name="connsiteY391" fmla="*/ 3344 h 10000"/>
                  <a:gd name="connsiteX392" fmla="*/ 921 w 10000"/>
                  <a:gd name="connsiteY392" fmla="*/ 3310 h 10000"/>
                  <a:gd name="connsiteX393" fmla="*/ 846 w 10000"/>
                  <a:gd name="connsiteY393" fmla="*/ 3270 h 10000"/>
                  <a:gd name="connsiteX394" fmla="*/ 777 w 10000"/>
                  <a:gd name="connsiteY394" fmla="*/ 3225 h 10000"/>
                  <a:gd name="connsiteX395" fmla="*/ 718 w 10000"/>
                  <a:gd name="connsiteY395" fmla="*/ 3183 h 10000"/>
                  <a:gd name="connsiteX396" fmla="*/ 664 w 10000"/>
                  <a:gd name="connsiteY396" fmla="*/ 3146 h 10000"/>
                  <a:gd name="connsiteX397" fmla="*/ 621 w 10000"/>
                  <a:gd name="connsiteY397" fmla="*/ 3114 h 10000"/>
                  <a:gd name="connsiteX398" fmla="*/ 584 w 10000"/>
                  <a:gd name="connsiteY398" fmla="*/ 3096 h 10000"/>
                  <a:gd name="connsiteX399" fmla="*/ 477 w 10000"/>
                  <a:gd name="connsiteY399" fmla="*/ 3032 h 10000"/>
                  <a:gd name="connsiteX400" fmla="*/ 386 w 10000"/>
                  <a:gd name="connsiteY400" fmla="*/ 2959 h 10000"/>
                  <a:gd name="connsiteX401" fmla="*/ 311 w 10000"/>
                  <a:gd name="connsiteY401" fmla="*/ 2869 h 10000"/>
                  <a:gd name="connsiteX402" fmla="*/ 257 w 10000"/>
                  <a:gd name="connsiteY402" fmla="*/ 2774 h 10000"/>
                  <a:gd name="connsiteX403" fmla="*/ 214 w 10000"/>
                  <a:gd name="connsiteY403" fmla="*/ 2668 h 10000"/>
                  <a:gd name="connsiteX404" fmla="*/ 198 w 10000"/>
                  <a:gd name="connsiteY404" fmla="*/ 2557 h 10000"/>
                  <a:gd name="connsiteX405" fmla="*/ 198 w 10000"/>
                  <a:gd name="connsiteY405" fmla="*/ 2449 h 10000"/>
                  <a:gd name="connsiteX406" fmla="*/ 225 w 10000"/>
                  <a:gd name="connsiteY406" fmla="*/ 2341 h 10000"/>
                  <a:gd name="connsiteX407" fmla="*/ 241 w 10000"/>
                  <a:gd name="connsiteY407" fmla="*/ 2291 h 10000"/>
                  <a:gd name="connsiteX408" fmla="*/ 236 w 10000"/>
                  <a:gd name="connsiteY408" fmla="*/ 2243 h 10000"/>
                  <a:gd name="connsiteX409" fmla="*/ 236 w 10000"/>
                  <a:gd name="connsiteY409" fmla="*/ 2196 h 10000"/>
                  <a:gd name="connsiteX410" fmla="*/ 236 w 10000"/>
                  <a:gd name="connsiteY410" fmla="*/ 2151 h 10000"/>
                  <a:gd name="connsiteX411" fmla="*/ 246 w 10000"/>
                  <a:gd name="connsiteY411" fmla="*/ 2114 h 10000"/>
                  <a:gd name="connsiteX412" fmla="*/ 193 w 10000"/>
                  <a:gd name="connsiteY412" fmla="*/ 2032 h 10000"/>
                  <a:gd name="connsiteX413" fmla="*/ 129 w 10000"/>
                  <a:gd name="connsiteY413" fmla="*/ 1942 h 10000"/>
                  <a:gd name="connsiteX414" fmla="*/ 75 w 10000"/>
                  <a:gd name="connsiteY414" fmla="*/ 1850 h 10000"/>
                  <a:gd name="connsiteX415" fmla="*/ 27 w 10000"/>
                  <a:gd name="connsiteY415" fmla="*/ 1760 h 10000"/>
                  <a:gd name="connsiteX416" fmla="*/ 0 w 10000"/>
                  <a:gd name="connsiteY416" fmla="*/ 1671 h 10000"/>
                  <a:gd name="connsiteX417" fmla="*/ 107 w 10000"/>
                  <a:gd name="connsiteY417" fmla="*/ 1618 h 10000"/>
                  <a:gd name="connsiteX418" fmla="*/ 257 w 10000"/>
                  <a:gd name="connsiteY418" fmla="*/ 1576 h 10000"/>
                  <a:gd name="connsiteX419" fmla="*/ 412 w 10000"/>
                  <a:gd name="connsiteY419" fmla="*/ 1541 h 10000"/>
                  <a:gd name="connsiteX420" fmla="*/ 595 w 10000"/>
                  <a:gd name="connsiteY420" fmla="*/ 1518 h 10000"/>
                  <a:gd name="connsiteX421" fmla="*/ 777 w 10000"/>
                  <a:gd name="connsiteY421" fmla="*/ 1507 h 10000"/>
                  <a:gd name="connsiteX422" fmla="*/ 825 w 10000"/>
                  <a:gd name="connsiteY422" fmla="*/ 1523 h 10000"/>
                  <a:gd name="connsiteX423" fmla="*/ 878 w 10000"/>
                  <a:gd name="connsiteY423" fmla="*/ 1533 h 10000"/>
                  <a:gd name="connsiteX424" fmla="*/ 937 w 10000"/>
                  <a:gd name="connsiteY424" fmla="*/ 1541 h 10000"/>
                  <a:gd name="connsiteX425" fmla="*/ 991 w 10000"/>
                  <a:gd name="connsiteY425" fmla="*/ 1554 h 10000"/>
                  <a:gd name="connsiteX426" fmla="*/ 1039 w 10000"/>
                  <a:gd name="connsiteY426" fmla="*/ 1576 h 10000"/>
                  <a:gd name="connsiteX427" fmla="*/ 1093 w 10000"/>
                  <a:gd name="connsiteY427" fmla="*/ 1615 h 10000"/>
                  <a:gd name="connsiteX428" fmla="*/ 1130 w 10000"/>
                  <a:gd name="connsiteY428" fmla="*/ 1660 h 10000"/>
                  <a:gd name="connsiteX429" fmla="*/ 1087 w 10000"/>
                  <a:gd name="connsiteY429" fmla="*/ 1694 h 10000"/>
                  <a:gd name="connsiteX430" fmla="*/ 1071 w 10000"/>
                  <a:gd name="connsiteY430" fmla="*/ 1729 h 10000"/>
                  <a:gd name="connsiteX431" fmla="*/ 1087 w 10000"/>
                  <a:gd name="connsiteY431" fmla="*/ 1763 h 10000"/>
                  <a:gd name="connsiteX432" fmla="*/ 1103 w 10000"/>
                  <a:gd name="connsiteY432" fmla="*/ 1797 h 10000"/>
                  <a:gd name="connsiteX433" fmla="*/ 1114 w 10000"/>
                  <a:gd name="connsiteY433" fmla="*/ 1834 h 10000"/>
                  <a:gd name="connsiteX434" fmla="*/ 1109 w 10000"/>
                  <a:gd name="connsiteY434" fmla="*/ 1871 h 10000"/>
                  <a:gd name="connsiteX435" fmla="*/ 1071 w 10000"/>
                  <a:gd name="connsiteY435" fmla="*/ 1913 h 10000"/>
                  <a:gd name="connsiteX436" fmla="*/ 900 w 10000"/>
                  <a:gd name="connsiteY436" fmla="*/ 1948 h 10000"/>
                  <a:gd name="connsiteX437" fmla="*/ 900 w 10000"/>
                  <a:gd name="connsiteY437" fmla="*/ 1985 h 10000"/>
                  <a:gd name="connsiteX438" fmla="*/ 905 w 10000"/>
                  <a:gd name="connsiteY438" fmla="*/ 2022 h 10000"/>
                  <a:gd name="connsiteX439" fmla="*/ 916 w 10000"/>
                  <a:gd name="connsiteY439" fmla="*/ 2064 h 10000"/>
                  <a:gd name="connsiteX440" fmla="*/ 916 w 10000"/>
                  <a:gd name="connsiteY440" fmla="*/ 2103 h 10000"/>
                  <a:gd name="connsiteX441" fmla="*/ 905 w 10000"/>
                  <a:gd name="connsiteY441" fmla="*/ 2143 h 10000"/>
                  <a:gd name="connsiteX442" fmla="*/ 889 w 10000"/>
                  <a:gd name="connsiteY442" fmla="*/ 2175 h 10000"/>
                  <a:gd name="connsiteX443" fmla="*/ 846 w 10000"/>
                  <a:gd name="connsiteY443" fmla="*/ 2201 h 10000"/>
                  <a:gd name="connsiteX444" fmla="*/ 889 w 10000"/>
                  <a:gd name="connsiteY444" fmla="*/ 2241 h 10000"/>
                  <a:gd name="connsiteX445" fmla="*/ 937 w 10000"/>
                  <a:gd name="connsiteY445" fmla="*/ 2278 h 10000"/>
                  <a:gd name="connsiteX446" fmla="*/ 991 w 10000"/>
                  <a:gd name="connsiteY446" fmla="*/ 2312 h 10000"/>
                  <a:gd name="connsiteX447" fmla="*/ 1044 w 10000"/>
                  <a:gd name="connsiteY447" fmla="*/ 2336 h 10000"/>
                  <a:gd name="connsiteX448" fmla="*/ 1093 w 10000"/>
                  <a:gd name="connsiteY448" fmla="*/ 2346 h 10000"/>
                  <a:gd name="connsiteX449" fmla="*/ 1130 w 10000"/>
                  <a:gd name="connsiteY449" fmla="*/ 2320 h 10000"/>
                  <a:gd name="connsiteX450" fmla="*/ 1157 w 10000"/>
                  <a:gd name="connsiteY450" fmla="*/ 2275 h 10000"/>
                  <a:gd name="connsiteX451" fmla="*/ 1194 w 10000"/>
                  <a:gd name="connsiteY451" fmla="*/ 2220 h 10000"/>
                  <a:gd name="connsiteX452" fmla="*/ 1227 w 10000"/>
                  <a:gd name="connsiteY452" fmla="*/ 2156 h 10000"/>
                  <a:gd name="connsiteX453" fmla="*/ 1248 w 10000"/>
                  <a:gd name="connsiteY453" fmla="*/ 2088 h 10000"/>
                  <a:gd name="connsiteX454" fmla="*/ 1275 w 10000"/>
                  <a:gd name="connsiteY454" fmla="*/ 2022 h 10000"/>
                  <a:gd name="connsiteX455" fmla="*/ 1291 w 10000"/>
                  <a:gd name="connsiteY455" fmla="*/ 1961 h 10000"/>
                  <a:gd name="connsiteX456" fmla="*/ 1296 w 10000"/>
                  <a:gd name="connsiteY456" fmla="*/ 1913 h 10000"/>
                  <a:gd name="connsiteX457" fmla="*/ 1291 w 10000"/>
                  <a:gd name="connsiteY457" fmla="*/ 1879 h 10000"/>
                  <a:gd name="connsiteX458" fmla="*/ 1318 w 10000"/>
                  <a:gd name="connsiteY458" fmla="*/ 1876 h 10000"/>
                  <a:gd name="connsiteX459" fmla="*/ 1328 w 10000"/>
                  <a:gd name="connsiteY459" fmla="*/ 1871 h 10000"/>
                  <a:gd name="connsiteX460" fmla="*/ 1344 w 10000"/>
                  <a:gd name="connsiteY460" fmla="*/ 1866 h 10000"/>
                  <a:gd name="connsiteX461" fmla="*/ 1350 w 10000"/>
                  <a:gd name="connsiteY461" fmla="*/ 1861 h 10000"/>
                  <a:gd name="connsiteX462" fmla="*/ 1360 w 10000"/>
                  <a:gd name="connsiteY462" fmla="*/ 1855 h 10000"/>
                  <a:gd name="connsiteX463" fmla="*/ 1366 w 10000"/>
                  <a:gd name="connsiteY463" fmla="*/ 1847 h 10000"/>
                  <a:gd name="connsiteX464" fmla="*/ 1377 w 10000"/>
                  <a:gd name="connsiteY464" fmla="*/ 1834 h 10000"/>
                  <a:gd name="connsiteX465" fmla="*/ 1366 w 10000"/>
                  <a:gd name="connsiteY465" fmla="*/ 1800 h 10000"/>
                  <a:gd name="connsiteX466" fmla="*/ 1377 w 10000"/>
                  <a:gd name="connsiteY466" fmla="*/ 1752 h 10000"/>
                  <a:gd name="connsiteX467" fmla="*/ 1398 w 10000"/>
                  <a:gd name="connsiteY467" fmla="*/ 1702 h 10000"/>
                  <a:gd name="connsiteX468" fmla="*/ 1430 w 10000"/>
                  <a:gd name="connsiteY468" fmla="*/ 1652 h 10000"/>
                  <a:gd name="connsiteX469" fmla="*/ 1462 w 10000"/>
                  <a:gd name="connsiteY469" fmla="*/ 1613 h 10000"/>
                  <a:gd name="connsiteX470" fmla="*/ 1505 w 10000"/>
                  <a:gd name="connsiteY470" fmla="*/ 1581 h 10000"/>
                  <a:gd name="connsiteX471" fmla="*/ 1575 w 10000"/>
                  <a:gd name="connsiteY471" fmla="*/ 1554 h 10000"/>
                  <a:gd name="connsiteX472" fmla="*/ 1666 w 10000"/>
                  <a:gd name="connsiteY472" fmla="*/ 1536 h 10000"/>
                  <a:gd name="connsiteX473" fmla="*/ 1762 w 10000"/>
                  <a:gd name="connsiteY473" fmla="*/ 1528 h 10000"/>
                  <a:gd name="connsiteX474" fmla="*/ 1864 w 10000"/>
                  <a:gd name="connsiteY474" fmla="*/ 1518 h 10000"/>
                  <a:gd name="connsiteX475" fmla="*/ 1971 w 10000"/>
                  <a:gd name="connsiteY475" fmla="*/ 1507 h 10000"/>
                  <a:gd name="connsiteX476" fmla="*/ 2067 w 10000"/>
                  <a:gd name="connsiteY476" fmla="*/ 1486 h 10000"/>
                  <a:gd name="connsiteX477" fmla="*/ 2266 w 10000"/>
                  <a:gd name="connsiteY477" fmla="*/ 1438 h 10000"/>
                  <a:gd name="connsiteX478" fmla="*/ 2480 w 10000"/>
                  <a:gd name="connsiteY478" fmla="*/ 1386 h 10000"/>
                  <a:gd name="connsiteX479" fmla="*/ 2700 w 10000"/>
                  <a:gd name="connsiteY479" fmla="*/ 1333 h 10000"/>
                  <a:gd name="connsiteX480" fmla="*/ 2892 w 10000"/>
                  <a:gd name="connsiteY480" fmla="*/ 1277 h 10000"/>
                  <a:gd name="connsiteX481" fmla="*/ 2855 w 10000"/>
                  <a:gd name="connsiteY481" fmla="*/ 1262 h 10000"/>
                  <a:gd name="connsiteX482" fmla="*/ 2935 w 10000"/>
                  <a:gd name="connsiteY482" fmla="*/ 1246 h 10000"/>
                  <a:gd name="connsiteX483" fmla="*/ 2994 w 10000"/>
                  <a:gd name="connsiteY483" fmla="*/ 1222 h 10000"/>
                  <a:gd name="connsiteX484" fmla="*/ 3053 w 10000"/>
                  <a:gd name="connsiteY484" fmla="*/ 1193 h 10000"/>
                  <a:gd name="connsiteX485" fmla="*/ 3101 w 10000"/>
                  <a:gd name="connsiteY485" fmla="*/ 1161 h 10000"/>
                  <a:gd name="connsiteX486" fmla="*/ 3155 w 10000"/>
                  <a:gd name="connsiteY486" fmla="*/ 1130 h 10000"/>
                  <a:gd name="connsiteX487" fmla="*/ 3208 w 10000"/>
                  <a:gd name="connsiteY487" fmla="*/ 1106 h 10000"/>
                  <a:gd name="connsiteX488" fmla="*/ 3240 w 10000"/>
                  <a:gd name="connsiteY488" fmla="*/ 1164 h 10000"/>
                  <a:gd name="connsiteX489" fmla="*/ 3294 w 10000"/>
                  <a:gd name="connsiteY489" fmla="*/ 1219 h 10000"/>
                  <a:gd name="connsiteX490" fmla="*/ 3364 w 10000"/>
                  <a:gd name="connsiteY490" fmla="*/ 1269 h 10000"/>
                  <a:gd name="connsiteX491" fmla="*/ 3433 w 10000"/>
                  <a:gd name="connsiteY491" fmla="*/ 1320 h 10000"/>
                  <a:gd name="connsiteX492" fmla="*/ 3492 w 10000"/>
                  <a:gd name="connsiteY492" fmla="*/ 1367 h 10000"/>
                  <a:gd name="connsiteX493" fmla="*/ 3610 w 10000"/>
                  <a:gd name="connsiteY493" fmla="*/ 1478 h 10000"/>
                  <a:gd name="connsiteX494" fmla="*/ 3717 w 10000"/>
                  <a:gd name="connsiteY494" fmla="*/ 1599 h 10000"/>
                  <a:gd name="connsiteX495" fmla="*/ 3814 w 10000"/>
                  <a:gd name="connsiteY495" fmla="*/ 1721 h 10000"/>
                  <a:gd name="connsiteX496" fmla="*/ 3937 w 10000"/>
                  <a:gd name="connsiteY496" fmla="*/ 1919 h 10000"/>
                  <a:gd name="connsiteX497" fmla="*/ 4049 w 10000"/>
                  <a:gd name="connsiteY497" fmla="*/ 2125 h 10000"/>
                  <a:gd name="connsiteX498" fmla="*/ 4140 w 10000"/>
                  <a:gd name="connsiteY498" fmla="*/ 2330 h 10000"/>
                  <a:gd name="connsiteX499" fmla="*/ 4221 w 10000"/>
                  <a:gd name="connsiteY499" fmla="*/ 2542 h 10000"/>
                  <a:gd name="connsiteX500" fmla="*/ 4312 w 10000"/>
                  <a:gd name="connsiteY500" fmla="*/ 2761 h 10000"/>
                  <a:gd name="connsiteX501" fmla="*/ 4408 w 10000"/>
                  <a:gd name="connsiteY501" fmla="*/ 2982 h 10000"/>
                  <a:gd name="connsiteX502" fmla="*/ 4472 w 10000"/>
                  <a:gd name="connsiteY502" fmla="*/ 3114 h 10000"/>
                  <a:gd name="connsiteX503" fmla="*/ 4537 w 10000"/>
                  <a:gd name="connsiteY503" fmla="*/ 3249 h 10000"/>
                  <a:gd name="connsiteX504" fmla="*/ 4585 w 10000"/>
                  <a:gd name="connsiteY504" fmla="*/ 3386 h 10000"/>
                  <a:gd name="connsiteX505" fmla="*/ 4628 w 10000"/>
                  <a:gd name="connsiteY505" fmla="*/ 3526 h 10000"/>
                  <a:gd name="connsiteX506" fmla="*/ 4660 w 10000"/>
                  <a:gd name="connsiteY506" fmla="*/ 3676 h 10000"/>
                  <a:gd name="connsiteX507" fmla="*/ 4676 w 10000"/>
                  <a:gd name="connsiteY507" fmla="*/ 3832 h 10000"/>
                  <a:gd name="connsiteX508" fmla="*/ 5083 w 10000"/>
                  <a:gd name="connsiteY508" fmla="*/ 3861 h 10000"/>
                  <a:gd name="connsiteX509" fmla="*/ 5153 w 10000"/>
                  <a:gd name="connsiteY509" fmla="*/ 3851 h 10000"/>
                  <a:gd name="connsiteX510" fmla="*/ 5233 w 10000"/>
                  <a:gd name="connsiteY510" fmla="*/ 3837 h 10000"/>
                  <a:gd name="connsiteX511" fmla="*/ 5319 w 10000"/>
                  <a:gd name="connsiteY511" fmla="*/ 3830 h 10000"/>
                  <a:gd name="connsiteX512" fmla="*/ 5404 w 10000"/>
                  <a:gd name="connsiteY512" fmla="*/ 3827 h 10000"/>
                  <a:gd name="connsiteX513" fmla="*/ 5479 w 10000"/>
                  <a:gd name="connsiteY513" fmla="*/ 3837 h 10000"/>
                  <a:gd name="connsiteX514" fmla="*/ 5554 w 10000"/>
                  <a:gd name="connsiteY514" fmla="*/ 3861 h 10000"/>
                  <a:gd name="connsiteX515" fmla="*/ 5624 w 10000"/>
                  <a:gd name="connsiteY515" fmla="*/ 3840 h 10000"/>
                  <a:gd name="connsiteX516" fmla="*/ 5710 w 10000"/>
                  <a:gd name="connsiteY516" fmla="*/ 3830 h 10000"/>
                  <a:gd name="connsiteX517" fmla="*/ 5790 w 10000"/>
                  <a:gd name="connsiteY517" fmla="*/ 3827 h 10000"/>
                  <a:gd name="connsiteX518" fmla="*/ 5881 w 10000"/>
                  <a:gd name="connsiteY518" fmla="*/ 3819 h 10000"/>
                  <a:gd name="connsiteX519" fmla="*/ 5961 w 10000"/>
                  <a:gd name="connsiteY519" fmla="*/ 3806 h 10000"/>
                  <a:gd name="connsiteX520" fmla="*/ 6149 w 10000"/>
                  <a:gd name="connsiteY520" fmla="*/ 3758 h 10000"/>
                  <a:gd name="connsiteX521" fmla="*/ 6347 w 10000"/>
                  <a:gd name="connsiteY521" fmla="*/ 3703 h 10000"/>
                  <a:gd name="connsiteX522" fmla="*/ 6545 w 10000"/>
                  <a:gd name="connsiteY522" fmla="*/ 3653 h 10000"/>
                  <a:gd name="connsiteX523" fmla="*/ 6535 w 10000"/>
                  <a:gd name="connsiteY523" fmla="*/ 3560 h 10000"/>
                  <a:gd name="connsiteX524" fmla="*/ 6497 w 10000"/>
                  <a:gd name="connsiteY524" fmla="*/ 3471 h 10000"/>
                  <a:gd name="connsiteX525" fmla="*/ 6438 w 10000"/>
                  <a:gd name="connsiteY525" fmla="*/ 3378 h 10000"/>
                  <a:gd name="connsiteX526" fmla="*/ 6358 w 10000"/>
                  <a:gd name="connsiteY526" fmla="*/ 3288 h 10000"/>
                  <a:gd name="connsiteX527" fmla="*/ 6277 w 10000"/>
                  <a:gd name="connsiteY527" fmla="*/ 3204 h 10000"/>
                  <a:gd name="connsiteX528" fmla="*/ 6192 w 10000"/>
                  <a:gd name="connsiteY528" fmla="*/ 3120 h 10000"/>
                  <a:gd name="connsiteX529" fmla="*/ 6122 w 10000"/>
                  <a:gd name="connsiteY529" fmla="*/ 3043 h 10000"/>
                  <a:gd name="connsiteX530" fmla="*/ 5908 w 10000"/>
                  <a:gd name="connsiteY530" fmla="*/ 2784 h 10000"/>
                  <a:gd name="connsiteX531" fmla="*/ 5710 w 10000"/>
                  <a:gd name="connsiteY531" fmla="*/ 2531 h 10000"/>
                  <a:gd name="connsiteX532" fmla="*/ 5522 w 10000"/>
                  <a:gd name="connsiteY532" fmla="*/ 2267 h 10000"/>
                  <a:gd name="connsiteX533" fmla="*/ 5201 w 10000"/>
                  <a:gd name="connsiteY533" fmla="*/ 1705 h 10000"/>
                  <a:gd name="connsiteX534" fmla="*/ 5104 w 10000"/>
                  <a:gd name="connsiteY534" fmla="*/ 1602 h 10000"/>
                  <a:gd name="connsiteX535" fmla="*/ 4992 w 10000"/>
                  <a:gd name="connsiteY535" fmla="*/ 1496 h 10000"/>
                  <a:gd name="connsiteX536" fmla="*/ 4879 w 10000"/>
                  <a:gd name="connsiteY536" fmla="*/ 1394 h 10000"/>
                  <a:gd name="connsiteX537" fmla="*/ 4778 w 10000"/>
                  <a:gd name="connsiteY537" fmla="*/ 1298 h 10000"/>
                  <a:gd name="connsiteX538" fmla="*/ 4692 w 10000"/>
                  <a:gd name="connsiteY538" fmla="*/ 1148 h 10000"/>
                  <a:gd name="connsiteX539" fmla="*/ 4746 w 10000"/>
                  <a:gd name="connsiteY539" fmla="*/ 1130 h 10000"/>
                  <a:gd name="connsiteX540" fmla="*/ 4783 w 10000"/>
                  <a:gd name="connsiteY540" fmla="*/ 1153 h 10000"/>
                  <a:gd name="connsiteX541" fmla="*/ 4847 w 10000"/>
                  <a:gd name="connsiteY541" fmla="*/ 1174 h 10000"/>
                  <a:gd name="connsiteX542" fmla="*/ 4901 w 10000"/>
                  <a:gd name="connsiteY542" fmla="*/ 1193 h 10000"/>
                  <a:gd name="connsiteX543" fmla="*/ 4960 w 10000"/>
                  <a:gd name="connsiteY543" fmla="*/ 1209 h 10000"/>
                  <a:gd name="connsiteX544" fmla="*/ 4938 w 10000"/>
                  <a:gd name="connsiteY544" fmla="*/ 1235 h 10000"/>
                  <a:gd name="connsiteX545" fmla="*/ 5099 w 10000"/>
                  <a:gd name="connsiteY545" fmla="*/ 1288 h 10000"/>
                  <a:gd name="connsiteX546" fmla="*/ 5206 w 10000"/>
                  <a:gd name="connsiteY546" fmla="*/ 1288 h 10000"/>
                  <a:gd name="connsiteX547" fmla="*/ 5345 w 10000"/>
                  <a:gd name="connsiteY547" fmla="*/ 1285 h 10000"/>
                  <a:gd name="connsiteX548" fmla="*/ 5506 w 10000"/>
                  <a:gd name="connsiteY548" fmla="*/ 1280 h 10000"/>
                  <a:gd name="connsiteX549" fmla="*/ 5672 w 10000"/>
                  <a:gd name="connsiteY549" fmla="*/ 1280 h 10000"/>
                  <a:gd name="connsiteX550" fmla="*/ 5838 w 10000"/>
                  <a:gd name="connsiteY550" fmla="*/ 1280 h 10000"/>
                  <a:gd name="connsiteX551" fmla="*/ 5994 w 10000"/>
                  <a:gd name="connsiteY551" fmla="*/ 1280 h 10000"/>
                  <a:gd name="connsiteX552" fmla="*/ 6133 w 10000"/>
                  <a:gd name="connsiteY552" fmla="*/ 1288 h 10000"/>
                  <a:gd name="connsiteX553" fmla="*/ 6240 w 10000"/>
                  <a:gd name="connsiteY553" fmla="*/ 1293 h 10000"/>
                  <a:gd name="connsiteX554" fmla="*/ 6315 w 10000"/>
                  <a:gd name="connsiteY554" fmla="*/ 1304 h 10000"/>
                  <a:gd name="connsiteX555" fmla="*/ 6395 w 10000"/>
                  <a:gd name="connsiteY555" fmla="*/ 1328 h 10000"/>
                  <a:gd name="connsiteX556" fmla="*/ 6443 w 10000"/>
                  <a:gd name="connsiteY556" fmla="*/ 1357 h 10000"/>
                  <a:gd name="connsiteX557" fmla="*/ 6470 w 10000"/>
                  <a:gd name="connsiteY557" fmla="*/ 1380 h 10000"/>
                  <a:gd name="connsiteX558" fmla="*/ 6492 w 10000"/>
                  <a:gd name="connsiteY558" fmla="*/ 1409 h 10000"/>
                  <a:gd name="connsiteX559" fmla="*/ 6518 w 10000"/>
                  <a:gd name="connsiteY559" fmla="*/ 1441 h 10000"/>
                  <a:gd name="connsiteX560" fmla="*/ 6561 w 10000"/>
                  <a:gd name="connsiteY560" fmla="*/ 1478 h 10000"/>
                  <a:gd name="connsiteX561" fmla="*/ 6593 w 10000"/>
                  <a:gd name="connsiteY561" fmla="*/ 1494 h 10000"/>
                  <a:gd name="connsiteX562" fmla="*/ 6636 w 10000"/>
                  <a:gd name="connsiteY562" fmla="*/ 1499 h 10000"/>
                  <a:gd name="connsiteX563" fmla="*/ 6685 w 10000"/>
                  <a:gd name="connsiteY563" fmla="*/ 1502 h 10000"/>
                  <a:gd name="connsiteX564" fmla="*/ 6738 w 10000"/>
                  <a:gd name="connsiteY564" fmla="*/ 1507 h 10000"/>
                  <a:gd name="connsiteX565" fmla="*/ 6792 w 10000"/>
                  <a:gd name="connsiteY565" fmla="*/ 1512 h 10000"/>
                  <a:gd name="connsiteX566" fmla="*/ 6845 w 10000"/>
                  <a:gd name="connsiteY566" fmla="*/ 1565 h 10000"/>
                  <a:gd name="connsiteX567" fmla="*/ 6877 w 10000"/>
                  <a:gd name="connsiteY567" fmla="*/ 1570 h 10000"/>
                  <a:gd name="connsiteX568" fmla="*/ 6947 w 10000"/>
                  <a:gd name="connsiteY568" fmla="*/ 1570 h 10000"/>
                  <a:gd name="connsiteX569" fmla="*/ 7038 w 10000"/>
                  <a:gd name="connsiteY569" fmla="*/ 1576 h 10000"/>
                  <a:gd name="connsiteX570" fmla="*/ 7134 w 10000"/>
                  <a:gd name="connsiteY570" fmla="*/ 1576 h 10000"/>
                  <a:gd name="connsiteX571" fmla="*/ 7225 w 10000"/>
                  <a:gd name="connsiteY571" fmla="*/ 1578 h 10000"/>
                  <a:gd name="connsiteX572" fmla="*/ 7300 w 10000"/>
                  <a:gd name="connsiteY572" fmla="*/ 1581 h 10000"/>
                  <a:gd name="connsiteX573" fmla="*/ 7392 w 10000"/>
                  <a:gd name="connsiteY573" fmla="*/ 1594 h 10000"/>
                  <a:gd name="connsiteX574" fmla="*/ 7504 w 10000"/>
                  <a:gd name="connsiteY574" fmla="*/ 1610 h 10000"/>
                  <a:gd name="connsiteX575" fmla="*/ 7616 w 10000"/>
                  <a:gd name="connsiteY575" fmla="*/ 1623 h 10000"/>
                  <a:gd name="connsiteX576" fmla="*/ 7724 w 10000"/>
                  <a:gd name="connsiteY576" fmla="*/ 1636 h 10000"/>
                  <a:gd name="connsiteX577" fmla="*/ 7815 w 10000"/>
                  <a:gd name="connsiteY577" fmla="*/ 1644 h 10000"/>
                  <a:gd name="connsiteX578" fmla="*/ 7922 w 10000"/>
                  <a:gd name="connsiteY578" fmla="*/ 1647 h 10000"/>
                  <a:gd name="connsiteX579" fmla="*/ 8040 w 10000"/>
                  <a:gd name="connsiteY579" fmla="*/ 1647 h 10000"/>
                  <a:gd name="connsiteX580" fmla="*/ 8163 w 10000"/>
                  <a:gd name="connsiteY580" fmla="*/ 1644 h 10000"/>
                  <a:gd name="connsiteX581" fmla="*/ 8275 w 10000"/>
                  <a:gd name="connsiteY581" fmla="*/ 1644 h 10000"/>
                  <a:gd name="connsiteX582" fmla="*/ 8377 w 10000"/>
                  <a:gd name="connsiteY582" fmla="*/ 1652 h 10000"/>
                  <a:gd name="connsiteX583" fmla="*/ 8404 w 10000"/>
                  <a:gd name="connsiteY583" fmla="*/ 1623 h 10000"/>
                  <a:gd name="connsiteX584" fmla="*/ 8447 w 10000"/>
                  <a:gd name="connsiteY584" fmla="*/ 1602 h 10000"/>
                  <a:gd name="connsiteX585" fmla="*/ 8490 w 10000"/>
                  <a:gd name="connsiteY585" fmla="*/ 1578 h 10000"/>
                  <a:gd name="connsiteX586" fmla="*/ 8516 w 10000"/>
                  <a:gd name="connsiteY586" fmla="*/ 1557 h 10000"/>
                  <a:gd name="connsiteX587" fmla="*/ 8543 w 10000"/>
                  <a:gd name="connsiteY587" fmla="*/ 1528 h 10000"/>
                  <a:gd name="connsiteX588" fmla="*/ 8548 w 10000"/>
                  <a:gd name="connsiteY588" fmla="*/ 1499 h 10000"/>
                  <a:gd name="connsiteX589" fmla="*/ 8543 w 10000"/>
                  <a:gd name="connsiteY589" fmla="*/ 1478 h 10000"/>
                  <a:gd name="connsiteX590" fmla="*/ 8543 w 10000"/>
                  <a:gd name="connsiteY590" fmla="*/ 1454 h 10000"/>
                  <a:gd name="connsiteX591" fmla="*/ 8548 w 10000"/>
                  <a:gd name="connsiteY591" fmla="*/ 1425 h 10000"/>
                  <a:gd name="connsiteX592" fmla="*/ 8570 w 10000"/>
                  <a:gd name="connsiteY592" fmla="*/ 1383 h 10000"/>
                  <a:gd name="connsiteX593" fmla="*/ 8629 w 10000"/>
                  <a:gd name="connsiteY593" fmla="*/ 1320 h 10000"/>
                  <a:gd name="connsiteX594" fmla="*/ 8698 w 10000"/>
                  <a:gd name="connsiteY594" fmla="*/ 1256 h 10000"/>
                  <a:gd name="connsiteX595" fmla="*/ 8747 w 10000"/>
                  <a:gd name="connsiteY595" fmla="*/ 1193 h 10000"/>
                  <a:gd name="connsiteX596" fmla="*/ 8768 w 10000"/>
                  <a:gd name="connsiteY596" fmla="*/ 1148 h 10000"/>
                  <a:gd name="connsiteX597" fmla="*/ 8790 w 10000"/>
                  <a:gd name="connsiteY597" fmla="*/ 1093 h 10000"/>
                  <a:gd name="connsiteX598" fmla="*/ 8800 w 10000"/>
                  <a:gd name="connsiteY598" fmla="*/ 1037 h 10000"/>
                  <a:gd name="connsiteX599" fmla="*/ 8822 w 10000"/>
                  <a:gd name="connsiteY599" fmla="*/ 984 h 10000"/>
                  <a:gd name="connsiteX600" fmla="*/ 8843 w 10000"/>
                  <a:gd name="connsiteY600" fmla="*/ 937 h 10000"/>
                  <a:gd name="connsiteX601" fmla="*/ 8870 w 10000"/>
                  <a:gd name="connsiteY601" fmla="*/ 897 h 10000"/>
                  <a:gd name="connsiteX602" fmla="*/ 8913 w 10000"/>
                  <a:gd name="connsiteY602" fmla="*/ 868 h 10000"/>
                  <a:gd name="connsiteX603" fmla="*/ 8961 w 10000"/>
                  <a:gd name="connsiteY603" fmla="*/ 837 h 10000"/>
                  <a:gd name="connsiteX604" fmla="*/ 8993 w 10000"/>
                  <a:gd name="connsiteY604" fmla="*/ 802 h 10000"/>
                  <a:gd name="connsiteX605" fmla="*/ 9014 w 10000"/>
                  <a:gd name="connsiteY605" fmla="*/ 757 h 10000"/>
                  <a:gd name="connsiteX606" fmla="*/ 9014 w 10000"/>
                  <a:gd name="connsiteY606" fmla="*/ 723 h 10000"/>
                  <a:gd name="connsiteX607" fmla="*/ 9014 w 10000"/>
                  <a:gd name="connsiteY607" fmla="*/ 694 h 10000"/>
                  <a:gd name="connsiteX608" fmla="*/ 9009 w 10000"/>
                  <a:gd name="connsiteY608" fmla="*/ 662 h 10000"/>
                  <a:gd name="connsiteX609" fmla="*/ 9004 w 10000"/>
                  <a:gd name="connsiteY609" fmla="*/ 631 h 10000"/>
                  <a:gd name="connsiteX610" fmla="*/ 9014 w 10000"/>
                  <a:gd name="connsiteY610" fmla="*/ 594 h 10000"/>
                  <a:gd name="connsiteX611" fmla="*/ 8886 w 10000"/>
                  <a:gd name="connsiteY611" fmla="*/ 538 h 10000"/>
                  <a:gd name="connsiteX612" fmla="*/ 8757 w 10000"/>
                  <a:gd name="connsiteY612" fmla="*/ 478 h 10000"/>
                  <a:gd name="connsiteX613" fmla="*/ 8650 w 10000"/>
                  <a:gd name="connsiteY613" fmla="*/ 412 h 10000"/>
                  <a:gd name="connsiteX614" fmla="*/ 8559 w 10000"/>
                  <a:gd name="connsiteY614" fmla="*/ 338 h 10000"/>
                  <a:gd name="connsiteX615" fmla="*/ 8484 w 10000"/>
                  <a:gd name="connsiteY615" fmla="*/ 253 h 10000"/>
                  <a:gd name="connsiteX616" fmla="*/ 8399 w 10000"/>
                  <a:gd name="connsiteY616" fmla="*/ 116 h 10000"/>
                  <a:gd name="connsiteX617" fmla="*/ 8468 w 10000"/>
                  <a:gd name="connsiteY617" fmla="*/ 92 h 10000"/>
                  <a:gd name="connsiteX618" fmla="*/ 8548 w 10000"/>
                  <a:gd name="connsiteY618" fmla="*/ 82 h 10000"/>
                  <a:gd name="connsiteX619" fmla="*/ 8640 w 10000"/>
                  <a:gd name="connsiteY619" fmla="*/ 61 h 10000"/>
                  <a:gd name="connsiteX620" fmla="*/ 8698 w 10000"/>
                  <a:gd name="connsiteY620" fmla="*/ 3 h 10000"/>
                  <a:gd name="connsiteX621" fmla="*/ 8779 w 10000"/>
                  <a:gd name="connsiteY62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Lst>
                <a:rect l="l" t="t" r="r" b="b"/>
                <a:pathLst>
                  <a:path w="10000" h="10000">
                    <a:moveTo>
                      <a:pt x="8779" y="0"/>
                    </a:moveTo>
                    <a:lnTo>
                      <a:pt x="8875" y="0"/>
                    </a:lnTo>
                    <a:lnTo>
                      <a:pt x="8993" y="3"/>
                    </a:lnTo>
                    <a:lnTo>
                      <a:pt x="9111" y="11"/>
                    </a:lnTo>
                    <a:lnTo>
                      <a:pt x="9239" y="24"/>
                    </a:lnTo>
                    <a:lnTo>
                      <a:pt x="9347" y="37"/>
                    </a:lnTo>
                    <a:lnTo>
                      <a:pt x="9448" y="58"/>
                    </a:lnTo>
                    <a:lnTo>
                      <a:pt x="9513" y="79"/>
                    </a:lnTo>
                    <a:lnTo>
                      <a:pt x="9555" y="106"/>
                    </a:lnTo>
                    <a:cubicBezTo>
                      <a:pt x="9561" y="111"/>
                      <a:pt x="9566" y="116"/>
                      <a:pt x="9572" y="121"/>
                    </a:cubicBezTo>
                    <a:cubicBezTo>
                      <a:pt x="9574" y="133"/>
                      <a:pt x="9575" y="144"/>
                      <a:pt x="9577" y="156"/>
                    </a:cubicBezTo>
                    <a:cubicBezTo>
                      <a:pt x="9582" y="171"/>
                      <a:pt x="9588" y="186"/>
                      <a:pt x="9593" y="201"/>
                    </a:cubicBezTo>
                    <a:cubicBezTo>
                      <a:pt x="9597" y="217"/>
                      <a:pt x="9600" y="232"/>
                      <a:pt x="9604" y="248"/>
                    </a:cubicBezTo>
                    <a:cubicBezTo>
                      <a:pt x="9609" y="267"/>
                      <a:pt x="9615" y="285"/>
                      <a:pt x="9620" y="304"/>
                    </a:cubicBezTo>
                    <a:cubicBezTo>
                      <a:pt x="9622" y="320"/>
                      <a:pt x="9623" y="335"/>
                      <a:pt x="9625" y="351"/>
                    </a:cubicBezTo>
                    <a:cubicBezTo>
                      <a:pt x="9629" y="366"/>
                      <a:pt x="9632" y="381"/>
                      <a:pt x="9636" y="396"/>
                    </a:cubicBezTo>
                    <a:lnTo>
                      <a:pt x="9636" y="428"/>
                    </a:lnTo>
                    <a:cubicBezTo>
                      <a:pt x="9623" y="452"/>
                      <a:pt x="9611" y="475"/>
                      <a:pt x="9598" y="499"/>
                    </a:cubicBezTo>
                    <a:cubicBezTo>
                      <a:pt x="9603" y="510"/>
                      <a:pt x="9609" y="522"/>
                      <a:pt x="9614" y="533"/>
                    </a:cubicBezTo>
                    <a:cubicBezTo>
                      <a:pt x="9621" y="549"/>
                      <a:pt x="9629" y="565"/>
                      <a:pt x="9636" y="581"/>
                    </a:cubicBezTo>
                    <a:cubicBezTo>
                      <a:pt x="9645" y="597"/>
                      <a:pt x="9654" y="612"/>
                      <a:pt x="9663" y="628"/>
                    </a:cubicBezTo>
                    <a:lnTo>
                      <a:pt x="9684" y="670"/>
                    </a:lnTo>
                    <a:cubicBezTo>
                      <a:pt x="9688" y="686"/>
                      <a:pt x="9691" y="702"/>
                      <a:pt x="9695" y="718"/>
                    </a:cubicBezTo>
                    <a:lnTo>
                      <a:pt x="9695" y="768"/>
                    </a:lnTo>
                    <a:lnTo>
                      <a:pt x="9689" y="816"/>
                    </a:lnTo>
                    <a:cubicBezTo>
                      <a:pt x="9687" y="831"/>
                      <a:pt x="9686" y="845"/>
                      <a:pt x="9684" y="860"/>
                    </a:cubicBezTo>
                    <a:lnTo>
                      <a:pt x="9684" y="903"/>
                    </a:lnTo>
                    <a:cubicBezTo>
                      <a:pt x="9689" y="913"/>
                      <a:pt x="9695" y="922"/>
                      <a:pt x="9700" y="932"/>
                    </a:cubicBezTo>
                    <a:cubicBezTo>
                      <a:pt x="9713" y="940"/>
                      <a:pt x="9725" y="947"/>
                      <a:pt x="9738" y="955"/>
                    </a:cubicBezTo>
                    <a:lnTo>
                      <a:pt x="9786" y="979"/>
                    </a:lnTo>
                    <a:lnTo>
                      <a:pt x="9839" y="1000"/>
                    </a:lnTo>
                    <a:cubicBezTo>
                      <a:pt x="9855" y="1006"/>
                      <a:pt x="9872" y="1013"/>
                      <a:pt x="9888" y="1019"/>
                    </a:cubicBezTo>
                    <a:lnTo>
                      <a:pt x="9936" y="1037"/>
                    </a:lnTo>
                    <a:cubicBezTo>
                      <a:pt x="9950" y="1047"/>
                      <a:pt x="9965" y="1056"/>
                      <a:pt x="9979" y="1066"/>
                    </a:cubicBezTo>
                    <a:cubicBezTo>
                      <a:pt x="9986" y="1079"/>
                      <a:pt x="9993" y="1093"/>
                      <a:pt x="10000" y="1106"/>
                    </a:cubicBezTo>
                    <a:lnTo>
                      <a:pt x="9898" y="1198"/>
                    </a:lnTo>
                    <a:cubicBezTo>
                      <a:pt x="9871" y="1232"/>
                      <a:pt x="9845" y="1267"/>
                      <a:pt x="9818" y="1301"/>
                    </a:cubicBezTo>
                    <a:cubicBezTo>
                      <a:pt x="9797" y="1336"/>
                      <a:pt x="9775" y="1372"/>
                      <a:pt x="9754" y="1407"/>
                    </a:cubicBezTo>
                    <a:cubicBezTo>
                      <a:pt x="9732" y="1444"/>
                      <a:pt x="9711" y="1481"/>
                      <a:pt x="9689" y="1518"/>
                    </a:cubicBezTo>
                    <a:lnTo>
                      <a:pt x="9620" y="1626"/>
                    </a:lnTo>
                    <a:lnTo>
                      <a:pt x="9545" y="1731"/>
                    </a:lnTo>
                    <a:cubicBezTo>
                      <a:pt x="9532" y="1750"/>
                      <a:pt x="9520" y="1768"/>
                      <a:pt x="9507" y="1787"/>
                    </a:cubicBezTo>
                    <a:cubicBezTo>
                      <a:pt x="9496" y="1807"/>
                      <a:pt x="9486" y="1827"/>
                      <a:pt x="9475" y="1847"/>
                    </a:cubicBezTo>
                    <a:cubicBezTo>
                      <a:pt x="9468" y="1867"/>
                      <a:pt x="9461" y="1888"/>
                      <a:pt x="9454" y="1908"/>
                    </a:cubicBezTo>
                    <a:cubicBezTo>
                      <a:pt x="9441" y="1930"/>
                      <a:pt x="9429" y="1952"/>
                      <a:pt x="9416" y="1974"/>
                    </a:cubicBezTo>
                    <a:cubicBezTo>
                      <a:pt x="9404" y="1994"/>
                      <a:pt x="9391" y="2015"/>
                      <a:pt x="9379" y="2035"/>
                    </a:cubicBezTo>
                    <a:lnTo>
                      <a:pt x="9314" y="2088"/>
                    </a:lnTo>
                    <a:cubicBezTo>
                      <a:pt x="9289" y="2099"/>
                      <a:pt x="9264" y="2111"/>
                      <a:pt x="9239" y="2122"/>
                    </a:cubicBezTo>
                    <a:lnTo>
                      <a:pt x="9143" y="2146"/>
                    </a:lnTo>
                    <a:cubicBezTo>
                      <a:pt x="9107" y="2151"/>
                      <a:pt x="9072" y="2157"/>
                      <a:pt x="9036" y="2162"/>
                    </a:cubicBezTo>
                    <a:lnTo>
                      <a:pt x="8918" y="2175"/>
                    </a:lnTo>
                    <a:lnTo>
                      <a:pt x="8795" y="2185"/>
                    </a:lnTo>
                    <a:lnTo>
                      <a:pt x="8677" y="2201"/>
                    </a:lnTo>
                    <a:lnTo>
                      <a:pt x="8468" y="2220"/>
                    </a:lnTo>
                    <a:lnTo>
                      <a:pt x="8232" y="2241"/>
                    </a:lnTo>
                    <a:lnTo>
                      <a:pt x="7975" y="2251"/>
                    </a:lnTo>
                    <a:lnTo>
                      <a:pt x="7702" y="2262"/>
                    </a:lnTo>
                    <a:lnTo>
                      <a:pt x="7429" y="2264"/>
                    </a:lnTo>
                    <a:lnTo>
                      <a:pt x="7145" y="2267"/>
                    </a:lnTo>
                    <a:lnTo>
                      <a:pt x="6861" y="2267"/>
                    </a:lnTo>
                    <a:cubicBezTo>
                      <a:pt x="6863" y="2328"/>
                      <a:pt x="6865" y="2388"/>
                      <a:pt x="6867" y="2449"/>
                    </a:cubicBezTo>
                    <a:cubicBezTo>
                      <a:pt x="6876" y="2512"/>
                      <a:pt x="6884" y="2574"/>
                      <a:pt x="6893" y="2637"/>
                    </a:cubicBezTo>
                    <a:cubicBezTo>
                      <a:pt x="6907" y="2698"/>
                      <a:pt x="6922" y="2760"/>
                      <a:pt x="6936" y="2821"/>
                    </a:cubicBezTo>
                    <a:cubicBezTo>
                      <a:pt x="6954" y="2879"/>
                      <a:pt x="6972" y="2938"/>
                      <a:pt x="6990" y="2996"/>
                    </a:cubicBezTo>
                    <a:cubicBezTo>
                      <a:pt x="7013" y="3050"/>
                      <a:pt x="7036" y="3105"/>
                      <a:pt x="7059" y="3159"/>
                    </a:cubicBezTo>
                    <a:cubicBezTo>
                      <a:pt x="7082" y="3207"/>
                      <a:pt x="7106" y="3256"/>
                      <a:pt x="7129" y="3304"/>
                    </a:cubicBezTo>
                    <a:cubicBezTo>
                      <a:pt x="7145" y="3344"/>
                      <a:pt x="7161" y="3383"/>
                      <a:pt x="7177" y="3423"/>
                    </a:cubicBezTo>
                    <a:lnTo>
                      <a:pt x="7225" y="3537"/>
                    </a:lnTo>
                    <a:cubicBezTo>
                      <a:pt x="7238" y="3576"/>
                      <a:pt x="7250" y="3614"/>
                      <a:pt x="7263" y="3653"/>
                    </a:cubicBezTo>
                    <a:cubicBezTo>
                      <a:pt x="7279" y="3692"/>
                      <a:pt x="7295" y="3730"/>
                      <a:pt x="7311" y="3769"/>
                    </a:cubicBezTo>
                    <a:cubicBezTo>
                      <a:pt x="7331" y="3808"/>
                      <a:pt x="7350" y="3846"/>
                      <a:pt x="7370" y="3885"/>
                    </a:cubicBezTo>
                    <a:lnTo>
                      <a:pt x="7450" y="3980"/>
                    </a:lnTo>
                    <a:cubicBezTo>
                      <a:pt x="7477" y="4012"/>
                      <a:pt x="7504" y="4043"/>
                      <a:pt x="7531" y="4075"/>
                    </a:cubicBezTo>
                    <a:cubicBezTo>
                      <a:pt x="7561" y="4107"/>
                      <a:pt x="7592" y="4138"/>
                      <a:pt x="7622" y="4170"/>
                    </a:cubicBezTo>
                    <a:lnTo>
                      <a:pt x="7702" y="4262"/>
                    </a:lnTo>
                    <a:cubicBezTo>
                      <a:pt x="7723" y="4293"/>
                      <a:pt x="7745" y="4324"/>
                      <a:pt x="7766" y="4355"/>
                    </a:cubicBezTo>
                    <a:cubicBezTo>
                      <a:pt x="7775" y="4386"/>
                      <a:pt x="7784" y="4416"/>
                      <a:pt x="7793" y="4447"/>
                    </a:cubicBezTo>
                    <a:cubicBezTo>
                      <a:pt x="7777" y="4457"/>
                      <a:pt x="7761" y="4466"/>
                      <a:pt x="7745" y="4476"/>
                    </a:cubicBezTo>
                    <a:lnTo>
                      <a:pt x="7697" y="4503"/>
                    </a:lnTo>
                    <a:cubicBezTo>
                      <a:pt x="7681" y="4513"/>
                      <a:pt x="7665" y="4524"/>
                      <a:pt x="7649" y="4534"/>
                    </a:cubicBezTo>
                    <a:cubicBezTo>
                      <a:pt x="7635" y="4542"/>
                      <a:pt x="7620" y="4550"/>
                      <a:pt x="7606" y="4558"/>
                    </a:cubicBezTo>
                    <a:cubicBezTo>
                      <a:pt x="7593" y="4562"/>
                      <a:pt x="7581" y="4567"/>
                      <a:pt x="7568" y="4571"/>
                    </a:cubicBezTo>
                    <a:cubicBezTo>
                      <a:pt x="7541" y="4575"/>
                      <a:pt x="7515" y="4578"/>
                      <a:pt x="7488" y="4582"/>
                    </a:cubicBezTo>
                    <a:lnTo>
                      <a:pt x="7413" y="4603"/>
                    </a:lnTo>
                    <a:cubicBezTo>
                      <a:pt x="7383" y="4612"/>
                      <a:pt x="7352" y="4620"/>
                      <a:pt x="7322" y="4629"/>
                    </a:cubicBezTo>
                    <a:cubicBezTo>
                      <a:pt x="7295" y="4640"/>
                      <a:pt x="7269" y="4652"/>
                      <a:pt x="7242" y="4663"/>
                    </a:cubicBezTo>
                    <a:cubicBezTo>
                      <a:pt x="7219" y="4675"/>
                      <a:pt x="7195" y="4686"/>
                      <a:pt x="7172" y="4698"/>
                    </a:cubicBezTo>
                    <a:cubicBezTo>
                      <a:pt x="7151" y="4708"/>
                      <a:pt x="7129" y="4717"/>
                      <a:pt x="7108" y="4727"/>
                    </a:cubicBezTo>
                    <a:cubicBezTo>
                      <a:pt x="7090" y="4724"/>
                      <a:pt x="7072" y="4722"/>
                      <a:pt x="7054" y="4719"/>
                    </a:cubicBezTo>
                    <a:cubicBezTo>
                      <a:pt x="7042" y="4623"/>
                      <a:pt x="7029" y="4527"/>
                      <a:pt x="7017" y="4431"/>
                    </a:cubicBezTo>
                    <a:lnTo>
                      <a:pt x="6947" y="4431"/>
                    </a:lnTo>
                    <a:lnTo>
                      <a:pt x="6893" y="4434"/>
                    </a:lnTo>
                    <a:lnTo>
                      <a:pt x="6840" y="4434"/>
                    </a:lnTo>
                    <a:lnTo>
                      <a:pt x="6770" y="4437"/>
                    </a:lnTo>
                    <a:lnTo>
                      <a:pt x="6663" y="4442"/>
                    </a:lnTo>
                    <a:cubicBezTo>
                      <a:pt x="6659" y="4490"/>
                      <a:pt x="6656" y="4539"/>
                      <a:pt x="6652" y="4587"/>
                    </a:cubicBezTo>
                    <a:cubicBezTo>
                      <a:pt x="6649" y="4637"/>
                      <a:pt x="6645" y="4687"/>
                      <a:pt x="6642" y="4737"/>
                    </a:cubicBezTo>
                    <a:cubicBezTo>
                      <a:pt x="6640" y="4786"/>
                      <a:pt x="6638" y="4836"/>
                      <a:pt x="6636" y="4885"/>
                    </a:cubicBezTo>
                    <a:cubicBezTo>
                      <a:pt x="6629" y="4934"/>
                      <a:pt x="6622" y="4984"/>
                      <a:pt x="6615" y="5033"/>
                    </a:cubicBezTo>
                    <a:cubicBezTo>
                      <a:pt x="6601" y="5069"/>
                      <a:pt x="6586" y="5105"/>
                      <a:pt x="6572" y="5141"/>
                    </a:cubicBezTo>
                    <a:lnTo>
                      <a:pt x="6524" y="5252"/>
                    </a:lnTo>
                    <a:cubicBezTo>
                      <a:pt x="6508" y="5285"/>
                      <a:pt x="6492" y="5319"/>
                      <a:pt x="6476" y="5352"/>
                    </a:cubicBezTo>
                    <a:cubicBezTo>
                      <a:pt x="6467" y="5386"/>
                      <a:pt x="6458" y="5421"/>
                      <a:pt x="6449" y="5455"/>
                    </a:cubicBezTo>
                    <a:cubicBezTo>
                      <a:pt x="6451" y="5487"/>
                      <a:pt x="6452" y="5518"/>
                      <a:pt x="6454" y="5550"/>
                    </a:cubicBezTo>
                    <a:cubicBezTo>
                      <a:pt x="6450" y="5552"/>
                      <a:pt x="6447" y="5554"/>
                      <a:pt x="6443" y="5556"/>
                    </a:cubicBezTo>
                    <a:lnTo>
                      <a:pt x="6427" y="5556"/>
                    </a:lnTo>
                    <a:lnTo>
                      <a:pt x="6427" y="5556"/>
                    </a:lnTo>
                    <a:cubicBezTo>
                      <a:pt x="6425" y="5557"/>
                      <a:pt x="6424" y="5557"/>
                      <a:pt x="6422" y="5558"/>
                    </a:cubicBezTo>
                    <a:lnTo>
                      <a:pt x="6422" y="5566"/>
                    </a:lnTo>
                    <a:lnTo>
                      <a:pt x="6422" y="5571"/>
                    </a:lnTo>
                    <a:lnTo>
                      <a:pt x="6422" y="5582"/>
                    </a:lnTo>
                    <a:lnTo>
                      <a:pt x="6422" y="5595"/>
                    </a:lnTo>
                    <a:lnTo>
                      <a:pt x="6347" y="5682"/>
                    </a:lnTo>
                    <a:cubicBezTo>
                      <a:pt x="6327" y="5713"/>
                      <a:pt x="6308" y="5744"/>
                      <a:pt x="6288" y="5775"/>
                    </a:cubicBezTo>
                    <a:cubicBezTo>
                      <a:pt x="6279" y="5807"/>
                      <a:pt x="6270" y="5840"/>
                      <a:pt x="6261" y="5872"/>
                    </a:cubicBezTo>
                    <a:cubicBezTo>
                      <a:pt x="6258" y="5907"/>
                      <a:pt x="6254" y="5943"/>
                      <a:pt x="6251" y="5978"/>
                    </a:cubicBezTo>
                    <a:cubicBezTo>
                      <a:pt x="6246" y="6013"/>
                      <a:pt x="6240" y="6048"/>
                      <a:pt x="6235" y="6083"/>
                    </a:cubicBezTo>
                    <a:lnTo>
                      <a:pt x="6229" y="6194"/>
                    </a:lnTo>
                    <a:lnTo>
                      <a:pt x="6208" y="6302"/>
                    </a:lnTo>
                    <a:cubicBezTo>
                      <a:pt x="6195" y="6339"/>
                      <a:pt x="6183" y="6376"/>
                      <a:pt x="6170" y="6413"/>
                    </a:cubicBezTo>
                    <a:lnTo>
                      <a:pt x="5978" y="7213"/>
                    </a:lnTo>
                    <a:lnTo>
                      <a:pt x="5951" y="7300"/>
                    </a:lnTo>
                    <a:cubicBezTo>
                      <a:pt x="5946" y="7333"/>
                      <a:pt x="5940" y="7365"/>
                      <a:pt x="5935" y="7398"/>
                    </a:cubicBezTo>
                    <a:cubicBezTo>
                      <a:pt x="5933" y="7428"/>
                      <a:pt x="5931" y="7457"/>
                      <a:pt x="5929" y="7487"/>
                    </a:cubicBezTo>
                    <a:lnTo>
                      <a:pt x="5929" y="7585"/>
                    </a:lnTo>
                    <a:lnTo>
                      <a:pt x="5929" y="7672"/>
                    </a:lnTo>
                    <a:cubicBezTo>
                      <a:pt x="5924" y="7699"/>
                      <a:pt x="5918" y="7727"/>
                      <a:pt x="5913" y="7754"/>
                    </a:cubicBezTo>
                    <a:cubicBezTo>
                      <a:pt x="5908" y="7780"/>
                      <a:pt x="5902" y="7805"/>
                      <a:pt x="5897" y="7831"/>
                    </a:cubicBezTo>
                    <a:cubicBezTo>
                      <a:pt x="5886" y="7859"/>
                      <a:pt x="5876" y="7887"/>
                      <a:pt x="5865" y="7915"/>
                    </a:cubicBezTo>
                    <a:lnTo>
                      <a:pt x="5865" y="7997"/>
                    </a:lnTo>
                    <a:cubicBezTo>
                      <a:pt x="5872" y="8022"/>
                      <a:pt x="5879" y="8048"/>
                      <a:pt x="5886" y="8073"/>
                    </a:cubicBezTo>
                    <a:cubicBezTo>
                      <a:pt x="5899" y="8098"/>
                      <a:pt x="5911" y="8122"/>
                      <a:pt x="5924" y="8147"/>
                    </a:cubicBezTo>
                    <a:lnTo>
                      <a:pt x="5972" y="8216"/>
                    </a:lnTo>
                    <a:lnTo>
                      <a:pt x="6020" y="8282"/>
                    </a:lnTo>
                    <a:lnTo>
                      <a:pt x="6069" y="8343"/>
                    </a:lnTo>
                    <a:cubicBezTo>
                      <a:pt x="6092" y="8412"/>
                      <a:pt x="6115" y="8482"/>
                      <a:pt x="6138" y="8551"/>
                    </a:cubicBezTo>
                    <a:lnTo>
                      <a:pt x="6111" y="8572"/>
                    </a:lnTo>
                    <a:cubicBezTo>
                      <a:pt x="6097" y="8576"/>
                      <a:pt x="6083" y="8581"/>
                      <a:pt x="6069" y="8585"/>
                    </a:cubicBezTo>
                    <a:cubicBezTo>
                      <a:pt x="6056" y="8590"/>
                      <a:pt x="6044" y="8594"/>
                      <a:pt x="6031" y="8599"/>
                    </a:cubicBezTo>
                    <a:cubicBezTo>
                      <a:pt x="6020" y="8606"/>
                      <a:pt x="6010" y="8613"/>
                      <a:pt x="5999" y="8620"/>
                    </a:cubicBezTo>
                    <a:cubicBezTo>
                      <a:pt x="6022" y="8623"/>
                      <a:pt x="6046" y="8627"/>
                      <a:pt x="6069" y="8630"/>
                    </a:cubicBezTo>
                    <a:cubicBezTo>
                      <a:pt x="6085" y="8634"/>
                      <a:pt x="6101" y="8639"/>
                      <a:pt x="6117" y="8643"/>
                    </a:cubicBezTo>
                    <a:cubicBezTo>
                      <a:pt x="6131" y="8652"/>
                      <a:pt x="6146" y="8661"/>
                      <a:pt x="6160" y="8670"/>
                    </a:cubicBezTo>
                    <a:cubicBezTo>
                      <a:pt x="6153" y="8687"/>
                      <a:pt x="6145" y="8703"/>
                      <a:pt x="6138" y="8720"/>
                    </a:cubicBezTo>
                    <a:cubicBezTo>
                      <a:pt x="6140" y="8737"/>
                      <a:pt x="6142" y="8753"/>
                      <a:pt x="6144" y="8770"/>
                    </a:cubicBezTo>
                    <a:cubicBezTo>
                      <a:pt x="6156" y="8789"/>
                      <a:pt x="6169" y="8807"/>
                      <a:pt x="6181" y="8826"/>
                    </a:cubicBezTo>
                    <a:cubicBezTo>
                      <a:pt x="6199" y="8842"/>
                      <a:pt x="6217" y="8857"/>
                      <a:pt x="6235" y="8873"/>
                    </a:cubicBezTo>
                    <a:cubicBezTo>
                      <a:pt x="6253" y="8888"/>
                      <a:pt x="6270" y="8903"/>
                      <a:pt x="6288" y="8918"/>
                    </a:cubicBezTo>
                    <a:lnTo>
                      <a:pt x="6352" y="8952"/>
                    </a:lnTo>
                    <a:lnTo>
                      <a:pt x="6465" y="9005"/>
                    </a:lnTo>
                    <a:lnTo>
                      <a:pt x="6583" y="9063"/>
                    </a:lnTo>
                    <a:lnTo>
                      <a:pt x="6706" y="9116"/>
                    </a:lnTo>
                    <a:lnTo>
                      <a:pt x="6781" y="9140"/>
                    </a:lnTo>
                    <a:lnTo>
                      <a:pt x="6867" y="9161"/>
                    </a:lnTo>
                    <a:lnTo>
                      <a:pt x="6958" y="9179"/>
                    </a:lnTo>
                    <a:lnTo>
                      <a:pt x="7043" y="9200"/>
                    </a:lnTo>
                    <a:lnTo>
                      <a:pt x="7134" y="9224"/>
                    </a:lnTo>
                    <a:lnTo>
                      <a:pt x="7220" y="9248"/>
                    </a:lnTo>
                    <a:lnTo>
                      <a:pt x="7290" y="9279"/>
                    </a:lnTo>
                    <a:lnTo>
                      <a:pt x="7343" y="9314"/>
                    </a:lnTo>
                    <a:cubicBezTo>
                      <a:pt x="7357" y="9329"/>
                      <a:pt x="7372" y="9344"/>
                      <a:pt x="7386" y="9359"/>
                    </a:cubicBezTo>
                    <a:cubicBezTo>
                      <a:pt x="7393" y="9376"/>
                      <a:pt x="7401" y="9392"/>
                      <a:pt x="7408" y="9409"/>
                    </a:cubicBezTo>
                    <a:lnTo>
                      <a:pt x="7381" y="9433"/>
                    </a:lnTo>
                    <a:cubicBezTo>
                      <a:pt x="7374" y="9443"/>
                      <a:pt x="7366" y="9454"/>
                      <a:pt x="7359" y="9464"/>
                    </a:cubicBezTo>
                    <a:lnTo>
                      <a:pt x="7333" y="9493"/>
                    </a:lnTo>
                    <a:cubicBezTo>
                      <a:pt x="7317" y="9503"/>
                      <a:pt x="7300" y="9512"/>
                      <a:pt x="7284" y="9522"/>
                    </a:cubicBezTo>
                    <a:lnTo>
                      <a:pt x="7193" y="9546"/>
                    </a:lnTo>
                    <a:lnTo>
                      <a:pt x="7081" y="9559"/>
                    </a:lnTo>
                    <a:lnTo>
                      <a:pt x="6958" y="9562"/>
                    </a:lnTo>
                    <a:lnTo>
                      <a:pt x="6824" y="9559"/>
                    </a:lnTo>
                    <a:lnTo>
                      <a:pt x="6690" y="9551"/>
                    </a:lnTo>
                    <a:lnTo>
                      <a:pt x="6567" y="9546"/>
                    </a:lnTo>
                    <a:lnTo>
                      <a:pt x="6454" y="9538"/>
                    </a:lnTo>
                    <a:lnTo>
                      <a:pt x="6261" y="9525"/>
                    </a:lnTo>
                    <a:lnTo>
                      <a:pt x="6074" y="9493"/>
                    </a:lnTo>
                    <a:lnTo>
                      <a:pt x="5903" y="9454"/>
                    </a:lnTo>
                    <a:lnTo>
                      <a:pt x="5726" y="9401"/>
                    </a:lnTo>
                    <a:lnTo>
                      <a:pt x="5560" y="9351"/>
                    </a:lnTo>
                    <a:lnTo>
                      <a:pt x="5404" y="9295"/>
                    </a:lnTo>
                    <a:lnTo>
                      <a:pt x="5244" y="9245"/>
                    </a:lnTo>
                    <a:lnTo>
                      <a:pt x="5083" y="9250"/>
                    </a:lnTo>
                    <a:cubicBezTo>
                      <a:pt x="5062" y="9248"/>
                      <a:pt x="5040" y="9247"/>
                      <a:pt x="5019" y="9245"/>
                    </a:cubicBezTo>
                    <a:lnTo>
                      <a:pt x="4944" y="9227"/>
                    </a:lnTo>
                    <a:lnTo>
                      <a:pt x="4853" y="9211"/>
                    </a:lnTo>
                    <a:lnTo>
                      <a:pt x="4762" y="9187"/>
                    </a:lnTo>
                    <a:lnTo>
                      <a:pt x="4681" y="9163"/>
                    </a:lnTo>
                    <a:cubicBezTo>
                      <a:pt x="4660" y="9153"/>
                      <a:pt x="4638" y="9144"/>
                      <a:pt x="4617" y="9134"/>
                    </a:cubicBezTo>
                    <a:lnTo>
                      <a:pt x="4585" y="9105"/>
                    </a:lnTo>
                    <a:cubicBezTo>
                      <a:pt x="4581" y="9090"/>
                      <a:pt x="4578" y="9075"/>
                      <a:pt x="4574" y="9060"/>
                    </a:cubicBezTo>
                    <a:cubicBezTo>
                      <a:pt x="4578" y="9042"/>
                      <a:pt x="4581" y="9023"/>
                      <a:pt x="4585" y="9005"/>
                    </a:cubicBezTo>
                    <a:cubicBezTo>
                      <a:pt x="4592" y="8986"/>
                      <a:pt x="4599" y="8966"/>
                      <a:pt x="4606" y="8947"/>
                    </a:cubicBezTo>
                    <a:cubicBezTo>
                      <a:pt x="4617" y="8926"/>
                      <a:pt x="4627" y="8905"/>
                      <a:pt x="4638" y="8884"/>
                    </a:cubicBezTo>
                    <a:cubicBezTo>
                      <a:pt x="4652" y="8863"/>
                      <a:pt x="4667" y="8841"/>
                      <a:pt x="4681" y="8820"/>
                    </a:cubicBezTo>
                    <a:cubicBezTo>
                      <a:pt x="4695" y="8799"/>
                      <a:pt x="4710" y="8778"/>
                      <a:pt x="4724" y="8757"/>
                    </a:cubicBezTo>
                    <a:cubicBezTo>
                      <a:pt x="4735" y="8738"/>
                      <a:pt x="4745" y="8718"/>
                      <a:pt x="4756" y="8699"/>
                    </a:cubicBezTo>
                    <a:cubicBezTo>
                      <a:pt x="4765" y="8681"/>
                      <a:pt x="4774" y="8664"/>
                      <a:pt x="4783" y="8646"/>
                    </a:cubicBezTo>
                    <a:cubicBezTo>
                      <a:pt x="4788" y="8632"/>
                      <a:pt x="4794" y="8618"/>
                      <a:pt x="4799" y="8604"/>
                    </a:cubicBezTo>
                    <a:lnTo>
                      <a:pt x="4676" y="8572"/>
                    </a:lnTo>
                    <a:cubicBezTo>
                      <a:pt x="4647" y="8561"/>
                      <a:pt x="4619" y="8549"/>
                      <a:pt x="4590" y="8538"/>
                    </a:cubicBezTo>
                    <a:cubicBezTo>
                      <a:pt x="4572" y="8526"/>
                      <a:pt x="4555" y="8513"/>
                      <a:pt x="4537" y="8501"/>
                    </a:cubicBezTo>
                    <a:cubicBezTo>
                      <a:pt x="4524" y="8487"/>
                      <a:pt x="4512" y="8473"/>
                      <a:pt x="4499" y="8459"/>
                    </a:cubicBezTo>
                    <a:cubicBezTo>
                      <a:pt x="4495" y="8444"/>
                      <a:pt x="4492" y="8429"/>
                      <a:pt x="4488" y="8414"/>
                    </a:cubicBezTo>
                    <a:lnTo>
                      <a:pt x="4494" y="8366"/>
                    </a:lnTo>
                    <a:cubicBezTo>
                      <a:pt x="4499" y="8349"/>
                      <a:pt x="4505" y="8333"/>
                      <a:pt x="4510" y="8316"/>
                    </a:cubicBezTo>
                    <a:cubicBezTo>
                      <a:pt x="4519" y="8298"/>
                      <a:pt x="4528" y="8281"/>
                      <a:pt x="4537" y="8263"/>
                    </a:cubicBezTo>
                    <a:cubicBezTo>
                      <a:pt x="4546" y="8246"/>
                      <a:pt x="4554" y="8228"/>
                      <a:pt x="4563" y="8211"/>
                    </a:cubicBezTo>
                    <a:cubicBezTo>
                      <a:pt x="4570" y="8192"/>
                      <a:pt x="4578" y="8174"/>
                      <a:pt x="4585" y="8155"/>
                    </a:cubicBezTo>
                    <a:cubicBezTo>
                      <a:pt x="4592" y="8136"/>
                      <a:pt x="4599" y="8116"/>
                      <a:pt x="4606" y="8097"/>
                    </a:cubicBezTo>
                    <a:cubicBezTo>
                      <a:pt x="4608" y="8079"/>
                      <a:pt x="4610" y="8060"/>
                      <a:pt x="4612" y="8042"/>
                    </a:cubicBezTo>
                    <a:cubicBezTo>
                      <a:pt x="4610" y="8023"/>
                      <a:pt x="4608" y="8003"/>
                      <a:pt x="4606" y="7984"/>
                    </a:cubicBezTo>
                    <a:cubicBezTo>
                      <a:pt x="4601" y="7963"/>
                      <a:pt x="4595" y="7941"/>
                      <a:pt x="4590" y="7920"/>
                    </a:cubicBezTo>
                    <a:cubicBezTo>
                      <a:pt x="4588" y="7893"/>
                      <a:pt x="4587" y="7865"/>
                      <a:pt x="4585" y="7838"/>
                    </a:cubicBezTo>
                    <a:lnTo>
                      <a:pt x="4585" y="7746"/>
                    </a:lnTo>
                    <a:cubicBezTo>
                      <a:pt x="4587" y="7713"/>
                      <a:pt x="4588" y="7679"/>
                      <a:pt x="4590" y="7646"/>
                    </a:cubicBezTo>
                    <a:cubicBezTo>
                      <a:pt x="4595" y="7614"/>
                      <a:pt x="4601" y="7583"/>
                      <a:pt x="4606" y="7551"/>
                    </a:cubicBezTo>
                    <a:cubicBezTo>
                      <a:pt x="4613" y="7522"/>
                      <a:pt x="4621" y="7493"/>
                      <a:pt x="4628" y="7464"/>
                    </a:cubicBezTo>
                    <a:cubicBezTo>
                      <a:pt x="4633" y="7417"/>
                      <a:pt x="4639" y="7371"/>
                      <a:pt x="4644" y="7324"/>
                    </a:cubicBezTo>
                    <a:cubicBezTo>
                      <a:pt x="4649" y="7274"/>
                      <a:pt x="4655" y="7223"/>
                      <a:pt x="4660" y="7173"/>
                    </a:cubicBezTo>
                    <a:lnTo>
                      <a:pt x="4660" y="7018"/>
                    </a:lnTo>
                    <a:cubicBezTo>
                      <a:pt x="4658" y="6963"/>
                      <a:pt x="4657" y="6909"/>
                      <a:pt x="4655" y="6854"/>
                    </a:cubicBezTo>
                    <a:cubicBezTo>
                      <a:pt x="4649" y="6800"/>
                      <a:pt x="4644" y="6747"/>
                      <a:pt x="4638" y="6693"/>
                    </a:cubicBezTo>
                    <a:cubicBezTo>
                      <a:pt x="4636" y="6642"/>
                      <a:pt x="4635" y="6591"/>
                      <a:pt x="4633" y="6540"/>
                    </a:cubicBezTo>
                    <a:cubicBezTo>
                      <a:pt x="4631" y="6492"/>
                      <a:pt x="4630" y="6443"/>
                      <a:pt x="4628" y="6395"/>
                    </a:cubicBezTo>
                    <a:lnTo>
                      <a:pt x="4628" y="6310"/>
                    </a:lnTo>
                    <a:cubicBezTo>
                      <a:pt x="4630" y="6282"/>
                      <a:pt x="4631" y="6254"/>
                      <a:pt x="4633" y="6226"/>
                    </a:cubicBezTo>
                    <a:cubicBezTo>
                      <a:pt x="4637" y="6197"/>
                      <a:pt x="4640" y="6168"/>
                      <a:pt x="4644" y="6139"/>
                    </a:cubicBezTo>
                    <a:cubicBezTo>
                      <a:pt x="4649" y="6111"/>
                      <a:pt x="4655" y="6082"/>
                      <a:pt x="4660" y="6054"/>
                    </a:cubicBezTo>
                    <a:cubicBezTo>
                      <a:pt x="4665" y="6025"/>
                      <a:pt x="4671" y="5996"/>
                      <a:pt x="4676" y="5967"/>
                    </a:cubicBezTo>
                    <a:lnTo>
                      <a:pt x="4676" y="5891"/>
                    </a:lnTo>
                    <a:cubicBezTo>
                      <a:pt x="4672" y="5866"/>
                      <a:pt x="4669" y="5842"/>
                      <a:pt x="4665" y="5817"/>
                    </a:cubicBezTo>
                    <a:lnTo>
                      <a:pt x="4638" y="5751"/>
                    </a:lnTo>
                    <a:cubicBezTo>
                      <a:pt x="4620" y="5732"/>
                      <a:pt x="4603" y="5712"/>
                      <a:pt x="4585" y="5693"/>
                    </a:cubicBezTo>
                    <a:lnTo>
                      <a:pt x="4585" y="5709"/>
                    </a:lnTo>
                    <a:cubicBezTo>
                      <a:pt x="4572" y="5719"/>
                      <a:pt x="4560" y="5730"/>
                      <a:pt x="4547" y="5740"/>
                    </a:cubicBezTo>
                    <a:cubicBezTo>
                      <a:pt x="4535" y="5755"/>
                      <a:pt x="4522" y="5770"/>
                      <a:pt x="4510" y="5785"/>
                    </a:cubicBezTo>
                    <a:cubicBezTo>
                      <a:pt x="4503" y="5799"/>
                      <a:pt x="4495" y="5813"/>
                      <a:pt x="4488" y="5827"/>
                    </a:cubicBezTo>
                    <a:cubicBezTo>
                      <a:pt x="4485" y="5842"/>
                      <a:pt x="4481" y="5857"/>
                      <a:pt x="4478" y="5872"/>
                    </a:cubicBezTo>
                    <a:cubicBezTo>
                      <a:pt x="4467" y="5876"/>
                      <a:pt x="4457" y="5881"/>
                      <a:pt x="4446" y="5885"/>
                    </a:cubicBezTo>
                    <a:lnTo>
                      <a:pt x="4408" y="5914"/>
                    </a:lnTo>
                    <a:lnTo>
                      <a:pt x="4371" y="5954"/>
                    </a:lnTo>
                    <a:cubicBezTo>
                      <a:pt x="4357" y="5970"/>
                      <a:pt x="4342" y="5986"/>
                      <a:pt x="4328" y="6002"/>
                    </a:cubicBezTo>
                    <a:cubicBezTo>
                      <a:pt x="4312" y="6020"/>
                      <a:pt x="4296" y="6039"/>
                      <a:pt x="4280" y="6057"/>
                    </a:cubicBezTo>
                    <a:lnTo>
                      <a:pt x="4237" y="6112"/>
                    </a:lnTo>
                    <a:cubicBezTo>
                      <a:pt x="4226" y="6130"/>
                      <a:pt x="4216" y="6147"/>
                      <a:pt x="4205" y="6165"/>
                    </a:cubicBezTo>
                    <a:cubicBezTo>
                      <a:pt x="4191" y="6182"/>
                      <a:pt x="4176" y="6198"/>
                      <a:pt x="4162" y="6215"/>
                    </a:cubicBezTo>
                    <a:cubicBezTo>
                      <a:pt x="4123" y="6263"/>
                      <a:pt x="4083" y="6310"/>
                      <a:pt x="4044" y="6358"/>
                    </a:cubicBezTo>
                    <a:cubicBezTo>
                      <a:pt x="3999" y="6405"/>
                      <a:pt x="3955" y="6453"/>
                      <a:pt x="3910" y="6500"/>
                    </a:cubicBezTo>
                    <a:lnTo>
                      <a:pt x="3787" y="6646"/>
                    </a:lnTo>
                    <a:cubicBezTo>
                      <a:pt x="3751" y="6693"/>
                      <a:pt x="3716" y="6741"/>
                      <a:pt x="3680" y="6788"/>
                    </a:cubicBezTo>
                    <a:cubicBezTo>
                      <a:pt x="3653" y="6834"/>
                      <a:pt x="3626" y="6879"/>
                      <a:pt x="3599" y="6925"/>
                    </a:cubicBezTo>
                    <a:lnTo>
                      <a:pt x="3599" y="6928"/>
                    </a:lnTo>
                    <a:lnTo>
                      <a:pt x="3599" y="6931"/>
                    </a:lnTo>
                    <a:cubicBezTo>
                      <a:pt x="3601" y="6933"/>
                      <a:pt x="3603" y="6934"/>
                      <a:pt x="3605" y="6936"/>
                    </a:cubicBezTo>
                    <a:lnTo>
                      <a:pt x="3605" y="6941"/>
                    </a:lnTo>
                    <a:cubicBezTo>
                      <a:pt x="3610" y="6945"/>
                      <a:pt x="3616" y="6948"/>
                      <a:pt x="3621" y="6952"/>
                    </a:cubicBezTo>
                    <a:cubicBezTo>
                      <a:pt x="3601" y="6948"/>
                      <a:pt x="3582" y="6945"/>
                      <a:pt x="3562" y="6941"/>
                    </a:cubicBezTo>
                    <a:cubicBezTo>
                      <a:pt x="3553" y="6960"/>
                      <a:pt x="3544" y="6978"/>
                      <a:pt x="3535" y="6997"/>
                    </a:cubicBezTo>
                    <a:lnTo>
                      <a:pt x="3492" y="7052"/>
                    </a:lnTo>
                    <a:cubicBezTo>
                      <a:pt x="3480" y="7069"/>
                      <a:pt x="3467" y="7085"/>
                      <a:pt x="3455" y="7102"/>
                    </a:cubicBezTo>
                    <a:lnTo>
                      <a:pt x="3407" y="7150"/>
                    </a:lnTo>
                    <a:cubicBezTo>
                      <a:pt x="3394" y="7161"/>
                      <a:pt x="3382" y="7173"/>
                      <a:pt x="3369" y="7184"/>
                    </a:cubicBezTo>
                    <a:lnTo>
                      <a:pt x="3348" y="7226"/>
                    </a:lnTo>
                    <a:lnTo>
                      <a:pt x="3348" y="7266"/>
                    </a:lnTo>
                    <a:lnTo>
                      <a:pt x="3348" y="7308"/>
                    </a:lnTo>
                    <a:cubicBezTo>
                      <a:pt x="3351" y="7320"/>
                      <a:pt x="3355" y="7333"/>
                      <a:pt x="3358" y="7345"/>
                    </a:cubicBezTo>
                    <a:cubicBezTo>
                      <a:pt x="3355" y="7356"/>
                      <a:pt x="3351" y="7366"/>
                      <a:pt x="3348" y="7377"/>
                    </a:cubicBezTo>
                    <a:cubicBezTo>
                      <a:pt x="3330" y="7409"/>
                      <a:pt x="3312" y="7442"/>
                      <a:pt x="3294" y="7474"/>
                    </a:cubicBezTo>
                    <a:cubicBezTo>
                      <a:pt x="3271" y="7508"/>
                      <a:pt x="3247" y="7541"/>
                      <a:pt x="3224" y="7575"/>
                    </a:cubicBezTo>
                    <a:lnTo>
                      <a:pt x="3160" y="7672"/>
                    </a:lnTo>
                    <a:cubicBezTo>
                      <a:pt x="3142" y="7705"/>
                      <a:pt x="3125" y="7737"/>
                      <a:pt x="3107" y="7770"/>
                    </a:cubicBezTo>
                    <a:cubicBezTo>
                      <a:pt x="3093" y="7803"/>
                      <a:pt x="3078" y="7835"/>
                      <a:pt x="3064" y="7868"/>
                    </a:cubicBezTo>
                    <a:lnTo>
                      <a:pt x="3037" y="7970"/>
                    </a:lnTo>
                    <a:lnTo>
                      <a:pt x="3037" y="8076"/>
                    </a:lnTo>
                    <a:cubicBezTo>
                      <a:pt x="3048" y="8113"/>
                      <a:pt x="3058" y="8150"/>
                      <a:pt x="3069" y="8187"/>
                    </a:cubicBezTo>
                    <a:cubicBezTo>
                      <a:pt x="3073" y="8206"/>
                      <a:pt x="3076" y="8226"/>
                      <a:pt x="3080" y="8245"/>
                    </a:cubicBezTo>
                    <a:cubicBezTo>
                      <a:pt x="3075" y="8264"/>
                      <a:pt x="3069" y="8284"/>
                      <a:pt x="3064" y="8303"/>
                    </a:cubicBezTo>
                    <a:cubicBezTo>
                      <a:pt x="3053" y="8321"/>
                      <a:pt x="3043" y="8338"/>
                      <a:pt x="3032" y="8356"/>
                    </a:cubicBezTo>
                    <a:cubicBezTo>
                      <a:pt x="3018" y="8374"/>
                      <a:pt x="3003" y="8391"/>
                      <a:pt x="2989" y="8409"/>
                    </a:cubicBezTo>
                    <a:cubicBezTo>
                      <a:pt x="2980" y="8425"/>
                      <a:pt x="2971" y="8440"/>
                      <a:pt x="2962" y="8456"/>
                    </a:cubicBezTo>
                    <a:cubicBezTo>
                      <a:pt x="2955" y="8469"/>
                      <a:pt x="2948" y="8483"/>
                      <a:pt x="2941" y="8496"/>
                    </a:cubicBezTo>
                    <a:cubicBezTo>
                      <a:pt x="2943" y="8507"/>
                      <a:pt x="2944" y="8519"/>
                      <a:pt x="2946" y="8530"/>
                    </a:cubicBezTo>
                    <a:lnTo>
                      <a:pt x="3198" y="8767"/>
                    </a:lnTo>
                    <a:lnTo>
                      <a:pt x="3198" y="8836"/>
                    </a:lnTo>
                    <a:lnTo>
                      <a:pt x="3171" y="8884"/>
                    </a:lnTo>
                    <a:lnTo>
                      <a:pt x="3133" y="8934"/>
                    </a:lnTo>
                    <a:cubicBezTo>
                      <a:pt x="3119" y="8952"/>
                      <a:pt x="3105" y="8971"/>
                      <a:pt x="3091" y="8989"/>
                    </a:cubicBezTo>
                    <a:cubicBezTo>
                      <a:pt x="3078" y="9008"/>
                      <a:pt x="3066" y="9026"/>
                      <a:pt x="3053" y="9045"/>
                    </a:cubicBezTo>
                    <a:cubicBezTo>
                      <a:pt x="3041" y="9062"/>
                      <a:pt x="3028" y="9080"/>
                      <a:pt x="3016" y="9097"/>
                    </a:cubicBezTo>
                    <a:cubicBezTo>
                      <a:pt x="3009" y="9113"/>
                      <a:pt x="3001" y="9129"/>
                      <a:pt x="2994" y="9145"/>
                    </a:cubicBezTo>
                    <a:cubicBezTo>
                      <a:pt x="2996" y="9158"/>
                      <a:pt x="2997" y="9171"/>
                      <a:pt x="2999" y="9184"/>
                    </a:cubicBezTo>
                    <a:cubicBezTo>
                      <a:pt x="3013" y="9213"/>
                      <a:pt x="3028" y="9243"/>
                      <a:pt x="3042" y="9272"/>
                    </a:cubicBezTo>
                    <a:lnTo>
                      <a:pt x="3107" y="9364"/>
                    </a:lnTo>
                    <a:lnTo>
                      <a:pt x="3176" y="9454"/>
                    </a:lnTo>
                    <a:cubicBezTo>
                      <a:pt x="3197" y="9486"/>
                      <a:pt x="3219" y="9517"/>
                      <a:pt x="3240" y="9549"/>
                    </a:cubicBezTo>
                    <a:cubicBezTo>
                      <a:pt x="3256" y="9581"/>
                      <a:pt x="3273" y="9612"/>
                      <a:pt x="3289" y="9644"/>
                    </a:cubicBezTo>
                    <a:cubicBezTo>
                      <a:pt x="3300" y="9676"/>
                      <a:pt x="3310" y="9709"/>
                      <a:pt x="3321" y="9741"/>
                    </a:cubicBezTo>
                    <a:cubicBezTo>
                      <a:pt x="3323" y="9774"/>
                      <a:pt x="3324" y="9806"/>
                      <a:pt x="3326" y="9839"/>
                    </a:cubicBezTo>
                    <a:cubicBezTo>
                      <a:pt x="3317" y="9872"/>
                      <a:pt x="3308" y="9906"/>
                      <a:pt x="3299" y="9939"/>
                    </a:cubicBezTo>
                    <a:lnTo>
                      <a:pt x="3160" y="9974"/>
                    </a:lnTo>
                    <a:lnTo>
                      <a:pt x="3016" y="9992"/>
                    </a:lnTo>
                    <a:lnTo>
                      <a:pt x="2855" y="10000"/>
                    </a:lnTo>
                    <a:lnTo>
                      <a:pt x="2700" y="9997"/>
                    </a:lnTo>
                    <a:lnTo>
                      <a:pt x="2539" y="9979"/>
                    </a:lnTo>
                    <a:lnTo>
                      <a:pt x="2384" y="9955"/>
                    </a:lnTo>
                    <a:lnTo>
                      <a:pt x="2239" y="9921"/>
                    </a:lnTo>
                    <a:lnTo>
                      <a:pt x="2105" y="9881"/>
                    </a:lnTo>
                    <a:cubicBezTo>
                      <a:pt x="2066" y="9865"/>
                      <a:pt x="2026" y="9850"/>
                      <a:pt x="1987" y="9834"/>
                    </a:cubicBezTo>
                    <a:lnTo>
                      <a:pt x="1901" y="9781"/>
                    </a:lnTo>
                    <a:lnTo>
                      <a:pt x="1837" y="9723"/>
                    </a:lnTo>
                    <a:lnTo>
                      <a:pt x="1837" y="9514"/>
                    </a:lnTo>
                    <a:cubicBezTo>
                      <a:pt x="1828" y="9503"/>
                      <a:pt x="1819" y="9491"/>
                      <a:pt x="1810" y="9480"/>
                    </a:cubicBezTo>
                    <a:cubicBezTo>
                      <a:pt x="1798" y="9465"/>
                      <a:pt x="1785" y="9450"/>
                      <a:pt x="1773" y="9435"/>
                    </a:cubicBezTo>
                    <a:cubicBezTo>
                      <a:pt x="1764" y="9417"/>
                      <a:pt x="1755" y="9400"/>
                      <a:pt x="1746" y="9382"/>
                    </a:cubicBezTo>
                    <a:lnTo>
                      <a:pt x="1725" y="9316"/>
                    </a:lnTo>
                    <a:lnTo>
                      <a:pt x="1725" y="9248"/>
                    </a:lnTo>
                    <a:cubicBezTo>
                      <a:pt x="1732" y="9224"/>
                      <a:pt x="1739" y="9201"/>
                      <a:pt x="1746" y="9177"/>
                    </a:cubicBezTo>
                    <a:cubicBezTo>
                      <a:pt x="1751" y="9160"/>
                      <a:pt x="1757" y="9143"/>
                      <a:pt x="1762" y="9126"/>
                    </a:cubicBezTo>
                    <a:lnTo>
                      <a:pt x="1762" y="9071"/>
                    </a:lnTo>
                    <a:cubicBezTo>
                      <a:pt x="1755" y="9052"/>
                      <a:pt x="1748" y="9032"/>
                      <a:pt x="1741" y="9013"/>
                    </a:cubicBezTo>
                    <a:cubicBezTo>
                      <a:pt x="1736" y="8993"/>
                      <a:pt x="1730" y="8972"/>
                      <a:pt x="1725" y="8952"/>
                    </a:cubicBezTo>
                    <a:cubicBezTo>
                      <a:pt x="1721" y="8929"/>
                      <a:pt x="1718" y="8907"/>
                      <a:pt x="1714" y="8884"/>
                    </a:cubicBezTo>
                    <a:lnTo>
                      <a:pt x="1714" y="8810"/>
                    </a:lnTo>
                    <a:cubicBezTo>
                      <a:pt x="1721" y="8784"/>
                      <a:pt x="1728" y="8759"/>
                      <a:pt x="1735" y="8733"/>
                    </a:cubicBezTo>
                    <a:lnTo>
                      <a:pt x="1762" y="8667"/>
                    </a:lnTo>
                    <a:cubicBezTo>
                      <a:pt x="1775" y="8647"/>
                      <a:pt x="1787" y="8626"/>
                      <a:pt x="1800" y="8606"/>
                    </a:cubicBezTo>
                    <a:cubicBezTo>
                      <a:pt x="1812" y="8586"/>
                      <a:pt x="1825" y="8566"/>
                      <a:pt x="1837" y="8546"/>
                    </a:cubicBezTo>
                    <a:cubicBezTo>
                      <a:pt x="1848" y="8521"/>
                      <a:pt x="1858" y="8497"/>
                      <a:pt x="1869" y="8472"/>
                    </a:cubicBezTo>
                    <a:lnTo>
                      <a:pt x="1869" y="7820"/>
                    </a:lnTo>
                    <a:lnTo>
                      <a:pt x="1998" y="7020"/>
                    </a:lnTo>
                    <a:cubicBezTo>
                      <a:pt x="2085" y="6872"/>
                      <a:pt x="2173" y="6725"/>
                      <a:pt x="2260" y="6577"/>
                    </a:cubicBezTo>
                    <a:cubicBezTo>
                      <a:pt x="2265" y="6458"/>
                      <a:pt x="2271" y="6340"/>
                      <a:pt x="2276" y="6221"/>
                    </a:cubicBezTo>
                    <a:lnTo>
                      <a:pt x="2453" y="5735"/>
                    </a:lnTo>
                    <a:lnTo>
                      <a:pt x="2501" y="5606"/>
                    </a:lnTo>
                    <a:cubicBezTo>
                      <a:pt x="2514" y="5565"/>
                      <a:pt x="2526" y="5525"/>
                      <a:pt x="2539" y="5484"/>
                    </a:cubicBezTo>
                    <a:cubicBezTo>
                      <a:pt x="2546" y="5444"/>
                      <a:pt x="2553" y="5403"/>
                      <a:pt x="2560" y="5363"/>
                    </a:cubicBezTo>
                    <a:cubicBezTo>
                      <a:pt x="2571" y="5324"/>
                      <a:pt x="2581" y="5286"/>
                      <a:pt x="2592" y="5247"/>
                    </a:cubicBezTo>
                    <a:lnTo>
                      <a:pt x="2598" y="5202"/>
                    </a:lnTo>
                    <a:lnTo>
                      <a:pt x="2592" y="5154"/>
                    </a:lnTo>
                    <a:cubicBezTo>
                      <a:pt x="2590" y="5138"/>
                      <a:pt x="2589" y="5123"/>
                      <a:pt x="2587" y="5107"/>
                    </a:cubicBezTo>
                    <a:lnTo>
                      <a:pt x="2587" y="5059"/>
                    </a:lnTo>
                    <a:cubicBezTo>
                      <a:pt x="2596" y="5044"/>
                      <a:pt x="2605" y="5030"/>
                      <a:pt x="2614" y="5015"/>
                    </a:cubicBezTo>
                    <a:lnTo>
                      <a:pt x="2592" y="5015"/>
                    </a:lnTo>
                    <a:lnTo>
                      <a:pt x="2587" y="5015"/>
                    </a:lnTo>
                    <a:lnTo>
                      <a:pt x="2582" y="5015"/>
                    </a:lnTo>
                    <a:lnTo>
                      <a:pt x="2582" y="5020"/>
                    </a:lnTo>
                    <a:lnTo>
                      <a:pt x="2571" y="5020"/>
                    </a:lnTo>
                    <a:lnTo>
                      <a:pt x="2571" y="5015"/>
                    </a:lnTo>
                    <a:cubicBezTo>
                      <a:pt x="2569" y="5014"/>
                      <a:pt x="2568" y="5013"/>
                      <a:pt x="2566" y="5012"/>
                    </a:cubicBezTo>
                    <a:cubicBezTo>
                      <a:pt x="2564" y="5009"/>
                      <a:pt x="2562" y="5007"/>
                      <a:pt x="2560" y="5004"/>
                    </a:cubicBezTo>
                    <a:lnTo>
                      <a:pt x="2566" y="4980"/>
                    </a:lnTo>
                    <a:cubicBezTo>
                      <a:pt x="2559" y="4975"/>
                      <a:pt x="2551" y="4969"/>
                      <a:pt x="2544" y="4964"/>
                    </a:cubicBezTo>
                    <a:lnTo>
                      <a:pt x="2517" y="4946"/>
                    </a:lnTo>
                    <a:cubicBezTo>
                      <a:pt x="2503" y="4942"/>
                      <a:pt x="2489" y="4937"/>
                      <a:pt x="2475" y="4933"/>
                    </a:cubicBezTo>
                    <a:cubicBezTo>
                      <a:pt x="2464" y="4928"/>
                      <a:pt x="2453" y="4922"/>
                      <a:pt x="2442" y="4917"/>
                    </a:cubicBezTo>
                    <a:cubicBezTo>
                      <a:pt x="2435" y="4913"/>
                      <a:pt x="2428" y="4908"/>
                      <a:pt x="2421" y="4904"/>
                    </a:cubicBezTo>
                    <a:lnTo>
                      <a:pt x="2421" y="4605"/>
                    </a:lnTo>
                    <a:cubicBezTo>
                      <a:pt x="2425" y="4443"/>
                      <a:pt x="2428" y="4282"/>
                      <a:pt x="2432" y="4120"/>
                    </a:cubicBezTo>
                    <a:cubicBezTo>
                      <a:pt x="2439" y="4085"/>
                      <a:pt x="2446" y="4049"/>
                      <a:pt x="2453" y="4014"/>
                    </a:cubicBezTo>
                    <a:cubicBezTo>
                      <a:pt x="2451" y="3980"/>
                      <a:pt x="2450" y="3945"/>
                      <a:pt x="2448" y="3911"/>
                    </a:cubicBezTo>
                    <a:cubicBezTo>
                      <a:pt x="2443" y="3877"/>
                      <a:pt x="2437" y="3842"/>
                      <a:pt x="2432" y="3808"/>
                    </a:cubicBezTo>
                    <a:cubicBezTo>
                      <a:pt x="2425" y="3773"/>
                      <a:pt x="2417" y="3738"/>
                      <a:pt x="2410" y="3703"/>
                    </a:cubicBezTo>
                    <a:cubicBezTo>
                      <a:pt x="2414" y="3668"/>
                      <a:pt x="2417" y="3632"/>
                      <a:pt x="2421" y="3597"/>
                    </a:cubicBezTo>
                    <a:cubicBezTo>
                      <a:pt x="2425" y="3558"/>
                      <a:pt x="2428" y="3520"/>
                      <a:pt x="2432" y="3481"/>
                    </a:cubicBezTo>
                    <a:cubicBezTo>
                      <a:pt x="2437" y="3441"/>
                      <a:pt x="2443" y="3402"/>
                      <a:pt x="2448" y="3362"/>
                    </a:cubicBezTo>
                    <a:cubicBezTo>
                      <a:pt x="2450" y="3321"/>
                      <a:pt x="2451" y="3279"/>
                      <a:pt x="2453" y="3238"/>
                    </a:cubicBezTo>
                    <a:cubicBezTo>
                      <a:pt x="2451" y="3199"/>
                      <a:pt x="2450" y="3161"/>
                      <a:pt x="2448" y="3122"/>
                    </a:cubicBezTo>
                    <a:lnTo>
                      <a:pt x="2421" y="3017"/>
                    </a:lnTo>
                    <a:cubicBezTo>
                      <a:pt x="2401" y="2912"/>
                      <a:pt x="2382" y="2808"/>
                      <a:pt x="2362" y="2703"/>
                    </a:cubicBezTo>
                    <a:cubicBezTo>
                      <a:pt x="2358" y="2720"/>
                      <a:pt x="2355" y="2736"/>
                      <a:pt x="2351" y="2753"/>
                    </a:cubicBezTo>
                    <a:lnTo>
                      <a:pt x="2314" y="2790"/>
                    </a:lnTo>
                    <a:cubicBezTo>
                      <a:pt x="2303" y="2800"/>
                      <a:pt x="2293" y="2811"/>
                      <a:pt x="2282" y="2821"/>
                    </a:cubicBezTo>
                    <a:lnTo>
                      <a:pt x="2255" y="2848"/>
                    </a:lnTo>
                    <a:cubicBezTo>
                      <a:pt x="2250" y="2858"/>
                      <a:pt x="2244" y="2867"/>
                      <a:pt x="2239" y="2877"/>
                    </a:cubicBezTo>
                    <a:cubicBezTo>
                      <a:pt x="2238" y="2886"/>
                      <a:pt x="2237" y="2894"/>
                      <a:pt x="2236" y="2903"/>
                    </a:cubicBezTo>
                    <a:lnTo>
                      <a:pt x="2217" y="2922"/>
                    </a:lnTo>
                    <a:cubicBezTo>
                      <a:pt x="2206" y="2933"/>
                      <a:pt x="2196" y="2945"/>
                      <a:pt x="2185" y="2956"/>
                    </a:cubicBezTo>
                    <a:lnTo>
                      <a:pt x="2148" y="2996"/>
                    </a:lnTo>
                    <a:cubicBezTo>
                      <a:pt x="2141" y="3011"/>
                      <a:pt x="2133" y="3025"/>
                      <a:pt x="2126" y="3040"/>
                    </a:cubicBezTo>
                    <a:lnTo>
                      <a:pt x="2105" y="3088"/>
                    </a:lnTo>
                    <a:cubicBezTo>
                      <a:pt x="2101" y="3100"/>
                      <a:pt x="2098" y="3113"/>
                      <a:pt x="2094" y="3125"/>
                    </a:cubicBezTo>
                    <a:cubicBezTo>
                      <a:pt x="2092" y="3135"/>
                      <a:pt x="2091" y="3144"/>
                      <a:pt x="2089" y="3154"/>
                    </a:cubicBezTo>
                    <a:cubicBezTo>
                      <a:pt x="2085" y="3157"/>
                      <a:pt x="2082" y="3161"/>
                      <a:pt x="2078" y="3164"/>
                    </a:cubicBezTo>
                    <a:lnTo>
                      <a:pt x="1971" y="3215"/>
                    </a:lnTo>
                    <a:lnTo>
                      <a:pt x="1869" y="3257"/>
                    </a:lnTo>
                    <a:lnTo>
                      <a:pt x="1773" y="3296"/>
                    </a:lnTo>
                    <a:cubicBezTo>
                      <a:pt x="1741" y="3308"/>
                      <a:pt x="1708" y="3319"/>
                      <a:pt x="1676" y="3331"/>
                    </a:cubicBezTo>
                    <a:lnTo>
                      <a:pt x="1559" y="3362"/>
                    </a:lnTo>
                    <a:lnTo>
                      <a:pt x="1414" y="3389"/>
                    </a:lnTo>
                    <a:lnTo>
                      <a:pt x="1296" y="3399"/>
                    </a:lnTo>
                    <a:lnTo>
                      <a:pt x="1194" y="3391"/>
                    </a:lnTo>
                    <a:lnTo>
                      <a:pt x="1093" y="3376"/>
                    </a:lnTo>
                    <a:lnTo>
                      <a:pt x="1007" y="3344"/>
                    </a:lnTo>
                    <a:cubicBezTo>
                      <a:pt x="978" y="3333"/>
                      <a:pt x="950" y="3321"/>
                      <a:pt x="921" y="3310"/>
                    </a:cubicBezTo>
                    <a:cubicBezTo>
                      <a:pt x="896" y="3297"/>
                      <a:pt x="871" y="3283"/>
                      <a:pt x="846" y="3270"/>
                    </a:cubicBezTo>
                    <a:lnTo>
                      <a:pt x="777" y="3225"/>
                    </a:lnTo>
                    <a:cubicBezTo>
                      <a:pt x="757" y="3211"/>
                      <a:pt x="738" y="3197"/>
                      <a:pt x="718" y="3183"/>
                    </a:cubicBezTo>
                    <a:cubicBezTo>
                      <a:pt x="700" y="3171"/>
                      <a:pt x="682" y="3158"/>
                      <a:pt x="664" y="3146"/>
                    </a:cubicBezTo>
                    <a:cubicBezTo>
                      <a:pt x="650" y="3135"/>
                      <a:pt x="635" y="3125"/>
                      <a:pt x="621" y="3114"/>
                    </a:cubicBezTo>
                    <a:cubicBezTo>
                      <a:pt x="609" y="3108"/>
                      <a:pt x="596" y="3102"/>
                      <a:pt x="584" y="3096"/>
                    </a:cubicBezTo>
                    <a:cubicBezTo>
                      <a:pt x="548" y="3075"/>
                      <a:pt x="513" y="3053"/>
                      <a:pt x="477" y="3032"/>
                    </a:cubicBezTo>
                    <a:lnTo>
                      <a:pt x="386" y="2959"/>
                    </a:lnTo>
                    <a:lnTo>
                      <a:pt x="311" y="2869"/>
                    </a:lnTo>
                    <a:cubicBezTo>
                      <a:pt x="293" y="2837"/>
                      <a:pt x="275" y="2806"/>
                      <a:pt x="257" y="2774"/>
                    </a:cubicBezTo>
                    <a:cubicBezTo>
                      <a:pt x="243" y="2739"/>
                      <a:pt x="228" y="2703"/>
                      <a:pt x="214" y="2668"/>
                    </a:cubicBezTo>
                    <a:cubicBezTo>
                      <a:pt x="209" y="2631"/>
                      <a:pt x="203" y="2594"/>
                      <a:pt x="198" y="2557"/>
                    </a:cubicBezTo>
                    <a:lnTo>
                      <a:pt x="198" y="2449"/>
                    </a:lnTo>
                    <a:lnTo>
                      <a:pt x="225" y="2341"/>
                    </a:lnTo>
                    <a:cubicBezTo>
                      <a:pt x="230" y="2324"/>
                      <a:pt x="236" y="2308"/>
                      <a:pt x="241" y="2291"/>
                    </a:cubicBezTo>
                    <a:cubicBezTo>
                      <a:pt x="239" y="2275"/>
                      <a:pt x="238" y="2259"/>
                      <a:pt x="236" y="2243"/>
                    </a:cubicBezTo>
                    <a:lnTo>
                      <a:pt x="236" y="2196"/>
                    </a:lnTo>
                    <a:lnTo>
                      <a:pt x="236" y="2151"/>
                    </a:lnTo>
                    <a:cubicBezTo>
                      <a:pt x="239" y="2139"/>
                      <a:pt x="243" y="2126"/>
                      <a:pt x="246" y="2114"/>
                    </a:cubicBezTo>
                    <a:cubicBezTo>
                      <a:pt x="228" y="2087"/>
                      <a:pt x="211" y="2059"/>
                      <a:pt x="193" y="2032"/>
                    </a:cubicBezTo>
                    <a:cubicBezTo>
                      <a:pt x="172" y="2002"/>
                      <a:pt x="150" y="1972"/>
                      <a:pt x="129" y="1942"/>
                    </a:cubicBezTo>
                    <a:cubicBezTo>
                      <a:pt x="111" y="1911"/>
                      <a:pt x="93" y="1881"/>
                      <a:pt x="75" y="1850"/>
                    </a:cubicBezTo>
                    <a:lnTo>
                      <a:pt x="27" y="1760"/>
                    </a:lnTo>
                    <a:cubicBezTo>
                      <a:pt x="18" y="1730"/>
                      <a:pt x="9" y="1701"/>
                      <a:pt x="0" y="1671"/>
                    </a:cubicBezTo>
                    <a:lnTo>
                      <a:pt x="107" y="1618"/>
                    </a:lnTo>
                    <a:lnTo>
                      <a:pt x="257" y="1576"/>
                    </a:lnTo>
                    <a:lnTo>
                      <a:pt x="412" y="1541"/>
                    </a:lnTo>
                    <a:lnTo>
                      <a:pt x="595" y="1518"/>
                    </a:lnTo>
                    <a:lnTo>
                      <a:pt x="777" y="1507"/>
                    </a:lnTo>
                    <a:cubicBezTo>
                      <a:pt x="793" y="1512"/>
                      <a:pt x="809" y="1518"/>
                      <a:pt x="825" y="1523"/>
                    </a:cubicBezTo>
                    <a:cubicBezTo>
                      <a:pt x="843" y="1526"/>
                      <a:pt x="860" y="1530"/>
                      <a:pt x="878" y="1533"/>
                    </a:cubicBezTo>
                    <a:cubicBezTo>
                      <a:pt x="898" y="1536"/>
                      <a:pt x="917" y="1538"/>
                      <a:pt x="937" y="1541"/>
                    </a:cubicBezTo>
                    <a:cubicBezTo>
                      <a:pt x="955" y="1545"/>
                      <a:pt x="973" y="1550"/>
                      <a:pt x="991" y="1554"/>
                    </a:cubicBezTo>
                    <a:cubicBezTo>
                      <a:pt x="1007" y="1561"/>
                      <a:pt x="1023" y="1569"/>
                      <a:pt x="1039" y="1576"/>
                    </a:cubicBezTo>
                    <a:lnTo>
                      <a:pt x="1093" y="1615"/>
                    </a:lnTo>
                    <a:cubicBezTo>
                      <a:pt x="1105" y="1630"/>
                      <a:pt x="1118" y="1645"/>
                      <a:pt x="1130" y="1660"/>
                    </a:cubicBezTo>
                    <a:lnTo>
                      <a:pt x="1087" y="1694"/>
                    </a:lnTo>
                    <a:cubicBezTo>
                      <a:pt x="1082" y="1706"/>
                      <a:pt x="1076" y="1717"/>
                      <a:pt x="1071" y="1729"/>
                    </a:cubicBezTo>
                    <a:cubicBezTo>
                      <a:pt x="1076" y="1740"/>
                      <a:pt x="1082" y="1752"/>
                      <a:pt x="1087" y="1763"/>
                    </a:cubicBezTo>
                    <a:cubicBezTo>
                      <a:pt x="1092" y="1774"/>
                      <a:pt x="1098" y="1786"/>
                      <a:pt x="1103" y="1797"/>
                    </a:cubicBezTo>
                    <a:cubicBezTo>
                      <a:pt x="1107" y="1809"/>
                      <a:pt x="1110" y="1822"/>
                      <a:pt x="1114" y="1834"/>
                    </a:cubicBezTo>
                    <a:cubicBezTo>
                      <a:pt x="1112" y="1846"/>
                      <a:pt x="1111" y="1859"/>
                      <a:pt x="1109" y="1871"/>
                    </a:cubicBezTo>
                    <a:cubicBezTo>
                      <a:pt x="1096" y="1885"/>
                      <a:pt x="1084" y="1899"/>
                      <a:pt x="1071" y="1913"/>
                    </a:cubicBezTo>
                    <a:lnTo>
                      <a:pt x="900" y="1948"/>
                    </a:lnTo>
                    <a:lnTo>
                      <a:pt x="900" y="1985"/>
                    </a:lnTo>
                    <a:cubicBezTo>
                      <a:pt x="902" y="1997"/>
                      <a:pt x="903" y="2010"/>
                      <a:pt x="905" y="2022"/>
                    </a:cubicBezTo>
                    <a:cubicBezTo>
                      <a:pt x="909" y="2036"/>
                      <a:pt x="912" y="2050"/>
                      <a:pt x="916" y="2064"/>
                    </a:cubicBezTo>
                    <a:lnTo>
                      <a:pt x="916" y="2103"/>
                    </a:lnTo>
                    <a:cubicBezTo>
                      <a:pt x="912" y="2116"/>
                      <a:pt x="909" y="2130"/>
                      <a:pt x="905" y="2143"/>
                    </a:cubicBezTo>
                    <a:cubicBezTo>
                      <a:pt x="900" y="2154"/>
                      <a:pt x="894" y="2164"/>
                      <a:pt x="889" y="2175"/>
                    </a:cubicBezTo>
                    <a:cubicBezTo>
                      <a:pt x="875" y="2184"/>
                      <a:pt x="860" y="2192"/>
                      <a:pt x="846" y="2201"/>
                    </a:cubicBezTo>
                    <a:lnTo>
                      <a:pt x="889" y="2241"/>
                    </a:lnTo>
                    <a:cubicBezTo>
                      <a:pt x="905" y="2253"/>
                      <a:pt x="921" y="2266"/>
                      <a:pt x="937" y="2278"/>
                    </a:cubicBezTo>
                    <a:cubicBezTo>
                      <a:pt x="955" y="2289"/>
                      <a:pt x="973" y="2301"/>
                      <a:pt x="991" y="2312"/>
                    </a:cubicBezTo>
                    <a:lnTo>
                      <a:pt x="1044" y="2336"/>
                    </a:lnTo>
                    <a:cubicBezTo>
                      <a:pt x="1060" y="2339"/>
                      <a:pt x="1077" y="2343"/>
                      <a:pt x="1093" y="2346"/>
                    </a:cubicBezTo>
                    <a:cubicBezTo>
                      <a:pt x="1105" y="2337"/>
                      <a:pt x="1118" y="2329"/>
                      <a:pt x="1130" y="2320"/>
                    </a:cubicBezTo>
                    <a:lnTo>
                      <a:pt x="1157" y="2275"/>
                    </a:lnTo>
                    <a:cubicBezTo>
                      <a:pt x="1169" y="2257"/>
                      <a:pt x="1182" y="2238"/>
                      <a:pt x="1194" y="2220"/>
                    </a:cubicBezTo>
                    <a:cubicBezTo>
                      <a:pt x="1205" y="2199"/>
                      <a:pt x="1216" y="2177"/>
                      <a:pt x="1227" y="2156"/>
                    </a:cubicBezTo>
                    <a:cubicBezTo>
                      <a:pt x="1234" y="2133"/>
                      <a:pt x="1241" y="2111"/>
                      <a:pt x="1248" y="2088"/>
                    </a:cubicBezTo>
                    <a:lnTo>
                      <a:pt x="1275" y="2022"/>
                    </a:lnTo>
                    <a:cubicBezTo>
                      <a:pt x="1280" y="2002"/>
                      <a:pt x="1286" y="1981"/>
                      <a:pt x="1291" y="1961"/>
                    </a:cubicBezTo>
                    <a:cubicBezTo>
                      <a:pt x="1293" y="1945"/>
                      <a:pt x="1294" y="1929"/>
                      <a:pt x="1296" y="1913"/>
                    </a:cubicBezTo>
                    <a:cubicBezTo>
                      <a:pt x="1294" y="1902"/>
                      <a:pt x="1293" y="1890"/>
                      <a:pt x="1291" y="1879"/>
                    </a:cubicBezTo>
                    <a:lnTo>
                      <a:pt x="1318" y="1876"/>
                    </a:lnTo>
                    <a:cubicBezTo>
                      <a:pt x="1321" y="1874"/>
                      <a:pt x="1325" y="1873"/>
                      <a:pt x="1328" y="1871"/>
                    </a:cubicBezTo>
                    <a:cubicBezTo>
                      <a:pt x="1333" y="1869"/>
                      <a:pt x="1339" y="1868"/>
                      <a:pt x="1344" y="1866"/>
                    </a:cubicBezTo>
                    <a:cubicBezTo>
                      <a:pt x="1346" y="1864"/>
                      <a:pt x="1348" y="1863"/>
                      <a:pt x="1350" y="1861"/>
                    </a:cubicBezTo>
                    <a:cubicBezTo>
                      <a:pt x="1353" y="1859"/>
                      <a:pt x="1357" y="1857"/>
                      <a:pt x="1360" y="1855"/>
                    </a:cubicBezTo>
                    <a:cubicBezTo>
                      <a:pt x="1362" y="1852"/>
                      <a:pt x="1364" y="1850"/>
                      <a:pt x="1366" y="1847"/>
                    </a:cubicBezTo>
                    <a:cubicBezTo>
                      <a:pt x="1370" y="1843"/>
                      <a:pt x="1373" y="1838"/>
                      <a:pt x="1377" y="1834"/>
                    </a:cubicBezTo>
                    <a:cubicBezTo>
                      <a:pt x="1373" y="1823"/>
                      <a:pt x="1370" y="1811"/>
                      <a:pt x="1366" y="1800"/>
                    </a:cubicBezTo>
                    <a:cubicBezTo>
                      <a:pt x="1370" y="1784"/>
                      <a:pt x="1373" y="1768"/>
                      <a:pt x="1377" y="1752"/>
                    </a:cubicBezTo>
                    <a:cubicBezTo>
                      <a:pt x="1384" y="1735"/>
                      <a:pt x="1391" y="1719"/>
                      <a:pt x="1398" y="1702"/>
                    </a:cubicBezTo>
                    <a:cubicBezTo>
                      <a:pt x="1409" y="1685"/>
                      <a:pt x="1419" y="1669"/>
                      <a:pt x="1430" y="1652"/>
                    </a:cubicBezTo>
                    <a:cubicBezTo>
                      <a:pt x="1441" y="1639"/>
                      <a:pt x="1451" y="1626"/>
                      <a:pt x="1462" y="1613"/>
                    </a:cubicBezTo>
                    <a:cubicBezTo>
                      <a:pt x="1476" y="1602"/>
                      <a:pt x="1491" y="1592"/>
                      <a:pt x="1505" y="1581"/>
                    </a:cubicBezTo>
                    <a:lnTo>
                      <a:pt x="1575" y="1554"/>
                    </a:lnTo>
                    <a:lnTo>
                      <a:pt x="1666" y="1536"/>
                    </a:lnTo>
                    <a:cubicBezTo>
                      <a:pt x="1698" y="1533"/>
                      <a:pt x="1730" y="1531"/>
                      <a:pt x="1762" y="1528"/>
                    </a:cubicBezTo>
                    <a:lnTo>
                      <a:pt x="1864" y="1518"/>
                    </a:lnTo>
                    <a:lnTo>
                      <a:pt x="1971" y="1507"/>
                    </a:lnTo>
                    <a:lnTo>
                      <a:pt x="2067" y="1486"/>
                    </a:lnTo>
                    <a:lnTo>
                      <a:pt x="2266" y="1438"/>
                    </a:lnTo>
                    <a:lnTo>
                      <a:pt x="2480" y="1386"/>
                    </a:lnTo>
                    <a:lnTo>
                      <a:pt x="2700" y="1333"/>
                    </a:lnTo>
                    <a:lnTo>
                      <a:pt x="2892" y="1277"/>
                    </a:lnTo>
                    <a:cubicBezTo>
                      <a:pt x="2880" y="1272"/>
                      <a:pt x="2867" y="1267"/>
                      <a:pt x="2855" y="1262"/>
                    </a:cubicBezTo>
                    <a:cubicBezTo>
                      <a:pt x="2882" y="1257"/>
                      <a:pt x="2908" y="1251"/>
                      <a:pt x="2935" y="1246"/>
                    </a:cubicBezTo>
                    <a:lnTo>
                      <a:pt x="2994" y="1222"/>
                    </a:lnTo>
                    <a:lnTo>
                      <a:pt x="3053" y="1193"/>
                    </a:lnTo>
                    <a:cubicBezTo>
                      <a:pt x="3069" y="1182"/>
                      <a:pt x="3085" y="1172"/>
                      <a:pt x="3101" y="1161"/>
                    </a:cubicBezTo>
                    <a:cubicBezTo>
                      <a:pt x="3119" y="1151"/>
                      <a:pt x="3137" y="1140"/>
                      <a:pt x="3155" y="1130"/>
                    </a:cubicBezTo>
                    <a:lnTo>
                      <a:pt x="3208" y="1106"/>
                    </a:lnTo>
                    <a:cubicBezTo>
                      <a:pt x="3219" y="1125"/>
                      <a:pt x="3229" y="1145"/>
                      <a:pt x="3240" y="1164"/>
                    </a:cubicBezTo>
                    <a:cubicBezTo>
                      <a:pt x="3258" y="1182"/>
                      <a:pt x="3276" y="1201"/>
                      <a:pt x="3294" y="1219"/>
                    </a:cubicBezTo>
                    <a:cubicBezTo>
                      <a:pt x="3317" y="1236"/>
                      <a:pt x="3341" y="1252"/>
                      <a:pt x="3364" y="1269"/>
                    </a:cubicBezTo>
                    <a:lnTo>
                      <a:pt x="3433" y="1320"/>
                    </a:lnTo>
                    <a:lnTo>
                      <a:pt x="3492" y="1367"/>
                    </a:lnTo>
                    <a:lnTo>
                      <a:pt x="3610" y="1478"/>
                    </a:lnTo>
                    <a:cubicBezTo>
                      <a:pt x="3646" y="1518"/>
                      <a:pt x="3681" y="1559"/>
                      <a:pt x="3717" y="1599"/>
                    </a:cubicBezTo>
                    <a:cubicBezTo>
                      <a:pt x="3749" y="1640"/>
                      <a:pt x="3782" y="1680"/>
                      <a:pt x="3814" y="1721"/>
                    </a:cubicBezTo>
                    <a:lnTo>
                      <a:pt x="3937" y="1919"/>
                    </a:lnTo>
                    <a:cubicBezTo>
                      <a:pt x="3974" y="1988"/>
                      <a:pt x="4012" y="2056"/>
                      <a:pt x="4049" y="2125"/>
                    </a:cubicBezTo>
                    <a:cubicBezTo>
                      <a:pt x="4079" y="2193"/>
                      <a:pt x="4110" y="2262"/>
                      <a:pt x="4140" y="2330"/>
                    </a:cubicBezTo>
                    <a:cubicBezTo>
                      <a:pt x="4167" y="2401"/>
                      <a:pt x="4194" y="2471"/>
                      <a:pt x="4221" y="2542"/>
                    </a:cubicBezTo>
                    <a:cubicBezTo>
                      <a:pt x="4251" y="2615"/>
                      <a:pt x="4282" y="2688"/>
                      <a:pt x="4312" y="2761"/>
                    </a:cubicBezTo>
                    <a:cubicBezTo>
                      <a:pt x="4344" y="2835"/>
                      <a:pt x="4376" y="2908"/>
                      <a:pt x="4408" y="2982"/>
                    </a:cubicBezTo>
                    <a:cubicBezTo>
                      <a:pt x="4429" y="3026"/>
                      <a:pt x="4451" y="3070"/>
                      <a:pt x="4472" y="3114"/>
                    </a:cubicBezTo>
                    <a:cubicBezTo>
                      <a:pt x="4494" y="3159"/>
                      <a:pt x="4515" y="3204"/>
                      <a:pt x="4537" y="3249"/>
                    </a:cubicBezTo>
                    <a:cubicBezTo>
                      <a:pt x="4553" y="3295"/>
                      <a:pt x="4569" y="3340"/>
                      <a:pt x="4585" y="3386"/>
                    </a:cubicBezTo>
                    <a:cubicBezTo>
                      <a:pt x="4599" y="3433"/>
                      <a:pt x="4614" y="3479"/>
                      <a:pt x="4628" y="3526"/>
                    </a:cubicBezTo>
                    <a:cubicBezTo>
                      <a:pt x="4639" y="3576"/>
                      <a:pt x="4649" y="3626"/>
                      <a:pt x="4660" y="3676"/>
                    </a:cubicBezTo>
                    <a:cubicBezTo>
                      <a:pt x="4665" y="3728"/>
                      <a:pt x="4671" y="3780"/>
                      <a:pt x="4676" y="3832"/>
                    </a:cubicBezTo>
                    <a:lnTo>
                      <a:pt x="5083" y="3861"/>
                    </a:lnTo>
                    <a:cubicBezTo>
                      <a:pt x="5106" y="3858"/>
                      <a:pt x="5130" y="3854"/>
                      <a:pt x="5153" y="3851"/>
                    </a:cubicBezTo>
                    <a:cubicBezTo>
                      <a:pt x="5180" y="3846"/>
                      <a:pt x="5206" y="3842"/>
                      <a:pt x="5233" y="3837"/>
                    </a:cubicBezTo>
                    <a:cubicBezTo>
                      <a:pt x="5262" y="3835"/>
                      <a:pt x="5290" y="3832"/>
                      <a:pt x="5319" y="3830"/>
                    </a:cubicBezTo>
                    <a:lnTo>
                      <a:pt x="5404" y="3827"/>
                    </a:lnTo>
                    <a:cubicBezTo>
                      <a:pt x="5429" y="3830"/>
                      <a:pt x="5454" y="3834"/>
                      <a:pt x="5479" y="3837"/>
                    </a:cubicBezTo>
                    <a:lnTo>
                      <a:pt x="5554" y="3861"/>
                    </a:lnTo>
                    <a:lnTo>
                      <a:pt x="5624" y="3840"/>
                    </a:lnTo>
                    <a:cubicBezTo>
                      <a:pt x="5653" y="3837"/>
                      <a:pt x="5681" y="3833"/>
                      <a:pt x="5710" y="3830"/>
                    </a:cubicBezTo>
                    <a:lnTo>
                      <a:pt x="5790" y="3827"/>
                    </a:lnTo>
                    <a:cubicBezTo>
                      <a:pt x="5820" y="3824"/>
                      <a:pt x="5851" y="3822"/>
                      <a:pt x="5881" y="3819"/>
                    </a:cubicBezTo>
                    <a:cubicBezTo>
                      <a:pt x="5908" y="3815"/>
                      <a:pt x="5934" y="3810"/>
                      <a:pt x="5961" y="3806"/>
                    </a:cubicBezTo>
                    <a:lnTo>
                      <a:pt x="6149" y="3758"/>
                    </a:lnTo>
                    <a:lnTo>
                      <a:pt x="6347" y="3703"/>
                    </a:lnTo>
                    <a:lnTo>
                      <a:pt x="6545" y="3653"/>
                    </a:lnTo>
                    <a:cubicBezTo>
                      <a:pt x="6542" y="3622"/>
                      <a:pt x="6538" y="3591"/>
                      <a:pt x="6535" y="3560"/>
                    </a:cubicBezTo>
                    <a:cubicBezTo>
                      <a:pt x="6522" y="3530"/>
                      <a:pt x="6510" y="3501"/>
                      <a:pt x="6497" y="3471"/>
                    </a:cubicBezTo>
                    <a:cubicBezTo>
                      <a:pt x="6477" y="3440"/>
                      <a:pt x="6458" y="3409"/>
                      <a:pt x="6438" y="3378"/>
                    </a:cubicBezTo>
                    <a:cubicBezTo>
                      <a:pt x="6411" y="3348"/>
                      <a:pt x="6385" y="3318"/>
                      <a:pt x="6358" y="3288"/>
                    </a:cubicBezTo>
                    <a:lnTo>
                      <a:pt x="6277" y="3204"/>
                    </a:lnTo>
                    <a:cubicBezTo>
                      <a:pt x="6249" y="3176"/>
                      <a:pt x="6220" y="3148"/>
                      <a:pt x="6192" y="3120"/>
                    </a:cubicBezTo>
                    <a:cubicBezTo>
                      <a:pt x="6169" y="3094"/>
                      <a:pt x="6145" y="3069"/>
                      <a:pt x="6122" y="3043"/>
                    </a:cubicBezTo>
                    <a:lnTo>
                      <a:pt x="5908" y="2784"/>
                    </a:lnTo>
                    <a:lnTo>
                      <a:pt x="5710" y="2531"/>
                    </a:lnTo>
                    <a:lnTo>
                      <a:pt x="5522" y="2267"/>
                    </a:lnTo>
                    <a:lnTo>
                      <a:pt x="5201" y="1705"/>
                    </a:lnTo>
                    <a:lnTo>
                      <a:pt x="5104" y="1602"/>
                    </a:lnTo>
                    <a:lnTo>
                      <a:pt x="4992" y="1496"/>
                    </a:lnTo>
                    <a:lnTo>
                      <a:pt x="4879" y="1394"/>
                    </a:lnTo>
                    <a:lnTo>
                      <a:pt x="4778" y="1298"/>
                    </a:lnTo>
                    <a:cubicBezTo>
                      <a:pt x="4749" y="1248"/>
                      <a:pt x="4721" y="1198"/>
                      <a:pt x="4692" y="1148"/>
                    </a:cubicBezTo>
                    <a:lnTo>
                      <a:pt x="4746" y="1130"/>
                    </a:lnTo>
                    <a:cubicBezTo>
                      <a:pt x="4758" y="1138"/>
                      <a:pt x="4771" y="1145"/>
                      <a:pt x="4783" y="1153"/>
                    </a:cubicBezTo>
                    <a:lnTo>
                      <a:pt x="4847" y="1174"/>
                    </a:lnTo>
                    <a:cubicBezTo>
                      <a:pt x="4865" y="1180"/>
                      <a:pt x="4883" y="1187"/>
                      <a:pt x="4901" y="1193"/>
                    </a:cubicBezTo>
                    <a:cubicBezTo>
                      <a:pt x="4921" y="1198"/>
                      <a:pt x="4940" y="1204"/>
                      <a:pt x="4960" y="1209"/>
                    </a:cubicBezTo>
                    <a:cubicBezTo>
                      <a:pt x="4953" y="1218"/>
                      <a:pt x="4945" y="1226"/>
                      <a:pt x="4938" y="1235"/>
                    </a:cubicBezTo>
                    <a:lnTo>
                      <a:pt x="5099" y="1288"/>
                    </a:lnTo>
                    <a:lnTo>
                      <a:pt x="5206" y="1288"/>
                    </a:lnTo>
                    <a:lnTo>
                      <a:pt x="5345" y="1285"/>
                    </a:lnTo>
                    <a:lnTo>
                      <a:pt x="5506" y="1280"/>
                    </a:lnTo>
                    <a:lnTo>
                      <a:pt x="5672" y="1280"/>
                    </a:lnTo>
                    <a:lnTo>
                      <a:pt x="5838" y="1280"/>
                    </a:lnTo>
                    <a:lnTo>
                      <a:pt x="5994" y="1280"/>
                    </a:lnTo>
                    <a:lnTo>
                      <a:pt x="6133" y="1288"/>
                    </a:lnTo>
                    <a:lnTo>
                      <a:pt x="6240" y="1293"/>
                    </a:lnTo>
                    <a:cubicBezTo>
                      <a:pt x="6265" y="1297"/>
                      <a:pt x="6290" y="1300"/>
                      <a:pt x="6315" y="1304"/>
                    </a:cubicBezTo>
                    <a:lnTo>
                      <a:pt x="6395" y="1328"/>
                    </a:lnTo>
                    <a:cubicBezTo>
                      <a:pt x="6411" y="1338"/>
                      <a:pt x="6427" y="1347"/>
                      <a:pt x="6443" y="1357"/>
                    </a:cubicBezTo>
                    <a:cubicBezTo>
                      <a:pt x="6452" y="1365"/>
                      <a:pt x="6461" y="1372"/>
                      <a:pt x="6470" y="1380"/>
                    </a:cubicBezTo>
                    <a:cubicBezTo>
                      <a:pt x="6477" y="1390"/>
                      <a:pt x="6485" y="1399"/>
                      <a:pt x="6492" y="1409"/>
                    </a:cubicBezTo>
                    <a:lnTo>
                      <a:pt x="6518" y="1441"/>
                    </a:lnTo>
                    <a:lnTo>
                      <a:pt x="6561" y="1478"/>
                    </a:lnTo>
                    <a:cubicBezTo>
                      <a:pt x="6572" y="1483"/>
                      <a:pt x="6582" y="1489"/>
                      <a:pt x="6593" y="1494"/>
                    </a:cubicBezTo>
                    <a:cubicBezTo>
                      <a:pt x="6607" y="1496"/>
                      <a:pt x="6622" y="1497"/>
                      <a:pt x="6636" y="1499"/>
                    </a:cubicBezTo>
                    <a:lnTo>
                      <a:pt x="6685" y="1502"/>
                    </a:lnTo>
                    <a:cubicBezTo>
                      <a:pt x="6703" y="1504"/>
                      <a:pt x="6720" y="1505"/>
                      <a:pt x="6738" y="1507"/>
                    </a:cubicBezTo>
                    <a:cubicBezTo>
                      <a:pt x="6756" y="1509"/>
                      <a:pt x="6774" y="1510"/>
                      <a:pt x="6792" y="1512"/>
                    </a:cubicBezTo>
                    <a:lnTo>
                      <a:pt x="6845" y="1565"/>
                    </a:lnTo>
                    <a:cubicBezTo>
                      <a:pt x="6856" y="1567"/>
                      <a:pt x="6866" y="1568"/>
                      <a:pt x="6877" y="1570"/>
                    </a:cubicBezTo>
                    <a:lnTo>
                      <a:pt x="6947" y="1570"/>
                    </a:lnTo>
                    <a:lnTo>
                      <a:pt x="7038" y="1576"/>
                    </a:lnTo>
                    <a:lnTo>
                      <a:pt x="7134" y="1576"/>
                    </a:lnTo>
                    <a:cubicBezTo>
                      <a:pt x="7164" y="1577"/>
                      <a:pt x="7195" y="1577"/>
                      <a:pt x="7225" y="1578"/>
                    </a:cubicBezTo>
                    <a:lnTo>
                      <a:pt x="7300" y="1581"/>
                    </a:lnTo>
                    <a:cubicBezTo>
                      <a:pt x="7331" y="1585"/>
                      <a:pt x="7361" y="1590"/>
                      <a:pt x="7392" y="1594"/>
                    </a:cubicBezTo>
                    <a:lnTo>
                      <a:pt x="7504" y="1610"/>
                    </a:lnTo>
                    <a:lnTo>
                      <a:pt x="7616" y="1623"/>
                    </a:lnTo>
                    <a:lnTo>
                      <a:pt x="7724" y="1636"/>
                    </a:lnTo>
                    <a:cubicBezTo>
                      <a:pt x="7754" y="1639"/>
                      <a:pt x="7785" y="1641"/>
                      <a:pt x="7815" y="1644"/>
                    </a:cubicBezTo>
                    <a:lnTo>
                      <a:pt x="7922" y="1647"/>
                    </a:lnTo>
                    <a:lnTo>
                      <a:pt x="8040" y="1647"/>
                    </a:lnTo>
                    <a:lnTo>
                      <a:pt x="8163" y="1644"/>
                    </a:lnTo>
                    <a:lnTo>
                      <a:pt x="8275" y="1644"/>
                    </a:lnTo>
                    <a:lnTo>
                      <a:pt x="8377" y="1652"/>
                    </a:lnTo>
                    <a:cubicBezTo>
                      <a:pt x="8386" y="1642"/>
                      <a:pt x="8395" y="1633"/>
                      <a:pt x="8404" y="1623"/>
                    </a:cubicBezTo>
                    <a:cubicBezTo>
                      <a:pt x="8418" y="1616"/>
                      <a:pt x="8433" y="1609"/>
                      <a:pt x="8447" y="1602"/>
                    </a:cubicBezTo>
                    <a:cubicBezTo>
                      <a:pt x="8461" y="1594"/>
                      <a:pt x="8476" y="1586"/>
                      <a:pt x="8490" y="1578"/>
                    </a:cubicBezTo>
                    <a:cubicBezTo>
                      <a:pt x="8499" y="1571"/>
                      <a:pt x="8507" y="1564"/>
                      <a:pt x="8516" y="1557"/>
                    </a:cubicBezTo>
                    <a:cubicBezTo>
                      <a:pt x="8525" y="1547"/>
                      <a:pt x="8534" y="1538"/>
                      <a:pt x="8543" y="1528"/>
                    </a:cubicBezTo>
                    <a:cubicBezTo>
                      <a:pt x="8545" y="1518"/>
                      <a:pt x="8546" y="1509"/>
                      <a:pt x="8548" y="1499"/>
                    </a:cubicBezTo>
                    <a:cubicBezTo>
                      <a:pt x="8546" y="1492"/>
                      <a:pt x="8545" y="1485"/>
                      <a:pt x="8543" y="1478"/>
                    </a:cubicBezTo>
                    <a:lnTo>
                      <a:pt x="8543" y="1454"/>
                    </a:lnTo>
                    <a:cubicBezTo>
                      <a:pt x="8545" y="1444"/>
                      <a:pt x="8546" y="1435"/>
                      <a:pt x="8548" y="1425"/>
                    </a:cubicBezTo>
                    <a:cubicBezTo>
                      <a:pt x="8555" y="1411"/>
                      <a:pt x="8563" y="1397"/>
                      <a:pt x="8570" y="1383"/>
                    </a:cubicBezTo>
                    <a:cubicBezTo>
                      <a:pt x="8590" y="1362"/>
                      <a:pt x="8609" y="1341"/>
                      <a:pt x="8629" y="1320"/>
                    </a:cubicBezTo>
                    <a:cubicBezTo>
                      <a:pt x="8652" y="1299"/>
                      <a:pt x="8675" y="1277"/>
                      <a:pt x="8698" y="1256"/>
                    </a:cubicBezTo>
                    <a:cubicBezTo>
                      <a:pt x="8714" y="1235"/>
                      <a:pt x="8731" y="1214"/>
                      <a:pt x="8747" y="1193"/>
                    </a:cubicBezTo>
                    <a:lnTo>
                      <a:pt x="8768" y="1148"/>
                    </a:lnTo>
                    <a:cubicBezTo>
                      <a:pt x="8775" y="1130"/>
                      <a:pt x="8783" y="1111"/>
                      <a:pt x="8790" y="1093"/>
                    </a:cubicBezTo>
                    <a:cubicBezTo>
                      <a:pt x="8793" y="1074"/>
                      <a:pt x="8797" y="1056"/>
                      <a:pt x="8800" y="1037"/>
                    </a:cubicBezTo>
                    <a:cubicBezTo>
                      <a:pt x="8807" y="1019"/>
                      <a:pt x="8815" y="1002"/>
                      <a:pt x="8822" y="984"/>
                    </a:cubicBezTo>
                    <a:cubicBezTo>
                      <a:pt x="8829" y="968"/>
                      <a:pt x="8836" y="953"/>
                      <a:pt x="8843" y="937"/>
                    </a:cubicBezTo>
                    <a:cubicBezTo>
                      <a:pt x="8852" y="924"/>
                      <a:pt x="8861" y="910"/>
                      <a:pt x="8870" y="897"/>
                    </a:cubicBezTo>
                    <a:cubicBezTo>
                      <a:pt x="8884" y="887"/>
                      <a:pt x="8899" y="878"/>
                      <a:pt x="8913" y="868"/>
                    </a:cubicBezTo>
                    <a:cubicBezTo>
                      <a:pt x="8929" y="858"/>
                      <a:pt x="8945" y="847"/>
                      <a:pt x="8961" y="837"/>
                    </a:cubicBezTo>
                    <a:lnTo>
                      <a:pt x="8993" y="802"/>
                    </a:lnTo>
                    <a:lnTo>
                      <a:pt x="9014" y="757"/>
                    </a:lnTo>
                    <a:lnTo>
                      <a:pt x="9014" y="723"/>
                    </a:lnTo>
                    <a:lnTo>
                      <a:pt x="9014" y="694"/>
                    </a:lnTo>
                    <a:cubicBezTo>
                      <a:pt x="9012" y="683"/>
                      <a:pt x="9011" y="673"/>
                      <a:pt x="9009" y="662"/>
                    </a:cubicBezTo>
                    <a:cubicBezTo>
                      <a:pt x="9007" y="652"/>
                      <a:pt x="9006" y="641"/>
                      <a:pt x="9004" y="631"/>
                    </a:cubicBezTo>
                    <a:cubicBezTo>
                      <a:pt x="9007" y="619"/>
                      <a:pt x="9011" y="606"/>
                      <a:pt x="9014" y="594"/>
                    </a:cubicBezTo>
                    <a:lnTo>
                      <a:pt x="8886" y="538"/>
                    </a:lnTo>
                    <a:lnTo>
                      <a:pt x="8757" y="478"/>
                    </a:lnTo>
                    <a:lnTo>
                      <a:pt x="8650" y="412"/>
                    </a:lnTo>
                    <a:cubicBezTo>
                      <a:pt x="8620" y="387"/>
                      <a:pt x="8589" y="363"/>
                      <a:pt x="8559" y="338"/>
                    </a:cubicBezTo>
                    <a:cubicBezTo>
                      <a:pt x="8534" y="310"/>
                      <a:pt x="8509" y="281"/>
                      <a:pt x="8484" y="253"/>
                    </a:cubicBezTo>
                    <a:cubicBezTo>
                      <a:pt x="8456" y="207"/>
                      <a:pt x="8427" y="162"/>
                      <a:pt x="8399" y="116"/>
                    </a:cubicBezTo>
                    <a:lnTo>
                      <a:pt x="8468" y="92"/>
                    </a:lnTo>
                    <a:cubicBezTo>
                      <a:pt x="8495" y="89"/>
                      <a:pt x="8521" y="85"/>
                      <a:pt x="8548" y="82"/>
                    </a:cubicBezTo>
                    <a:lnTo>
                      <a:pt x="8640" y="61"/>
                    </a:lnTo>
                    <a:lnTo>
                      <a:pt x="8698" y="3"/>
                    </a:lnTo>
                    <a:lnTo>
                      <a:pt x="87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schemeClr val="bg1"/>
                  </a:solidFill>
                </a:endParaRPr>
              </a:p>
            </p:txBody>
          </p:sp>
          <p:sp>
            <p:nvSpPr>
              <p:cNvPr id="45" name="Freeform 19">
                <a:extLst>
                  <a:ext uri="{FF2B5EF4-FFF2-40B4-BE49-F238E27FC236}">
                    <a16:creationId xmlns="" xmlns:a16="http://schemas.microsoft.com/office/drawing/2014/main" id="{4F59A6C8-7BB5-412B-AD9F-B6EF0DD370EF}"/>
                  </a:ext>
                </a:extLst>
              </p:cNvPr>
              <p:cNvSpPr>
                <a:spLocks/>
              </p:cNvSpPr>
              <p:nvPr/>
            </p:nvSpPr>
            <p:spPr bwMode="auto">
              <a:xfrm>
                <a:off x="3618318" y="1512649"/>
                <a:ext cx="554512" cy="743794"/>
              </a:xfrm>
              <a:custGeom>
                <a:avLst/>
                <a:gdLst>
                  <a:gd name="T0" fmla="*/ 273 w 417"/>
                  <a:gd name="T1" fmla="*/ 17 h 560"/>
                  <a:gd name="T2" fmla="*/ 290 w 417"/>
                  <a:gd name="T3" fmla="*/ 37 h 560"/>
                  <a:gd name="T4" fmla="*/ 301 w 417"/>
                  <a:gd name="T5" fmla="*/ 61 h 560"/>
                  <a:gd name="T6" fmla="*/ 339 w 417"/>
                  <a:gd name="T7" fmla="*/ 92 h 560"/>
                  <a:gd name="T8" fmla="*/ 364 w 417"/>
                  <a:gd name="T9" fmla="*/ 121 h 560"/>
                  <a:gd name="T10" fmla="*/ 385 w 417"/>
                  <a:gd name="T11" fmla="*/ 160 h 560"/>
                  <a:gd name="T12" fmla="*/ 393 w 417"/>
                  <a:gd name="T13" fmla="*/ 224 h 560"/>
                  <a:gd name="T14" fmla="*/ 402 w 417"/>
                  <a:gd name="T15" fmla="*/ 251 h 560"/>
                  <a:gd name="T16" fmla="*/ 411 w 417"/>
                  <a:gd name="T17" fmla="*/ 272 h 560"/>
                  <a:gd name="T18" fmla="*/ 417 w 417"/>
                  <a:gd name="T19" fmla="*/ 292 h 560"/>
                  <a:gd name="T20" fmla="*/ 416 w 417"/>
                  <a:gd name="T21" fmla="*/ 321 h 560"/>
                  <a:gd name="T22" fmla="*/ 408 w 417"/>
                  <a:gd name="T23" fmla="*/ 365 h 560"/>
                  <a:gd name="T24" fmla="*/ 408 w 417"/>
                  <a:gd name="T25" fmla="*/ 400 h 560"/>
                  <a:gd name="T26" fmla="*/ 409 w 417"/>
                  <a:gd name="T27" fmla="*/ 426 h 560"/>
                  <a:gd name="T28" fmla="*/ 402 w 417"/>
                  <a:gd name="T29" fmla="*/ 448 h 560"/>
                  <a:gd name="T30" fmla="*/ 372 w 417"/>
                  <a:gd name="T31" fmla="*/ 474 h 560"/>
                  <a:gd name="T32" fmla="*/ 380 w 417"/>
                  <a:gd name="T33" fmla="*/ 510 h 560"/>
                  <a:gd name="T34" fmla="*/ 382 w 417"/>
                  <a:gd name="T35" fmla="*/ 521 h 560"/>
                  <a:gd name="T36" fmla="*/ 374 w 417"/>
                  <a:gd name="T37" fmla="*/ 539 h 560"/>
                  <a:gd name="T38" fmla="*/ 361 w 417"/>
                  <a:gd name="T39" fmla="*/ 554 h 560"/>
                  <a:gd name="T40" fmla="*/ 336 w 417"/>
                  <a:gd name="T41" fmla="*/ 552 h 560"/>
                  <a:gd name="T42" fmla="*/ 288 w 417"/>
                  <a:gd name="T43" fmla="*/ 539 h 560"/>
                  <a:gd name="T44" fmla="*/ 232 w 417"/>
                  <a:gd name="T45" fmla="*/ 526 h 560"/>
                  <a:gd name="T46" fmla="*/ 179 w 417"/>
                  <a:gd name="T47" fmla="*/ 512 h 560"/>
                  <a:gd name="T48" fmla="*/ 141 w 417"/>
                  <a:gd name="T49" fmla="*/ 494 h 560"/>
                  <a:gd name="T50" fmla="*/ 130 w 417"/>
                  <a:gd name="T51" fmla="*/ 474 h 560"/>
                  <a:gd name="T52" fmla="*/ 130 w 417"/>
                  <a:gd name="T53" fmla="*/ 457 h 560"/>
                  <a:gd name="T54" fmla="*/ 115 w 417"/>
                  <a:gd name="T55" fmla="*/ 431 h 560"/>
                  <a:gd name="T56" fmla="*/ 75 w 417"/>
                  <a:gd name="T57" fmla="*/ 390 h 560"/>
                  <a:gd name="T58" fmla="*/ 36 w 417"/>
                  <a:gd name="T59" fmla="*/ 352 h 560"/>
                  <a:gd name="T60" fmla="*/ 12 w 417"/>
                  <a:gd name="T61" fmla="*/ 307 h 560"/>
                  <a:gd name="T62" fmla="*/ 0 w 417"/>
                  <a:gd name="T63" fmla="*/ 248 h 560"/>
                  <a:gd name="T64" fmla="*/ 4 w 417"/>
                  <a:gd name="T65" fmla="*/ 187 h 560"/>
                  <a:gd name="T66" fmla="*/ 20 w 417"/>
                  <a:gd name="T67" fmla="*/ 135 h 560"/>
                  <a:gd name="T68" fmla="*/ 26 w 417"/>
                  <a:gd name="T69" fmla="*/ 105 h 560"/>
                  <a:gd name="T70" fmla="*/ 39 w 417"/>
                  <a:gd name="T71" fmla="*/ 101 h 560"/>
                  <a:gd name="T72" fmla="*/ 51 w 417"/>
                  <a:gd name="T73" fmla="*/ 84 h 560"/>
                  <a:gd name="T74" fmla="*/ 62 w 417"/>
                  <a:gd name="T75" fmla="*/ 70 h 560"/>
                  <a:gd name="T76" fmla="*/ 104 w 417"/>
                  <a:gd name="T77" fmla="*/ 51 h 560"/>
                  <a:gd name="T78" fmla="*/ 128 w 417"/>
                  <a:gd name="T79" fmla="*/ 40 h 560"/>
                  <a:gd name="T80" fmla="*/ 141 w 417"/>
                  <a:gd name="T81" fmla="*/ 25 h 560"/>
                  <a:gd name="T82" fmla="*/ 154 w 417"/>
                  <a:gd name="T83" fmla="*/ 27 h 560"/>
                  <a:gd name="T84" fmla="*/ 163 w 417"/>
                  <a:gd name="T85" fmla="*/ 25 h 560"/>
                  <a:gd name="T86" fmla="*/ 166 w 417"/>
                  <a:gd name="T87" fmla="*/ 18 h 560"/>
                  <a:gd name="T88" fmla="*/ 171 w 417"/>
                  <a:gd name="T89" fmla="*/ 16 h 560"/>
                  <a:gd name="T90" fmla="*/ 181 w 417"/>
                  <a:gd name="T91" fmla="*/ 13 h 560"/>
                  <a:gd name="T92" fmla="*/ 207 w 417"/>
                  <a:gd name="T93" fmla="*/ 5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7" h="560">
                    <a:moveTo>
                      <a:pt x="220" y="0"/>
                    </a:moveTo>
                    <a:lnTo>
                      <a:pt x="273" y="17"/>
                    </a:lnTo>
                    <a:lnTo>
                      <a:pt x="284" y="25"/>
                    </a:lnTo>
                    <a:lnTo>
                      <a:pt x="290" y="37"/>
                    </a:lnTo>
                    <a:lnTo>
                      <a:pt x="295" y="48"/>
                    </a:lnTo>
                    <a:lnTo>
                      <a:pt x="301" y="61"/>
                    </a:lnTo>
                    <a:lnTo>
                      <a:pt x="306" y="73"/>
                    </a:lnTo>
                    <a:lnTo>
                      <a:pt x="339" y="92"/>
                    </a:lnTo>
                    <a:lnTo>
                      <a:pt x="351" y="104"/>
                    </a:lnTo>
                    <a:lnTo>
                      <a:pt x="364" y="121"/>
                    </a:lnTo>
                    <a:lnTo>
                      <a:pt x="376" y="140"/>
                    </a:lnTo>
                    <a:lnTo>
                      <a:pt x="385" y="160"/>
                    </a:lnTo>
                    <a:lnTo>
                      <a:pt x="393" y="175"/>
                    </a:lnTo>
                    <a:lnTo>
                      <a:pt x="393" y="224"/>
                    </a:lnTo>
                    <a:lnTo>
                      <a:pt x="396" y="240"/>
                    </a:lnTo>
                    <a:lnTo>
                      <a:pt x="402" y="251"/>
                    </a:lnTo>
                    <a:lnTo>
                      <a:pt x="407" y="262"/>
                    </a:lnTo>
                    <a:lnTo>
                      <a:pt x="411" y="272"/>
                    </a:lnTo>
                    <a:lnTo>
                      <a:pt x="415" y="281"/>
                    </a:lnTo>
                    <a:lnTo>
                      <a:pt x="417" y="292"/>
                    </a:lnTo>
                    <a:lnTo>
                      <a:pt x="417" y="305"/>
                    </a:lnTo>
                    <a:lnTo>
                      <a:pt x="416" y="321"/>
                    </a:lnTo>
                    <a:lnTo>
                      <a:pt x="412" y="343"/>
                    </a:lnTo>
                    <a:lnTo>
                      <a:pt x="408" y="365"/>
                    </a:lnTo>
                    <a:lnTo>
                      <a:pt x="408" y="385"/>
                    </a:lnTo>
                    <a:lnTo>
                      <a:pt x="408" y="400"/>
                    </a:lnTo>
                    <a:lnTo>
                      <a:pt x="409" y="413"/>
                    </a:lnTo>
                    <a:lnTo>
                      <a:pt x="409" y="426"/>
                    </a:lnTo>
                    <a:lnTo>
                      <a:pt x="407" y="437"/>
                    </a:lnTo>
                    <a:lnTo>
                      <a:pt x="402" y="448"/>
                    </a:lnTo>
                    <a:lnTo>
                      <a:pt x="390" y="460"/>
                    </a:lnTo>
                    <a:lnTo>
                      <a:pt x="372" y="474"/>
                    </a:lnTo>
                    <a:lnTo>
                      <a:pt x="372" y="508"/>
                    </a:lnTo>
                    <a:lnTo>
                      <a:pt x="380" y="510"/>
                    </a:lnTo>
                    <a:lnTo>
                      <a:pt x="382" y="514"/>
                    </a:lnTo>
                    <a:lnTo>
                      <a:pt x="382" y="521"/>
                    </a:lnTo>
                    <a:lnTo>
                      <a:pt x="382" y="530"/>
                    </a:lnTo>
                    <a:lnTo>
                      <a:pt x="374" y="539"/>
                    </a:lnTo>
                    <a:lnTo>
                      <a:pt x="369" y="547"/>
                    </a:lnTo>
                    <a:lnTo>
                      <a:pt x="361" y="554"/>
                    </a:lnTo>
                    <a:lnTo>
                      <a:pt x="352" y="560"/>
                    </a:lnTo>
                    <a:lnTo>
                      <a:pt x="336" y="552"/>
                    </a:lnTo>
                    <a:lnTo>
                      <a:pt x="314" y="545"/>
                    </a:lnTo>
                    <a:lnTo>
                      <a:pt x="288" y="539"/>
                    </a:lnTo>
                    <a:lnTo>
                      <a:pt x="260" y="532"/>
                    </a:lnTo>
                    <a:lnTo>
                      <a:pt x="232" y="526"/>
                    </a:lnTo>
                    <a:lnTo>
                      <a:pt x="205" y="519"/>
                    </a:lnTo>
                    <a:lnTo>
                      <a:pt x="179" y="512"/>
                    </a:lnTo>
                    <a:lnTo>
                      <a:pt x="158" y="503"/>
                    </a:lnTo>
                    <a:lnTo>
                      <a:pt x="141" y="494"/>
                    </a:lnTo>
                    <a:lnTo>
                      <a:pt x="132" y="481"/>
                    </a:lnTo>
                    <a:lnTo>
                      <a:pt x="130" y="474"/>
                    </a:lnTo>
                    <a:lnTo>
                      <a:pt x="130" y="465"/>
                    </a:lnTo>
                    <a:lnTo>
                      <a:pt x="130" y="457"/>
                    </a:lnTo>
                    <a:lnTo>
                      <a:pt x="128" y="451"/>
                    </a:lnTo>
                    <a:lnTo>
                      <a:pt x="115" y="431"/>
                    </a:lnTo>
                    <a:lnTo>
                      <a:pt x="96" y="411"/>
                    </a:lnTo>
                    <a:lnTo>
                      <a:pt x="75" y="390"/>
                    </a:lnTo>
                    <a:lnTo>
                      <a:pt x="53" y="371"/>
                    </a:lnTo>
                    <a:lnTo>
                      <a:pt x="36" y="352"/>
                    </a:lnTo>
                    <a:lnTo>
                      <a:pt x="22" y="332"/>
                    </a:lnTo>
                    <a:lnTo>
                      <a:pt x="12" y="307"/>
                    </a:lnTo>
                    <a:lnTo>
                      <a:pt x="4" y="279"/>
                    </a:lnTo>
                    <a:lnTo>
                      <a:pt x="0" y="248"/>
                    </a:lnTo>
                    <a:lnTo>
                      <a:pt x="0" y="216"/>
                    </a:lnTo>
                    <a:lnTo>
                      <a:pt x="4" y="187"/>
                    </a:lnTo>
                    <a:lnTo>
                      <a:pt x="11" y="158"/>
                    </a:lnTo>
                    <a:lnTo>
                      <a:pt x="20" y="135"/>
                    </a:lnTo>
                    <a:lnTo>
                      <a:pt x="33" y="116"/>
                    </a:lnTo>
                    <a:lnTo>
                      <a:pt x="26" y="105"/>
                    </a:lnTo>
                    <a:lnTo>
                      <a:pt x="30" y="105"/>
                    </a:lnTo>
                    <a:lnTo>
                      <a:pt x="39" y="101"/>
                    </a:lnTo>
                    <a:lnTo>
                      <a:pt x="45" y="93"/>
                    </a:lnTo>
                    <a:lnTo>
                      <a:pt x="51" y="84"/>
                    </a:lnTo>
                    <a:lnTo>
                      <a:pt x="56" y="77"/>
                    </a:lnTo>
                    <a:lnTo>
                      <a:pt x="62" y="70"/>
                    </a:lnTo>
                    <a:lnTo>
                      <a:pt x="83" y="59"/>
                    </a:lnTo>
                    <a:lnTo>
                      <a:pt x="104" y="51"/>
                    </a:lnTo>
                    <a:lnTo>
                      <a:pt x="126" y="40"/>
                    </a:lnTo>
                    <a:lnTo>
                      <a:pt x="128" y="40"/>
                    </a:lnTo>
                    <a:lnTo>
                      <a:pt x="132" y="24"/>
                    </a:lnTo>
                    <a:lnTo>
                      <a:pt x="141" y="25"/>
                    </a:lnTo>
                    <a:lnTo>
                      <a:pt x="148" y="26"/>
                    </a:lnTo>
                    <a:lnTo>
                      <a:pt x="154" y="27"/>
                    </a:lnTo>
                    <a:lnTo>
                      <a:pt x="162" y="30"/>
                    </a:lnTo>
                    <a:lnTo>
                      <a:pt x="163" y="25"/>
                    </a:lnTo>
                    <a:lnTo>
                      <a:pt x="165" y="21"/>
                    </a:lnTo>
                    <a:lnTo>
                      <a:pt x="166" y="18"/>
                    </a:lnTo>
                    <a:lnTo>
                      <a:pt x="168" y="17"/>
                    </a:lnTo>
                    <a:lnTo>
                      <a:pt x="171" y="16"/>
                    </a:lnTo>
                    <a:lnTo>
                      <a:pt x="175" y="15"/>
                    </a:lnTo>
                    <a:lnTo>
                      <a:pt x="181" y="13"/>
                    </a:lnTo>
                    <a:lnTo>
                      <a:pt x="194" y="9"/>
                    </a:lnTo>
                    <a:lnTo>
                      <a:pt x="207" y="5"/>
                    </a:lnTo>
                    <a:lnTo>
                      <a:pt x="2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46" name="Freeform 28">
                <a:extLst>
                  <a:ext uri="{FF2B5EF4-FFF2-40B4-BE49-F238E27FC236}">
                    <a16:creationId xmlns="" xmlns:a16="http://schemas.microsoft.com/office/drawing/2014/main" id="{D782A4F9-3809-402F-803F-C6D94C415A22}"/>
                  </a:ext>
                </a:extLst>
              </p:cNvPr>
              <p:cNvSpPr>
                <a:spLocks/>
              </p:cNvSpPr>
              <p:nvPr/>
            </p:nvSpPr>
            <p:spPr bwMode="auto">
              <a:xfrm>
                <a:off x="3996221" y="2265968"/>
                <a:ext cx="449091" cy="1324957"/>
              </a:xfrm>
              <a:custGeom>
                <a:avLst/>
                <a:gdLst>
                  <a:gd name="T0" fmla="*/ 83 w 323"/>
                  <a:gd name="T1" fmla="*/ 8 h 952"/>
                  <a:gd name="T2" fmla="*/ 95 w 323"/>
                  <a:gd name="T3" fmla="*/ 19 h 952"/>
                  <a:gd name="T4" fmla="*/ 91 w 323"/>
                  <a:gd name="T5" fmla="*/ 37 h 952"/>
                  <a:gd name="T6" fmla="*/ 88 w 323"/>
                  <a:gd name="T7" fmla="*/ 55 h 952"/>
                  <a:gd name="T8" fmla="*/ 88 w 323"/>
                  <a:gd name="T9" fmla="*/ 60 h 952"/>
                  <a:gd name="T10" fmla="*/ 96 w 323"/>
                  <a:gd name="T11" fmla="*/ 90 h 952"/>
                  <a:gd name="T12" fmla="*/ 110 w 323"/>
                  <a:gd name="T13" fmla="*/ 113 h 952"/>
                  <a:gd name="T14" fmla="*/ 118 w 323"/>
                  <a:gd name="T15" fmla="*/ 122 h 952"/>
                  <a:gd name="T16" fmla="*/ 141 w 323"/>
                  <a:gd name="T17" fmla="*/ 148 h 952"/>
                  <a:gd name="T18" fmla="*/ 148 w 323"/>
                  <a:gd name="T19" fmla="*/ 158 h 952"/>
                  <a:gd name="T20" fmla="*/ 174 w 323"/>
                  <a:gd name="T21" fmla="*/ 215 h 952"/>
                  <a:gd name="T22" fmla="*/ 198 w 323"/>
                  <a:gd name="T23" fmla="*/ 275 h 952"/>
                  <a:gd name="T24" fmla="*/ 219 w 323"/>
                  <a:gd name="T25" fmla="*/ 333 h 952"/>
                  <a:gd name="T26" fmla="*/ 236 w 323"/>
                  <a:gd name="T27" fmla="*/ 382 h 952"/>
                  <a:gd name="T28" fmla="*/ 246 w 323"/>
                  <a:gd name="T29" fmla="*/ 416 h 952"/>
                  <a:gd name="T30" fmla="*/ 250 w 323"/>
                  <a:gd name="T31" fmla="*/ 429 h 952"/>
                  <a:gd name="T32" fmla="*/ 264 w 323"/>
                  <a:gd name="T33" fmla="*/ 481 h 952"/>
                  <a:gd name="T34" fmla="*/ 279 w 323"/>
                  <a:gd name="T35" fmla="*/ 548 h 952"/>
                  <a:gd name="T36" fmla="*/ 292 w 323"/>
                  <a:gd name="T37" fmla="*/ 623 h 952"/>
                  <a:gd name="T38" fmla="*/ 302 w 323"/>
                  <a:gd name="T39" fmla="*/ 698 h 952"/>
                  <a:gd name="T40" fmla="*/ 312 w 323"/>
                  <a:gd name="T41" fmla="*/ 767 h 952"/>
                  <a:gd name="T42" fmla="*/ 319 w 323"/>
                  <a:gd name="T43" fmla="*/ 820 h 952"/>
                  <a:gd name="T44" fmla="*/ 323 w 323"/>
                  <a:gd name="T45" fmla="*/ 850 h 952"/>
                  <a:gd name="T46" fmla="*/ 273 w 323"/>
                  <a:gd name="T47" fmla="*/ 952 h 952"/>
                  <a:gd name="T48" fmla="*/ 178 w 323"/>
                  <a:gd name="T49" fmla="*/ 860 h 952"/>
                  <a:gd name="T50" fmla="*/ 165 w 323"/>
                  <a:gd name="T51" fmla="*/ 709 h 952"/>
                  <a:gd name="T52" fmla="*/ 158 w 323"/>
                  <a:gd name="T53" fmla="*/ 630 h 952"/>
                  <a:gd name="T54" fmla="*/ 152 w 323"/>
                  <a:gd name="T55" fmla="*/ 565 h 952"/>
                  <a:gd name="T56" fmla="*/ 147 w 323"/>
                  <a:gd name="T57" fmla="*/ 521 h 952"/>
                  <a:gd name="T58" fmla="*/ 145 w 323"/>
                  <a:gd name="T59" fmla="*/ 504 h 952"/>
                  <a:gd name="T60" fmla="*/ 137 w 323"/>
                  <a:gd name="T61" fmla="*/ 461 h 952"/>
                  <a:gd name="T62" fmla="*/ 127 w 323"/>
                  <a:gd name="T63" fmla="*/ 420 h 952"/>
                  <a:gd name="T64" fmla="*/ 118 w 323"/>
                  <a:gd name="T65" fmla="*/ 389 h 952"/>
                  <a:gd name="T66" fmla="*/ 115 w 323"/>
                  <a:gd name="T67" fmla="*/ 376 h 952"/>
                  <a:gd name="T68" fmla="*/ 58 w 323"/>
                  <a:gd name="T69" fmla="*/ 209 h 952"/>
                  <a:gd name="T70" fmla="*/ 48 w 323"/>
                  <a:gd name="T71" fmla="*/ 169 h 952"/>
                  <a:gd name="T72" fmla="*/ 46 w 323"/>
                  <a:gd name="T73" fmla="*/ 129 h 952"/>
                  <a:gd name="T74" fmla="*/ 48 w 323"/>
                  <a:gd name="T75" fmla="*/ 96 h 952"/>
                  <a:gd name="T76" fmla="*/ 49 w 323"/>
                  <a:gd name="T77" fmla="*/ 83 h 952"/>
                  <a:gd name="T78" fmla="*/ 26 w 323"/>
                  <a:gd name="T79" fmla="*/ 63 h 952"/>
                  <a:gd name="T80" fmla="*/ 8 w 323"/>
                  <a:gd name="T81" fmla="*/ 45 h 952"/>
                  <a:gd name="T82" fmla="*/ 0 w 323"/>
                  <a:gd name="T83" fmla="*/ 37 h 952"/>
                  <a:gd name="T84" fmla="*/ 17 w 323"/>
                  <a:gd name="T85" fmla="*/ 13 h 952"/>
                  <a:gd name="T86" fmla="*/ 24 w 323"/>
                  <a:gd name="T87" fmla="*/ 7 h 952"/>
                  <a:gd name="T88" fmla="*/ 53 w 323"/>
                  <a:gd name="T89" fmla="*/ 7 h 952"/>
                  <a:gd name="T90" fmla="*/ 66 w 323"/>
                  <a:gd name="T91" fmla="*/ 3 h 952"/>
                  <a:gd name="T92" fmla="*/ 69 w 323"/>
                  <a:gd name="T93" fmla="*/ 0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3" h="952">
                    <a:moveTo>
                      <a:pt x="69" y="0"/>
                    </a:moveTo>
                    <a:lnTo>
                      <a:pt x="83" y="8"/>
                    </a:lnTo>
                    <a:lnTo>
                      <a:pt x="91" y="15"/>
                    </a:lnTo>
                    <a:lnTo>
                      <a:pt x="95" y="19"/>
                    </a:lnTo>
                    <a:lnTo>
                      <a:pt x="95" y="21"/>
                    </a:lnTo>
                    <a:lnTo>
                      <a:pt x="91" y="37"/>
                    </a:lnTo>
                    <a:lnTo>
                      <a:pt x="90" y="48"/>
                    </a:lnTo>
                    <a:lnTo>
                      <a:pt x="88" y="55"/>
                    </a:lnTo>
                    <a:lnTo>
                      <a:pt x="88" y="59"/>
                    </a:lnTo>
                    <a:lnTo>
                      <a:pt x="88" y="60"/>
                    </a:lnTo>
                    <a:lnTo>
                      <a:pt x="92" y="73"/>
                    </a:lnTo>
                    <a:lnTo>
                      <a:pt x="96" y="90"/>
                    </a:lnTo>
                    <a:lnTo>
                      <a:pt x="104" y="103"/>
                    </a:lnTo>
                    <a:lnTo>
                      <a:pt x="110" y="113"/>
                    </a:lnTo>
                    <a:lnTo>
                      <a:pt x="115" y="121"/>
                    </a:lnTo>
                    <a:lnTo>
                      <a:pt x="118" y="122"/>
                    </a:lnTo>
                    <a:lnTo>
                      <a:pt x="132" y="138"/>
                    </a:lnTo>
                    <a:lnTo>
                      <a:pt x="141" y="148"/>
                    </a:lnTo>
                    <a:lnTo>
                      <a:pt x="147" y="156"/>
                    </a:lnTo>
                    <a:lnTo>
                      <a:pt x="148" y="158"/>
                    </a:lnTo>
                    <a:lnTo>
                      <a:pt x="161" y="186"/>
                    </a:lnTo>
                    <a:lnTo>
                      <a:pt x="174" y="215"/>
                    </a:lnTo>
                    <a:lnTo>
                      <a:pt x="187" y="245"/>
                    </a:lnTo>
                    <a:lnTo>
                      <a:pt x="198" y="275"/>
                    </a:lnTo>
                    <a:lnTo>
                      <a:pt x="209" y="305"/>
                    </a:lnTo>
                    <a:lnTo>
                      <a:pt x="219" y="333"/>
                    </a:lnTo>
                    <a:lnTo>
                      <a:pt x="228" y="359"/>
                    </a:lnTo>
                    <a:lnTo>
                      <a:pt x="236" y="382"/>
                    </a:lnTo>
                    <a:lnTo>
                      <a:pt x="241" y="402"/>
                    </a:lnTo>
                    <a:lnTo>
                      <a:pt x="246" y="416"/>
                    </a:lnTo>
                    <a:lnTo>
                      <a:pt x="249" y="425"/>
                    </a:lnTo>
                    <a:lnTo>
                      <a:pt x="250" y="429"/>
                    </a:lnTo>
                    <a:lnTo>
                      <a:pt x="258" y="452"/>
                    </a:lnTo>
                    <a:lnTo>
                      <a:pt x="264" y="481"/>
                    </a:lnTo>
                    <a:lnTo>
                      <a:pt x="272" y="513"/>
                    </a:lnTo>
                    <a:lnTo>
                      <a:pt x="279" y="548"/>
                    </a:lnTo>
                    <a:lnTo>
                      <a:pt x="285" y="586"/>
                    </a:lnTo>
                    <a:lnTo>
                      <a:pt x="292" y="623"/>
                    </a:lnTo>
                    <a:lnTo>
                      <a:pt x="297" y="662"/>
                    </a:lnTo>
                    <a:lnTo>
                      <a:pt x="302" y="698"/>
                    </a:lnTo>
                    <a:lnTo>
                      <a:pt x="307" y="735"/>
                    </a:lnTo>
                    <a:lnTo>
                      <a:pt x="312" y="767"/>
                    </a:lnTo>
                    <a:lnTo>
                      <a:pt x="315" y="795"/>
                    </a:lnTo>
                    <a:lnTo>
                      <a:pt x="319" y="820"/>
                    </a:lnTo>
                    <a:lnTo>
                      <a:pt x="320" y="838"/>
                    </a:lnTo>
                    <a:lnTo>
                      <a:pt x="323" y="850"/>
                    </a:lnTo>
                    <a:lnTo>
                      <a:pt x="323" y="854"/>
                    </a:lnTo>
                    <a:lnTo>
                      <a:pt x="273" y="952"/>
                    </a:lnTo>
                    <a:lnTo>
                      <a:pt x="182" y="879"/>
                    </a:lnTo>
                    <a:lnTo>
                      <a:pt x="178" y="860"/>
                    </a:lnTo>
                    <a:lnTo>
                      <a:pt x="171" y="798"/>
                    </a:lnTo>
                    <a:lnTo>
                      <a:pt x="165" y="709"/>
                    </a:lnTo>
                    <a:lnTo>
                      <a:pt x="162" y="668"/>
                    </a:lnTo>
                    <a:lnTo>
                      <a:pt x="158" y="630"/>
                    </a:lnTo>
                    <a:lnTo>
                      <a:pt x="156" y="596"/>
                    </a:lnTo>
                    <a:lnTo>
                      <a:pt x="152" y="565"/>
                    </a:lnTo>
                    <a:lnTo>
                      <a:pt x="149" y="540"/>
                    </a:lnTo>
                    <a:lnTo>
                      <a:pt x="147" y="521"/>
                    </a:lnTo>
                    <a:lnTo>
                      <a:pt x="145" y="509"/>
                    </a:lnTo>
                    <a:lnTo>
                      <a:pt x="145" y="504"/>
                    </a:lnTo>
                    <a:lnTo>
                      <a:pt x="141" y="483"/>
                    </a:lnTo>
                    <a:lnTo>
                      <a:pt x="137" y="461"/>
                    </a:lnTo>
                    <a:lnTo>
                      <a:pt x="132" y="439"/>
                    </a:lnTo>
                    <a:lnTo>
                      <a:pt x="127" y="420"/>
                    </a:lnTo>
                    <a:lnTo>
                      <a:pt x="122" y="402"/>
                    </a:lnTo>
                    <a:lnTo>
                      <a:pt x="118" y="389"/>
                    </a:lnTo>
                    <a:lnTo>
                      <a:pt x="115" y="380"/>
                    </a:lnTo>
                    <a:lnTo>
                      <a:pt x="115" y="376"/>
                    </a:lnTo>
                    <a:lnTo>
                      <a:pt x="86" y="288"/>
                    </a:lnTo>
                    <a:lnTo>
                      <a:pt x="58" y="209"/>
                    </a:lnTo>
                    <a:lnTo>
                      <a:pt x="52" y="190"/>
                    </a:lnTo>
                    <a:lnTo>
                      <a:pt x="48" y="169"/>
                    </a:lnTo>
                    <a:lnTo>
                      <a:pt x="47" y="148"/>
                    </a:lnTo>
                    <a:lnTo>
                      <a:pt x="46" y="129"/>
                    </a:lnTo>
                    <a:lnTo>
                      <a:pt x="47" y="111"/>
                    </a:lnTo>
                    <a:lnTo>
                      <a:pt x="48" y="96"/>
                    </a:lnTo>
                    <a:lnTo>
                      <a:pt x="48" y="87"/>
                    </a:lnTo>
                    <a:lnTo>
                      <a:pt x="49" y="83"/>
                    </a:lnTo>
                    <a:lnTo>
                      <a:pt x="38" y="73"/>
                    </a:lnTo>
                    <a:lnTo>
                      <a:pt x="26" y="63"/>
                    </a:lnTo>
                    <a:lnTo>
                      <a:pt x="16" y="52"/>
                    </a:lnTo>
                    <a:lnTo>
                      <a:pt x="8" y="45"/>
                    </a:lnTo>
                    <a:lnTo>
                      <a:pt x="2" y="39"/>
                    </a:lnTo>
                    <a:lnTo>
                      <a:pt x="0" y="37"/>
                    </a:lnTo>
                    <a:lnTo>
                      <a:pt x="9" y="24"/>
                    </a:lnTo>
                    <a:lnTo>
                      <a:pt x="17" y="13"/>
                    </a:lnTo>
                    <a:lnTo>
                      <a:pt x="21" y="10"/>
                    </a:lnTo>
                    <a:lnTo>
                      <a:pt x="24" y="7"/>
                    </a:lnTo>
                    <a:lnTo>
                      <a:pt x="40" y="8"/>
                    </a:lnTo>
                    <a:lnTo>
                      <a:pt x="53" y="7"/>
                    </a:lnTo>
                    <a:lnTo>
                      <a:pt x="61" y="6"/>
                    </a:lnTo>
                    <a:lnTo>
                      <a:pt x="66" y="3"/>
                    </a:lnTo>
                    <a:lnTo>
                      <a:pt x="69" y="2"/>
                    </a:ln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41" name="Group 40">
              <a:extLst>
                <a:ext uri="{FF2B5EF4-FFF2-40B4-BE49-F238E27FC236}">
                  <a16:creationId xmlns="" xmlns:a16="http://schemas.microsoft.com/office/drawing/2014/main" id="{C5609D15-10DA-4743-AD2F-9BA9EDE970CB}"/>
                </a:ext>
              </a:extLst>
            </p:cNvPr>
            <p:cNvGrpSpPr/>
            <p:nvPr/>
          </p:nvGrpSpPr>
          <p:grpSpPr>
            <a:xfrm>
              <a:off x="911314" y="1822937"/>
              <a:ext cx="2306669" cy="1009826"/>
              <a:chOff x="911314" y="1822937"/>
              <a:chExt cx="2306669" cy="1009826"/>
            </a:xfrm>
            <a:grpFill/>
          </p:grpSpPr>
          <p:sp>
            <p:nvSpPr>
              <p:cNvPr id="42" name="Freeform 46">
                <a:extLst>
                  <a:ext uri="{FF2B5EF4-FFF2-40B4-BE49-F238E27FC236}">
                    <a16:creationId xmlns="" xmlns:a16="http://schemas.microsoft.com/office/drawing/2014/main" id="{979B5155-56C6-41E0-BF46-5E1634758665}"/>
                  </a:ext>
                </a:extLst>
              </p:cNvPr>
              <p:cNvSpPr>
                <a:spLocks/>
              </p:cNvSpPr>
              <p:nvPr/>
            </p:nvSpPr>
            <p:spPr bwMode="auto">
              <a:xfrm>
                <a:off x="911314" y="2573932"/>
                <a:ext cx="184880" cy="258831"/>
              </a:xfrm>
              <a:custGeom>
                <a:avLst/>
                <a:gdLst>
                  <a:gd name="T0" fmla="*/ 115 w 149"/>
                  <a:gd name="T1" fmla="*/ 0 h 209"/>
                  <a:gd name="T2" fmla="*/ 128 w 149"/>
                  <a:gd name="T3" fmla="*/ 19 h 209"/>
                  <a:gd name="T4" fmla="*/ 137 w 149"/>
                  <a:gd name="T5" fmla="*/ 39 h 209"/>
                  <a:gd name="T6" fmla="*/ 142 w 149"/>
                  <a:gd name="T7" fmla="*/ 55 h 209"/>
                  <a:gd name="T8" fmla="*/ 146 w 149"/>
                  <a:gd name="T9" fmla="*/ 70 h 209"/>
                  <a:gd name="T10" fmla="*/ 147 w 149"/>
                  <a:gd name="T11" fmla="*/ 79 h 209"/>
                  <a:gd name="T12" fmla="*/ 149 w 149"/>
                  <a:gd name="T13" fmla="*/ 83 h 209"/>
                  <a:gd name="T14" fmla="*/ 146 w 149"/>
                  <a:gd name="T15" fmla="*/ 99 h 209"/>
                  <a:gd name="T16" fmla="*/ 142 w 149"/>
                  <a:gd name="T17" fmla="*/ 117 h 209"/>
                  <a:gd name="T18" fmla="*/ 138 w 149"/>
                  <a:gd name="T19" fmla="*/ 133 h 209"/>
                  <a:gd name="T20" fmla="*/ 133 w 149"/>
                  <a:gd name="T21" fmla="*/ 146 h 209"/>
                  <a:gd name="T22" fmla="*/ 131 w 149"/>
                  <a:gd name="T23" fmla="*/ 155 h 209"/>
                  <a:gd name="T24" fmla="*/ 129 w 149"/>
                  <a:gd name="T25" fmla="*/ 158 h 209"/>
                  <a:gd name="T26" fmla="*/ 118 w 149"/>
                  <a:gd name="T27" fmla="*/ 178 h 209"/>
                  <a:gd name="T28" fmla="*/ 107 w 149"/>
                  <a:gd name="T29" fmla="*/ 193 h 209"/>
                  <a:gd name="T30" fmla="*/ 97 w 149"/>
                  <a:gd name="T31" fmla="*/ 202 h 209"/>
                  <a:gd name="T32" fmla="*/ 88 w 149"/>
                  <a:gd name="T33" fmla="*/ 207 h 209"/>
                  <a:gd name="T34" fmla="*/ 79 w 149"/>
                  <a:gd name="T35" fmla="*/ 209 h 209"/>
                  <a:gd name="T36" fmla="*/ 72 w 149"/>
                  <a:gd name="T37" fmla="*/ 209 h 209"/>
                  <a:gd name="T38" fmla="*/ 67 w 149"/>
                  <a:gd name="T39" fmla="*/ 208 h 209"/>
                  <a:gd name="T40" fmla="*/ 66 w 149"/>
                  <a:gd name="T41" fmla="*/ 207 h 209"/>
                  <a:gd name="T42" fmla="*/ 42 w 149"/>
                  <a:gd name="T43" fmla="*/ 185 h 209"/>
                  <a:gd name="T44" fmla="*/ 26 w 149"/>
                  <a:gd name="T45" fmla="*/ 163 h 209"/>
                  <a:gd name="T46" fmla="*/ 14 w 149"/>
                  <a:gd name="T47" fmla="*/ 139 h 209"/>
                  <a:gd name="T48" fmla="*/ 8 w 149"/>
                  <a:gd name="T49" fmla="*/ 119 h 209"/>
                  <a:gd name="T50" fmla="*/ 4 w 149"/>
                  <a:gd name="T51" fmla="*/ 101 h 209"/>
                  <a:gd name="T52" fmla="*/ 4 w 149"/>
                  <a:gd name="T53" fmla="*/ 85 h 209"/>
                  <a:gd name="T54" fmla="*/ 4 w 149"/>
                  <a:gd name="T55" fmla="*/ 76 h 209"/>
                  <a:gd name="T56" fmla="*/ 4 w 149"/>
                  <a:gd name="T57" fmla="*/ 72 h 209"/>
                  <a:gd name="T58" fmla="*/ 0 w 149"/>
                  <a:gd name="T59" fmla="*/ 6 h 209"/>
                  <a:gd name="T60" fmla="*/ 6 w 149"/>
                  <a:gd name="T61" fmla="*/ 32 h 209"/>
                  <a:gd name="T62" fmla="*/ 13 w 149"/>
                  <a:gd name="T63" fmla="*/ 50 h 209"/>
                  <a:gd name="T64" fmla="*/ 19 w 149"/>
                  <a:gd name="T65" fmla="*/ 63 h 209"/>
                  <a:gd name="T66" fmla="*/ 26 w 149"/>
                  <a:gd name="T67" fmla="*/ 70 h 209"/>
                  <a:gd name="T68" fmla="*/ 31 w 149"/>
                  <a:gd name="T69" fmla="*/ 73 h 209"/>
                  <a:gd name="T70" fmla="*/ 35 w 149"/>
                  <a:gd name="T71" fmla="*/ 76 h 209"/>
                  <a:gd name="T72" fmla="*/ 36 w 149"/>
                  <a:gd name="T73" fmla="*/ 76 h 209"/>
                  <a:gd name="T74" fmla="*/ 36 w 149"/>
                  <a:gd name="T75" fmla="*/ 85 h 209"/>
                  <a:gd name="T76" fmla="*/ 42 w 149"/>
                  <a:gd name="T77" fmla="*/ 88 h 209"/>
                  <a:gd name="T78" fmla="*/ 52 w 149"/>
                  <a:gd name="T79" fmla="*/ 89 h 209"/>
                  <a:gd name="T80" fmla="*/ 62 w 149"/>
                  <a:gd name="T81" fmla="*/ 89 h 209"/>
                  <a:gd name="T82" fmla="*/ 70 w 149"/>
                  <a:gd name="T83" fmla="*/ 89 h 209"/>
                  <a:gd name="T84" fmla="*/ 72 w 149"/>
                  <a:gd name="T85" fmla="*/ 89 h 209"/>
                  <a:gd name="T86" fmla="*/ 88 w 149"/>
                  <a:gd name="T87" fmla="*/ 86 h 209"/>
                  <a:gd name="T88" fmla="*/ 98 w 149"/>
                  <a:gd name="T89" fmla="*/ 80 h 209"/>
                  <a:gd name="T90" fmla="*/ 107 w 149"/>
                  <a:gd name="T91" fmla="*/ 70 h 209"/>
                  <a:gd name="T92" fmla="*/ 112 w 149"/>
                  <a:gd name="T93" fmla="*/ 57 h 209"/>
                  <a:gd name="T94" fmla="*/ 115 w 149"/>
                  <a:gd name="T95" fmla="*/ 44 h 209"/>
                  <a:gd name="T96" fmla="*/ 116 w 149"/>
                  <a:gd name="T97" fmla="*/ 31 h 209"/>
                  <a:gd name="T98" fmla="*/ 116 w 149"/>
                  <a:gd name="T99" fmla="*/ 19 h 209"/>
                  <a:gd name="T100" fmla="*/ 116 w 149"/>
                  <a:gd name="T101" fmla="*/ 9 h 209"/>
                  <a:gd name="T102" fmla="*/ 116 w 149"/>
                  <a:gd name="T103" fmla="*/ 2 h 209"/>
                  <a:gd name="T104" fmla="*/ 115 w 149"/>
                  <a:gd name="T10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209">
                    <a:moveTo>
                      <a:pt x="115" y="0"/>
                    </a:moveTo>
                    <a:lnTo>
                      <a:pt x="128" y="19"/>
                    </a:lnTo>
                    <a:lnTo>
                      <a:pt x="137" y="39"/>
                    </a:lnTo>
                    <a:lnTo>
                      <a:pt x="142" y="55"/>
                    </a:lnTo>
                    <a:lnTo>
                      <a:pt x="146" y="70"/>
                    </a:lnTo>
                    <a:lnTo>
                      <a:pt x="147" y="79"/>
                    </a:lnTo>
                    <a:lnTo>
                      <a:pt x="149" y="83"/>
                    </a:lnTo>
                    <a:lnTo>
                      <a:pt x="146" y="99"/>
                    </a:lnTo>
                    <a:lnTo>
                      <a:pt x="142" y="117"/>
                    </a:lnTo>
                    <a:lnTo>
                      <a:pt x="138" y="133"/>
                    </a:lnTo>
                    <a:lnTo>
                      <a:pt x="133" y="146"/>
                    </a:lnTo>
                    <a:lnTo>
                      <a:pt x="131" y="155"/>
                    </a:lnTo>
                    <a:lnTo>
                      <a:pt x="129" y="158"/>
                    </a:lnTo>
                    <a:lnTo>
                      <a:pt x="118" y="178"/>
                    </a:lnTo>
                    <a:lnTo>
                      <a:pt x="107" y="193"/>
                    </a:lnTo>
                    <a:lnTo>
                      <a:pt x="97" y="202"/>
                    </a:lnTo>
                    <a:lnTo>
                      <a:pt x="88" y="207"/>
                    </a:lnTo>
                    <a:lnTo>
                      <a:pt x="79" y="209"/>
                    </a:lnTo>
                    <a:lnTo>
                      <a:pt x="72" y="209"/>
                    </a:lnTo>
                    <a:lnTo>
                      <a:pt x="67" y="208"/>
                    </a:lnTo>
                    <a:lnTo>
                      <a:pt x="66" y="207"/>
                    </a:lnTo>
                    <a:lnTo>
                      <a:pt x="42" y="185"/>
                    </a:lnTo>
                    <a:lnTo>
                      <a:pt x="26" y="163"/>
                    </a:lnTo>
                    <a:lnTo>
                      <a:pt x="14" y="139"/>
                    </a:lnTo>
                    <a:lnTo>
                      <a:pt x="8" y="119"/>
                    </a:lnTo>
                    <a:lnTo>
                      <a:pt x="4" y="101"/>
                    </a:lnTo>
                    <a:lnTo>
                      <a:pt x="4" y="85"/>
                    </a:lnTo>
                    <a:lnTo>
                      <a:pt x="4" y="76"/>
                    </a:lnTo>
                    <a:lnTo>
                      <a:pt x="4" y="72"/>
                    </a:lnTo>
                    <a:lnTo>
                      <a:pt x="0" y="6"/>
                    </a:lnTo>
                    <a:lnTo>
                      <a:pt x="6" y="32"/>
                    </a:lnTo>
                    <a:lnTo>
                      <a:pt x="13" y="50"/>
                    </a:lnTo>
                    <a:lnTo>
                      <a:pt x="19" y="63"/>
                    </a:lnTo>
                    <a:lnTo>
                      <a:pt x="26" y="70"/>
                    </a:lnTo>
                    <a:lnTo>
                      <a:pt x="31" y="73"/>
                    </a:lnTo>
                    <a:lnTo>
                      <a:pt x="35" y="76"/>
                    </a:lnTo>
                    <a:lnTo>
                      <a:pt x="36" y="76"/>
                    </a:lnTo>
                    <a:lnTo>
                      <a:pt x="36" y="85"/>
                    </a:lnTo>
                    <a:lnTo>
                      <a:pt x="42" y="88"/>
                    </a:lnTo>
                    <a:lnTo>
                      <a:pt x="52" y="89"/>
                    </a:lnTo>
                    <a:lnTo>
                      <a:pt x="62" y="89"/>
                    </a:lnTo>
                    <a:lnTo>
                      <a:pt x="70" y="89"/>
                    </a:lnTo>
                    <a:lnTo>
                      <a:pt x="72" y="89"/>
                    </a:lnTo>
                    <a:lnTo>
                      <a:pt x="88" y="86"/>
                    </a:lnTo>
                    <a:lnTo>
                      <a:pt x="98" y="80"/>
                    </a:lnTo>
                    <a:lnTo>
                      <a:pt x="107" y="70"/>
                    </a:lnTo>
                    <a:lnTo>
                      <a:pt x="112" y="57"/>
                    </a:lnTo>
                    <a:lnTo>
                      <a:pt x="115" y="44"/>
                    </a:lnTo>
                    <a:lnTo>
                      <a:pt x="116" y="31"/>
                    </a:lnTo>
                    <a:lnTo>
                      <a:pt x="116" y="19"/>
                    </a:lnTo>
                    <a:lnTo>
                      <a:pt x="116" y="9"/>
                    </a:lnTo>
                    <a:lnTo>
                      <a:pt x="116" y="2"/>
                    </a:lnTo>
                    <a:lnTo>
                      <a:pt x="11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43" name="Freeform 55">
                <a:extLst>
                  <a:ext uri="{FF2B5EF4-FFF2-40B4-BE49-F238E27FC236}">
                    <a16:creationId xmlns="" xmlns:a16="http://schemas.microsoft.com/office/drawing/2014/main" id="{02D59280-4516-4324-9E53-437666ABB702}"/>
                  </a:ext>
                </a:extLst>
              </p:cNvPr>
              <p:cNvSpPr>
                <a:spLocks/>
              </p:cNvSpPr>
              <p:nvPr/>
            </p:nvSpPr>
            <p:spPr bwMode="auto">
              <a:xfrm>
                <a:off x="3014447" y="1822937"/>
                <a:ext cx="203536" cy="186807"/>
              </a:xfrm>
              <a:custGeom>
                <a:avLst/>
                <a:gdLst>
                  <a:gd name="T0" fmla="*/ 11 w 145"/>
                  <a:gd name="T1" fmla="*/ 0 h 134"/>
                  <a:gd name="T2" fmla="*/ 30 w 145"/>
                  <a:gd name="T3" fmla="*/ 14 h 134"/>
                  <a:gd name="T4" fmla="*/ 51 w 145"/>
                  <a:gd name="T5" fmla="*/ 24 h 134"/>
                  <a:gd name="T6" fmla="*/ 71 w 145"/>
                  <a:gd name="T7" fmla="*/ 29 h 134"/>
                  <a:gd name="T8" fmla="*/ 92 w 145"/>
                  <a:gd name="T9" fmla="*/ 32 h 134"/>
                  <a:gd name="T10" fmla="*/ 110 w 145"/>
                  <a:gd name="T11" fmla="*/ 32 h 134"/>
                  <a:gd name="T12" fmla="*/ 126 w 145"/>
                  <a:gd name="T13" fmla="*/ 31 h 134"/>
                  <a:gd name="T14" fmla="*/ 135 w 145"/>
                  <a:gd name="T15" fmla="*/ 29 h 134"/>
                  <a:gd name="T16" fmla="*/ 139 w 145"/>
                  <a:gd name="T17" fmla="*/ 29 h 134"/>
                  <a:gd name="T18" fmla="*/ 138 w 145"/>
                  <a:gd name="T19" fmla="*/ 58 h 134"/>
                  <a:gd name="T20" fmla="*/ 139 w 145"/>
                  <a:gd name="T21" fmla="*/ 82 h 134"/>
                  <a:gd name="T22" fmla="*/ 141 w 145"/>
                  <a:gd name="T23" fmla="*/ 104 h 134"/>
                  <a:gd name="T24" fmla="*/ 143 w 145"/>
                  <a:gd name="T25" fmla="*/ 120 h 134"/>
                  <a:gd name="T26" fmla="*/ 145 w 145"/>
                  <a:gd name="T27" fmla="*/ 130 h 134"/>
                  <a:gd name="T28" fmla="*/ 145 w 145"/>
                  <a:gd name="T29" fmla="*/ 134 h 134"/>
                  <a:gd name="T30" fmla="*/ 106 w 145"/>
                  <a:gd name="T31" fmla="*/ 125 h 134"/>
                  <a:gd name="T32" fmla="*/ 75 w 145"/>
                  <a:gd name="T33" fmla="*/ 115 h 134"/>
                  <a:gd name="T34" fmla="*/ 51 w 145"/>
                  <a:gd name="T35" fmla="*/ 103 h 134"/>
                  <a:gd name="T36" fmla="*/ 33 w 145"/>
                  <a:gd name="T37" fmla="*/ 91 h 134"/>
                  <a:gd name="T38" fmla="*/ 20 w 145"/>
                  <a:gd name="T39" fmla="*/ 81 h 134"/>
                  <a:gd name="T40" fmla="*/ 11 w 145"/>
                  <a:gd name="T41" fmla="*/ 72 h 134"/>
                  <a:gd name="T42" fmla="*/ 4 w 145"/>
                  <a:gd name="T43" fmla="*/ 66 h 134"/>
                  <a:gd name="T44" fmla="*/ 2 w 145"/>
                  <a:gd name="T45" fmla="*/ 60 h 134"/>
                  <a:gd name="T46" fmla="*/ 0 w 145"/>
                  <a:gd name="T47" fmla="*/ 58 h 134"/>
                  <a:gd name="T48" fmla="*/ 11 w 145"/>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34">
                    <a:moveTo>
                      <a:pt x="11" y="0"/>
                    </a:moveTo>
                    <a:lnTo>
                      <a:pt x="30" y="14"/>
                    </a:lnTo>
                    <a:lnTo>
                      <a:pt x="51" y="24"/>
                    </a:lnTo>
                    <a:lnTo>
                      <a:pt x="71" y="29"/>
                    </a:lnTo>
                    <a:lnTo>
                      <a:pt x="92" y="32"/>
                    </a:lnTo>
                    <a:lnTo>
                      <a:pt x="110" y="32"/>
                    </a:lnTo>
                    <a:lnTo>
                      <a:pt x="126" y="31"/>
                    </a:lnTo>
                    <a:lnTo>
                      <a:pt x="135" y="29"/>
                    </a:lnTo>
                    <a:lnTo>
                      <a:pt x="139" y="29"/>
                    </a:lnTo>
                    <a:lnTo>
                      <a:pt x="138" y="58"/>
                    </a:lnTo>
                    <a:lnTo>
                      <a:pt x="139" y="82"/>
                    </a:lnTo>
                    <a:lnTo>
                      <a:pt x="141" y="104"/>
                    </a:lnTo>
                    <a:lnTo>
                      <a:pt x="143" y="120"/>
                    </a:lnTo>
                    <a:lnTo>
                      <a:pt x="145" y="130"/>
                    </a:lnTo>
                    <a:lnTo>
                      <a:pt x="145" y="134"/>
                    </a:lnTo>
                    <a:lnTo>
                      <a:pt x="106" y="125"/>
                    </a:lnTo>
                    <a:lnTo>
                      <a:pt x="75" y="115"/>
                    </a:lnTo>
                    <a:lnTo>
                      <a:pt x="51" y="103"/>
                    </a:lnTo>
                    <a:lnTo>
                      <a:pt x="33" y="91"/>
                    </a:lnTo>
                    <a:lnTo>
                      <a:pt x="20" y="81"/>
                    </a:lnTo>
                    <a:lnTo>
                      <a:pt x="11" y="72"/>
                    </a:lnTo>
                    <a:lnTo>
                      <a:pt x="4" y="66"/>
                    </a:lnTo>
                    <a:lnTo>
                      <a:pt x="2" y="60"/>
                    </a:lnTo>
                    <a:lnTo>
                      <a:pt x="0" y="58"/>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spTree>
    <p:extLst>
      <p:ext uri="{BB962C8B-B14F-4D97-AF65-F5344CB8AC3E}">
        <p14:creationId xmlns:p14="http://schemas.microsoft.com/office/powerpoint/2010/main" val="89775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 xmlns:a16="http://schemas.microsoft.com/office/drawing/2014/main" id="{46616FC4-7AA2-4FDA-B10F-D673171F0927}"/>
              </a:ext>
            </a:extLst>
          </p:cNvPr>
          <p:cNvSpPr txBox="1"/>
          <p:nvPr/>
        </p:nvSpPr>
        <p:spPr>
          <a:xfrm>
            <a:off x="5339056" y="422025"/>
            <a:ext cx="7259052" cy="935586"/>
          </a:xfrm>
          <a:prstGeom prst="rect">
            <a:avLst/>
          </a:prstGeom>
          <a:noFill/>
        </p:spPr>
        <p:txBody>
          <a:bodyPr wrap="square" rtlCol="0" anchor="ctr">
            <a:spAutoFit/>
          </a:bodyPr>
          <a:lstStyle/>
          <a:p>
            <a:r>
              <a:rPr lang="en-US" altLang="ko-KR" sz="5400" dirty="0">
                <a:cs typeface="Arial" pitchFamily="34" charset="0"/>
              </a:rPr>
              <a:t>Agenda</a:t>
            </a:r>
            <a:endParaRPr lang="ko-KR" altLang="en-US" sz="5400" dirty="0">
              <a:cs typeface="Arial" pitchFamily="34" charset="0"/>
            </a:endParaRPr>
          </a:p>
        </p:txBody>
      </p:sp>
      <p:sp>
        <p:nvSpPr>
          <p:cNvPr id="44" name="Rectangle 43">
            <a:extLst>
              <a:ext uri="{FF2B5EF4-FFF2-40B4-BE49-F238E27FC236}">
                <a16:creationId xmlns="" xmlns:a16="http://schemas.microsoft.com/office/drawing/2014/main" id="{C622190B-5BC1-46F3-8334-200CF8EC04C4}"/>
              </a:ext>
            </a:extLst>
          </p:cNvPr>
          <p:cNvSpPr/>
          <p:nvPr/>
        </p:nvSpPr>
        <p:spPr>
          <a:xfrm flipV="1">
            <a:off x="5684576" y="5388975"/>
            <a:ext cx="5773999" cy="5928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5" name="Rectangle 44">
            <a:extLst>
              <a:ext uri="{FF2B5EF4-FFF2-40B4-BE49-F238E27FC236}">
                <a16:creationId xmlns="" xmlns:a16="http://schemas.microsoft.com/office/drawing/2014/main" id="{9178DA0F-4FC7-40AF-966F-BB147B2CB8A3}"/>
              </a:ext>
            </a:extLst>
          </p:cNvPr>
          <p:cNvSpPr/>
          <p:nvPr/>
        </p:nvSpPr>
        <p:spPr>
          <a:xfrm flipV="1">
            <a:off x="5339056" y="4144823"/>
            <a:ext cx="6119519" cy="5928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6" name="Rectangle 45">
            <a:extLst>
              <a:ext uri="{FF2B5EF4-FFF2-40B4-BE49-F238E27FC236}">
                <a16:creationId xmlns="" xmlns:a16="http://schemas.microsoft.com/office/drawing/2014/main" id="{3E89C1F5-D39D-4088-94F3-C5F42C808719}"/>
              </a:ext>
            </a:extLst>
          </p:cNvPr>
          <p:cNvSpPr/>
          <p:nvPr/>
        </p:nvSpPr>
        <p:spPr>
          <a:xfrm flipV="1">
            <a:off x="5942717" y="2900672"/>
            <a:ext cx="5515858" cy="5928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7" name="Rectangle 46">
            <a:extLst>
              <a:ext uri="{FF2B5EF4-FFF2-40B4-BE49-F238E27FC236}">
                <a16:creationId xmlns="" xmlns:a16="http://schemas.microsoft.com/office/drawing/2014/main" id="{721AD6D7-08A8-4F27-9FF3-9BC1CD579179}"/>
              </a:ext>
            </a:extLst>
          </p:cNvPr>
          <p:cNvSpPr/>
          <p:nvPr/>
        </p:nvSpPr>
        <p:spPr>
          <a:xfrm flipV="1">
            <a:off x="5076711" y="1656521"/>
            <a:ext cx="6381864" cy="592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8" name="TextBox 47">
            <a:extLst>
              <a:ext uri="{FF2B5EF4-FFF2-40B4-BE49-F238E27FC236}">
                <a16:creationId xmlns="" xmlns:a16="http://schemas.microsoft.com/office/drawing/2014/main" id="{26148BE8-3D28-4C17-B5AD-216FFF8A80A8}"/>
              </a:ext>
            </a:extLst>
          </p:cNvPr>
          <p:cNvSpPr txBox="1"/>
          <p:nvPr/>
        </p:nvSpPr>
        <p:spPr>
          <a:xfrm>
            <a:off x="6638643" y="1629790"/>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01</a:t>
            </a:r>
            <a:endParaRPr lang="ko-KR" altLang="en-US" sz="3600" b="1" dirty="0">
              <a:solidFill>
                <a:schemeClr val="tx1">
                  <a:lumMod val="85000"/>
                  <a:lumOff val="15000"/>
                </a:schemeClr>
              </a:solidFill>
              <a:cs typeface="Arial" pitchFamily="34" charset="0"/>
            </a:endParaRPr>
          </a:p>
        </p:txBody>
      </p:sp>
      <p:sp>
        <p:nvSpPr>
          <p:cNvPr id="49" name="TextBox 48">
            <a:extLst>
              <a:ext uri="{FF2B5EF4-FFF2-40B4-BE49-F238E27FC236}">
                <a16:creationId xmlns="" xmlns:a16="http://schemas.microsoft.com/office/drawing/2014/main" id="{49DA2574-4BBE-4900-8F92-9A9CC6725997}"/>
              </a:ext>
            </a:extLst>
          </p:cNvPr>
          <p:cNvSpPr txBox="1"/>
          <p:nvPr/>
        </p:nvSpPr>
        <p:spPr>
          <a:xfrm>
            <a:off x="6638643" y="2873941"/>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02</a:t>
            </a:r>
            <a:endParaRPr lang="ko-KR" altLang="en-US" sz="3600" b="1" dirty="0">
              <a:solidFill>
                <a:schemeClr val="tx1">
                  <a:lumMod val="85000"/>
                  <a:lumOff val="15000"/>
                </a:schemeClr>
              </a:solidFill>
              <a:cs typeface="Arial" pitchFamily="34" charset="0"/>
            </a:endParaRPr>
          </a:p>
        </p:txBody>
      </p:sp>
      <p:sp>
        <p:nvSpPr>
          <p:cNvPr id="50" name="TextBox 49">
            <a:extLst>
              <a:ext uri="{FF2B5EF4-FFF2-40B4-BE49-F238E27FC236}">
                <a16:creationId xmlns="" xmlns:a16="http://schemas.microsoft.com/office/drawing/2014/main" id="{BA178BA3-40BF-40A1-AB70-5A7572B58385}"/>
              </a:ext>
            </a:extLst>
          </p:cNvPr>
          <p:cNvSpPr txBox="1"/>
          <p:nvPr/>
        </p:nvSpPr>
        <p:spPr>
          <a:xfrm>
            <a:off x="6638643" y="4118092"/>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03</a:t>
            </a:r>
            <a:endParaRPr lang="ko-KR" altLang="en-US" sz="3600" b="1" dirty="0">
              <a:solidFill>
                <a:schemeClr val="tx1">
                  <a:lumMod val="85000"/>
                  <a:lumOff val="15000"/>
                </a:schemeClr>
              </a:solidFill>
              <a:cs typeface="Arial" pitchFamily="34" charset="0"/>
            </a:endParaRPr>
          </a:p>
        </p:txBody>
      </p:sp>
      <p:sp>
        <p:nvSpPr>
          <p:cNvPr id="51" name="TextBox 50">
            <a:extLst>
              <a:ext uri="{FF2B5EF4-FFF2-40B4-BE49-F238E27FC236}">
                <a16:creationId xmlns="" xmlns:a16="http://schemas.microsoft.com/office/drawing/2014/main" id="{1AE716FE-59D6-49F7-B797-7687511DCB82}"/>
              </a:ext>
            </a:extLst>
          </p:cNvPr>
          <p:cNvSpPr txBox="1"/>
          <p:nvPr/>
        </p:nvSpPr>
        <p:spPr>
          <a:xfrm>
            <a:off x="6638643" y="5362244"/>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04</a:t>
            </a:r>
            <a:endParaRPr lang="ko-KR" altLang="en-US" sz="3600" b="1" dirty="0">
              <a:solidFill>
                <a:schemeClr val="tx1">
                  <a:lumMod val="85000"/>
                  <a:lumOff val="15000"/>
                </a:schemeClr>
              </a:solidFill>
              <a:cs typeface="Arial" pitchFamily="34" charset="0"/>
            </a:endParaRPr>
          </a:p>
        </p:txBody>
      </p:sp>
      <p:grpSp>
        <p:nvGrpSpPr>
          <p:cNvPr id="56" name="Group 55">
            <a:extLst>
              <a:ext uri="{FF2B5EF4-FFF2-40B4-BE49-F238E27FC236}">
                <a16:creationId xmlns="" xmlns:a16="http://schemas.microsoft.com/office/drawing/2014/main" id="{4D3A7AC3-CEAA-4E6F-AE37-4E00337FF7CF}"/>
              </a:ext>
            </a:extLst>
          </p:cNvPr>
          <p:cNvGrpSpPr/>
          <p:nvPr/>
        </p:nvGrpSpPr>
        <p:grpSpPr>
          <a:xfrm>
            <a:off x="7875747" y="1779011"/>
            <a:ext cx="4059634" cy="911935"/>
            <a:chOff x="7875747" y="1779011"/>
            <a:chExt cx="4059634" cy="911935"/>
          </a:xfrm>
        </p:grpSpPr>
        <p:sp>
          <p:nvSpPr>
            <p:cNvPr id="53" name="TextBox 52">
              <a:extLst>
                <a:ext uri="{FF2B5EF4-FFF2-40B4-BE49-F238E27FC236}">
                  <a16:creationId xmlns="" xmlns:a16="http://schemas.microsoft.com/office/drawing/2014/main" id="{9E5D97B4-8C1F-40E0-B9CB-474BE6F7753B}"/>
                </a:ext>
              </a:extLst>
            </p:cNvPr>
            <p:cNvSpPr txBox="1"/>
            <p:nvPr/>
          </p:nvSpPr>
          <p:spPr>
            <a:xfrm>
              <a:off x="7875747" y="2229281"/>
              <a:ext cx="3994320" cy="461665"/>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a:solidFill>
                    <a:schemeClr val="tx1">
                      <a:lumMod val="85000"/>
                      <a:lumOff val="15000"/>
                    </a:schemeClr>
                  </a:solidFill>
                  <a:cs typeface="Arial" pitchFamily="34" charset="0"/>
                </a:rPr>
                <a:t>Data:- Electricity Consumption</a:t>
              </a: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Library :- Twitter/anomaly detection</a:t>
              </a:r>
              <a:endParaRPr lang="en-US" altLang="ko-KR" sz="1200" dirty="0">
                <a:solidFill>
                  <a:schemeClr val="tx1">
                    <a:lumMod val="85000"/>
                    <a:lumOff val="15000"/>
                  </a:schemeClr>
                </a:solidFill>
                <a:cs typeface="Arial" pitchFamily="34" charset="0"/>
              </a:endParaRPr>
            </a:p>
          </p:txBody>
        </p:sp>
        <p:sp>
          <p:nvSpPr>
            <p:cNvPr id="54" name="TextBox 53">
              <a:extLst>
                <a:ext uri="{FF2B5EF4-FFF2-40B4-BE49-F238E27FC236}">
                  <a16:creationId xmlns="" xmlns:a16="http://schemas.microsoft.com/office/drawing/2014/main" id="{EDDDA87E-2832-417E-B4D6-2879FF612B8E}"/>
                </a:ext>
              </a:extLst>
            </p:cNvPr>
            <p:cNvSpPr txBox="1"/>
            <p:nvPr/>
          </p:nvSpPr>
          <p:spPr>
            <a:xfrm>
              <a:off x="7941061" y="1779011"/>
              <a:ext cx="3994320"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Anomaly detection</a:t>
              </a:r>
              <a:endParaRPr lang="ko-KR" altLang="en-US" b="1" dirty="0">
                <a:solidFill>
                  <a:schemeClr val="tx1">
                    <a:lumMod val="85000"/>
                    <a:lumOff val="15000"/>
                  </a:schemeClr>
                </a:solidFill>
                <a:cs typeface="Arial" pitchFamily="34" charset="0"/>
              </a:endParaRPr>
            </a:p>
          </p:txBody>
        </p:sp>
      </p:grpSp>
      <p:grpSp>
        <p:nvGrpSpPr>
          <p:cNvPr id="57" name="Group 56">
            <a:extLst>
              <a:ext uri="{FF2B5EF4-FFF2-40B4-BE49-F238E27FC236}">
                <a16:creationId xmlns="" xmlns:a16="http://schemas.microsoft.com/office/drawing/2014/main" id="{67CF5D08-C79E-4E4B-A11C-B1666872F5D1}"/>
              </a:ext>
            </a:extLst>
          </p:cNvPr>
          <p:cNvGrpSpPr/>
          <p:nvPr/>
        </p:nvGrpSpPr>
        <p:grpSpPr>
          <a:xfrm>
            <a:off x="7875747" y="3031875"/>
            <a:ext cx="3994320" cy="903222"/>
            <a:chOff x="7875747" y="1787724"/>
            <a:chExt cx="3994320" cy="903222"/>
          </a:xfrm>
        </p:grpSpPr>
        <p:sp>
          <p:nvSpPr>
            <p:cNvPr id="58" name="TextBox 57">
              <a:extLst>
                <a:ext uri="{FF2B5EF4-FFF2-40B4-BE49-F238E27FC236}">
                  <a16:creationId xmlns="" xmlns:a16="http://schemas.microsoft.com/office/drawing/2014/main" id="{322CC64E-4285-45CA-BCCD-41773A3F8791}"/>
                </a:ext>
              </a:extLst>
            </p:cNvPr>
            <p:cNvSpPr txBox="1"/>
            <p:nvPr/>
          </p:nvSpPr>
          <p:spPr>
            <a:xfrm>
              <a:off x="7875747" y="2229281"/>
              <a:ext cx="3994320" cy="461665"/>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a:solidFill>
                    <a:schemeClr val="tx1">
                      <a:lumMod val="85000"/>
                      <a:lumOff val="15000"/>
                    </a:schemeClr>
                  </a:solidFill>
                  <a:cs typeface="Arial" pitchFamily="34" charset="0"/>
                </a:rPr>
                <a:t>Data :- </a:t>
              </a:r>
              <a:r>
                <a:rPr lang="en-US" altLang="ko-KR" sz="1200" dirty="0" err="1">
                  <a:solidFill>
                    <a:schemeClr val="tx1">
                      <a:lumMod val="85000"/>
                      <a:lumOff val="15000"/>
                    </a:schemeClr>
                  </a:solidFill>
                  <a:cs typeface="Arial" pitchFamily="34" charset="0"/>
                </a:rPr>
                <a:t>tsAirGap</a:t>
              </a:r>
              <a:endParaRPr lang="en-US" altLang="ko-KR" sz="1200" dirty="0">
                <a:solidFill>
                  <a:schemeClr val="tx1">
                    <a:lumMod val="85000"/>
                    <a:lumOff val="15000"/>
                  </a:schemeClr>
                </a:solidFill>
                <a:cs typeface="Arial" pitchFamily="34" charset="0"/>
              </a:endParaRP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Library :- </a:t>
              </a:r>
              <a:r>
                <a:rPr lang="en-US" altLang="ko-KR" sz="1200" dirty="0" err="1">
                  <a:solidFill>
                    <a:schemeClr val="tx1">
                      <a:lumMod val="75000"/>
                      <a:lumOff val="25000"/>
                    </a:schemeClr>
                  </a:solidFill>
                  <a:cs typeface="Arial" pitchFamily="34" charset="0"/>
                </a:rPr>
                <a:t>imputeTS</a:t>
              </a:r>
              <a:endParaRPr lang="en-US" altLang="ko-KR" sz="1200" dirty="0">
                <a:solidFill>
                  <a:schemeClr val="tx1">
                    <a:lumMod val="85000"/>
                    <a:lumOff val="15000"/>
                  </a:schemeClr>
                </a:solidFill>
                <a:cs typeface="Arial" pitchFamily="34" charset="0"/>
              </a:endParaRPr>
            </a:p>
          </p:txBody>
        </p:sp>
        <p:sp>
          <p:nvSpPr>
            <p:cNvPr id="59" name="TextBox 58">
              <a:extLst>
                <a:ext uri="{FF2B5EF4-FFF2-40B4-BE49-F238E27FC236}">
                  <a16:creationId xmlns="" xmlns:a16="http://schemas.microsoft.com/office/drawing/2014/main" id="{C54B00E4-B462-4DEA-B06F-5ABCD65D3419}"/>
                </a:ext>
              </a:extLst>
            </p:cNvPr>
            <p:cNvSpPr txBox="1"/>
            <p:nvPr/>
          </p:nvSpPr>
          <p:spPr>
            <a:xfrm>
              <a:off x="7875747" y="1787724"/>
              <a:ext cx="3994320"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Missing Value Imputation</a:t>
              </a:r>
              <a:endParaRPr lang="ko-KR" altLang="en-US" b="1" dirty="0">
                <a:solidFill>
                  <a:schemeClr val="tx1">
                    <a:lumMod val="85000"/>
                    <a:lumOff val="15000"/>
                  </a:schemeClr>
                </a:solidFill>
                <a:cs typeface="Arial" pitchFamily="34" charset="0"/>
              </a:endParaRPr>
            </a:p>
          </p:txBody>
        </p:sp>
      </p:grpSp>
      <p:grpSp>
        <p:nvGrpSpPr>
          <p:cNvPr id="60" name="Group 59">
            <a:extLst>
              <a:ext uri="{FF2B5EF4-FFF2-40B4-BE49-F238E27FC236}">
                <a16:creationId xmlns="" xmlns:a16="http://schemas.microsoft.com/office/drawing/2014/main" id="{FFB1EC22-6AF2-4732-81E6-A1A577DCAE44}"/>
              </a:ext>
            </a:extLst>
          </p:cNvPr>
          <p:cNvGrpSpPr/>
          <p:nvPr/>
        </p:nvGrpSpPr>
        <p:grpSpPr>
          <a:xfrm>
            <a:off x="7875747" y="4210425"/>
            <a:ext cx="3994320" cy="959298"/>
            <a:chOff x="7875747" y="1722123"/>
            <a:chExt cx="3994320" cy="959298"/>
          </a:xfrm>
        </p:grpSpPr>
        <p:sp>
          <p:nvSpPr>
            <p:cNvPr id="61" name="TextBox 60">
              <a:extLst>
                <a:ext uri="{FF2B5EF4-FFF2-40B4-BE49-F238E27FC236}">
                  <a16:creationId xmlns="" xmlns:a16="http://schemas.microsoft.com/office/drawing/2014/main" id="{E42D6761-F52A-4A0D-AC0B-0FE7197EA81C}"/>
                </a:ext>
              </a:extLst>
            </p:cNvPr>
            <p:cNvSpPr txBox="1"/>
            <p:nvPr/>
          </p:nvSpPr>
          <p:spPr>
            <a:xfrm>
              <a:off x="7875747" y="2219756"/>
              <a:ext cx="3994320" cy="461665"/>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a:solidFill>
                    <a:schemeClr val="tx1">
                      <a:lumMod val="85000"/>
                      <a:lumOff val="15000"/>
                    </a:schemeClr>
                  </a:solidFill>
                  <a:cs typeface="Arial" pitchFamily="34" charset="0"/>
                </a:rPr>
                <a:t>Data:- US Vehicle Sales, Tractor sales</a:t>
              </a: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Library:- </a:t>
              </a:r>
              <a:r>
                <a:rPr lang="en-US" altLang="ko-KR" sz="1200" dirty="0" err="1">
                  <a:solidFill>
                    <a:schemeClr val="tx1">
                      <a:lumMod val="75000"/>
                      <a:lumOff val="25000"/>
                    </a:schemeClr>
                  </a:solidFill>
                  <a:cs typeface="Arial" pitchFamily="34" charset="0"/>
                </a:rPr>
                <a:t>tseries</a:t>
              </a:r>
              <a:r>
                <a:rPr lang="en-US" altLang="ko-KR" sz="1200" dirty="0">
                  <a:solidFill>
                    <a:schemeClr val="tx1">
                      <a:lumMod val="75000"/>
                      <a:lumOff val="25000"/>
                    </a:schemeClr>
                  </a:solidFill>
                  <a:cs typeface="Arial" pitchFamily="34" charset="0"/>
                </a:rPr>
                <a:t>, forecast</a:t>
              </a:r>
              <a:endParaRPr lang="en-US" altLang="ko-KR" sz="1200" dirty="0">
                <a:solidFill>
                  <a:schemeClr val="tx1">
                    <a:lumMod val="85000"/>
                    <a:lumOff val="15000"/>
                  </a:schemeClr>
                </a:solidFill>
                <a:cs typeface="Arial" pitchFamily="34" charset="0"/>
              </a:endParaRPr>
            </a:p>
          </p:txBody>
        </p:sp>
        <p:sp>
          <p:nvSpPr>
            <p:cNvPr id="62" name="TextBox 61">
              <a:extLst>
                <a:ext uri="{FF2B5EF4-FFF2-40B4-BE49-F238E27FC236}">
                  <a16:creationId xmlns="" xmlns:a16="http://schemas.microsoft.com/office/drawing/2014/main" id="{3E6D5535-066A-4DBB-BC02-F99F52823D69}"/>
                </a:ext>
              </a:extLst>
            </p:cNvPr>
            <p:cNvSpPr txBox="1"/>
            <p:nvPr/>
          </p:nvSpPr>
          <p:spPr>
            <a:xfrm>
              <a:off x="7875747" y="1722123"/>
              <a:ext cx="3994320" cy="338554"/>
            </a:xfrm>
            <a:prstGeom prst="rect">
              <a:avLst/>
            </a:prstGeom>
            <a:noFill/>
          </p:spPr>
          <p:txBody>
            <a:bodyPr wrap="square" lIns="108000" rIns="108000" rtlCol="0">
              <a:spAutoFit/>
            </a:bodyPr>
            <a:lstStyle/>
            <a:p>
              <a:r>
                <a:rPr lang="en-US" altLang="ko-KR" sz="1600" b="1" dirty="0">
                  <a:solidFill>
                    <a:schemeClr val="tx1">
                      <a:lumMod val="85000"/>
                      <a:lumOff val="15000"/>
                    </a:schemeClr>
                  </a:solidFill>
                  <a:cs typeface="Arial" pitchFamily="34" charset="0"/>
                </a:rPr>
                <a:t>AR, MA, ARMA, ARIMA,SARIMA</a:t>
              </a:r>
              <a:endParaRPr lang="ko-KR" altLang="en-US" sz="1600" b="1" dirty="0">
                <a:solidFill>
                  <a:schemeClr val="tx1">
                    <a:lumMod val="85000"/>
                    <a:lumOff val="15000"/>
                  </a:schemeClr>
                </a:solidFill>
                <a:cs typeface="Arial" pitchFamily="34" charset="0"/>
              </a:endParaRPr>
            </a:p>
          </p:txBody>
        </p:sp>
      </p:grpSp>
      <p:grpSp>
        <p:nvGrpSpPr>
          <p:cNvPr id="66" name="Group 65">
            <a:extLst>
              <a:ext uri="{FF2B5EF4-FFF2-40B4-BE49-F238E27FC236}">
                <a16:creationId xmlns="" xmlns:a16="http://schemas.microsoft.com/office/drawing/2014/main" id="{8C90A629-8148-4A30-AA69-BE5CB22A9A3F}"/>
              </a:ext>
            </a:extLst>
          </p:cNvPr>
          <p:cNvGrpSpPr/>
          <p:nvPr/>
        </p:nvGrpSpPr>
        <p:grpSpPr>
          <a:xfrm>
            <a:off x="7875747" y="5491977"/>
            <a:ext cx="4059634" cy="751032"/>
            <a:chOff x="7875747" y="5491977"/>
            <a:chExt cx="4059634" cy="751032"/>
          </a:xfrm>
        </p:grpSpPr>
        <p:sp>
          <p:nvSpPr>
            <p:cNvPr id="64" name="TextBox 63">
              <a:extLst>
                <a:ext uri="{FF2B5EF4-FFF2-40B4-BE49-F238E27FC236}">
                  <a16:creationId xmlns="" xmlns:a16="http://schemas.microsoft.com/office/drawing/2014/main" id="{3F0F30BC-1DC7-430C-9553-736A87770ED5}"/>
                </a:ext>
              </a:extLst>
            </p:cNvPr>
            <p:cNvSpPr txBox="1"/>
            <p:nvPr/>
          </p:nvSpPr>
          <p:spPr>
            <a:xfrm>
              <a:off x="7875747" y="5966010"/>
              <a:ext cx="3994320" cy="276999"/>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a:solidFill>
                    <a:schemeClr val="tx1">
                      <a:lumMod val="85000"/>
                      <a:lumOff val="15000"/>
                    </a:schemeClr>
                  </a:solidFill>
                  <a:cs typeface="Arial" pitchFamily="34" charset="0"/>
                </a:rPr>
                <a:t>Get a modern PowerPoint  Presentation</a:t>
              </a:r>
              <a:r>
                <a:rPr lang="en-US" altLang="ko-KR" sz="1200" dirty="0">
                  <a:solidFill>
                    <a:schemeClr val="tx1">
                      <a:lumMod val="75000"/>
                      <a:lumOff val="25000"/>
                    </a:schemeClr>
                  </a:solidFill>
                  <a:cs typeface="Arial" pitchFamily="34" charset="0"/>
                </a:rPr>
                <a:t>.</a:t>
              </a:r>
              <a:endParaRPr lang="en-US" altLang="ko-KR" sz="1200" dirty="0">
                <a:solidFill>
                  <a:schemeClr val="tx1">
                    <a:lumMod val="85000"/>
                    <a:lumOff val="15000"/>
                  </a:schemeClr>
                </a:solidFill>
                <a:cs typeface="Arial" pitchFamily="34" charset="0"/>
              </a:endParaRPr>
            </a:p>
          </p:txBody>
        </p:sp>
        <p:sp>
          <p:nvSpPr>
            <p:cNvPr id="65" name="TextBox 64">
              <a:extLst>
                <a:ext uri="{FF2B5EF4-FFF2-40B4-BE49-F238E27FC236}">
                  <a16:creationId xmlns="" xmlns:a16="http://schemas.microsoft.com/office/drawing/2014/main" id="{02F2F3C0-1614-45A7-B3CA-5233DC310C30}"/>
                </a:ext>
              </a:extLst>
            </p:cNvPr>
            <p:cNvSpPr txBox="1"/>
            <p:nvPr/>
          </p:nvSpPr>
          <p:spPr>
            <a:xfrm>
              <a:off x="7941061" y="5491977"/>
              <a:ext cx="3994320" cy="338554"/>
            </a:xfrm>
            <a:prstGeom prst="rect">
              <a:avLst/>
            </a:prstGeom>
            <a:noFill/>
          </p:spPr>
          <p:txBody>
            <a:bodyPr wrap="square" lIns="108000" rIns="108000" rtlCol="0">
              <a:spAutoFit/>
            </a:bodyPr>
            <a:lstStyle/>
            <a:p>
              <a:r>
                <a:rPr lang="en-US" altLang="ko-KR" sz="1600" b="1" dirty="0">
                  <a:solidFill>
                    <a:schemeClr val="tx1">
                      <a:lumMod val="85000"/>
                      <a:lumOff val="15000"/>
                    </a:schemeClr>
                  </a:solidFill>
                  <a:cs typeface="Arial" pitchFamily="34" charset="0"/>
                </a:rPr>
                <a:t>ARIMAX, SARIMAX</a:t>
              </a:r>
              <a:endParaRPr lang="ko-KR" altLang="en-US" sz="1600" b="1" dirty="0">
                <a:solidFill>
                  <a:schemeClr val="tx1">
                    <a:lumMod val="85000"/>
                    <a:lumOff val="15000"/>
                  </a:schemeClr>
                </a:solidFill>
                <a:cs typeface="Arial" pitchFamily="34" charset="0"/>
              </a:endParaRPr>
            </a:p>
          </p:txBody>
        </p:sp>
      </p:grpSp>
      <p:grpSp>
        <p:nvGrpSpPr>
          <p:cNvPr id="52" name="Group 51">
            <a:extLst>
              <a:ext uri="{FF2B5EF4-FFF2-40B4-BE49-F238E27FC236}">
                <a16:creationId xmlns="" xmlns:a16="http://schemas.microsoft.com/office/drawing/2014/main" id="{D2787B99-0E28-44EE-A766-1544E9A8B0D2}"/>
              </a:ext>
            </a:extLst>
          </p:cNvPr>
          <p:cNvGrpSpPr/>
          <p:nvPr/>
        </p:nvGrpSpPr>
        <p:grpSpPr>
          <a:xfrm rot="19901072">
            <a:off x="587688" y="2177861"/>
            <a:ext cx="3991190" cy="3933924"/>
            <a:chOff x="4140083" y="-227046"/>
            <a:chExt cx="3204689" cy="3105239"/>
          </a:xfrm>
        </p:grpSpPr>
        <p:sp>
          <p:nvSpPr>
            <p:cNvPr id="55" name="Freeform: Shape 54">
              <a:extLst>
                <a:ext uri="{FF2B5EF4-FFF2-40B4-BE49-F238E27FC236}">
                  <a16:creationId xmlns="" xmlns:a16="http://schemas.microsoft.com/office/drawing/2014/main" id="{09D2D346-C299-42F8-AD6E-6DBB528C18DC}"/>
                </a:ext>
              </a:extLst>
            </p:cNvPr>
            <p:cNvSpPr/>
            <p:nvPr/>
          </p:nvSpPr>
          <p:spPr>
            <a:xfrm>
              <a:off x="4140083" y="-227046"/>
              <a:ext cx="2889473" cy="3105239"/>
            </a:xfrm>
            <a:custGeom>
              <a:avLst/>
              <a:gdLst>
                <a:gd name="connsiteX0" fmla="*/ 2916809 w 2933700"/>
                <a:gd name="connsiteY0" fmla="*/ 1216399 h 3152775"/>
                <a:gd name="connsiteX1" fmla="*/ 2574861 w 2933700"/>
                <a:gd name="connsiteY1" fmla="*/ 1129721 h 3152775"/>
                <a:gd name="connsiteX2" fmla="*/ 2549144 w 2933700"/>
                <a:gd name="connsiteY2" fmla="*/ 1112576 h 3152775"/>
                <a:gd name="connsiteX3" fmla="*/ 2419604 w 2933700"/>
                <a:gd name="connsiteY3" fmla="*/ 923029 h 3152775"/>
                <a:gd name="connsiteX4" fmla="*/ 2414842 w 2933700"/>
                <a:gd name="connsiteY4" fmla="*/ 901121 h 3152775"/>
                <a:gd name="connsiteX5" fmla="*/ 2442464 w 2933700"/>
                <a:gd name="connsiteY5" fmla="*/ 646804 h 3152775"/>
                <a:gd name="connsiteX6" fmla="*/ 2421509 w 2933700"/>
                <a:gd name="connsiteY6" fmla="*/ 613466 h 3152775"/>
                <a:gd name="connsiteX7" fmla="*/ 2421509 w 2933700"/>
                <a:gd name="connsiteY7" fmla="*/ 613466 h 3152775"/>
                <a:gd name="connsiteX8" fmla="*/ 2426271 w 2933700"/>
                <a:gd name="connsiteY8" fmla="*/ 608704 h 3152775"/>
                <a:gd name="connsiteX9" fmla="*/ 2426271 w 2933700"/>
                <a:gd name="connsiteY9" fmla="*/ 608704 h 3152775"/>
                <a:gd name="connsiteX10" fmla="*/ 2485326 w 2933700"/>
                <a:gd name="connsiteY10" fmla="*/ 593464 h 3152775"/>
                <a:gd name="connsiteX11" fmla="*/ 2595817 w 2933700"/>
                <a:gd name="connsiteY11" fmla="*/ 596321 h 3152775"/>
                <a:gd name="connsiteX12" fmla="*/ 2649156 w 2933700"/>
                <a:gd name="connsiteY12" fmla="*/ 562984 h 3152775"/>
                <a:gd name="connsiteX13" fmla="*/ 2660586 w 2933700"/>
                <a:gd name="connsiteY13" fmla="*/ 525836 h 3152775"/>
                <a:gd name="connsiteX14" fmla="*/ 2697734 w 2933700"/>
                <a:gd name="connsiteY14" fmla="*/ 465829 h 3152775"/>
                <a:gd name="connsiteX15" fmla="*/ 2698686 w 2933700"/>
                <a:gd name="connsiteY15" fmla="*/ 463924 h 3152775"/>
                <a:gd name="connsiteX16" fmla="*/ 2720594 w 2933700"/>
                <a:gd name="connsiteY16" fmla="*/ 445826 h 3152775"/>
                <a:gd name="connsiteX17" fmla="*/ 2738692 w 2933700"/>
                <a:gd name="connsiteY17" fmla="*/ 422966 h 3152775"/>
                <a:gd name="connsiteX18" fmla="*/ 2721546 w 2933700"/>
                <a:gd name="connsiteY18" fmla="*/ 377246 h 3152775"/>
                <a:gd name="connsiteX19" fmla="*/ 2717736 w 2933700"/>
                <a:gd name="connsiteY19" fmla="*/ 332479 h 3152775"/>
                <a:gd name="connsiteX20" fmla="*/ 2729167 w 2933700"/>
                <a:gd name="connsiteY20" fmla="*/ 265804 h 3152775"/>
                <a:gd name="connsiteX21" fmla="*/ 2732976 w 2933700"/>
                <a:gd name="connsiteY21" fmla="*/ 214369 h 3152775"/>
                <a:gd name="connsiteX22" fmla="*/ 2732976 w 2933700"/>
                <a:gd name="connsiteY22" fmla="*/ 214369 h 3152775"/>
                <a:gd name="connsiteX23" fmla="*/ 2752979 w 2933700"/>
                <a:gd name="connsiteY23" fmla="*/ 200081 h 3152775"/>
                <a:gd name="connsiteX24" fmla="*/ 2782506 w 2933700"/>
                <a:gd name="connsiteY24" fmla="*/ 180079 h 3152775"/>
                <a:gd name="connsiteX25" fmla="*/ 2769171 w 2933700"/>
                <a:gd name="connsiteY25" fmla="*/ 141026 h 3152775"/>
                <a:gd name="connsiteX26" fmla="*/ 2749169 w 2933700"/>
                <a:gd name="connsiteY26" fmla="*/ 116261 h 3152775"/>
                <a:gd name="connsiteX27" fmla="*/ 2611056 w 2933700"/>
                <a:gd name="connsiteY27" fmla="*/ 17201 h 3152775"/>
                <a:gd name="connsiteX28" fmla="*/ 2487231 w 2933700"/>
                <a:gd name="connsiteY28" fmla="*/ 12439 h 3152775"/>
                <a:gd name="connsiteX29" fmla="*/ 2398649 w 2933700"/>
                <a:gd name="connsiteY29" fmla="*/ 41014 h 3152775"/>
                <a:gd name="connsiteX30" fmla="*/ 2311019 w 2933700"/>
                <a:gd name="connsiteY30" fmla="*/ 110546 h 3152775"/>
                <a:gd name="connsiteX31" fmla="*/ 2268156 w 2933700"/>
                <a:gd name="connsiteY31" fmla="*/ 326764 h 3152775"/>
                <a:gd name="connsiteX32" fmla="*/ 2232914 w 2933700"/>
                <a:gd name="connsiteY32" fmla="*/ 382009 h 3152775"/>
                <a:gd name="connsiteX33" fmla="*/ 2202434 w 2933700"/>
                <a:gd name="connsiteY33" fmla="*/ 373436 h 3152775"/>
                <a:gd name="connsiteX34" fmla="*/ 2121471 w 2933700"/>
                <a:gd name="connsiteY34" fmla="*/ 290569 h 3152775"/>
                <a:gd name="connsiteX35" fmla="*/ 2033841 w 2933700"/>
                <a:gd name="connsiteY35" fmla="*/ 268661 h 3152775"/>
                <a:gd name="connsiteX36" fmla="*/ 1955736 w 2933700"/>
                <a:gd name="connsiteY36" fmla="*/ 313429 h 3152775"/>
                <a:gd name="connsiteX37" fmla="*/ 1863344 w 2933700"/>
                <a:gd name="connsiteY37" fmla="*/ 352481 h 3152775"/>
                <a:gd name="connsiteX38" fmla="*/ 1585214 w 2933700"/>
                <a:gd name="connsiteY38" fmla="*/ 398201 h 3152775"/>
                <a:gd name="connsiteX39" fmla="*/ 1358519 w 2933700"/>
                <a:gd name="connsiteY39" fmla="*/ 575366 h 3152775"/>
                <a:gd name="connsiteX40" fmla="*/ 1212786 w 2933700"/>
                <a:gd name="connsiteY40" fmla="*/ 991609 h 3152775"/>
                <a:gd name="connsiteX41" fmla="*/ 1268031 w 2933700"/>
                <a:gd name="connsiteY41" fmla="*/ 1056379 h 3152775"/>
                <a:gd name="connsiteX42" fmla="*/ 1271841 w 2933700"/>
                <a:gd name="connsiteY42" fmla="*/ 1058284 h 3152775"/>
                <a:gd name="connsiteX43" fmla="*/ 1263269 w 2933700"/>
                <a:gd name="connsiteY43" fmla="*/ 1069714 h 3152775"/>
                <a:gd name="connsiteX44" fmla="*/ 1077531 w 2933700"/>
                <a:gd name="connsiteY44" fmla="*/ 1262119 h 3152775"/>
                <a:gd name="connsiteX45" fmla="*/ 1076579 w 2933700"/>
                <a:gd name="connsiteY45" fmla="*/ 1310696 h 3152775"/>
                <a:gd name="connsiteX46" fmla="*/ 1098486 w 2933700"/>
                <a:gd name="connsiteY46" fmla="*/ 1351654 h 3152775"/>
                <a:gd name="connsiteX47" fmla="*/ 1085151 w 2933700"/>
                <a:gd name="connsiteY47" fmla="*/ 1518341 h 3152775"/>
                <a:gd name="connsiteX48" fmla="*/ 1065149 w 2933700"/>
                <a:gd name="connsiteY48" fmla="*/ 1900294 h 3152775"/>
                <a:gd name="connsiteX49" fmla="*/ 1043241 w 2933700"/>
                <a:gd name="connsiteY49" fmla="*/ 1912676 h 3152775"/>
                <a:gd name="connsiteX50" fmla="*/ 746061 w 2933700"/>
                <a:gd name="connsiteY50" fmla="*/ 1781231 h 3152775"/>
                <a:gd name="connsiteX51" fmla="*/ 727964 w 2933700"/>
                <a:gd name="connsiteY51" fmla="*/ 1768849 h 3152775"/>
                <a:gd name="connsiteX52" fmla="*/ 621284 w 2933700"/>
                <a:gd name="connsiteY52" fmla="*/ 1670741 h 3152775"/>
                <a:gd name="connsiteX53" fmla="*/ 600329 w 2933700"/>
                <a:gd name="connsiteY53" fmla="*/ 1646929 h 3152775"/>
                <a:gd name="connsiteX54" fmla="*/ 545084 w 2933700"/>
                <a:gd name="connsiteY54" fmla="*/ 1553584 h 3152775"/>
                <a:gd name="connsiteX55" fmla="*/ 458406 w 2933700"/>
                <a:gd name="connsiteY55" fmla="*/ 1531676 h 3152775"/>
                <a:gd name="connsiteX56" fmla="*/ 375539 w 2933700"/>
                <a:gd name="connsiteY56" fmla="*/ 1581206 h 3152775"/>
                <a:gd name="connsiteX57" fmla="*/ 367919 w 2933700"/>
                <a:gd name="connsiteY57" fmla="*/ 1617401 h 3152775"/>
                <a:gd name="connsiteX58" fmla="*/ 362204 w 2933700"/>
                <a:gd name="connsiteY58" fmla="*/ 1621211 h 3152775"/>
                <a:gd name="connsiteX59" fmla="*/ 341249 w 2933700"/>
                <a:gd name="connsiteY59" fmla="*/ 1627879 h 3152775"/>
                <a:gd name="connsiteX60" fmla="*/ 105981 w 2933700"/>
                <a:gd name="connsiteY60" fmla="*/ 1765991 h 3152775"/>
                <a:gd name="connsiteX61" fmla="*/ 6921 w 2933700"/>
                <a:gd name="connsiteY61" fmla="*/ 1906961 h 3152775"/>
                <a:gd name="connsiteX62" fmla="*/ 25971 w 2933700"/>
                <a:gd name="connsiteY62" fmla="*/ 1963159 h 3152775"/>
                <a:gd name="connsiteX63" fmla="*/ 105981 w 2933700"/>
                <a:gd name="connsiteY63" fmla="*/ 1961254 h 3152775"/>
                <a:gd name="connsiteX64" fmla="*/ 272669 w 2933700"/>
                <a:gd name="connsiteY64" fmla="*/ 1891721 h 3152775"/>
                <a:gd name="connsiteX65" fmla="*/ 370776 w 2933700"/>
                <a:gd name="connsiteY65" fmla="*/ 1880291 h 3152775"/>
                <a:gd name="connsiteX66" fmla="*/ 459359 w 2933700"/>
                <a:gd name="connsiteY66" fmla="*/ 1869814 h 3152775"/>
                <a:gd name="connsiteX67" fmla="*/ 424116 w 2933700"/>
                <a:gd name="connsiteY67" fmla="*/ 2043169 h 3152775"/>
                <a:gd name="connsiteX68" fmla="*/ 439356 w 2933700"/>
                <a:gd name="connsiteY68" fmla="*/ 2071744 h 3152775"/>
                <a:gd name="connsiteX69" fmla="*/ 1011809 w 2933700"/>
                <a:gd name="connsiteY69" fmla="*/ 2313679 h 3152775"/>
                <a:gd name="connsiteX70" fmla="*/ 1171829 w 2933700"/>
                <a:gd name="connsiteY70" fmla="*/ 2384164 h 3152775"/>
                <a:gd name="connsiteX71" fmla="*/ 1314704 w 2933700"/>
                <a:gd name="connsiteY71" fmla="*/ 2327966 h 3152775"/>
                <a:gd name="connsiteX72" fmla="*/ 1398524 w 2933700"/>
                <a:gd name="connsiteY72" fmla="*/ 2157469 h 3152775"/>
                <a:gd name="connsiteX73" fmla="*/ 1503299 w 2933700"/>
                <a:gd name="connsiteY73" fmla="*/ 1907914 h 3152775"/>
                <a:gd name="connsiteX74" fmla="*/ 1674749 w 2933700"/>
                <a:gd name="connsiteY74" fmla="*/ 2120321 h 3152775"/>
                <a:gd name="connsiteX75" fmla="*/ 1678559 w 2933700"/>
                <a:gd name="connsiteY75" fmla="*/ 2155564 h 3152775"/>
                <a:gd name="connsiteX76" fmla="*/ 1382331 w 2933700"/>
                <a:gd name="connsiteY76" fmla="*/ 2868034 h 3152775"/>
                <a:gd name="connsiteX77" fmla="*/ 1374711 w 2933700"/>
                <a:gd name="connsiteY77" fmla="*/ 2886132 h 3152775"/>
                <a:gd name="connsiteX78" fmla="*/ 1340421 w 2933700"/>
                <a:gd name="connsiteY78" fmla="*/ 2912801 h 3152775"/>
                <a:gd name="connsiteX79" fmla="*/ 1325181 w 2933700"/>
                <a:gd name="connsiteY79" fmla="*/ 2924232 h 3152775"/>
                <a:gd name="connsiteX80" fmla="*/ 1284224 w 2933700"/>
                <a:gd name="connsiteY80" fmla="*/ 3113779 h 3152775"/>
                <a:gd name="connsiteX81" fmla="*/ 1300416 w 2933700"/>
                <a:gd name="connsiteY81" fmla="*/ 3126162 h 3152775"/>
                <a:gd name="connsiteX82" fmla="*/ 1475676 w 2933700"/>
                <a:gd name="connsiteY82" fmla="*/ 3136639 h 3152775"/>
                <a:gd name="connsiteX83" fmla="*/ 1504251 w 2933700"/>
                <a:gd name="connsiteY83" fmla="*/ 3114732 h 3152775"/>
                <a:gd name="connsiteX84" fmla="*/ 1522349 w 2933700"/>
                <a:gd name="connsiteY84" fmla="*/ 3101396 h 3152775"/>
                <a:gd name="connsiteX85" fmla="*/ 1700466 w 2933700"/>
                <a:gd name="connsiteY85" fmla="*/ 3151879 h 3152775"/>
                <a:gd name="connsiteX86" fmla="*/ 1864296 w 2933700"/>
                <a:gd name="connsiteY86" fmla="*/ 3148069 h 3152775"/>
                <a:gd name="connsiteX87" fmla="*/ 1930971 w 2933700"/>
                <a:gd name="connsiteY87" fmla="*/ 3117589 h 3152775"/>
                <a:gd name="connsiteX88" fmla="*/ 1919541 w 2933700"/>
                <a:gd name="connsiteY88" fmla="*/ 3057582 h 3152775"/>
                <a:gd name="connsiteX89" fmla="*/ 1849056 w 2933700"/>
                <a:gd name="connsiteY89" fmla="*/ 3047104 h 3152775"/>
                <a:gd name="connsiteX90" fmla="*/ 1731899 w 2933700"/>
                <a:gd name="connsiteY90" fmla="*/ 3031864 h 3152775"/>
                <a:gd name="connsiteX91" fmla="*/ 1653794 w 2933700"/>
                <a:gd name="connsiteY91" fmla="*/ 2957569 h 3152775"/>
                <a:gd name="connsiteX92" fmla="*/ 1731899 w 2933700"/>
                <a:gd name="connsiteY92" fmla="*/ 2977571 h 3152775"/>
                <a:gd name="connsiteX93" fmla="*/ 1758569 w 2933700"/>
                <a:gd name="connsiteY93" fmla="*/ 2964236 h 3152775"/>
                <a:gd name="connsiteX94" fmla="*/ 2045271 w 2933700"/>
                <a:gd name="connsiteY94" fmla="*/ 2250814 h 3152775"/>
                <a:gd name="connsiteX95" fmla="*/ 2063369 w 2933700"/>
                <a:gd name="connsiteY95" fmla="*/ 2090794 h 3152775"/>
                <a:gd name="connsiteX96" fmla="*/ 1989074 w 2933700"/>
                <a:gd name="connsiteY96" fmla="*/ 1882196 h 3152775"/>
                <a:gd name="connsiteX97" fmla="*/ 1919541 w 2933700"/>
                <a:gd name="connsiteY97" fmla="*/ 1741226 h 3152775"/>
                <a:gd name="connsiteX98" fmla="*/ 1962404 w 2933700"/>
                <a:gd name="connsiteY98" fmla="*/ 1698364 h 3152775"/>
                <a:gd name="connsiteX99" fmla="*/ 1955736 w 2933700"/>
                <a:gd name="connsiteY99" fmla="*/ 1662169 h 3152775"/>
                <a:gd name="connsiteX100" fmla="*/ 1892871 w 2933700"/>
                <a:gd name="connsiteY100" fmla="*/ 1337366 h 3152775"/>
                <a:gd name="connsiteX101" fmla="*/ 1904301 w 2933700"/>
                <a:gd name="connsiteY101" fmla="*/ 1308791 h 3152775"/>
                <a:gd name="connsiteX102" fmla="*/ 2181479 w 2933700"/>
                <a:gd name="connsiteY102" fmla="*/ 1113529 h 3152775"/>
                <a:gd name="connsiteX103" fmla="*/ 2204339 w 2933700"/>
                <a:gd name="connsiteY103" fmla="*/ 1116386 h 3152775"/>
                <a:gd name="connsiteX104" fmla="*/ 2305304 w 2933700"/>
                <a:gd name="connsiteY104" fmla="*/ 1225924 h 3152775"/>
                <a:gd name="connsiteX105" fmla="*/ 2608199 w 2933700"/>
                <a:gd name="connsiteY105" fmla="*/ 1395469 h 3152775"/>
                <a:gd name="connsiteX106" fmla="*/ 2902521 w 2933700"/>
                <a:gd name="connsiteY106" fmla="*/ 1445951 h 3152775"/>
                <a:gd name="connsiteX107" fmla="*/ 2912999 w 2933700"/>
                <a:gd name="connsiteY107" fmla="*/ 1435474 h 3152775"/>
                <a:gd name="connsiteX108" fmla="*/ 2933954 w 2933700"/>
                <a:gd name="connsiteY108" fmla="*/ 1239259 h 3152775"/>
                <a:gd name="connsiteX109" fmla="*/ 2916809 w 2933700"/>
                <a:gd name="connsiteY109" fmla="*/ 1216399 h 3152775"/>
                <a:gd name="connsiteX110" fmla="*/ 1512824 w 2933700"/>
                <a:gd name="connsiteY110" fmla="*/ 846829 h 3152775"/>
                <a:gd name="connsiteX111" fmla="*/ 1561401 w 2933700"/>
                <a:gd name="connsiteY111" fmla="*/ 754436 h 3152775"/>
                <a:gd name="connsiteX112" fmla="*/ 1658556 w 2933700"/>
                <a:gd name="connsiteY112" fmla="*/ 705859 h 3152775"/>
                <a:gd name="connsiteX113" fmla="*/ 1512824 w 2933700"/>
                <a:gd name="connsiteY113" fmla="*/ 846829 h 31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933700" h="3152775">
                  <a:moveTo>
                    <a:pt x="2916809" y="1216399"/>
                  </a:moveTo>
                  <a:cubicBezTo>
                    <a:pt x="2802509" y="1187824"/>
                    <a:pt x="2689161" y="1158296"/>
                    <a:pt x="2574861" y="1129721"/>
                  </a:cubicBezTo>
                  <a:cubicBezTo>
                    <a:pt x="2563431" y="1126864"/>
                    <a:pt x="2555811" y="1123054"/>
                    <a:pt x="2549144" y="1112576"/>
                  </a:cubicBezTo>
                  <a:cubicBezTo>
                    <a:pt x="2506281" y="1048759"/>
                    <a:pt x="2462467" y="985894"/>
                    <a:pt x="2419604" y="923029"/>
                  </a:cubicBezTo>
                  <a:cubicBezTo>
                    <a:pt x="2414842" y="916361"/>
                    <a:pt x="2411984" y="910646"/>
                    <a:pt x="2414842" y="901121"/>
                  </a:cubicBezTo>
                  <a:cubicBezTo>
                    <a:pt x="2437701" y="818254"/>
                    <a:pt x="2444369" y="732529"/>
                    <a:pt x="2442464" y="646804"/>
                  </a:cubicBezTo>
                  <a:cubicBezTo>
                    <a:pt x="2442464" y="629659"/>
                    <a:pt x="2440559" y="617276"/>
                    <a:pt x="2421509" y="613466"/>
                  </a:cubicBezTo>
                  <a:cubicBezTo>
                    <a:pt x="2421509" y="613466"/>
                    <a:pt x="2421509" y="613466"/>
                    <a:pt x="2421509" y="613466"/>
                  </a:cubicBezTo>
                  <a:cubicBezTo>
                    <a:pt x="2423414" y="611561"/>
                    <a:pt x="2424367" y="610609"/>
                    <a:pt x="2426271" y="608704"/>
                  </a:cubicBezTo>
                  <a:lnTo>
                    <a:pt x="2426271" y="608704"/>
                  </a:lnTo>
                  <a:cubicBezTo>
                    <a:pt x="2448179" y="611561"/>
                    <a:pt x="2466276" y="599179"/>
                    <a:pt x="2485326" y="593464"/>
                  </a:cubicBezTo>
                  <a:cubicBezTo>
                    <a:pt x="2522474" y="582986"/>
                    <a:pt x="2557717" y="573461"/>
                    <a:pt x="2595817" y="596321"/>
                  </a:cubicBezTo>
                  <a:cubicBezTo>
                    <a:pt x="2626296" y="615371"/>
                    <a:pt x="2647251" y="600131"/>
                    <a:pt x="2649156" y="562984"/>
                  </a:cubicBezTo>
                  <a:cubicBezTo>
                    <a:pt x="2650109" y="549649"/>
                    <a:pt x="2655824" y="538219"/>
                    <a:pt x="2660586" y="525836"/>
                  </a:cubicBezTo>
                  <a:cubicBezTo>
                    <a:pt x="2670111" y="502976"/>
                    <a:pt x="2681542" y="483926"/>
                    <a:pt x="2697734" y="465829"/>
                  </a:cubicBezTo>
                  <a:cubicBezTo>
                    <a:pt x="2697734" y="464876"/>
                    <a:pt x="2698686" y="463924"/>
                    <a:pt x="2698686" y="463924"/>
                  </a:cubicBezTo>
                  <a:cubicBezTo>
                    <a:pt x="2697734" y="447731"/>
                    <a:pt x="2707259" y="443921"/>
                    <a:pt x="2720594" y="445826"/>
                  </a:cubicBezTo>
                  <a:cubicBezTo>
                    <a:pt x="2739644" y="447731"/>
                    <a:pt x="2741549" y="436301"/>
                    <a:pt x="2738692" y="422966"/>
                  </a:cubicBezTo>
                  <a:cubicBezTo>
                    <a:pt x="2734881" y="406774"/>
                    <a:pt x="2727261" y="392486"/>
                    <a:pt x="2721546" y="377246"/>
                  </a:cubicBezTo>
                  <a:cubicBezTo>
                    <a:pt x="2715831" y="362959"/>
                    <a:pt x="2708211" y="346766"/>
                    <a:pt x="2717736" y="332479"/>
                  </a:cubicBezTo>
                  <a:cubicBezTo>
                    <a:pt x="2731071" y="311524"/>
                    <a:pt x="2729167" y="288664"/>
                    <a:pt x="2729167" y="265804"/>
                  </a:cubicBezTo>
                  <a:cubicBezTo>
                    <a:pt x="2730119" y="248659"/>
                    <a:pt x="2725356" y="231514"/>
                    <a:pt x="2732976" y="214369"/>
                  </a:cubicBezTo>
                  <a:cubicBezTo>
                    <a:pt x="2732976" y="214369"/>
                    <a:pt x="2732976" y="214369"/>
                    <a:pt x="2732976" y="214369"/>
                  </a:cubicBezTo>
                  <a:cubicBezTo>
                    <a:pt x="2739644" y="209606"/>
                    <a:pt x="2746311" y="205796"/>
                    <a:pt x="2752979" y="200081"/>
                  </a:cubicBezTo>
                  <a:cubicBezTo>
                    <a:pt x="2762504" y="191509"/>
                    <a:pt x="2782506" y="199129"/>
                    <a:pt x="2782506" y="180079"/>
                  </a:cubicBezTo>
                  <a:cubicBezTo>
                    <a:pt x="2782506" y="166744"/>
                    <a:pt x="2777744" y="152456"/>
                    <a:pt x="2769171" y="141026"/>
                  </a:cubicBezTo>
                  <a:cubicBezTo>
                    <a:pt x="2762504" y="132454"/>
                    <a:pt x="2756789" y="123881"/>
                    <a:pt x="2749169" y="116261"/>
                  </a:cubicBezTo>
                  <a:cubicBezTo>
                    <a:pt x="2709164" y="75304"/>
                    <a:pt x="2662492" y="41966"/>
                    <a:pt x="2611056" y="17201"/>
                  </a:cubicBezTo>
                  <a:cubicBezTo>
                    <a:pt x="2571051" y="-2801"/>
                    <a:pt x="2529142" y="-6611"/>
                    <a:pt x="2487231" y="12439"/>
                  </a:cubicBezTo>
                  <a:cubicBezTo>
                    <a:pt x="2458656" y="24821"/>
                    <a:pt x="2429129" y="34346"/>
                    <a:pt x="2398649" y="41014"/>
                  </a:cubicBezTo>
                  <a:cubicBezTo>
                    <a:pt x="2357692" y="49586"/>
                    <a:pt x="2329117" y="72446"/>
                    <a:pt x="2311019" y="110546"/>
                  </a:cubicBezTo>
                  <a:cubicBezTo>
                    <a:pt x="2277681" y="179126"/>
                    <a:pt x="2264346" y="251516"/>
                    <a:pt x="2268156" y="326764"/>
                  </a:cubicBezTo>
                  <a:cubicBezTo>
                    <a:pt x="2270061" y="357244"/>
                    <a:pt x="2262442" y="373436"/>
                    <a:pt x="2232914" y="382009"/>
                  </a:cubicBezTo>
                  <a:cubicBezTo>
                    <a:pt x="2218626" y="385819"/>
                    <a:pt x="2211959" y="384866"/>
                    <a:pt x="2202434" y="373436"/>
                  </a:cubicBezTo>
                  <a:cubicBezTo>
                    <a:pt x="2177669" y="342956"/>
                    <a:pt x="2151951" y="314381"/>
                    <a:pt x="2121471" y="290569"/>
                  </a:cubicBezTo>
                  <a:cubicBezTo>
                    <a:pt x="2095754" y="270566"/>
                    <a:pt x="2067179" y="261994"/>
                    <a:pt x="2033841" y="268661"/>
                  </a:cubicBezTo>
                  <a:cubicBezTo>
                    <a:pt x="2002409" y="275329"/>
                    <a:pt x="1979549" y="295331"/>
                    <a:pt x="1955736" y="313429"/>
                  </a:cubicBezTo>
                  <a:cubicBezTo>
                    <a:pt x="1928114" y="334384"/>
                    <a:pt x="1897634" y="346766"/>
                    <a:pt x="1863344" y="352481"/>
                  </a:cubicBezTo>
                  <a:cubicBezTo>
                    <a:pt x="1770951" y="367721"/>
                    <a:pt x="1677606" y="382961"/>
                    <a:pt x="1585214" y="398201"/>
                  </a:cubicBezTo>
                  <a:cubicBezTo>
                    <a:pt x="1478534" y="416299"/>
                    <a:pt x="1396619" y="467734"/>
                    <a:pt x="1358519" y="575366"/>
                  </a:cubicBezTo>
                  <a:cubicBezTo>
                    <a:pt x="1310894" y="714431"/>
                    <a:pt x="1260411" y="852544"/>
                    <a:pt x="1212786" y="991609"/>
                  </a:cubicBezTo>
                  <a:cubicBezTo>
                    <a:pt x="1194689" y="1044949"/>
                    <a:pt x="1212786" y="1064951"/>
                    <a:pt x="1268031" y="1056379"/>
                  </a:cubicBezTo>
                  <a:cubicBezTo>
                    <a:pt x="1268984" y="1056379"/>
                    <a:pt x="1270889" y="1057331"/>
                    <a:pt x="1271841" y="1058284"/>
                  </a:cubicBezTo>
                  <a:cubicBezTo>
                    <a:pt x="1271841" y="1063999"/>
                    <a:pt x="1266126" y="1065904"/>
                    <a:pt x="1263269" y="1069714"/>
                  </a:cubicBezTo>
                  <a:cubicBezTo>
                    <a:pt x="1201356" y="1133531"/>
                    <a:pt x="1139444" y="1197349"/>
                    <a:pt x="1077531" y="1262119"/>
                  </a:cubicBezTo>
                  <a:cubicBezTo>
                    <a:pt x="1054671" y="1285931"/>
                    <a:pt x="1055624" y="1284979"/>
                    <a:pt x="1076579" y="1310696"/>
                  </a:cubicBezTo>
                  <a:cubicBezTo>
                    <a:pt x="1086104" y="1322126"/>
                    <a:pt x="1104201" y="1329746"/>
                    <a:pt x="1098486" y="1351654"/>
                  </a:cubicBezTo>
                  <a:cubicBezTo>
                    <a:pt x="1085151" y="1406899"/>
                    <a:pt x="1085151" y="1462144"/>
                    <a:pt x="1085151" y="1518341"/>
                  </a:cubicBezTo>
                  <a:cubicBezTo>
                    <a:pt x="1085151" y="1645976"/>
                    <a:pt x="1090866" y="1773611"/>
                    <a:pt x="1065149" y="1900294"/>
                  </a:cubicBezTo>
                  <a:cubicBezTo>
                    <a:pt x="1061339" y="1917439"/>
                    <a:pt x="1059434" y="1920296"/>
                    <a:pt x="1043241" y="1912676"/>
                  </a:cubicBezTo>
                  <a:cubicBezTo>
                    <a:pt x="944181" y="1867909"/>
                    <a:pt x="845121" y="1825046"/>
                    <a:pt x="746061" y="1781231"/>
                  </a:cubicBezTo>
                  <a:cubicBezTo>
                    <a:pt x="739394" y="1778374"/>
                    <a:pt x="732726" y="1776469"/>
                    <a:pt x="727964" y="1768849"/>
                  </a:cubicBezTo>
                  <a:cubicBezTo>
                    <a:pt x="700341" y="1727891"/>
                    <a:pt x="661289" y="1698364"/>
                    <a:pt x="621284" y="1670741"/>
                  </a:cubicBezTo>
                  <a:cubicBezTo>
                    <a:pt x="611759" y="1665026"/>
                    <a:pt x="605091" y="1657406"/>
                    <a:pt x="600329" y="1646929"/>
                  </a:cubicBezTo>
                  <a:cubicBezTo>
                    <a:pt x="584136" y="1614544"/>
                    <a:pt x="567944" y="1582159"/>
                    <a:pt x="545084" y="1553584"/>
                  </a:cubicBezTo>
                  <a:cubicBezTo>
                    <a:pt x="519366" y="1520246"/>
                    <a:pt x="497459" y="1515484"/>
                    <a:pt x="458406" y="1531676"/>
                  </a:cubicBezTo>
                  <a:cubicBezTo>
                    <a:pt x="428879" y="1545011"/>
                    <a:pt x="403161" y="1564061"/>
                    <a:pt x="375539" y="1581206"/>
                  </a:cubicBezTo>
                  <a:cubicBezTo>
                    <a:pt x="359346" y="1591684"/>
                    <a:pt x="346011" y="1600256"/>
                    <a:pt x="367919" y="1617401"/>
                  </a:cubicBezTo>
                  <a:cubicBezTo>
                    <a:pt x="365061" y="1619306"/>
                    <a:pt x="364109" y="1620259"/>
                    <a:pt x="362204" y="1621211"/>
                  </a:cubicBezTo>
                  <a:cubicBezTo>
                    <a:pt x="355536" y="1623116"/>
                    <a:pt x="347916" y="1625021"/>
                    <a:pt x="341249" y="1627879"/>
                  </a:cubicBezTo>
                  <a:cubicBezTo>
                    <a:pt x="251714" y="1655501"/>
                    <a:pt x="169799" y="1694554"/>
                    <a:pt x="105981" y="1765991"/>
                  </a:cubicBezTo>
                  <a:cubicBezTo>
                    <a:pt x="66929" y="1808854"/>
                    <a:pt x="30734" y="1853621"/>
                    <a:pt x="6921" y="1906961"/>
                  </a:cubicBezTo>
                  <a:cubicBezTo>
                    <a:pt x="-6414" y="1936489"/>
                    <a:pt x="-699" y="1946966"/>
                    <a:pt x="25971" y="1963159"/>
                  </a:cubicBezTo>
                  <a:cubicBezTo>
                    <a:pt x="53594" y="1980304"/>
                    <a:pt x="79311" y="1979351"/>
                    <a:pt x="105981" y="1961254"/>
                  </a:cubicBezTo>
                  <a:cubicBezTo>
                    <a:pt x="156464" y="1926964"/>
                    <a:pt x="210756" y="1899341"/>
                    <a:pt x="272669" y="1891721"/>
                  </a:cubicBezTo>
                  <a:cubicBezTo>
                    <a:pt x="305054" y="1887911"/>
                    <a:pt x="338391" y="1883149"/>
                    <a:pt x="370776" y="1880291"/>
                  </a:cubicBezTo>
                  <a:cubicBezTo>
                    <a:pt x="400304" y="1878386"/>
                    <a:pt x="429831" y="1868861"/>
                    <a:pt x="459359" y="1869814"/>
                  </a:cubicBezTo>
                  <a:cubicBezTo>
                    <a:pt x="447929" y="1928869"/>
                    <a:pt x="437451" y="1986971"/>
                    <a:pt x="424116" y="2043169"/>
                  </a:cubicBezTo>
                  <a:cubicBezTo>
                    <a:pt x="420306" y="2060314"/>
                    <a:pt x="424116" y="2066029"/>
                    <a:pt x="439356" y="2071744"/>
                  </a:cubicBezTo>
                  <a:cubicBezTo>
                    <a:pt x="633666" y="2143182"/>
                    <a:pt x="824166" y="2224144"/>
                    <a:pt x="1011809" y="2313679"/>
                  </a:cubicBezTo>
                  <a:cubicBezTo>
                    <a:pt x="1064196" y="2339396"/>
                    <a:pt x="1114679" y="2369876"/>
                    <a:pt x="1171829" y="2384164"/>
                  </a:cubicBezTo>
                  <a:cubicBezTo>
                    <a:pt x="1238504" y="2401309"/>
                    <a:pt x="1277556" y="2386069"/>
                    <a:pt x="1314704" y="2327966"/>
                  </a:cubicBezTo>
                  <a:cubicBezTo>
                    <a:pt x="1348994" y="2274626"/>
                    <a:pt x="1373759" y="2215571"/>
                    <a:pt x="1398524" y="2157469"/>
                  </a:cubicBezTo>
                  <a:cubicBezTo>
                    <a:pt x="1433766" y="2075554"/>
                    <a:pt x="1468056" y="1992686"/>
                    <a:pt x="1503299" y="1907914"/>
                  </a:cubicBezTo>
                  <a:cubicBezTo>
                    <a:pt x="1560449" y="1979351"/>
                    <a:pt x="1617599" y="2050789"/>
                    <a:pt x="1674749" y="2120321"/>
                  </a:cubicBezTo>
                  <a:cubicBezTo>
                    <a:pt x="1684274" y="2132704"/>
                    <a:pt x="1684274" y="2141276"/>
                    <a:pt x="1678559" y="2155564"/>
                  </a:cubicBezTo>
                  <a:cubicBezTo>
                    <a:pt x="1579499" y="2392736"/>
                    <a:pt x="1481391" y="2630861"/>
                    <a:pt x="1382331" y="2868034"/>
                  </a:cubicBezTo>
                  <a:cubicBezTo>
                    <a:pt x="1379474" y="2873749"/>
                    <a:pt x="1375664" y="2879464"/>
                    <a:pt x="1374711" y="2886132"/>
                  </a:cubicBezTo>
                  <a:cubicBezTo>
                    <a:pt x="1371854" y="2909944"/>
                    <a:pt x="1362329" y="2918516"/>
                    <a:pt x="1340421" y="2912801"/>
                  </a:cubicBezTo>
                  <a:cubicBezTo>
                    <a:pt x="1328039" y="2909944"/>
                    <a:pt x="1328039" y="2919469"/>
                    <a:pt x="1325181" y="2924232"/>
                  </a:cubicBezTo>
                  <a:cubicBezTo>
                    <a:pt x="1287081" y="2982334"/>
                    <a:pt x="1281366" y="3047104"/>
                    <a:pt x="1284224" y="3113779"/>
                  </a:cubicBezTo>
                  <a:cubicBezTo>
                    <a:pt x="1285176" y="3126162"/>
                    <a:pt x="1291844" y="3125209"/>
                    <a:pt x="1300416" y="3126162"/>
                  </a:cubicBezTo>
                  <a:cubicBezTo>
                    <a:pt x="1358519" y="3129019"/>
                    <a:pt x="1417574" y="3131876"/>
                    <a:pt x="1475676" y="3136639"/>
                  </a:cubicBezTo>
                  <a:cubicBezTo>
                    <a:pt x="1493774" y="3137591"/>
                    <a:pt x="1505204" y="3136639"/>
                    <a:pt x="1504251" y="3114732"/>
                  </a:cubicBezTo>
                  <a:cubicBezTo>
                    <a:pt x="1503299" y="3102349"/>
                    <a:pt x="1507109" y="3095682"/>
                    <a:pt x="1522349" y="3101396"/>
                  </a:cubicBezTo>
                  <a:cubicBezTo>
                    <a:pt x="1580451" y="3122351"/>
                    <a:pt x="1639506" y="3139496"/>
                    <a:pt x="1700466" y="3151879"/>
                  </a:cubicBezTo>
                  <a:cubicBezTo>
                    <a:pt x="1755711" y="3159499"/>
                    <a:pt x="1810004" y="3159499"/>
                    <a:pt x="1864296" y="3148069"/>
                  </a:cubicBezTo>
                  <a:cubicBezTo>
                    <a:pt x="1888109" y="3141401"/>
                    <a:pt x="1911921" y="3135687"/>
                    <a:pt x="1930971" y="3117589"/>
                  </a:cubicBezTo>
                  <a:cubicBezTo>
                    <a:pt x="1956689" y="3093776"/>
                    <a:pt x="1952879" y="3069964"/>
                    <a:pt x="1919541" y="3057582"/>
                  </a:cubicBezTo>
                  <a:cubicBezTo>
                    <a:pt x="1896681" y="3049009"/>
                    <a:pt x="1872869" y="3049009"/>
                    <a:pt x="1849056" y="3047104"/>
                  </a:cubicBezTo>
                  <a:cubicBezTo>
                    <a:pt x="1810004" y="3045199"/>
                    <a:pt x="1769999" y="3044246"/>
                    <a:pt x="1731899" y="3031864"/>
                  </a:cubicBezTo>
                  <a:cubicBezTo>
                    <a:pt x="1694751" y="3019482"/>
                    <a:pt x="1670939" y="2994716"/>
                    <a:pt x="1653794" y="2957569"/>
                  </a:cubicBezTo>
                  <a:cubicBezTo>
                    <a:pt x="1682369" y="2965189"/>
                    <a:pt x="1707134" y="2969951"/>
                    <a:pt x="1731899" y="2977571"/>
                  </a:cubicBezTo>
                  <a:cubicBezTo>
                    <a:pt x="1747139" y="2982334"/>
                    <a:pt x="1752854" y="2978524"/>
                    <a:pt x="1758569" y="2964236"/>
                  </a:cubicBezTo>
                  <a:cubicBezTo>
                    <a:pt x="1853819" y="2726111"/>
                    <a:pt x="1950021" y="2488939"/>
                    <a:pt x="2045271" y="2250814"/>
                  </a:cubicBezTo>
                  <a:cubicBezTo>
                    <a:pt x="2066226" y="2199379"/>
                    <a:pt x="2071941" y="2146039"/>
                    <a:pt x="2063369" y="2090794"/>
                  </a:cubicBezTo>
                  <a:cubicBezTo>
                    <a:pt x="2050986" y="2016499"/>
                    <a:pt x="2020506" y="1949824"/>
                    <a:pt x="1989074" y="1882196"/>
                  </a:cubicBezTo>
                  <a:cubicBezTo>
                    <a:pt x="1967166" y="1835524"/>
                    <a:pt x="1943354" y="1788851"/>
                    <a:pt x="1919541" y="1741226"/>
                  </a:cubicBezTo>
                  <a:cubicBezTo>
                    <a:pt x="1970976" y="1748846"/>
                    <a:pt x="1970976" y="1748846"/>
                    <a:pt x="1962404" y="1698364"/>
                  </a:cubicBezTo>
                  <a:cubicBezTo>
                    <a:pt x="1960499" y="1685981"/>
                    <a:pt x="1957641" y="1674551"/>
                    <a:pt x="1955736" y="1662169"/>
                  </a:cubicBezTo>
                  <a:cubicBezTo>
                    <a:pt x="1934781" y="1553584"/>
                    <a:pt x="1914779" y="1445951"/>
                    <a:pt x="1892871" y="1337366"/>
                  </a:cubicBezTo>
                  <a:cubicBezTo>
                    <a:pt x="1890014" y="1324031"/>
                    <a:pt x="1892871" y="1316411"/>
                    <a:pt x="1904301" y="1308791"/>
                  </a:cubicBezTo>
                  <a:cubicBezTo>
                    <a:pt x="1996694" y="1244021"/>
                    <a:pt x="2089086" y="1179251"/>
                    <a:pt x="2181479" y="1113529"/>
                  </a:cubicBezTo>
                  <a:cubicBezTo>
                    <a:pt x="2191956" y="1105909"/>
                    <a:pt x="2196719" y="1106861"/>
                    <a:pt x="2204339" y="1116386"/>
                  </a:cubicBezTo>
                  <a:cubicBezTo>
                    <a:pt x="2235771" y="1154486"/>
                    <a:pt x="2270061" y="1190681"/>
                    <a:pt x="2305304" y="1225924"/>
                  </a:cubicBezTo>
                  <a:cubicBezTo>
                    <a:pt x="2390076" y="1311649"/>
                    <a:pt x="2488184" y="1374514"/>
                    <a:pt x="2608199" y="1395469"/>
                  </a:cubicBezTo>
                  <a:cubicBezTo>
                    <a:pt x="2706306" y="1412614"/>
                    <a:pt x="2805367" y="1422139"/>
                    <a:pt x="2902521" y="1445951"/>
                  </a:cubicBezTo>
                  <a:cubicBezTo>
                    <a:pt x="2913951" y="1448809"/>
                    <a:pt x="2912999" y="1442141"/>
                    <a:pt x="2912999" y="1435474"/>
                  </a:cubicBezTo>
                  <a:cubicBezTo>
                    <a:pt x="2919667" y="1369751"/>
                    <a:pt x="2926334" y="1304029"/>
                    <a:pt x="2933954" y="1239259"/>
                  </a:cubicBezTo>
                  <a:cubicBezTo>
                    <a:pt x="2933954" y="1224019"/>
                    <a:pt x="2929192" y="1220209"/>
                    <a:pt x="2916809" y="1216399"/>
                  </a:cubicBezTo>
                  <a:close/>
                  <a:moveTo>
                    <a:pt x="1512824" y="846829"/>
                  </a:moveTo>
                  <a:cubicBezTo>
                    <a:pt x="1523301" y="812539"/>
                    <a:pt x="1546161" y="784916"/>
                    <a:pt x="1561401" y="754436"/>
                  </a:cubicBezTo>
                  <a:cubicBezTo>
                    <a:pt x="1581404" y="713479"/>
                    <a:pt x="1608074" y="690619"/>
                    <a:pt x="1658556" y="705859"/>
                  </a:cubicBezTo>
                  <a:cubicBezTo>
                    <a:pt x="1609979" y="754436"/>
                    <a:pt x="1568069" y="806824"/>
                    <a:pt x="1512824" y="846829"/>
                  </a:cubicBezTo>
                  <a:close/>
                </a:path>
              </a:pathLst>
            </a:custGeom>
            <a:solidFill>
              <a:srgbClr val="000000"/>
            </a:solidFill>
            <a:ln w="9525" cap="flat">
              <a:noFill/>
              <a:prstDash val="solid"/>
              <a:miter/>
            </a:ln>
          </p:spPr>
          <p:txBody>
            <a:bodyPr rtlCol="0" anchor="ctr"/>
            <a:lstStyle/>
            <a:p>
              <a:endParaRPr lang="en-US"/>
            </a:p>
          </p:txBody>
        </p:sp>
        <p:sp>
          <p:nvSpPr>
            <p:cNvPr id="63" name="Freeform: Shape 62">
              <a:extLst>
                <a:ext uri="{FF2B5EF4-FFF2-40B4-BE49-F238E27FC236}">
                  <a16:creationId xmlns="" xmlns:a16="http://schemas.microsoft.com/office/drawing/2014/main" id="{CC07EBA2-71E0-4B6C-9826-9121B5A6EA3E}"/>
                </a:ext>
              </a:extLst>
            </p:cNvPr>
            <p:cNvSpPr/>
            <p:nvPr/>
          </p:nvSpPr>
          <p:spPr>
            <a:xfrm>
              <a:off x="7053949" y="956501"/>
              <a:ext cx="290823" cy="225153"/>
            </a:xfrm>
            <a:custGeom>
              <a:avLst/>
              <a:gdLst>
                <a:gd name="connsiteX0" fmla="*/ 266000 w 295275"/>
                <a:gd name="connsiteY0" fmla="*/ 66170 h 228600"/>
                <a:gd name="connsiteX1" fmla="*/ 286002 w 295275"/>
                <a:gd name="connsiteY1" fmla="*/ 146180 h 228600"/>
                <a:gd name="connsiteX2" fmla="*/ 200277 w 295275"/>
                <a:gd name="connsiteY2" fmla="*/ 226190 h 228600"/>
                <a:gd name="connsiteX3" fmla="*/ 135507 w 295275"/>
                <a:gd name="connsiteY3" fmla="*/ 219523 h 228600"/>
                <a:gd name="connsiteX4" fmla="*/ 101217 w 295275"/>
                <a:gd name="connsiteY4" fmla="*/ 211903 h 228600"/>
                <a:gd name="connsiteX5" fmla="*/ 5014 w 295275"/>
                <a:gd name="connsiteY5" fmla="*/ 191900 h 228600"/>
                <a:gd name="connsiteX6" fmla="*/ 252 w 295275"/>
                <a:gd name="connsiteY6" fmla="*/ 175708 h 228600"/>
                <a:gd name="connsiteX7" fmla="*/ 6920 w 295275"/>
                <a:gd name="connsiteY7" fmla="*/ 72838 h 228600"/>
                <a:gd name="connsiteX8" fmla="*/ 21207 w 295275"/>
                <a:gd name="connsiteY8" fmla="*/ 53788 h 228600"/>
                <a:gd name="connsiteX9" fmla="*/ 112647 w 295275"/>
                <a:gd name="connsiteY9" fmla="*/ 18545 h 228600"/>
                <a:gd name="connsiteX10" fmla="*/ 259332 w 295275"/>
                <a:gd name="connsiteY10" fmla="*/ 12830 h 228600"/>
                <a:gd name="connsiteX11" fmla="*/ 266000 w 295275"/>
                <a:gd name="connsiteY11" fmla="*/ 6617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5275" h="228600">
                  <a:moveTo>
                    <a:pt x="266000" y="66170"/>
                  </a:moveTo>
                  <a:cubicBezTo>
                    <a:pt x="305052" y="85220"/>
                    <a:pt x="314577" y="102365"/>
                    <a:pt x="286002" y="146180"/>
                  </a:cubicBezTo>
                  <a:cubicBezTo>
                    <a:pt x="264095" y="180470"/>
                    <a:pt x="235520" y="208093"/>
                    <a:pt x="200277" y="226190"/>
                  </a:cubicBezTo>
                  <a:cubicBezTo>
                    <a:pt x="180275" y="236668"/>
                    <a:pt x="153604" y="239525"/>
                    <a:pt x="135507" y="219523"/>
                  </a:cubicBezTo>
                  <a:cubicBezTo>
                    <a:pt x="124077" y="207140"/>
                    <a:pt x="115504" y="205235"/>
                    <a:pt x="101217" y="211903"/>
                  </a:cubicBezTo>
                  <a:cubicBezTo>
                    <a:pt x="64070" y="230953"/>
                    <a:pt x="35495" y="205235"/>
                    <a:pt x="5014" y="191900"/>
                  </a:cubicBezTo>
                  <a:cubicBezTo>
                    <a:pt x="-1653" y="189043"/>
                    <a:pt x="252" y="182375"/>
                    <a:pt x="252" y="175708"/>
                  </a:cubicBezTo>
                  <a:cubicBezTo>
                    <a:pt x="3109" y="141418"/>
                    <a:pt x="5014" y="107128"/>
                    <a:pt x="6920" y="72838"/>
                  </a:cubicBezTo>
                  <a:cubicBezTo>
                    <a:pt x="7872" y="63313"/>
                    <a:pt x="8825" y="51883"/>
                    <a:pt x="21207" y="53788"/>
                  </a:cubicBezTo>
                  <a:cubicBezTo>
                    <a:pt x="58354" y="59503"/>
                    <a:pt x="85977" y="35690"/>
                    <a:pt x="112647" y="18545"/>
                  </a:cubicBezTo>
                  <a:cubicBezTo>
                    <a:pt x="162177" y="-13840"/>
                    <a:pt x="210754" y="4258"/>
                    <a:pt x="259332" y="12830"/>
                  </a:cubicBezTo>
                  <a:cubicBezTo>
                    <a:pt x="286002" y="17593"/>
                    <a:pt x="287907" y="43310"/>
                    <a:pt x="266000" y="661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Freeform: Shape 66">
              <a:extLst>
                <a:ext uri="{FF2B5EF4-FFF2-40B4-BE49-F238E27FC236}">
                  <a16:creationId xmlns="" xmlns:a16="http://schemas.microsoft.com/office/drawing/2014/main" id="{EEA8BBA7-45D5-4E24-B3C2-90D7E4695635}"/>
                </a:ext>
              </a:extLst>
            </p:cNvPr>
            <p:cNvSpPr/>
            <p:nvPr/>
          </p:nvSpPr>
          <p:spPr>
            <a:xfrm>
              <a:off x="7001683" y="984748"/>
              <a:ext cx="65670" cy="187630"/>
            </a:xfrm>
            <a:custGeom>
              <a:avLst/>
              <a:gdLst>
                <a:gd name="connsiteX0" fmla="*/ 28732 w 66675"/>
                <a:gd name="connsiteY0" fmla="*/ 0 h 190500"/>
                <a:gd name="connsiteX1" fmla="*/ 74849 w 66675"/>
                <a:gd name="connsiteY1" fmla="*/ 7183 h 190500"/>
                <a:gd name="connsiteX2" fmla="*/ 46118 w 66675"/>
                <a:gd name="connsiteY2" fmla="*/ 191651 h 190500"/>
                <a:gd name="connsiteX3" fmla="*/ 0 w 66675"/>
                <a:gd name="connsiteY3" fmla="*/ 184469 h 190500"/>
              </a:gdLst>
              <a:ahLst/>
              <a:cxnLst>
                <a:cxn ang="0">
                  <a:pos x="connsiteX0" y="connsiteY0"/>
                </a:cxn>
                <a:cxn ang="0">
                  <a:pos x="connsiteX1" y="connsiteY1"/>
                </a:cxn>
                <a:cxn ang="0">
                  <a:pos x="connsiteX2" y="connsiteY2"/>
                </a:cxn>
                <a:cxn ang="0">
                  <a:pos x="connsiteX3" y="connsiteY3"/>
                </a:cxn>
              </a:cxnLst>
              <a:rect l="l" t="t" r="r" b="b"/>
              <a:pathLst>
                <a:path w="66675" h="190500">
                  <a:moveTo>
                    <a:pt x="28732" y="0"/>
                  </a:moveTo>
                  <a:lnTo>
                    <a:pt x="74849" y="7183"/>
                  </a:lnTo>
                  <a:lnTo>
                    <a:pt x="46118" y="191651"/>
                  </a:lnTo>
                  <a:lnTo>
                    <a:pt x="0" y="184469"/>
                  </a:lnTo>
                  <a:close/>
                </a:path>
              </a:pathLst>
            </a:custGeom>
            <a:solidFill>
              <a:srgbClr val="F2F2F2"/>
            </a:solidFill>
            <a:ln w="952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95F6E23F-83D7-4E69-BF0C-4F4C36DBFB90}"/>
                </a:ext>
              </a:extLst>
            </p:cNvPr>
            <p:cNvSpPr/>
            <p:nvPr/>
          </p:nvSpPr>
          <p:spPr>
            <a:xfrm>
              <a:off x="6426741" y="-16067"/>
              <a:ext cx="422162" cy="394017"/>
            </a:xfrm>
            <a:custGeom>
              <a:avLst/>
              <a:gdLst>
                <a:gd name="connsiteX0" fmla="*/ 9123 w 428625"/>
                <a:gd name="connsiteY0" fmla="*/ 188526 h 400050"/>
                <a:gd name="connsiteX1" fmla="*/ 108183 w 428625"/>
                <a:gd name="connsiteY1" fmla="*/ 147568 h 400050"/>
                <a:gd name="connsiteX2" fmla="*/ 125328 w 428625"/>
                <a:gd name="connsiteY2" fmla="*/ 111373 h 400050"/>
                <a:gd name="connsiteX3" fmla="*/ 168190 w 428625"/>
                <a:gd name="connsiteY3" fmla="*/ 62796 h 400050"/>
                <a:gd name="connsiteX4" fmla="*/ 202480 w 428625"/>
                <a:gd name="connsiteY4" fmla="*/ 79941 h 400050"/>
                <a:gd name="connsiteX5" fmla="*/ 209148 w 428625"/>
                <a:gd name="connsiteY5" fmla="*/ 126613 h 400050"/>
                <a:gd name="connsiteX6" fmla="*/ 224388 w 428625"/>
                <a:gd name="connsiteY6" fmla="*/ 143758 h 400050"/>
                <a:gd name="connsiteX7" fmla="*/ 247248 w 428625"/>
                <a:gd name="connsiteY7" fmla="*/ 132328 h 400050"/>
                <a:gd name="connsiteX8" fmla="*/ 306303 w 428625"/>
                <a:gd name="connsiteY8" fmla="*/ 66606 h 400050"/>
                <a:gd name="connsiteX9" fmla="*/ 314876 w 428625"/>
                <a:gd name="connsiteY9" fmla="*/ 48508 h 400050"/>
                <a:gd name="connsiteX10" fmla="*/ 364405 w 428625"/>
                <a:gd name="connsiteY10" fmla="*/ 1836 h 400050"/>
                <a:gd name="connsiteX11" fmla="*/ 423460 w 428625"/>
                <a:gd name="connsiteY11" fmla="*/ 10408 h 400050"/>
                <a:gd name="connsiteX12" fmla="*/ 419651 w 428625"/>
                <a:gd name="connsiteY12" fmla="*/ 61843 h 400050"/>
                <a:gd name="connsiteX13" fmla="*/ 408221 w 428625"/>
                <a:gd name="connsiteY13" fmla="*/ 128518 h 400050"/>
                <a:gd name="connsiteX14" fmla="*/ 412030 w 428625"/>
                <a:gd name="connsiteY14" fmla="*/ 173286 h 400050"/>
                <a:gd name="connsiteX15" fmla="*/ 429176 w 428625"/>
                <a:gd name="connsiteY15" fmla="*/ 219006 h 400050"/>
                <a:gd name="connsiteX16" fmla="*/ 411078 w 428625"/>
                <a:gd name="connsiteY16" fmla="*/ 241866 h 400050"/>
                <a:gd name="connsiteX17" fmla="*/ 389171 w 428625"/>
                <a:gd name="connsiteY17" fmla="*/ 259963 h 400050"/>
                <a:gd name="connsiteX18" fmla="*/ 388218 w 428625"/>
                <a:gd name="connsiteY18" fmla="*/ 261868 h 400050"/>
                <a:gd name="connsiteX19" fmla="*/ 351071 w 428625"/>
                <a:gd name="connsiteY19" fmla="*/ 321876 h 400050"/>
                <a:gd name="connsiteX20" fmla="*/ 339640 w 428625"/>
                <a:gd name="connsiteY20" fmla="*/ 359023 h 400050"/>
                <a:gd name="connsiteX21" fmla="*/ 286301 w 428625"/>
                <a:gd name="connsiteY21" fmla="*/ 392361 h 400050"/>
                <a:gd name="connsiteX22" fmla="*/ 175810 w 428625"/>
                <a:gd name="connsiteY22" fmla="*/ 389503 h 400050"/>
                <a:gd name="connsiteX23" fmla="*/ 116755 w 428625"/>
                <a:gd name="connsiteY23" fmla="*/ 404743 h 400050"/>
                <a:gd name="connsiteX24" fmla="*/ 96753 w 428625"/>
                <a:gd name="connsiteY24" fmla="*/ 380931 h 400050"/>
                <a:gd name="connsiteX25" fmla="*/ 6265 w 428625"/>
                <a:gd name="connsiteY25" fmla="*/ 215196 h 400050"/>
                <a:gd name="connsiteX26" fmla="*/ 9123 w 428625"/>
                <a:gd name="connsiteY26" fmla="*/ 18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8625" h="400050">
                  <a:moveTo>
                    <a:pt x="9123" y="188526"/>
                  </a:moveTo>
                  <a:cubicBezTo>
                    <a:pt x="44365" y="179953"/>
                    <a:pt x="76751" y="163761"/>
                    <a:pt x="108183" y="147568"/>
                  </a:cubicBezTo>
                  <a:cubicBezTo>
                    <a:pt x="122471" y="139948"/>
                    <a:pt x="124376" y="125661"/>
                    <a:pt x="125328" y="111373"/>
                  </a:cubicBezTo>
                  <a:cubicBezTo>
                    <a:pt x="128185" y="85656"/>
                    <a:pt x="144378" y="71368"/>
                    <a:pt x="168190" y="62796"/>
                  </a:cubicBezTo>
                  <a:cubicBezTo>
                    <a:pt x="186288" y="57081"/>
                    <a:pt x="195813" y="62796"/>
                    <a:pt x="202480" y="79941"/>
                  </a:cubicBezTo>
                  <a:cubicBezTo>
                    <a:pt x="207243" y="95181"/>
                    <a:pt x="207243" y="110421"/>
                    <a:pt x="209148" y="126613"/>
                  </a:cubicBezTo>
                  <a:cubicBezTo>
                    <a:pt x="210101" y="136138"/>
                    <a:pt x="212005" y="143758"/>
                    <a:pt x="224388" y="143758"/>
                  </a:cubicBezTo>
                  <a:cubicBezTo>
                    <a:pt x="234865" y="143758"/>
                    <a:pt x="244390" y="145663"/>
                    <a:pt x="247248" y="132328"/>
                  </a:cubicBezTo>
                  <a:cubicBezTo>
                    <a:pt x="255821" y="99943"/>
                    <a:pt x="272965" y="76131"/>
                    <a:pt x="306303" y="66606"/>
                  </a:cubicBezTo>
                  <a:cubicBezTo>
                    <a:pt x="315828" y="63748"/>
                    <a:pt x="313923" y="55176"/>
                    <a:pt x="314876" y="48508"/>
                  </a:cubicBezTo>
                  <a:cubicBezTo>
                    <a:pt x="319638" y="15171"/>
                    <a:pt x="331068" y="2788"/>
                    <a:pt x="364405" y="1836"/>
                  </a:cubicBezTo>
                  <a:cubicBezTo>
                    <a:pt x="384408" y="883"/>
                    <a:pt x="405363" y="-4832"/>
                    <a:pt x="423460" y="10408"/>
                  </a:cubicBezTo>
                  <a:cubicBezTo>
                    <a:pt x="415840" y="26601"/>
                    <a:pt x="419651" y="44698"/>
                    <a:pt x="419651" y="61843"/>
                  </a:cubicBezTo>
                  <a:cubicBezTo>
                    <a:pt x="418698" y="84703"/>
                    <a:pt x="420603" y="107563"/>
                    <a:pt x="408221" y="128518"/>
                  </a:cubicBezTo>
                  <a:cubicBezTo>
                    <a:pt x="398696" y="143758"/>
                    <a:pt x="407268" y="158998"/>
                    <a:pt x="412030" y="173286"/>
                  </a:cubicBezTo>
                  <a:cubicBezTo>
                    <a:pt x="417746" y="188526"/>
                    <a:pt x="424413" y="203766"/>
                    <a:pt x="429176" y="219006"/>
                  </a:cubicBezTo>
                  <a:cubicBezTo>
                    <a:pt x="432985" y="232341"/>
                    <a:pt x="430128" y="244723"/>
                    <a:pt x="411078" y="241866"/>
                  </a:cubicBezTo>
                  <a:cubicBezTo>
                    <a:pt x="397743" y="239961"/>
                    <a:pt x="388218" y="243771"/>
                    <a:pt x="389171" y="259963"/>
                  </a:cubicBezTo>
                  <a:cubicBezTo>
                    <a:pt x="389171" y="260916"/>
                    <a:pt x="389171" y="261868"/>
                    <a:pt x="388218" y="261868"/>
                  </a:cubicBezTo>
                  <a:cubicBezTo>
                    <a:pt x="372978" y="279966"/>
                    <a:pt x="360596" y="299968"/>
                    <a:pt x="351071" y="321876"/>
                  </a:cubicBezTo>
                  <a:cubicBezTo>
                    <a:pt x="346308" y="334258"/>
                    <a:pt x="339640" y="345688"/>
                    <a:pt x="339640" y="359023"/>
                  </a:cubicBezTo>
                  <a:cubicBezTo>
                    <a:pt x="337735" y="396171"/>
                    <a:pt x="316780" y="411411"/>
                    <a:pt x="286301" y="392361"/>
                  </a:cubicBezTo>
                  <a:cubicBezTo>
                    <a:pt x="248201" y="369501"/>
                    <a:pt x="212958" y="379026"/>
                    <a:pt x="175810" y="389503"/>
                  </a:cubicBezTo>
                  <a:cubicBezTo>
                    <a:pt x="156760" y="395218"/>
                    <a:pt x="138663" y="406648"/>
                    <a:pt x="116755" y="404743"/>
                  </a:cubicBezTo>
                  <a:cubicBezTo>
                    <a:pt x="105326" y="400933"/>
                    <a:pt x="102468" y="389503"/>
                    <a:pt x="96753" y="380931"/>
                  </a:cubicBezTo>
                  <a:cubicBezTo>
                    <a:pt x="65321" y="325686"/>
                    <a:pt x="33888" y="271393"/>
                    <a:pt x="6265" y="215196"/>
                  </a:cubicBezTo>
                  <a:cubicBezTo>
                    <a:pt x="2455" y="207576"/>
                    <a:pt x="-7070" y="197098"/>
                    <a:pt x="9123" y="188526"/>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Freeform: Shape 68">
              <a:extLst>
                <a:ext uri="{FF2B5EF4-FFF2-40B4-BE49-F238E27FC236}">
                  <a16:creationId xmlns="" xmlns:a16="http://schemas.microsoft.com/office/drawing/2014/main" id="{3E33C6A4-E211-404C-AED2-3A8F239A6017}"/>
                </a:ext>
              </a:extLst>
            </p:cNvPr>
            <p:cNvSpPr/>
            <p:nvPr/>
          </p:nvSpPr>
          <p:spPr>
            <a:xfrm>
              <a:off x="6374982" y="157532"/>
              <a:ext cx="150103" cy="497214"/>
            </a:xfrm>
            <a:custGeom>
              <a:avLst/>
              <a:gdLst>
                <a:gd name="connsiteX0" fmla="*/ 49530 w 152400"/>
                <a:gd name="connsiteY0" fmla="*/ 116 h 504825"/>
                <a:gd name="connsiteX1" fmla="*/ 57150 w 152400"/>
                <a:gd name="connsiteY1" fmla="*/ 35359 h 504825"/>
                <a:gd name="connsiteX2" fmla="*/ 158115 w 152400"/>
                <a:gd name="connsiteY2" fmla="*/ 218239 h 504825"/>
                <a:gd name="connsiteX3" fmla="*/ 153353 w 152400"/>
                <a:gd name="connsiteY3" fmla="*/ 223002 h 504825"/>
                <a:gd name="connsiteX4" fmla="*/ 136208 w 152400"/>
                <a:gd name="connsiteY4" fmla="*/ 240146 h 504825"/>
                <a:gd name="connsiteX5" fmla="*/ 103823 w 152400"/>
                <a:gd name="connsiteY5" fmla="*/ 273484 h 504825"/>
                <a:gd name="connsiteX6" fmla="*/ 122873 w 152400"/>
                <a:gd name="connsiteY6" fmla="*/ 312536 h 504825"/>
                <a:gd name="connsiteX7" fmla="*/ 108585 w 152400"/>
                <a:gd name="connsiteY7" fmla="*/ 397309 h 504825"/>
                <a:gd name="connsiteX8" fmla="*/ 0 w 152400"/>
                <a:gd name="connsiteY8" fmla="*/ 512561 h 504825"/>
                <a:gd name="connsiteX9" fmla="*/ 44768 w 152400"/>
                <a:gd name="connsiteY9" fmla="*/ 346827 h 504825"/>
                <a:gd name="connsiteX10" fmla="*/ 58103 w 152400"/>
                <a:gd name="connsiteY10" fmla="*/ 96319 h 504825"/>
                <a:gd name="connsiteX11" fmla="*/ 34290 w 152400"/>
                <a:gd name="connsiteY11" fmla="*/ 19166 h 504825"/>
                <a:gd name="connsiteX12" fmla="*/ 49530 w 152400"/>
                <a:gd name="connsiteY12" fmla="*/ 116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 h="504825">
                  <a:moveTo>
                    <a:pt x="49530" y="116"/>
                  </a:moveTo>
                  <a:cubicBezTo>
                    <a:pt x="39053" y="14404"/>
                    <a:pt x="51435" y="24881"/>
                    <a:pt x="57150" y="35359"/>
                  </a:cubicBezTo>
                  <a:cubicBezTo>
                    <a:pt x="90488" y="96319"/>
                    <a:pt x="123825" y="157279"/>
                    <a:pt x="158115" y="218239"/>
                  </a:cubicBezTo>
                  <a:cubicBezTo>
                    <a:pt x="156210" y="220144"/>
                    <a:pt x="155258" y="221096"/>
                    <a:pt x="153353" y="223002"/>
                  </a:cubicBezTo>
                  <a:cubicBezTo>
                    <a:pt x="147638" y="228717"/>
                    <a:pt x="141923" y="234431"/>
                    <a:pt x="136208" y="240146"/>
                  </a:cubicBezTo>
                  <a:cubicBezTo>
                    <a:pt x="124778" y="251577"/>
                    <a:pt x="109538" y="260149"/>
                    <a:pt x="103823" y="273484"/>
                  </a:cubicBezTo>
                  <a:cubicBezTo>
                    <a:pt x="98108" y="287771"/>
                    <a:pt x="119063" y="298249"/>
                    <a:pt x="122873" y="312536"/>
                  </a:cubicBezTo>
                  <a:cubicBezTo>
                    <a:pt x="130493" y="343017"/>
                    <a:pt x="122873" y="370639"/>
                    <a:pt x="108585" y="397309"/>
                  </a:cubicBezTo>
                  <a:cubicBezTo>
                    <a:pt x="83820" y="445886"/>
                    <a:pt x="40005" y="477319"/>
                    <a:pt x="0" y="512561"/>
                  </a:cubicBezTo>
                  <a:cubicBezTo>
                    <a:pt x="20003" y="458269"/>
                    <a:pt x="36195" y="403977"/>
                    <a:pt x="44768" y="346827"/>
                  </a:cubicBezTo>
                  <a:cubicBezTo>
                    <a:pt x="57150" y="263959"/>
                    <a:pt x="68580" y="181091"/>
                    <a:pt x="58103" y="96319"/>
                  </a:cubicBezTo>
                  <a:cubicBezTo>
                    <a:pt x="55245" y="68696"/>
                    <a:pt x="47625" y="42979"/>
                    <a:pt x="34290" y="19166"/>
                  </a:cubicBezTo>
                  <a:cubicBezTo>
                    <a:pt x="26670" y="3927"/>
                    <a:pt x="34290" y="-836"/>
                    <a:pt x="49530" y="116"/>
                  </a:cubicBezTo>
                  <a:close/>
                </a:path>
              </a:pathLst>
            </a:custGeom>
            <a:solidFill>
              <a:srgbClr val="FDFDFD"/>
            </a:solidFill>
            <a:ln w="9525" cap="flat">
              <a:noFill/>
              <a:prstDash val="solid"/>
              <a:miter/>
            </a:ln>
          </p:spPr>
          <p:txBody>
            <a:bodyPr rtlCol="0" anchor="ctr"/>
            <a:lstStyle/>
            <a:p>
              <a:endParaRPr lang="en-US"/>
            </a:p>
          </p:txBody>
        </p:sp>
        <p:sp>
          <p:nvSpPr>
            <p:cNvPr id="70" name="Freeform: Shape 69">
              <a:extLst>
                <a:ext uri="{FF2B5EF4-FFF2-40B4-BE49-F238E27FC236}">
                  <a16:creationId xmlns="" xmlns:a16="http://schemas.microsoft.com/office/drawing/2014/main" id="{326D3E59-983E-43F2-9F6B-0D7D7D323A2D}"/>
                </a:ext>
              </a:extLst>
            </p:cNvPr>
            <p:cNvSpPr/>
            <p:nvPr/>
          </p:nvSpPr>
          <p:spPr>
            <a:xfrm>
              <a:off x="5349699" y="779290"/>
              <a:ext cx="318967" cy="356494"/>
            </a:xfrm>
            <a:custGeom>
              <a:avLst/>
              <a:gdLst>
                <a:gd name="connsiteX0" fmla="*/ 230378 w 323850"/>
                <a:gd name="connsiteY0" fmla="*/ 180370 h 361950"/>
                <a:gd name="connsiteX1" fmla="*/ 212280 w 323850"/>
                <a:gd name="connsiteY1" fmla="*/ 280383 h 361950"/>
                <a:gd name="connsiteX2" fmla="*/ 175133 w 323850"/>
                <a:gd name="connsiteY2" fmla="*/ 337533 h 361950"/>
                <a:gd name="connsiteX3" fmla="*/ 151320 w 323850"/>
                <a:gd name="connsiteY3" fmla="*/ 348963 h 361950"/>
                <a:gd name="connsiteX4" fmla="*/ 101790 w 323850"/>
                <a:gd name="connsiteY4" fmla="*/ 359441 h 361950"/>
                <a:gd name="connsiteX5" fmla="*/ 74168 w 323850"/>
                <a:gd name="connsiteY5" fmla="*/ 357535 h 361950"/>
                <a:gd name="connsiteX6" fmla="*/ 73215 w 323850"/>
                <a:gd name="connsiteY6" fmla="*/ 321341 h 361950"/>
                <a:gd name="connsiteX7" fmla="*/ 44640 w 323850"/>
                <a:gd name="connsiteY7" fmla="*/ 270858 h 361950"/>
                <a:gd name="connsiteX8" fmla="*/ 63690 w 323850"/>
                <a:gd name="connsiteY8" fmla="*/ 184180 h 361950"/>
                <a:gd name="connsiteX9" fmla="*/ 47497 w 323850"/>
                <a:gd name="connsiteY9" fmla="*/ 221328 h 361950"/>
                <a:gd name="connsiteX10" fmla="*/ 15113 w 323850"/>
                <a:gd name="connsiteY10" fmla="*/ 236568 h 361950"/>
                <a:gd name="connsiteX11" fmla="*/ 2730 w 323850"/>
                <a:gd name="connsiteY11" fmla="*/ 203230 h 361950"/>
                <a:gd name="connsiteX12" fmla="*/ 78930 w 323850"/>
                <a:gd name="connsiteY12" fmla="*/ 12730 h 361950"/>
                <a:gd name="connsiteX13" fmla="*/ 100838 w 323850"/>
                <a:gd name="connsiteY13" fmla="*/ 2253 h 361950"/>
                <a:gd name="connsiteX14" fmla="*/ 234188 w 323850"/>
                <a:gd name="connsiteY14" fmla="*/ 60355 h 361950"/>
                <a:gd name="connsiteX15" fmla="*/ 269430 w 323850"/>
                <a:gd name="connsiteY15" fmla="*/ 114648 h 361950"/>
                <a:gd name="connsiteX16" fmla="*/ 313245 w 323850"/>
                <a:gd name="connsiteY16" fmla="*/ 218470 h 361950"/>
                <a:gd name="connsiteX17" fmla="*/ 322770 w 323850"/>
                <a:gd name="connsiteY17" fmla="*/ 248950 h 361950"/>
                <a:gd name="connsiteX18" fmla="*/ 284670 w 323850"/>
                <a:gd name="connsiteY18" fmla="*/ 246093 h 361950"/>
                <a:gd name="connsiteX19" fmla="*/ 254190 w 323850"/>
                <a:gd name="connsiteY19" fmla="*/ 210850 h 361950"/>
                <a:gd name="connsiteX20" fmla="*/ 230378 w 323850"/>
                <a:gd name="connsiteY20" fmla="*/ 18037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3850" h="361950">
                  <a:moveTo>
                    <a:pt x="230378" y="180370"/>
                  </a:moveTo>
                  <a:cubicBezTo>
                    <a:pt x="223710" y="215613"/>
                    <a:pt x="223710" y="248950"/>
                    <a:pt x="212280" y="280383"/>
                  </a:cubicBezTo>
                  <a:cubicBezTo>
                    <a:pt x="204660" y="302291"/>
                    <a:pt x="193230" y="322293"/>
                    <a:pt x="175133" y="337533"/>
                  </a:cubicBezTo>
                  <a:cubicBezTo>
                    <a:pt x="168465" y="343248"/>
                    <a:pt x="157988" y="351820"/>
                    <a:pt x="151320" y="348963"/>
                  </a:cubicBezTo>
                  <a:cubicBezTo>
                    <a:pt x="131318" y="339438"/>
                    <a:pt x="117030" y="348010"/>
                    <a:pt x="101790" y="359441"/>
                  </a:cubicBezTo>
                  <a:cubicBezTo>
                    <a:pt x="94170" y="365155"/>
                    <a:pt x="82740" y="365155"/>
                    <a:pt x="74168" y="357535"/>
                  </a:cubicBezTo>
                  <a:cubicBezTo>
                    <a:pt x="61785" y="346105"/>
                    <a:pt x="70358" y="333723"/>
                    <a:pt x="73215" y="321341"/>
                  </a:cubicBezTo>
                  <a:cubicBezTo>
                    <a:pt x="39878" y="313720"/>
                    <a:pt x="33210" y="303243"/>
                    <a:pt x="44640" y="270858"/>
                  </a:cubicBezTo>
                  <a:cubicBezTo>
                    <a:pt x="54165" y="243235"/>
                    <a:pt x="67500" y="216566"/>
                    <a:pt x="63690" y="184180"/>
                  </a:cubicBezTo>
                  <a:cubicBezTo>
                    <a:pt x="52260" y="194658"/>
                    <a:pt x="54165" y="210850"/>
                    <a:pt x="47497" y="221328"/>
                  </a:cubicBezTo>
                  <a:cubicBezTo>
                    <a:pt x="39878" y="233710"/>
                    <a:pt x="31305" y="243235"/>
                    <a:pt x="15113" y="236568"/>
                  </a:cubicBezTo>
                  <a:cubicBezTo>
                    <a:pt x="-128" y="230853"/>
                    <a:pt x="-2985" y="217518"/>
                    <a:pt x="2730" y="203230"/>
                  </a:cubicBezTo>
                  <a:cubicBezTo>
                    <a:pt x="27495" y="139413"/>
                    <a:pt x="37972" y="69880"/>
                    <a:pt x="78930" y="12730"/>
                  </a:cubicBezTo>
                  <a:cubicBezTo>
                    <a:pt x="84645" y="5110"/>
                    <a:pt x="86550" y="-4415"/>
                    <a:pt x="100838" y="2253"/>
                  </a:cubicBezTo>
                  <a:cubicBezTo>
                    <a:pt x="145605" y="21303"/>
                    <a:pt x="191325" y="37495"/>
                    <a:pt x="234188" y="60355"/>
                  </a:cubicBezTo>
                  <a:cubicBezTo>
                    <a:pt x="256095" y="71785"/>
                    <a:pt x="269430" y="87025"/>
                    <a:pt x="269430" y="114648"/>
                  </a:cubicBezTo>
                  <a:cubicBezTo>
                    <a:pt x="268478" y="154653"/>
                    <a:pt x="284670" y="189895"/>
                    <a:pt x="313245" y="218470"/>
                  </a:cubicBezTo>
                  <a:cubicBezTo>
                    <a:pt x="320865" y="226091"/>
                    <a:pt x="336105" y="235616"/>
                    <a:pt x="322770" y="248950"/>
                  </a:cubicBezTo>
                  <a:cubicBezTo>
                    <a:pt x="311340" y="261333"/>
                    <a:pt x="297053" y="254666"/>
                    <a:pt x="284670" y="246093"/>
                  </a:cubicBezTo>
                  <a:cubicBezTo>
                    <a:pt x="271335" y="237520"/>
                    <a:pt x="262763" y="223233"/>
                    <a:pt x="254190" y="210850"/>
                  </a:cubicBezTo>
                  <a:cubicBezTo>
                    <a:pt x="247522" y="201325"/>
                    <a:pt x="243713" y="189895"/>
                    <a:pt x="230378" y="1803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89938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a:t>Anomaly Detection</a:t>
            </a:r>
          </a:p>
        </p:txBody>
      </p:sp>
      <p:sp>
        <p:nvSpPr>
          <p:cNvPr id="3" name="Arrow: Up 2">
            <a:extLst>
              <a:ext uri="{FF2B5EF4-FFF2-40B4-BE49-F238E27FC236}">
                <a16:creationId xmlns="" xmlns:a16="http://schemas.microsoft.com/office/drawing/2014/main" id="{6D7A5A1C-A9A7-4B49-8082-A5ED3DFCDA1C}"/>
              </a:ext>
            </a:extLst>
          </p:cNvPr>
          <p:cNvSpPr/>
          <p:nvPr/>
        </p:nvSpPr>
        <p:spPr>
          <a:xfrm>
            <a:off x="7457343" y="2559726"/>
            <a:ext cx="4119327" cy="4298274"/>
          </a:xfrm>
          <a:prstGeom prst="upArrow">
            <a:avLst>
              <a:gd name="adj1" fmla="val 50000"/>
              <a:gd name="adj2" fmla="val 41648"/>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4" name="TextBox 3">
            <a:extLst>
              <a:ext uri="{FF2B5EF4-FFF2-40B4-BE49-F238E27FC236}">
                <a16:creationId xmlns="" xmlns:a16="http://schemas.microsoft.com/office/drawing/2014/main" id="{84E1EB51-C6C8-4737-8FB2-F465E7ECF9F3}"/>
              </a:ext>
            </a:extLst>
          </p:cNvPr>
          <p:cNvSpPr txBox="1"/>
          <p:nvPr/>
        </p:nvSpPr>
        <p:spPr>
          <a:xfrm>
            <a:off x="8237776" y="3295907"/>
            <a:ext cx="255583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4800" b="1" i="0" u="none" strike="noStrike" kern="1200" cap="none" spc="0" normalizeH="0" baseline="0" noProof="0" dirty="0">
                <a:ln>
                  <a:noFill/>
                </a:ln>
                <a:solidFill>
                  <a:prstClr val="white"/>
                </a:solidFill>
                <a:effectLst/>
                <a:uLnTx/>
                <a:uFillTx/>
                <a:latin typeface="Arial"/>
                <a:ea typeface="Arial Unicode MS"/>
                <a:cs typeface="Arial" pitchFamily="34" charset="0"/>
              </a:rPr>
              <a:t>49 rows</a:t>
            </a:r>
            <a:endParaRPr kumimoji="0" lang="ko-KR" altLang="en-US" sz="4800" b="1" i="0" u="none" strike="noStrike" kern="1200" cap="none" spc="0" normalizeH="0" baseline="0" noProof="0" dirty="0">
              <a:ln>
                <a:noFill/>
              </a:ln>
              <a:solidFill>
                <a:prstClr val="white"/>
              </a:solidFill>
              <a:effectLst/>
              <a:uLnTx/>
              <a:uFillTx/>
              <a:latin typeface="Arial"/>
              <a:ea typeface="Arial Unicode MS"/>
              <a:cs typeface="Arial" pitchFamily="34" charset="0"/>
            </a:endParaRPr>
          </a:p>
        </p:txBody>
      </p:sp>
      <p:sp>
        <p:nvSpPr>
          <p:cNvPr id="5" name="TextBox 4">
            <a:extLst>
              <a:ext uri="{FF2B5EF4-FFF2-40B4-BE49-F238E27FC236}">
                <a16:creationId xmlns="" xmlns:a16="http://schemas.microsoft.com/office/drawing/2014/main" id="{B014FD28-BD92-47DF-A0D0-E00174DFD30E}"/>
              </a:ext>
            </a:extLst>
          </p:cNvPr>
          <p:cNvSpPr txBox="1"/>
          <p:nvPr/>
        </p:nvSpPr>
        <p:spPr>
          <a:xfrm>
            <a:off x="7848159" y="1495919"/>
            <a:ext cx="386186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7200" b="1" i="0" u="none" strike="noStrike" kern="1200" cap="none" spc="0" normalizeH="0" baseline="0" noProof="0" dirty="0">
                <a:ln>
                  <a:noFill/>
                </a:ln>
                <a:solidFill>
                  <a:srgbClr val="5A9BD5"/>
                </a:solidFill>
                <a:effectLst/>
                <a:uLnTx/>
                <a:uFillTx/>
                <a:latin typeface="Arial"/>
                <a:ea typeface="Arial Unicode MS"/>
                <a:cs typeface="Arial" pitchFamily="34" charset="0"/>
              </a:rPr>
              <a:t>0.1%</a:t>
            </a:r>
            <a:endParaRPr kumimoji="0" lang="ko-KR" altLang="en-US" sz="7200" b="1" i="0" u="none" strike="noStrike" kern="1200" cap="none" spc="0" normalizeH="0" baseline="0" noProof="0" dirty="0">
              <a:ln>
                <a:noFill/>
              </a:ln>
              <a:solidFill>
                <a:srgbClr val="5A9BD5"/>
              </a:solidFill>
              <a:effectLst/>
              <a:uLnTx/>
              <a:uFillTx/>
              <a:latin typeface="Arial"/>
              <a:ea typeface="Arial Unicode MS"/>
              <a:cs typeface="Arial" pitchFamily="34" charset="0"/>
            </a:endParaRPr>
          </a:p>
        </p:txBody>
      </p:sp>
      <p:grpSp>
        <p:nvGrpSpPr>
          <p:cNvPr id="6" name="Group 5">
            <a:extLst>
              <a:ext uri="{FF2B5EF4-FFF2-40B4-BE49-F238E27FC236}">
                <a16:creationId xmlns="" xmlns:a16="http://schemas.microsoft.com/office/drawing/2014/main" id="{37A1EEC3-AA6B-4065-AF79-2F3D2F2DFCBB}"/>
              </a:ext>
            </a:extLst>
          </p:cNvPr>
          <p:cNvGrpSpPr/>
          <p:nvPr/>
        </p:nvGrpSpPr>
        <p:grpSpPr>
          <a:xfrm>
            <a:off x="8360784" y="4178674"/>
            <a:ext cx="2312445" cy="1270532"/>
            <a:chOff x="-548507" y="477868"/>
            <a:chExt cx="11570449" cy="6357177"/>
          </a:xfrm>
        </p:grpSpPr>
        <p:sp>
          <p:nvSpPr>
            <p:cNvPr id="7" name="Freeform: Shape 6">
              <a:extLst>
                <a:ext uri="{FF2B5EF4-FFF2-40B4-BE49-F238E27FC236}">
                  <a16:creationId xmlns="" xmlns:a16="http://schemas.microsoft.com/office/drawing/2014/main" id="{8CB70CC0-AF7F-48FF-9B64-3533425A5E4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8" name="Freeform: Shape 7">
              <a:extLst>
                <a:ext uri="{FF2B5EF4-FFF2-40B4-BE49-F238E27FC236}">
                  <a16:creationId xmlns="" xmlns:a16="http://schemas.microsoft.com/office/drawing/2014/main" id="{3B520F75-9B10-4EF5-93A3-34AA2E57AB4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9" name="Freeform: Shape 8">
              <a:extLst>
                <a:ext uri="{FF2B5EF4-FFF2-40B4-BE49-F238E27FC236}">
                  <a16:creationId xmlns="" xmlns:a16="http://schemas.microsoft.com/office/drawing/2014/main" id="{6D33DA05-7C77-4BC5-89AC-EDD61530097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1">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10" name="Freeform: Shape 9">
              <a:extLst>
                <a:ext uri="{FF2B5EF4-FFF2-40B4-BE49-F238E27FC236}">
                  <a16:creationId xmlns="" xmlns:a16="http://schemas.microsoft.com/office/drawing/2014/main" id="{D5794BD5-C3C7-4FFF-B85A-BF8DF2A2F750}"/>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sp>
          <p:nvSpPr>
            <p:cNvPr id="11" name="Freeform: Shape 10">
              <a:extLst>
                <a:ext uri="{FF2B5EF4-FFF2-40B4-BE49-F238E27FC236}">
                  <a16:creationId xmlns="" xmlns:a16="http://schemas.microsoft.com/office/drawing/2014/main" id="{D617B434-45CD-481C-AECD-2A363C3EEFB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grpSp>
          <p:nvGrpSpPr>
            <p:cNvPr id="12" name="Group 11">
              <a:extLst>
                <a:ext uri="{FF2B5EF4-FFF2-40B4-BE49-F238E27FC236}">
                  <a16:creationId xmlns="" xmlns:a16="http://schemas.microsoft.com/office/drawing/2014/main" id="{30051D81-DE1B-4904-B031-F0AAEDD41956}"/>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 xmlns:a16="http://schemas.microsoft.com/office/drawing/2014/main" id="{4B6FB8FB-B680-4EA0-A8B0-542B088464B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18" name="Rectangle: Rounded Corners 17">
                <a:extLst>
                  <a:ext uri="{FF2B5EF4-FFF2-40B4-BE49-F238E27FC236}">
                    <a16:creationId xmlns="" xmlns:a16="http://schemas.microsoft.com/office/drawing/2014/main" id="{281B3BB2-3478-41ED-B9BB-BF5D5E9160F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grpSp>
        <p:grpSp>
          <p:nvGrpSpPr>
            <p:cNvPr id="13" name="Group 12">
              <a:extLst>
                <a:ext uri="{FF2B5EF4-FFF2-40B4-BE49-F238E27FC236}">
                  <a16:creationId xmlns="" xmlns:a16="http://schemas.microsoft.com/office/drawing/2014/main" id="{A3F454D2-17A3-43A6-8270-3E936B568D5E}"/>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 xmlns:a16="http://schemas.microsoft.com/office/drawing/2014/main" id="{4108640A-422C-451D-8416-C5E002575C1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16" name="Rectangle: Rounded Corners 15">
                <a:extLst>
                  <a:ext uri="{FF2B5EF4-FFF2-40B4-BE49-F238E27FC236}">
                    <a16:creationId xmlns="" xmlns:a16="http://schemas.microsoft.com/office/drawing/2014/main" id="{D957C7E7-A208-47D2-A6D1-FEC0A7943A8C}"/>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grpSp>
        <p:sp>
          <p:nvSpPr>
            <p:cNvPr id="14" name="Freeform: Shape 13">
              <a:extLst>
                <a:ext uri="{FF2B5EF4-FFF2-40B4-BE49-F238E27FC236}">
                  <a16:creationId xmlns="" xmlns:a16="http://schemas.microsoft.com/office/drawing/2014/main" id="{92360D32-DA73-4681-B55D-A07DF111A27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1">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grpSp>
      <p:grpSp>
        <p:nvGrpSpPr>
          <p:cNvPr id="19" name="Group 18">
            <a:extLst>
              <a:ext uri="{FF2B5EF4-FFF2-40B4-BE49-F238E27FC236}">
                <a16:creationId xmlns="" xmlns:a16="http://schemas.microsoft.com/office/drawing/2014/main" id="{DB5C161C-559C-43D5-9726-0BAF8FB6425B}"/>
              </a:ext>
            </a:extLst>
          </p:cNvPr>
          <p:cNvGrpSpPr/>
          <p:nvPr/>
        </p:nvGrpSpPr>
        <p:grpSpPr>
          <a:xfrm>
            <a:off x="8690569" y="5552745"/>
            <a:ext cx="1652874" cy="681172"/>
            <a:chOff x="2079596" y="4282215"/>
            <a:chExt cx="3303213" cy="681172"/>
          </a:xfrm>
        </p:grpSpPr>
        <p:sp>
          <p:nvSpPr>
            <p:cNvPr id="20" name="TextBox 19">
              <a:extLst>
                <a:ext uri="{FF2B5EF4-FFF2-40B4-BE49-F238E27FC236}">
                  <a16:creationId xmlns="" xmlns:a16="http://schemas.microsoft.com/office/drawing/2014/main" id="{3C5F9951-9D5A-4204-AA42-AACC60C62710}"/>
                </a:ext>
              </a:extLst>
            </p:cNvPr>
            <p:cNvSpPr txBox="1"/>
            <p:nvPr/>
          </p:nvSpPr>
          <p:spPr>
            <a:xfrm>
              <a:off x="2079596" y="4501722"/>
              <a:ext cx="330321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rPr>
                <a:t>Twitter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err="1">
                  <a:ln>
                    <a:noFill/>
                  </a:ln>
                  <a:solidFill>
                    <a:prstClr val="black">
                      <a:lumMod val="75000"/>
                      <a:lumOff val="25000"/>
                    </a:prstClr>
                  </a:solidFill>
                  <a:effectLst/>
                  <a:uLnTx/>
                  <a:uFillTx/>
                  <a:latin typeface="Arial"/>
                  <a:ea typeface="Arial Unicode MS"/>
                  <a:cs typeface="Arial" pitchFamily="34" charset="0"/>
                </a:rPr>
                <a:t>Anolmaly</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rPr>
                <a:t> detection</a:t>
              </a:r>
            </a:p>
          </p:txBody>
        </p:sp>
        <p:sp>
          <p:nvSpPr>
            <p:cNvPr id="21" name="TextBox 20">
              <a:extLst>
                <a:ext uri="{FF2B5EF4-FFF2-40B4-BE49-F238E27FC236}">
                  <a16:creationId xmlns="" xmlns:a16="http://schemas.microsoft.com/office/drawing/2014/main" id="{DFD30C11-4108-4A95-87AC-6E0E6E68958C}"/>
                </a:ext>
              </a:extLst>
            </p:cNvPr>
            <p:cNvSpPr txBox="1"/>
            <p:nvPr/>
          </p:nvSpPr>
          <p:spPr>
            <a:xfrm>
              <a:off x="2079598" y="4282215"/>
              <a:ext cx="330321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rPr>
                <a:t>Library</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sp>
        <p:nvSpPr>
          <p:cNvPr id="22" name="Rectangle 1">
            <a:extLst>
              <a:ext uri="{FF2B5EF4-FFF2-40B4-BE49-F238E27FC236}">
                <a16:creationId xmlns="" xmlns:a16="http://schemas.microsoft.com/office/drawing/2014/main" id="{06BA683B-C3DA-4D01-AF1A-FC97FD8E6281}"/>
              </a:ext>
            </a:extLst>
          </p:cNvPr>
          <p:cNvSpPr>
            <a:spLocks noChangeAspect="1"/>
          </p:cNvSpPr>
          <p:nvPr/>
        </p:nvSpPr>
        <p:spPr>
          <a:xfrm>
            <a:off x="9135532" y="4371348"/>
            <a:ext cx="760321" cy="757502"/>
          </a:xfrm>
          <a:custGeom>
            <a:avLst/>
            <a:gdLst/>
            <a:ahLst/>
            <a:cxn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32" name="AutoShape 2">
            <a:extLst>
              <a:ext uri="{FF2B5EF4-FFF2-40B4-BE49-F238E27FC236}">
                <a16:creationId xmlns="" xmlns:a16="http://schemas.microsoft.com/office/drawing/2014/main" id="{A1F5A323-4D78-45B7-9B5E-6B24777F7048}"/>
              </a:ext>
            </a:extLst>
          </p:cNvPr>
          <p:cNvSpPr>
            <a:spLocks noChangeAspect="1" noChangeArrowheads="1"/>
          </p:cNvSpPr>
          <p:nvPr/>
        </p:nvSpPr>
        <p:spPr bwMode="auto">
          <a:xfrm>
            <a:off x="5943600" y="1054272"/>
            <a:ext cx="2527128" cy="25271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pic>
        <p:nvPicPr>
          <p:cNvPr id="34" name="Picture 33">
            <a:extLst>
              <a:ext uri="{FF2B5EF4-FFF2-40B4-BE49-F238E27FC236}">
                <a16:creationId xmlns="" xmlns:a16="http://schemas.microsoft.com/office/drawing/2014/main" id="{849F5474-25C1-42A8-A004-5521BEC7DA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765" y="2019028"/>
            <a:ext cx="6989294" cy="3643897"/>
          </a:xfrm>
          <a:prstGeom prst="rect">
            <a:avLst/>
          </a:prstGeom>
        </p:spPr>
      </p:pic>
    </p:spTree>
    <p:extLst>
      <p:ext uri="{BB962C8B-B14F-4D97-AF65-F5344CB8AC3E}">
        <p14:creationId xmlns:p14="http://schemas.microsoft.com/office/powerpoint/2010/main" val="243703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a:t>Missing Value Imputation</a:t>
            </a:r>
          </a:p>
        </p:txBody>
      </p:sp>
      <p:sp>
        <p:nvSpPr>
          <p:cNvPr id="3" name="Rounded Rectangle 58">
            <a:extLst>
              <a:ext uri="{FF2B5EF4-FFF2-40B4-BE49-F238E27FC236}">
                <a16:creationId xmlns="" xmlns:a16="http://schemas.microsoft.com/office/drawing/2014/main" id="{0C49D89B-24AA-4710-9FD1-862F4A18C01F}"/>
              </a:ext>
            </a:extLst>
          </p:cNvPr>
          <p:cNvSpPr/>
          <p:nvPr/>
        </p:nvSpPr>
        <p:spPr>
          <a:xfrm rot="10800000">
            <a:off x="9595313" y="1568404"/>
            <a:ext cx="557156" cy="40680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ounded Rectangle 60">
            <a:extLst>
              <a:ext uri="{FF2B5EF4-FFF2-40B4-BE49-F238E27FC236}">
                <a16:creationId xmlns="" xmlns:a16="http://schemas.microsoft.com/office/drawing/2014/main" id="{30B7FEC6-698D-424A-BCA0-DA4B7679D76E}"/>
              </a:ext>
            </a:extLst>
          </p:cNvPr>
          <p:cNvSpPr/>
          <p:nvPr/>
        </p:nvSpPr>
        <p:spPr>
          <a:xfrm rot="10800000">
            <a:off x="6308692" y="1568404"/>
            <a:ext cx="557156" cy="40680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61">
            <a:extLst>
              <a:ext uri="{FF2B5EF4-FFF2-40B4-BE49-F238E27FC236}">
                <a16:creationId xmlns="" xmlns:a16="http://schemas.microsoft.com/office/drawing/2014/main" id="{A6679626-DB8E-43C2-B2F2-37C8ADEA35AB}"/>
              </a:ext>
            </a:extLst>
          </p:cNvPr>
          <p:cNvSpPr/>
          <p:nvPr/>
        </p:nvSpPr>
        <p:spPr>
          <a:xfrm rot="10800000">
            <a:off x="7404232" y="1568404"/>
            <a:ext cx="557156" cy="40680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62">
            <a:extLst>
              <a:ext uri="{FF2B5EF4-FFF2-40B4-BE49-F238E27FC236}">
                <a16:creationId xmlns="" xmlns:a16="http://schemas.microsoft.com/office/drawing/2014/main" id="{67071627-048D-4A28-840B-31083E80CFC0}"/>
              </a:ext>
            </a:extLst>
          </p:cNvPr>
          <p:cNvSpPr/>
          <p:nvPr/>
        </p:nvSpPr>
        <p:spPr>
          <a:xfrm rot="10800000">
            <a:off x="8499772" y="1568404"/>
            <a:ext cx="557156" cy="40680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3">
            <a:extLst>
              <a:ext uri="{FF2B5EF4-FFF2-40B4-BE49-F238E27FC236}">
                <a16:creationId xmlns="" xmlns:a16="http://schemas.microsoft.com/office/drawing/2014/main" id="{73BD8662-141D-46C2-9093-9F4370CEF25F}"/>
              </a:ext>
            </a:extLst>
          </p:cNvPr>
          <p:cNvSpPr/>
          <p:nvPr/>
        </p:nvSpPr>
        <p:spPr>
          <a:xfrm rot="10800000">
            <a:off x="10690854" y="1568404"/>
            <a:ext cx="557156" cy="40680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aphicFrame>
        <p:nvGraphicFramePr>
          <p:cNvPr id="8" name="Chart 7">
            <a:extLst>
              <a:ext uri="{FF2B5EF4-FFF2-40B4-BE49-F238E27FC236}">
                <a16:creationId xmlns="" xmlns:a16="http://schemas.microsoft.com/office/drawing/2014/main" id="{5D212897-CB1B-4CF0-8D5B-BF47248E3350}"/>
              </a:ext>
            </a:extLst>
          </p:cNvPr>
          <p:cNvGraphicFramePr/>
          <p:nvPr/>
        </p:nvGraphicFramePr>
        <p:xfrm>
          <a:off x="5902412" y="1925573"/>
          <a:ext cx="5754130" cy="3526863"/>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a:extLst>
              <a:ext uri="{FF2B5EF4-FFF2-40B4-BE49-F238E27FC236}">
                <a16:creationId xmlns="" xmlns:a16="http://schemas.microsoft.com/office/drawing/2014/main" id="{39FE435F-126A-4F54-A96B-F9ADF0BD5F8F}"/>
              </a:ext>
            </a:extLst>
          </p:cNvPr>
          <p:cNvSpPr/>
          <p:nvPr/>
        </p:nvSpPr>
        <p:spPr>
          <a:xfrm>
            <a:off x="7437078" y="3392088"/>
            <a:ext cx="492846" cy="4928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 xmlns:a16="http://schemas.microsoft.com/office/drawing/2014/main" id="{1F9136A5-98EB-4A0A-8EB6-83D13CFE53F2}"/>
              </a:ext>
            </a:extLst>
          </p:cNvPr>
          <p:cNvSpPr/>
          <p:nvPr/>
        </p:nvSpPr>
        <p:spPr>
          <a:xfrm>
            <a:off x="8532716" y="2900932"/>
            <a:ext cx="492846" cy="4928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 xmlns:a16="http://schemas.microsoft.com/office/drawing/2014/main" id="{BC5925F7-A3DA-4721-9D45-63868648A3A6}"/>
              </a:ext>
            </a:extLst>
          </p:cNvPr>
          <p:cNvSpPr/>
          <p:nvPr/>
        </p:nvSpPr>
        <p:spPr>
          <a:xfrm>
            <a:off x="9628354" y="2255692"/>
            <a:ext cx="492846" cy="4928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 xmlns:a16="http://schemas.microsoft.com/office/drawing/2014/main" id="{3F48A10C-9D85-42A8-8B4C-4E5572E98B02}"/>
              </a:ext>
            </a:extLst>
          </p:cNvPr>
          <p:cNvSpPr/>
          <p:nvPr/>
        </p:nvSpPr>
        <p:spPr>
          <a:xfrm>
            <a:off x="6341440" y="3877840"/>
            <a:ext cx="492846" cy="4928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 xmlns:a16="http://schemas.microsoft.com/office/drawing/2014/main" id="{DDC807B7-2F81-4023-98AF-2AA3E575EF16}"/>
              </a:ext>
            </a:extLst>
          </p:cNvPr>
          <p:cNvSpPr/>
          <p:nvPr/>
        </p:nvSpPr>
        <p:spPr>
          <a:xfrm>
            <a:off x="6466669" y="5205306"/>
            <a:ext cx="241200" cy="241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4" name="Oval 13">
            <a:extLst>
              <a:ext uri="{FF2B5EF4-FFF2-40B4-BE49-F238E27FC236}">
                <a16:creationId xmlns="" xmlns:a16="http://schemas.microsoft.com/office/drawing/2014/main" id="{6C53441B-04F4-4CF3-BCD0-15775C4AD5D1}"/>
              </a:ext>
            </a:extLst>
          </p:cNvPr>
          <p:cNvSpPr/>
          <p:nvPr/>
        </p:nvSpPr>
        <p:spPr>
          <a:xfrm>
            <a:off x="7562210" y="5205306"/>
            <a:ext cx="241200" cy="241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Oval 14">
            <a:extLst>
              <a:ext uri="{FF2B5EF4-FFF2-40B4-BE49-F238E27FC236}">
                <a16:creationId xmlns="" xmlns:a16="http://schemas.microsoft.com/office/drawing/2014/main" id="{3ACCB6F7-DB66-45D0-976A-5B862F9B0545}"/>
              </a:ext>
            </a:extLst>
          </p:cNvPr>
          <p:cNvSpPr/>
          <p:nvPr/>
        </p:nvSpPr>
        <p:spPr>
          <a:xfrm>
            <a:off x="8657751" y="5205306"/>
            <a:ext cx="241200" cy="24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 name="Oval 15">
            <a:extLst>
              <a:ext uri="{FF2B5EF4-FFF2-40B4-BE49-F238E27FC236}">
                <a16:creationId xmlns="" xmlns:a16="http://schemas.microsoft.com/office/drawing/2014/main" id="{13213BB2-14D6-471C-BF83-80756AB263DD}"/>
              </a:ext>
            </a:extLst>
          </p:cNvPr>
          <p:cNvSpPr/>
          <p:nvPr/>
        </p:nvSpPr>
        <p:spPr>
          <a:xfrm>
            <a:off x="9753292" y="5205306"/>
            <a:ext cx="241200" cy="241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 name="TextBox 16">
            <a:extLst>
              <a:ext uri="{FF2B5EF4-FFF2-40B4-BE49-F238E27FC236}">
                <a16:creationId xmlns="" xmlns:a16="http://schemas.microsoft.com/office/drawing/2014/main" id="{CCD2110D-6E3A-42AE-8534-E4707628B62D}"/>
              </a:ext>
            </a:extLst>
          </p:cNvPr>
          <p:cNvSpPr txBox="1"/>
          <p:nvPr/>
        </p:nvSpPr>
        <p:spPr>
          <a:xfrm>
            <a:off x="6330957" y="3985764"/>
            <a:ext cx="513813" cy="276999"/>
          </a:xfrm>
          <a:prstGeom prst="rect">
            <a:avLst/>
          </a:prstGeom>
          <a:noFill/>
        </p:spPr>
        <p:txBody>
          <a:bodyPr wrap="square" rtlCol="0" anchor="ctr">
            <a:spAutoFit/>
          </a:bodyPr>
          <a:lstStyle/>
          <a:p>
            <a:pPr algn="ctr"/>
            <a:r>
              <a:rPr lang="en-US" altLang="ko-KR" sz="1200" b="1" dirty="0">
                <a:solidFill>
                  <a:schemeClr val="bg1"/>
                </a:solidFill>
                <a:latin typeface="Arial" pitchFamily="34" charset="0"/>
                <a:cs typeface="Arial" pitchFamily="34" charset="0"/>
              </a:rPr>
              <a:t>30%</a:t>
            </a:r>
            <a:endParaRPr lang="ko-KR" altLang="en-US" sz="1200" b="1" dirty="0">
              <a:solidFill>
                <a:schemeClr val="bg1"/>
              </a:solidFill>
              <a:latin typeface="Arial" pitchFamily="34" charset="0"/>
              <a:cs typeface="Arial" pitchFamily="34" charset="0"/>
            </a:endParaRPr>
          </a:p>
        </p:txBody>
      </p:sp>
      <p:sp>
        <p:nvSpPr>
          <p:cNvPr id="18" name="TextBox 17">
            <a:extLst>
              <a:ext uri="{FF2B5EF4-FFF2-40B4-BE49-F238E27FC236}">
                <a16:creationId xmlns="" xmlns:a16="http://schemas.microsoft.com/office/drawing/2014/main" id="{2B3AFF79-5F73-4F62-A017-5357DA491FE9}"/>
              </a:ext>
            </a:extLst>
          </p:cNvPr>
          <p:cNvSpPr txBox="1"/>
          <p:nvPr/>
        </p:nvSpPr>
        <p:spPr>
          <a:xfrm>
            <a:off x="7426595" y="3500014"/>
            <a:ext cx="513813" cy="276999"/>
          </a:xfrm>
          <a:prstGeom prst="rect">
            <a:avLst/>
          </a:prstGeom>
          <a:noFill/>
        </p:spPr>
        <p:txBody>
          <a:bodyPr wrap="square" rtlCol="0" anchor="ctr">
            <a:spAutoFit/>
          </a:bodyPr>
          <a:lstStyle/>
          <a:p>
            <a:pPr algn="ctr"/>
            <a:r>
              <a:rPr lang="en-US" altLang="ko-KR" sz="1200" b="1" dirty="0">
                <a:solidFill>
                  <a:schemeClr val="bg1"/>
                </a:solidFill>
                <a:latin typeface="Arial" pitchFamily="34" charset="0"/>
                <a:cs typeface="Arial" pitchFamily="34" charset="0"/>
              </a:rPr>
              <a:t>45%</a:t>
            </a:r>
            <a:endParaRPr lang="ko-KR" altLang="en-US" sz="1200" b="1" dirty="0">
              <a:solidFill>
                <a:schemeClr val="bg1"/>
              </a:solidFill>
              <a:latin typeface="Arial" pitchFamily="34" charset="0"/>
              <a:cs typeface="Arial" pitchFamily="34" charset="0"/>
            </a:endParaRPr>
          </a:p>
        </p:txBody>
      </p:sp>
      <p:sp>
        <p:nvSpPr>
          <p:cNvPr id="19" name="TextBox 18">
            <a:extLst>
              <a:ext uri="{FF2B5EF4-FFF2-40B4-BE49-F238E27FC236}">
                <a16:creationId xmlns="" xmlns:a16="http://schemas.microsoft.com/office/drawing/2014/main" id="{A8FFFD62-9384-40E3-B149-44919AD08C65}"/>
              </a:ext>
            </a:extLst>
          </p:cNvPr>
          <p:cNvSpPr txBox="1"/>
          <p:nvPr/>
        </p:nvSpPr>
        <p:spPr>
          <a:xfrm>
            <a:off x="8522233" y="3008857"/>
            <a:ext cx="513813" cy="276999"/>
          </a:xfrm>
          <a:prstGeom prst="rect">
            <a:avLst/>
          </a:prstGeom>
          <a:noFill/>
        </p:spPr>
        <p:txBody>
          <a:bodyPr wrap="square" rtlCol="0" anchor="ctr">
            <a:spAutoFit/>
          </a:bodyPr>
          <a:lstStyle/>
          <a:p>
            <a:pPr algn="ctr"/>
            <a:r>
              <a:rPr lang="en-US" altLang="ko-KR" sz="1200" b="1" dirty="0">
                <a:solidFill>
                  <a:schemeClr val="bg1"/>
                </a:solidFill>
                <a:latin typeface="Arial" pitchFamily="34" charset="0"/>
                <a:cs typeface="Arial" pitchFamily="34" charset="0"/>
              </a:rPr>
              <a:t>60%</a:t>
            </a:r>
            <a:endParaRPr lang="ko-KR" altLang="en-US" sz="1200" b="1" dirty="0">
              <a:solidFill>
                <a:schemeClr val="bg1"/>
              </a:solidFill>
              <a:latin typeface="Arial" pitchFamily="34" charset="0"/>
              <a:cs typeface="Arial" pitchFamily="34" charset="0"/>
            </a:endParaRPr>
          </a:p>
        </p:txBody>
      </p:sp>
      <p:sp>
        <p:nvSpPr>
          <p:cNvPr id="20" name="TextBox 19">
            <a:extLst>
              <a:ext uri="{FF2B5EF4-FFF2-40B4-BE49-F238E27FC236}">
                <a16:creationId xmlns="" xmlns:a16="http://schemas.microsoft.com/office/drawing/2014/main" id="{B16F0994-2C44-4CFD-9B51-39B4C01C4B99}"/>
              </a:ext>
            </a:extLst>
          </p:cNvPr>
          <p:cNvSpPr txBox="1"/>
          <p:nvPr/>
        </p:nvSpPr>
        <p:spPr>
          <a:xfrm>
            <a:off x="9617871" y="2363617"/>
            <a:ext cx="513813" cy="276999"/>
          </a:xfrm>
          <a:prstGeom prst="rect">
            <a:avLst/>
          </a:prstGeom>
          <a:noFill/>
        </p:spPr>
        <p:txBody>
          <a:bodyPr wrap="square" rtlCol="0" anchor="ctr">
            <a:spAutoFit/>
          </a:bodyPr>
          <a:lstStyle/>
          <a:p>
            <a:pPr algn="ctr"/>
            <a:r>
              <a:rPr lang="en-US" altLang="ko-KR" sz="1200" b="1" dirty="0">
                <a:solidFill>
                  <a:schemeClr val="bg1"/>
                </a:solidFill>
                <a:latin typeface="Arial" pitchFamily="34" charset="0"/>
                <a:cs typeface="Arial" pitchFamily="34" charset="0"/>
              </a:rPr>
              <a:t>80%</a:t>
            </a:r>
            <a:endParaRPr lang="ko-KR" altLang="en-US" sz="1200" b="1" dirty="0">
              <a:solidFill>
                <a:schemeClr val="bg1"/>
              </a:solidFill>
              <a:latin typeface="Arial" pitchFamily="34" charset="0"/>
              <a:cs typeface="Arial" pitchFamily="34" charset="0"/>
            </a:endParaRPr>
          </a:p>
        </p:txBody>
      </p:sp>
      <p:sp>
        <p:nvSpPr>
          <p:cNvPr id="21" name="TextBox 20">
            <a:extLst>
              <a:ext uri="{FF2B5EF4-FFF2-40B4-BE49-F238E27FC236}">
                <a16:creationId xmlns="" xmlns:a16="http://schemas.microsoft.com/office/drawing/2014/main" id="{A4ADA525-5D3C-4DAE-BD08-42D8BA69D82B}"/>
              </a:ext>
            </a:extLst>
          </p:cNvPr>
          <p:cNvSpPr txBox="1"/>
          <p:nvPr/>
        </p:nvSpPr>
        <p:spPr>
          <a:xfrm>
            <a:off x="6054383" y="5639965"/>
            <a:ext cx="92592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latin typeface="Arial" pitchFamily="34" charset="0"/>
                <a:cs typeface="Arial" pitchFamily="34" charset="0"/>
              </a:rPr>
              <a:t>Method 1</a:t>
            </a:r>
            <a:endParaRPr lang="ko-KR" altLang="en-US" sz="1200" b="1" dirty="0">
              <a:solidFill>
                <a:schemeClr val="tx1">
                  <a:lumMod val="75000"/>
                  <a:lumOff val="25000"/>
                </a:schemeClr>
              </a:solidFill>
              <a:latin typeface="Arial" pitchFamily="34" charset="0"/>
              <a:cs typeface="Arial" pitchFamily="34" charset="0"/>
            </a:endParaRPr>
          </a:p>
        </p:txBody>
      </p:sp>
      <p:sp>
        <p:nvSpPr>
          <p:cNvPr id="22" name="TextBox 21">
            <a:extLst>
              <a:ext uri="{FF2B5EF4-FFF2-40B4-BE49-F238E27FC236}">
                <a16:creationId xmlns="" xmlns:a16="http://schemas.microsoft.com/office/drawing/2014/main" id="{E464F30B-98CA-437A-BAAE-308DB9C2119E}"/>
              </a:ext>
            </a:extLst>
          </p:cNvPr>
          <p:cNvSpPr txBox="1"/>
          <p:nvPr/>
        </p:nvSpPr>
        <p:spPr>
          <a:xfrm>
            <a:off x="7289772" y="5639965"/>
            <a:ext cx="90053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latin typeface="Arial" pitchFamily="34" charset="0"/>
                <a:cs typeface="Arial" pitchFamily="34" charset="0"/>
              </a:rPr>
              <a:t>Method 2</a:t>
            </a:r>
            <a:endParaRPr lang="ko-KR" altLang="en-US" sz="1200" b="1" dirty="0">
              <a:solidFill>
                <a:schemeClr val="tx1">
                  <a:lumMod val="75000"/>
                  <a:lumOff val="25000"/>
                </a:schemeClr>
              </a:solidFill>
              <a:latin typeface="Arial" pitchFamily="34" charset="0"/>
              <a:cs typeface="Arial" pitchFamily="34" charset="0"/>
            </a:endParaRPr>
          </a:p>
        </p:txBody>
      </p:sp>
      <p:sp>
        <p:nvSpPr>
          <p:cNvPr id="23" name="TextBox 22">
            <a:extLst>
              <a:ext uri="{FF2B5EF4-FFF2-40B4-BE49-F238E27FC236}">
                <a16:creationId xmlns="" xmlns:a16="http://schemas.microsoft.com/office/drawing/2014/main" id="{0BF7C2D7-CC5E-43FC-83CC-AFC1211D6C7B}"/>
              </a:ext>
            </a:extLst>
          </p:cNvPr>
          <p:cNvSpPr txBox="1"/>
          <p:nvPr/>
        </p:nvSpPr>
        <p:spPr>
          <a:xfrm>
            <a:off x="8385313" y="5639965"/>
            <a:ext cx="92592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latin typeface="Arial" pitchFamily="34" charset="0"/>
                <a:cs typeface="Arial" pitchFamily="34" charset="0"/>
              </a:rPr>
              <a:t>Method 3</a:t>
            </a:r>
            <a:endParaRPr lang="ko-KR" altLang="en-US" sz="1200" b="1" dirty="0">
              <a:solidFill>
                <a:schemeClr val="tx1">
                  <a:lumMod val="75000"/>
                  <a:lumOff val="25000"/>
                </a:schemeClr>
              </a:solidFill>
              <a:latin typeface="Arial" pitchFamily="34" charset="0"/>
              <a:cs typeface="Arial" pitchFamily="34" charset="0"/>
            </a:endParaRPr>
          </a:p>
        </p:txBody>
      </p:sp>
      <p:sp>
        <p:nvSpPr>
          <p:cNvPr id="24" name="TextBox 23">
            <a:extLst>
              <a:ext uri="{FF2B5EF4-FFF2-40B4-BE49-F238E27FC236}">
                <a16:creationId xmlns="" xmlns:a16="http://schemas.microsoft.com/office/drawing/2014/main" id="{37E5FD5D-DF64-4A96-95C5-7C838E9E703F}"/>
              </a:ext>
            </a:extLst>
          </p:cNvPr>
          <p:cNvSpPr txBox="1"/>
          <p:nvPr/>
        </p:nvSpPr>
        <p:spPr>
          <a:xfrm>
            <a:off x="9480854" y="5639965"/>
            <a:ext cx="92592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latin typeface="Arial" pitchFamily="34" charset="0"/>
                <a:cs typeface="Arial" pitchFamily="34" charset="0"/>
              </a:rPr>
              <a:t>Method 4</a:t>
            </a:r>
            <a:endParaRPr lang="ko-KR" altLang="en-US" sz="1200" b="1" dirty="0">
              <a:solidFill>
                <a:schemeClr val="tx1">
                  <a:lumMod val="75000"/>
                  <a:lumOff val="25000"/>
                </a:schemeClr>
              </a:solidFill>
              <a:latin typeface="Arial" pitchFamily="34" charset="0"/>
              <a:cs typeface="Arial" pitchFamily="34" charset="0"/>
            </a:endParaRPr>
          </a:p>
        </p:txBody>
      </p:sp>
      <p:sp>
        <p:nvSpPr>
          <p:cNvPr id="25" name="Oval 24">
            <a:extLst>
              <a:ext uri="{FF2B5EF4-FFF2-40B4-BE49-F238E27FC236}">
                <a16:creationId xmlns="" xmlns:a16="http://schemas.microsoft.com/office/drawing/2014/main" id="{C73C626C-C5C8-4D1F-A0DB-87F35BDE8E32}"/>
              </a:ext>
            </a:extLst>
          </p:cNvPr>
          <p:cNvSpPr/>
          <p:nvPr/>
        </p:nvSpPr>
        <p:spPr>
          <a:xfrm>
            <a:off x="10848832" y="5205306"/>
            <a:ext cx="241200" cy="241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6" name="Oval 25">
            <a:extLst>
              <a:ext uri="{FF2B5EF4-FFF2-40B4-BE49-F238E27FC236}">
                <a16:creationId xmlns="" xmlns:a16="http://schemas.microsoft.com/office/drawing/2014/main" id="{85189258-1547-49ED-92E5-0C3C06FA7AAB}"/>
              </a:ext>
            </a:extLst>
          </p:cNvPr>
          <p:cNvSpPr/>
          <p:nvPr/>
        </p:nvSpPr>
        <p:spPr>
          <a:xfrm>
            <a:off x="10723992" y="1929632"/>
            <a:ext cx="492846" cy="4928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 xmlns:a16="http://schemas.microsoft.com/office/drawing/2014/main" id="{AE18339B-12A2-4447-87E6-140D20084F68}"/>
              </a:ext>
            </a:extLst>
          </p:cNvPr>
          <p:cNvSpPr txBox="1"/>
          <p:nvPr/>
        </p:nvSpPr>
        <p:spPr>
          <a:xfrm>
            <a:off x="10713509" y="2037557"/>
            <a:ext cx="513813" cy="276999"/>
          </a:xfrm>
          <a:prstGeom prst="rect">
            <a:avLst/>
          </a:prstGeom>
          <a:noFill/>
        </p:spPr>
        <p:txBody>
          <a:bodyPr wrap="square" rtlCol="0" anchor="ctr">
            <a:spAutoFit/>
          </a:bodyPr>
          <a:lstStyle/>
          <a:p>
            <a:pPr algn="ctr"/>
            <a:r>
              <a:rPr lang="en-US" altLang="ko-KR" sz="1200" b="1" dirty="0">
                <a:solidFill>
                  <a:schemeClr val="bg1"/>
                </a:solidFill>
                <a:latin typeface="Arial" pitchFamily="34" charset="0"/>
                <a:cs typeface="Arial" pitchFamily="34" charset="0"/>
              </a:rPr>
              <a:t>90%</a:t>
            </a:r>
            <a:endParaRPr lang="ko-KR" altLang="en-US" sz="1200" b="1" dirty="0">
              <a:solidFill>
                <a:schemeClr val="bg1"/>
              </a:solidFill>
              <a:latin typeface="Arial" pitchFamily="34" charset="0"/>
              <a:cs typeface="Arial" pitchFamily="34" charset="0"/>
            </a:endParaRPr>
          </a:p>
        </p:txBody>
      </p:sp>
      <p:sp>
        <p:nvSpPr>
          <p:cNvPr id="28" name="TextBox 27">
            <a:extLst>
              <a:ext uri="{FF2B5EF4-FFF2-40B4-BE49-F238E27FC236}">
                <a16:creationId xmlns="" xmlns:a16="http://schemas.microsoft.com/office/drawing/2014/main" id="{BCA93292-1333-4E2D-B236-845F4BABA86A}"/>
              </a:ext>
            </a:extLst>
          </p:cNvPr>
          <p:cNvSpPr txBox="1"/>
          <p:nvPr/>
        </p:nvSpPr>
        <p:spPr>
          <a:xfrm>
            <a:off x="10576394" y="5639965"/>
            <a:ext cx="98107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latin typeface="Arial" pitchFamily="34" charset="0"/>
                <a:cs typeface="Arial" pitchFamily="34" charset="0"/>
              </a:rPr>
              <a:t>Method 5</a:t>
            </a:r>
            <a:endParaRPr lang="ko-KR" altLang="en-US" sz="1200" b="1" dirty="0">
              <a:solidFill>
                <a:schemeClr val="tx1">
                  <a:lumMod val="75000"/>
                  <a:lumOff val="25000"/>
                </a:schemeClr>
              </a:solidFill>
              <a:latin typeface="Arial" pitchFamily="34" charset="0"/>
              <a:cs typeface="Arial" pitchFamily="34" charset="0"/>
            </a:endParaRPr>
          </a:p>
        </p:txBody>
      </p:sp>
      <p:grpSp>
        <p:nvGrpSpPr>
          <p:cNvPr id="29" name="Group 28">
            <a:extLst>
              <a:ext uri="{FF2B5EF4-FFF2-40B4-BE49-F238E27FC236}">
                <a16:creationId xmlns="" xmlns:a16="http://schemas.microsoft.com/office/drawing/2014/main" id="{0A41508E-DFE0-4537-B033-722245A51970}"/>
              </a:ext>
            </a:extLst>
          </p:cNvPr>
          <p:cNvGrpSpPr/>
          <p:nvPr/>
        </p:nvGrpSpPr>
        <p:grpSpPr>
          <a:xfrm>
            <a:off x="940743" y="1606472"/>
            <a:ext cx="207464" cy="206152"/>
            <a:chOff x="2411760" y="3708613"/>
            <a:chExt cx="206152" cy="206152"/>
          </a:xfrm>
        </p:grpSpPr>
        <p:sp>
          <p:nvSpPr>
            <p:cNvPr id="30" name="Oval 29">
              <a:extLst>
                <a:ext uri="{FF2B5EF4-FFF2-40B4-BE49-F238E27FC236}">
                  <a16:creationId xmlns="" xmlns:a16="http://schemas.microsoft.com/office/drawing/2014/main" id="{AA00A826-3E76-469C-B57E-5B5E082937AA}"/>
                </a:ext>
              </a:extLst>
            </p:cNvPr>
            <p:cNvSpPr/>
            <p:nvPr/>
          </p:nvSpPr>
          <p:spPr>
            <a:xfrm>
              <a:off x="2411760" y="3708613"/>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Arial" pitchFamily="34" charset="0"/>
                <a:cs typeface="Arial" pitchFamily="34" charset="0"/>
              </a:endParaRPr>
            </a:p>
          </p:txBody>
        </p:sp>
        <p:sp>
          <p:nvSpPr>
            <p:cNvPr id="31" name="Chevron 91">
              <a:extLst>
                <a:ext uri="{FF2B5EF4-FFF2-40B4-BE49-F238E27FC236}">
                  <a16:creationId xmlns="" xmlns:a16="http://schemas.microsoft.com/office/drawing/2014/main" id="{BA7DB6E8-4E9A-44A6-9343-A02679850E59}"/>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Arial" pitchFamily="34" charset="0"/>
                <a:cs typeface="Arial" pitchFamily="34" charset="0"/>
              </a:endParaRPr>
            </a:p>
          </p:txBody>
        </p:sp>
      </p:grpSp>
      <p:sp>
        <p:nvSpPr>
          <p:cNvPr id="33" name="TextBox 32">
            <a:extLst>
              <a:ext uri="{FF2B5EF4-FFF2-40B4-BE49-F238E27FC236}">
                <a16:creationId xmlns="" xmlns:a16="http://schemas.microsoft.com/office/drawing/2014/main" id="{69F350FA-DEF2-414A-B9C8-06BE5046291B}"/>
              </a:ext>
            </a:extLst>
          </p:cNvPr>
          <p:cNvSpPr txBox="1"/>
          <p:nvPr/>
        </p:nvSpPr>
        <p:spPr>
          <a:xfrm>
            <a:off x="1201729" y="1553850"/>
            <a:ext cx="4738195" cy="307777"/>
          </a:xfrm>
          <a:prstGeom prst="rect">
            <a:avLst/>
          </a:prstGeom>
          <a:noFill/>
        </p:spPr>
        <p:txBody>
          <a:bodyPr wrap="square" rtlCol="0" anchor="ctr">
            <a:spAutoFit/>
          </a:bodyPr>
          <a:lstStyle/>
          <a:p>
            <a:r>
              <a:rPr lang="en-US" altLang="ko-KR" sz="1400" b="1" dirty="0">
                <a:solidFill>
                  <a:schemeClr val="tx1">
                    <a:lumMod val="75000"/>
                    <a:lumOff val="25000"/>
                  </a:schemeClr>
                </a:solidFill>
                <a:latin typeface="Arial" pitchFamily="34" charset="0"/>
                <a:cs typeface="Arial" pitchFamily="34" charset="0"/>
              </a:rPr>
              <a:t>Data :-  </a:t>
            </a:r>
            <a:r>
              <a:rPr lang="en-US" altLang="ko-KR" sz="1400" b="1" dirty="0" err="1">
                <a:solidFill>
                  <a:schemeClr val="tx1">
                    <a:lumMod val="75000"/>
                    <a:lumOff val="25000"/>
                  </a:schemeClr>
                </a:solidFill>
                <a:latin typeface="Arial" pitchFamily="34" charset="0"/>
                <a:cs typeface="Arial" pitchFamily="34" charset="0"/>
              </a:rPr>
              <a:t>tsAirgap</a:t>
            </a:r>
            <a:endParaRPr lang="ko-KR" altLang="en-US" sz="1400" b="1" dirty="0">
              <a:solidFill>
                <a:schemeClr val="tx1">
                  <a:lumMod val="75000"/>
                  <a:lumOff val="25000"/>
                </a:schemeClr>
              </a:solidFill>
              <a:latin typeface="Arial" pitchFamily="34" charset="0"/>
              <a:cs typeface="Arial" pitchFamily="34" charset="0"/>
            </a:endParaRPr>
          </a:p>
        </p:txBody>
      </p:sp>
      <p:grpSp>
        <p:nvGrpSpPr>
          <p:cNvPr id="35" name="Group 34">
            <a:extLst>
              <a:ext uri="{FF2B5EF4-FFF2-40B4-BE49-F238E27FC236}">
                <a16:creationId xmlns="" xmlns:a16="http://schemas.microsoft.com/office/drawing/2014/main" id="{EACCBFC5-753C-44EA-ACC3-F19E84D524E4}"/>
              </a:ext>
            </a:extLst>
          </p:cNvPr>
          <p:cNvGrpSpPr/>
          <p:nvPr/>
        </p:nvGrpSpPr>
        <p:grpSpPr>
          <a:xfrm>
            <a:off x="940743" y="2496847"/>
            <a:ext cx="207464" cy="206152"/>
            <a:chOff x="2411760" y="3708613"/>
            <a:chExt cx="206152" cy="206152"/>
          </a:xfrm>
        </p:grpSpPr>
        <p:sp>
          <p:nvSpPr>
            <p:cNvPr id="36" name="Oval 35">
              <a:extLst>
                <a:ext uri="{FF2B5EF4-FFF2-40B4-BE49-F238E27FC236}">
                  <a16:creationId xmlns="" xmlns:a16="http://schemas.microsoft.com/office/drawing/2014/main" id="{4250FE9C-7648-429C-B208-3976305FEEFB}"/>
                </a:ext>
              </a:extLst>
            </p:cNvPr>
            <p:cNvSpPr/>
            <p:nvPr/>
          </p:nvSpPr>
          <p:spPr>
            <a:xfrm>
              <a:off x="2411760" y="3708613"/>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Arial" pitchFamily="34" charset="0"/>
                <a:cs typeface="Arial" pitchFamily="34" charset="0"/>
              </a:endParaRPr>
            </a:p>
          </p:txBody>
        </p:sp>
        <p:sp>
          <p:nvSpPr>
            <p:cNvPr id="37" name="Chevron 98">
              <a:extLst>
                <a:ext uri="{FF2B5EF4-FFF2-40B4-BE49-F238E27FC236}">
                  <a16:creationId xmlns="" xmlns:a16="http://schemas.microsoft.com/office/drawing/2014/main" id="{E5B1AA32-F144-4558-BBD0-FAEE30C75064}"/>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Arial" pitchFamily="34" charset="0"/>
                <a:cs typeface="Arial" pitchFamily="34" charset="0"/>
              </a:endParaRPr>
            </a:p>
          </p:txBody>
        </p:sp>
      </p:grpSp>
      <p:sp>
        <p:nvSpPr>
          <p:cNvPr id="39" name="TextBox 38">
            <a:extLst>
              <a:ext uri="{FF2B5EF4-FFF2-40B4-BE49-F238E27FC236}">
                <a16:creationId xmlns="" xmlns:a16="http://schemas.microsoft.com/office/drawing/2014/main" id="{164996C8-D97D-441E-B936-00BC118C3ACC}"/>
              </a:ext>
            </a:extLst>
          </p:cNvPr>
          <p:cNvSpPr txBox="1"/>
          <p:nvPr/>
        </p:nvSpPr>
        <p:spPr>
          <a:xfrm>
            <a:off x="1201729" y="2444226"/>
            <a:ext cx="4738195" cy="307777"/>
          </a:xfrm>
          <a:prstGeom prst="rect">
            <a:avLst/>
          </a:prstGeom>
          <a:noFill/>
        </p:spPr>
        <p:txBody>
          <a:bodyPr wrap="square" rtlCol="0" anchor="ctr">
            <a:spAutoFit/>
          </a:bodyPr>
          <a:lstStyle/>
          <a:p>
            <a:r>
              <a:rPr lang="en-US" altLang="ko-KR" sz="1400" b="1" dirty="0">
                <a:solidFill>
                  <a:schemeClr val="tx1">
                    <a:lumMod val="75000"/>
                    <a:lumOff val="25000"/>
                  </a:schemeClr>
                </a:solidFill>
                <a:latin typeface="Arial" pitchFamily="34" charset="0"/>
                <a:cs typeface="Arial" pitchFamily="34" charset="0"/>
              </a:rPr>
              <a:t>Library:- library("</a:t>
            </a:r>
            <a:r>
              <a:rPr lang="en-US" altLang="ko-KR" sz="1400" b="1" dirty="0" err="1">
                <a:solidFill>
                  <a:schemeClr val="tx1">
                    <a:lumMod val="75000"/>
                    <a:lumOff val="25000"/>
                  </a:schemeClr>
                </a:solidFill>
                <a:latin typeface="Arial" pitchFamily="34" charset="0"/>
                <a:cs typeface="Arial" pitchFamily="34" charset="0"/>
              </a:rPr>
              <a:t>imputeTS</a:t>
            </a:r>
            <a:r>
              <a:rPr lang="en-US" altLang="ko-KR" sz="1400" b="1" dirty="0">
                <a:solidFill>
                  <a:schemeClr val="tx1">
                    <a:lumMod val="75000"/>
                    <a:lumOff val="25000"/>
                  </a:schemeClr>
                </a:solidFill>
                <a:latin typeface="Arial" pitchFamily="34" charset="0"/>
                <a:cs typeface="Arial" pitchFamily="34" charset="0"/>
              </a:rPr>
              <a:t>")</a:t>
            </a:r>
          </a:p>
        </p:txBody>
      </p:sp>
      <p:grpSp>
        <p:nvGrpSpPr>
          <p:cNvPr id="41" name="Group 40">
            <a:extLst>
              <a:ext uri="{FF2B5EF4-FFF2-40B4-BE49-F238E27FC236}">
                <a16:creationId xmlns="" xmlns:a16="http://schemas.microsoft.com/office/drawing/2014/main" id="{0AB14519-7AAB-43CE-9DA4-79B289A3EB5F}"/>
              </a:ext>
            </a:extLst>
          </p:cNvPr>
          <p:cNvGrpSpPr/>
          <p:nvPr/>
        </p:nvGrpSpPr>
        <p:grpSpPr>
          <a:xfrm>
            <a:off x="940743" y="3387222"/>
            <a:ext cx="207464" cy="206152"/>
            <a:chOff x="2411760" y="3708613"/>
            <a:chExt cx="206152" cy="206152"/>
          </a:xfrm>
        </p:grpSpPr>
        <p:sp>
          <p:nvSpPr>
            <p:cNvPr id="42" name="Oval 41">
              <a:extLst>
                <a:ext uri="{FF2B5EF4-FFF2-40B4-BE49-F238E27FC236}">
                  <a16:creationId xmlns="" xmlns:a16="http://schemas.microsoft.com/office/drawing/2014/main" id="{ED9463B6-44CC-46BC-ADE5-AAF762606FCF}"/>
                </a:ext>
              </a:extLst>
            </p:cNvPr>
            <p:cNvSpPr/>
            <p:nvPr/>
          </p:nvSpPr>
          <p:spPr>
            <a:xfrm>
              <a:off x="2411760" y="3708613"/>
              <a:ext cx="206152" cy="2061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Arial" pitchFamily="34" charset="0"/>
                <a:cs typeface="Arial" pitchFamily="34" charset="0"/>
              </a:endParaRPr>
            </a:p>
          </p:txBody>
        </p:sp>
        <p:sp>
          <p:nvSpPr>
            <p:cNvPr id="43" name="Chevron 105">
              <a:extLst>
                <a:ext uri="{FF2B5EF4-FFF2-40B4-BE49-F238E27FC236}">
                  <a16:creationId xmlns="" xmlns:a16="http://schemas.microsoft.com/office/drawing/2014/main" id="{601230DC-D5E2-4758-9A4D-6F1C1F1E43E8}"/>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Arial" pitchFamily="34" charset="0"/>
                <a:cs typeface="Arial" pitchFamily="34" charset="0"/>
              </a:endParaRPr>
            </a:p>
          </p:txBody>
        </p:sp>
      </p:grpSp>
      <p:sp>
        <p:nvSpPr>
          <p:cNvPr id="45" name="TextBox 44">
            <a:extLst>
              <a:ext uri="{FF2B5EF4-FFF2-40B4-BE49-F238E27FC236}">
                <a16:creationId xmlns="" xmlns:a16="http://schemas.microsoft.com/office/drawing/2014/main" id="{B4C53223-8F41-4276-905B-B78C2F17F484}"/>
              </a:ext>
            </a:extLst>
          </p:cNvPr>
          <p:cNvSpPr txBox="1"/>
          <p:nvPr/>
        </p:nvSpPr>
        <p:spPr>
          <a:xfrm>
            <a:off x="1250443" y="2685434"/>
            <a:ext cx="4738195" cy="1815882"/>
          </a:xfrm>
          <a:prstGeom prst="rect">
            <a:avLst/>
          </a:prstGeom>
          <a:noFill/>
        </p:spPr>
        <p:txBody>
          <a:bodyPr wrap="square" rtlCol="0" anchor="ctr">
            <a:spAutoFit/>
          </a:bodyPr>
          <a:lstStyle/>
          <a:p>
            <a:r>
              <a:rPr lang="en-US" altLang="ko-KR" sz="1400" b="1" dirty="0">
                <a:solidFill>
                  <a:schemeClr val="tx1">
                    <a:lumMod val="75000"/>
                    <a:lumOff val="25000"/>
                  </a:schemeClr>
                </a:solidFill>
                <a:latin typeface="Arial" pitchFamily="34" charset="0"/>
                <a:cs typeface="Arial" pitchFamily="34" charset="0"/>
              </a:rPr>
              <a:t>Methods:- </a:t>
            </a:r>
          </a:p>
          <a:p>
            <a:pPr marL="285750" indent="-285750">
              <a:buFont typeface="Arial" panose="020B0604020202020204" pitchFamily="34" charset="0"/>
              <a:buChar char="•"/>
            </a:pPr>
            <a:r>
              <a:rPr lang="en-US" altLang="ko-KR" sz="1400" b="1" dirty="0" err="1">
                <a:solidFill>
                  <a:schemeClr val="tx1">
                    <a:lumMod val="75000"/>
                    <a:lumOff val="25000"/>
                  </a:schemeClr>
                </a:solidFill>
                <a:latin typeface="Arial" pitchFamily="34" charset="0"/>
                <a:cs typeface="Arial" pitchFamily="34" charset="0"/>
              </a:rPr>
              <a:t>na.mean</a:t>
            </a:r>
            <a:r>
              <a:rPr lang="en-US" altLang="ko-KR" sz="1400" b="1" dirty="0">
                <a:solidFill>
                  <a:schemeClr val="tx1">
                    <a:lumMod val="75000"/>
                    <a:lumOff val="25000"/>
                  </a:schemeClr>
                </a:solidFill>
                <a:latin typeface="Arial" pitchFamily="34" charset="0"/>
                <a:cs typeface="Arial" pitchFamily="34" charset="0"/>
              </a:rPr>
              <a:t> </a:t>
            </a:r>
          </a:p>
          <a:p>
            <a:pPr marL="285750" indent="-285750">
              <a:buFont typeface="Arial" panose="020B0604020202020204" pitchFamily="34" charset="0"/>
              <a:buChar char="•"/>
            </a:pPr>
            <a:r>
              <a:rPr lang="en-US" altLang="ko-KR" sz="1400" b="1" dirty="0" err="1">
                <a:solidFill>
                  <a:schemeClr val="tx1">
                    <a:lumMod val="75000"/>
                    <a:lumOff val="25000"/>
                  </a:schemeClr>
                </a:solidFill>
                <a:latin typeface="Arial" pitchFamily="34" charset="0"/>
                <a:cs typeface="Arial" pitchFamily="34" charset="0"/>
              </a:rPr>
              <a:t>na.interpolate</a:t>
            </a:r>
            <a:endParaRPr lang="en-US" altLang="ko-KR" sz="1400" b="1" dirty="0">
              <a:solidFill>
                <a:schemeClr val="tx1">
                  <a:lumMod val="75000"/>
                  <a:lumOff val="25000"/>
                </a:schemeClr>
              </a:solidFill>
              <a:latin typeface="Arial" pitchFamily="34" charset="0"/>
              <a:cs typeface="Arial" pitchFamily="34" charset="0"/>
            </a:endParaRPr>
          </a:p>
          <a:p>
            <a:pPr marL="285750" indent="-285750">
              <a:buFont typeface="Arial" panose="020B0604020202020204" pitchFamily="34" charset="0"/>
              <a:buChar char="•"/>
            </a:pPr>
            <a:r>
              <a:rPr lang="en-US" altLang="ko-KR" sz="1400" b="1" dirty="0" err="1">
                <a:solidFill>
                  <a:schemeClr val="tx1">
                    <a:lumMod val="75000"/>
                    <a:lumOff val="25000"/>
                  </a:schemeClr>
                </a:solidFill>
                <a:latin typeface="Arial" pitchFamily="34" charset="0"/>
                <a:cs typeface="Arial" pitchFamily="34" charset="0"/>
              </a:rPr>
              <a:t>na.locf</a:t>
            </a:r>
            <a:endParaRPr lang="en-US" altLang="ko-KR" sz="1400" b="1" dirty="0">
              <a:solidFill>
                <a:schemeClr val="tx1">
                  <a:lumMod val="75000"/>
                  <a:lumOff val="25000"/>
                </a:schemeClr>
              </a:solidFill>
              <a:latin typeface="Arial" pitchFamily="34" charset="0"/>
              <a:cs typeface="Arial" pitchFamily="34" charset="0"/>
            </a:endParaRPr>
          </a:p>
          <a:p>
            <a:pPr marL="285750" indent="-285750">
              <a:buFont typeface="Arial" panose="020B0604020202020204" pitchFamily="34" charset="0"/>
              <a:buChar char="•"/>
            </a:pPr>
            <a:r>
              <a:rPr lang="en-US" altLang="ko-KR" sz="1400" b="1" dirty="0" err="1">
                <a:solidFill>
                  <a:schemeClr val="tx1">
                    <a:lumMod val="75000"/>
                    <a:lumOff val="25000"/>
                  </a:schemeClr>
                </a:solidFill>
                <a:latin typeface="Arial" pitchFamily="34" charset="0"/>
                <a:cs typeface="Arial" pitchFamily="34" charset="0"/>
              </a:rPr>
              <a:t>na_ma</a:t>
            </a:r>
            <a:endParaRPr lang="en-US" altLang="ko-KR" sz="1400" b="1" dirty="0">
              <a:solidFill>
                <a:schemeClr val="tx1">
                  <a:lumMod val="75000"/>
                  <a:lumOff val="25000"/>
                </a:schemeClr>
              </a:solidFill>
              <a:latin typeface="Arial" pitchFamily="34" charset="0"/>
              <a:cs typeface="Arial" pitchFamily="34" charset="0"/>
            </a:endParaRPr>
          </a:p>
          <a:p>
            <a:r>
              <a:rPr lang="en-US" altLang="ko-KR" sz="1400" b="1" dirty="0">
                <a:solidFill>
                  <a:schemeClr val="tx1">
                    <a:lumMod val="75000"/>
                    <a:lumOff val="25000"/>
                  </a:schemeClr>
                </a:solidFill>
                <a:latin typeface="Arial" pitchFamily="34" charset="0"/>
                <a:cs typeface="Arial" pitchFamily="34" charset="0"/>
              </a:rPr>
              <a:t>Seasonal Adjustment-Used when we have seasonality in the data</a:t>
            </a:r>
          </a:p>
          <a:p>
            <a:pPr marL="285750" indent="-285750">
              <a:buFont typeface="Arial" panose="020B0604020202020204" pitchFamily="34" charset="0"/>
              <a:buChar char="•"/>
            </a:pPr>
            <a:r>
              <a:rPr lang="en-IN" altLang="ko-KR" sz="1400" b="1" dirty="0" err="1">
                <a:solidFill>
                  <a:schemeClr val="tx1">
                    <a:lumMod val="75000"/>
                    <a:lumOff val="25000"/>
                  </a:schemeClr>
                </a:solidFill>
                <a:latin typeface="Arial" pitchFamily="34" charset="0"/>
                <a:cs typeface="Arial" pitchFamily="34" charset="0"/>
              </a:rPr>
              <a:t>na_seadec</a:t>
            </a:r>
            <a:endParaRPr lang="ko-KR" altLang="en-US" sz="14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240752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p:txBody>
          <a:bodyPr/>
          <a:lstStyle/>
          <a:p>
            <a:r>
              <a:rPr lang="en-US" dirty="0"/>
              <a:t>ARIMA(</a:t>
            </a:r>
            <a:r>
              <a:rPr lang="en-US" dirty="0" err="1"/>
              <a:t>p,d,q</a:t>
            </a:r>
            <a:r>
              <a:rPr lang="en-US" dirty="0"/>
              <a:t>) </a:t>
            </a:r>
          </a:p>
        </p:txBody>
      </p:sp>
      <p:cxnSp>
        <p:nvCxnSpPr>
          <p:cNvPr id="14" name="Straight Connector 13">
            <a:extLst>
              <a:ext uri="{FF2B5EF4-FFF2-40B4-BE49-F238E27FC236}">
                <a16:creationId xmlns="" xmlns:a16="http://schemas.microsoft.com/office/drawing/2014/main" id="{FBE2F466-2870-48BB-BCBC-BD5C2BFF53D5}"/>
              </a:ext>
            </a:extLst>
          </p:cNvPr>
          <p:cNvCxnSpPr>
            <a:cxnSpLocks/>
            <a:stCxn id="16" idx="6"/>
            <a:endCxn id="31" idx="2"/>
          </p:cNvCxnSpPr>
          <p:nvPr/>
        </p:nvCxnSpPr>
        <p:spPr>
          <a:xfrm>
            <a:off x="2000291" y="3923741"/>
            <a:ext cx="8285552" cy="0"/>
          </a:xfrm>
          <a:prstGeom prst="line">
            <a:avLst/>
          </a:prstGeom>
          <a:ln w="25400">
            <a:solidFill>
              <a:schemeClr val="tx1">
                <a:lumMod val="50000"/>
                <a:lumOff val="50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 xmlns:a16="http://schemas.microsoft.com/office/drawing/2014/main" id="{E98610C6-B446-464F-B3BC-46BAC86EC757}"/>
              </a:ext>
            </a:extLst>
          </p:cNvPr>
          <p:cNvGrpSpPr/>
          <p:nvPr/>
        </p:nvGrpSpPr>
        <p:grpSpPr>
          <a:xfrm>
            <a:off x="1712259" y="3779725"/>
            <a:ext cx="288032" cy="288032"/>
            <a:chOff x="611560" y="2851238"/>
            <a:chExt cx="288032" cy="288032"/>
          </a:xfrm>
          <a:solidFill>
            <a:schemeClr val="bg1"/>
          </a:solidFill>
        </p:grpSpPr>
        <p:sp>
          <p:nvSpPr>
            <p:cNvPr id="16" name="Oval 15">
              <a:extLst>
                <a:ext uri="{FF2B5EF4-FFF2-40B4-BE49-F238E27FC236}">
                  <a16:creationId xmlns="" xmlns:a16="http://schemas.microsoft.com/office/drawing/2014/main" id="{05AB9494-9E62-4820-95BA-E4F727FCE2D4}"/>
                </a:ext>
              </a:extLst>
            </p:cNvPr>
            <p:cNvSpPr/>
            <p:nvPr/>
          </p:nvSpPr>
          <p:spPr>
            <a:xfrm>
              <a:off x="611560" y="2851238"/>
              <a:ext cx="288032" cy="288032"/>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17" name="Oval 16">
              <a:extLst>
                <a:ext uri="{FF2B5EF4-FFF2-40B4-BE49-F238E27FC236}">
                  <a16:creationId xmlns="" xmlns:a16="http://schemas.microsoft.com/office/drawing/2014/main" id="{173E9F4B-0B57-4C49-87E0-84D6DA35BE5E}"/>
                </a:ext>
              </a:extLst>
            </p:cNvPr>
            <p:cNvSpPr/>
            <p:nvPr/>
          </p:nvSpPr>
          <p:spPr>
            <a:xfrm>
              <a:off x="683568" y="2923246"/>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18" name="Group 17">
            <a:extLst>
              <a:ext uri="{FF2B5EF4-FFF2-40B4-BE49-F238E27FC236}">
                <a16:creationId xmlns="" xmlns:a16="http://schemas.microsoft.com/office/drawing/2014/main" id="{213CCA8E-2B00-4397-9F37-5C8CB45EF49D}"/>
              </a:ext>
            </a:extLst>
          </p:cNvPr>
          <p:cNvGrpSpPr/>
          <p:nvPr/>
        </p:nvGrpSpPr>
        <p:grpSpPr>
          <a:xfrm>
            <a:off x="5963047" y="3768571"/>
            <a:ext cx="288032" cy="288032"/>
            <a:chOff x="611560" y="2851238"/>
            <a:chExt cx="288032" cy="288032"/>
          </a:xfrm>
          <a:solidFill>
            <a:schemeClr val="bg1"/>
          </a:solidFill>
        </p:grpSpPr>
        <p:sp>
          <p:nvSpPr>
            <p:cNvPr id="19" name="Oval 18">
              <a:extLst>
                <a:ext uri="{FF2B5EF4-FFF2-40B4-BE49-F238E27FC236}">
                  <a16:creationId xmlns="" xmlns:a16="http://schemas.microsoft.com/office/drawing/2014/main" id="{096FBC08-5AF7-402E-AB21-23E6D5FAA95C}"/>
                </a:ext>
              </a:extLst>
            </p:cNvPr>
            <p:cNvSpPr/>
            <p:nvPr/>
          </p:nvSpPr>
          <p:spPr>
            <a:xfrm>
              <a:off x="611560" y="2851238"/>
              <a:ext cx="288032" cy="288032"/>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0" name="Oval 19">
              <a:extLst>
                <a:ext uri="{FF2B5EF4-FFF2-40B4-BE49-F238E27FC236}">
                  <a16:creationId xmlns="" xmlns:a16="http://schemas.microsoft.com/office/drawing/2014/main" id="{AD5B2D21-2D83-477D-AFA7-418D7ABB9FC5}"/>
                </a:ext>
              </a:extLst>
            </p:cNvPr>
            <p:cNvSpPr/>
            <p:nvPr/>
          </p:nvSpPr>
          <p:spPr>
            <a:xfrm>
              <a:off x="683568" y="2923246"/>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1" name="Group 20">
            <a:extLst>
              <a:ext uri="{FF2B5EF4-FFF2-40B4-BE49-F238E27FC236}">
                <a16:creationId xmlns="" xmlns:a16="http://schemas.microsoft.com/office/drawing/2014/main" id="{7B359A54-5BB4-4970-B0C2-F5E3D9D98D95}"/>
              </a:ext>
            </a:extLst>
          </p:cNvPr>
          <p:cNvGrpSpPr/>
          <p:nvPr/>
        </p:nvGrpSpPr>
        <p:grpSpPr>
          <a:xfrm>
            <a:off x="8088441" y="3768572"/>
            <a:ext cx="288032" cy="288032"/>
            <a:chOff x="611560" y="2851238"/>
            <a:chExt cx="288032" cy="288032"/>
          </a:xfrm>
          <a:solidFill>
            <a:schemeClr val="bg1"/>
          </a:solidFill>
        </p:grpSpPr>
        <p:sp>
          <p:nvSpPr>
            <p:cNvPr id="22" name="Oval 21">
              <a:extLst>
                <a:ext uri="{FF2B5EF4-FFF2-40B4-BE49-F238E27FC236}">
                  <a16:creationId xmlns="" xmlns:a16="http://schemas.microsoft.com/office/drawing/2014/main" id="{128694AF-9134-411D-9B55-832584FF96FD}"/>
                </a:ext>
              </a:extLst>
            </p:cNvPr>
            <p:cNvSpPr/>
            <p:nvPr/>
          </p:nvSpPr>
          <p:spPr>
            <a:xfrm>
              <a:off x="611560" y="2851238"/>
              <a:ext cx="288032" cy="288032"/>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3" name="Oval 22">
              <a:extLst>
                <a:ext uri="{FF2B5EF4-FFF2-40B4-BE49-F238E27FC236}">
                  <a16:creationId xmlns="" xmlns:a16="http://schemas.microsoft.com/office/drawing/2014/main" id="{49CC773F-B0E1-4F6D-BEFF-B9B530E450A4}"/>
                </a:ext>
              </a:extLst>
            </p:cNvPr>
            <p:cNvSpPr/>
            <p:nvPr/>
          </p:nvSpPr>
          <p:spPr>
            <a:xfrm>
              <a:off x="683568" y="2923246"/>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4" name="Group 23">
            <a:extLst>
              <a:ext uri="{FF2B5EF4-FFF2-40B4-BE49-F238E27FC236}">
                <a16:creationId xmlns="" xmlns:a16="http://schemas.microsoft.com/office/drawing/2014/main" id="{9C26E2E1-A877-46F5-A176-A57F8AD78F6C}"/>
              </a:ext>
            </a:extLst>
          </p:cNvPr>
          <p:cNvGrpSpPr/>
          <p:nvPr/>
        </p:nvGrpSpPr>
        <p:grpSpPr>
          <a:xfrm>
            <a:off x="3837653" y="3768572"/>
            <a:ext cx="288032" cy="288032"/>
            <a:chOff x="611560" y="2851238"/>
            <a:chExt cx="288032" cy="288032"/>
          </a:xfrm>
          <a:solidFill>
            <a:schemeClr val="bg1"/>
          </a:solidFill>
        </p:grpSpPr>
        <p:sp>
          <p:nvSpPr>
            <p:cNvPr id="25" name="Oval 24">
              <a:extLst>
                <a:ext uri="{FF2B5EF4-FFF2-40B4-BE49-F238E27FC236}">
                  <a16:creationId xmlns="" xmlns:a16="http://schemas.microsoft.com/office/drawing/2014/main" id="{4C081600-220B-443B-92AA-2CC03DC17A5C}"/>
                </a:ext>
              </a:extLst>
            </p:cNvPr>
            <p:cNvSpPr/>
            <p:nvPr/>
          </p:nvSpPr>
          <p:spPr>
            <a:xfrm>
              <a:off x="611560" y="2851238"/>
              <a:ext cx="288032" cy="28803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6" name="Oval 25">
              <a:extLst>
                <a:ext uri="{FF2B5EF4-FFF2-40B4-BE49-F238E27FC236}">
                  <a16:creationId xmlns="" xmlns:a16="http://schemas.microsoft.com/office/drawing/2014/main" id="{A1B32EFA-C32B-44FE-98C2-58D163E76D18}"/>
                </a:ext>
              </a:extLst>
            </p:cNvPr>
            <p:cNvSpPr/>
            <p:nvPr/>
          </p:nvSpPr>
          <p:spPr>
            <a:xfrm>
              <a:off x="683568" y="2923246"/>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9" name="Group 28">
            <a:extLst>
              <a:ext uri="{FF2B5EF4-FFF2-40B4-BE49-F238E27FC236}">
                <a16:creationId xmlns="" xmlns:a16="http://schemas.microsoft.com/office/drawing/2014/main" id="{F637F09E-9CC3-45CE-B66C-2C362317C875}"/>
              </a:ext>
            </a:extLst>
          </p:cNvPr>
          <p:cNvGrpSpPr/>
          <p:nvPr/>
        </p:nvGrpSpPr>
        <p:grpSpPr>
          <a:xfrm>
            <a:off x="10213835" y="3779725"/>
            <a:ext cx="288032" cy="288032"/>
            <a:chOff x="611560" y="2851238"/>
            <a:chExt cx="288032" cy="288032"/>
          </a:xfrm>
          <a:solidFill>
            <a:schemeClr val="accent4"/>
          </a:solidFill>
        </p:grpSpPr>
        <p:sp>
          <p:nvSpPr>
            <p:cNvPr id="30" name="Oval 29">
              <a:extLst>
                <a:ext uri="{FF2B5EF4-FFF2-40B4-BE49-F238E27FC236}">
                  <a16:creationId xmlns="" xmlns:a16="http://schemas.microsoft.com/office/drawing/2014/main" id="{426ECFBC-691B-407F-AE0F-7496518027D6}"/>
                </a:ext>
              </a:extLst>
            </p:cNvPr>
            <p:cNvSpPr/>
            <p:nvPr/>
          </p:nvSpPr>
          <p:spPr>
            <a:xfrm>
              <a:off x="611560" y="2851238"/>
              <a:ext cx="288032" cy="288032"/>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31" name="Oval 30">
              <a:extLst>
                <a:ext uri="{FF2B5EF4-FFF2-40B4-BE49-F238E27FC236}">
                  <a16:creationId xmlns="" xmlns:a16="http://schemas.microsoft.com/office/drawing/2014/main" id="{D652EC06-B92D-4BB3-925C-7C16C4B72F73}"/>
                </a:ext>
              </a:extLst>
            </p:cNvPr>
            <p:cNvSpPr/>
            <p:nvPr/>
          </p:nvSpPr>
          <p:spPr>
            <a:xfrm>
              <a:off x="683568" y="292324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52" name="Group 51">
            <a:extLst>
              <a:ext uri="{FF2B5EF4-FFF2-40B4-BE49-F238E27FC236}">
                <a16:creationId xmlns="" xmlns:a16="http://schemas.microsoft.com/office/drawing/2014/main" id="{AA351412-E712-4105-AD16-DC84610E1C2E}"/>
              </a:ext>
            </a:extLst>
          </p:cNvPr>
          <p:cNvGrpSpPr/>
          <p:nvPr/>
        </p:nvGrpSpPr>
        <p:grpSpPr>
          <a:xfrm>
            <a:off x="993866" y="1861476"/>
            <a:ext cx="1728000" cy="1613546"/>
            <a:chOff x="954951" y="2064066"/>
            <a:chExt cx="1728000" cy="1613546"/>
          </a:xfrm>
        </p:grpSpPr>
        <p:sp>
          <p:nvSpPr>
            <p:cNvPr id="37" name="TextBox 36">
              <a:extLst>
                <a:ext uri="{FF2B5EF4-FFF2-40B4-BE49-F238E27FC236}">
                  <a16:creationId xmlns="" xmlns:a16="http://schemas.microsoft.com/office/drawing/2014/main" id="{FD23B941-6F9C-4213-A7B7-A379ABBE83AF}"/>
                </a:ext>
              </a:extLst>
            </p:cNvPr>
            <p:cNvSpPr txBox="1"/>
            <p:nvPr/>
          </p:nvSpPr>
          <p:spPr>
            <a:xfrm>
              <a:off x="954951" y="2064066"/>
              <a:ext cx="1728000" cy="307777"/>
            </a:xfrm>
            <a:prstGeom prst="rect">
              <a:avLst/>
            </a:prstGeom>
            <a:solidFill>
              <a:schemeClr val="accent6"/>
            </a:solidFill>
          </p:spPr>
          <p:txBody>
            <a:bodyPr wrap="square" rtlCol="0">
              <a:spAutoFit/>
            </a:bodyPr>
            <a:lstStyle/>
            <a:p>
              <a:pPr algn="ctr"/>
              <a:r>
                <a:rPr lang="en-US" altLang="ko-KR" sz="1400" b="1" dirty="0" err="1">
                  <a:solidFill>
                    <a:schemeClr val="bg1"/>
                  </a:solidFill>
                  <a:cs typeface="Arial" pitchFamily="34" charset="0"/>
                </a:rPr>
                <a:t>snaive</a:t>
              </a:r>
              <a:endParaRPr lang="ko-KR" altLang="en-US" sz="1400" b="1" dirty="0">
                <a:solidFill>
                  <a:schemeClr val="bg1"/>
                </a:solidFill>
                <a:cs typeface="Arial" pitchFamily="34" charset="0"/>
              </a:endParaRPr>
            </a:p>
          </p:txBody>
        </p:sp>
        <p:cxnSp>
          <p:nvCxnSpPr>
            <p:cNvPr id="38" name="Straight Connector 37">
              <a:extLst>
                <a:ext uri="{FF2B5EF4-FFF2-40B4-BE49-F238E27FC236}">
                  <a16:creationId xmlns="" xmlns:a16="http://schemas.microsoft.com/office/drawing/2014/main" id="{EB05CE13-6435-48EF-A325-878236530B79}"/>
                </a:ext>
              </a:extLst>
            </p:cNvPr>
            <p:cNvCxnSpPr/>
            <p:nvPr/>
          </p:nvCxnSpPr>
          <p:spPr>
            <a:xfrm>
              <a:off x="954951" y="3669575"/>
              <a:ext cx="1728000" cy="803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 xmlns:a16="http://schemas.microsoft.com/office/drawing/2014/main" id="{45531CD7-03EA-4981-9F8C-9FF19781AF55}"/>
              </a:ext>
            </a:extLst>
          </p:cNvPr>
          <p:cNvGrpSpPr/>
          <p:nvPr/>
        </p:nvGrpSpPr>
        <p:grpSpPr>
          <a:xfrm flipH="1">
            <a:off x="3117611" y="4388984"/>
            <a:ext cx="1728000" cy="1613546"/>
            <a:chOff x="9294289" y="2064066"/>
            <a:chExt cx="1728000" cy="1613546"/>
          </a:xfrm>
        </p:grpSpPr>
        <p:sp>
          <p:nvSpPr>
            <p:cNvPr id="34" name="TextBox 33">
              <a:extLst>
                <a:ext uri="{FF2B5EF4-FFF2-40B4-BE49-F238E27FC236}">
                  <a16:creationId xmlns="" xmlns:a16="http://schemas.microsoft.com/office/drawing/2014/main" id="{7CB21531-9758-4F77-BC44-848C4BB8D1E9}"/>
                </a:ext>
              </a:extLst>
            </p:cNvPr>
            <p:cNvSpPr txBox="1"/>
            <p:nvPr/>
          </p:nvSpPr>
          <p:spPr>
            <a:xfrm>
              <a:off x="9294289" y="2064066"/>
              <a:ext cx="1728000" cy="307777"/>
            </a:xfrm>
            <a:prstGeom prst="rect">
              <a:avLst/>
            </a:prstGeom>
            <a:solidFill>
              <a:schemeClr val="accent1"/>
            </a:solidFill>
          </p:spPr>
          <p:txBody>
            <a:bodyPr wrap="square" rtlCol="0">
              <a:spAutoFit/>
            </a:bodyPr>
            <a:lstStyle/>
            <a:p>
              <a:pPr algn="ctr"/>
              <a:r>
                <a:rPr lang="en-US" altLang="ko-KR" sz="1400" b="1" dirty="0">
                  <a:solidFill>
                    <a:schemeClr val="bg1"/>
                  </a:solidFill>
                  <a:cs typeface="Arial" pitchFamily="34" charset="0"/>
                </a:rPr>
                <a:t>ETS</a:t>
              </a:r>
              <a:endParaRPr lang="ko-KR" altLang="en-US" sz="1400" b="1" dirty="0">
                <a:solidFill>
                  <a:schemeClr val="bg1"/>
                </a:solidFill>
                <a:cs typeface="Arial" pitchFamily="34" charset="0"/>
              </a:endParaRPr>
            </a:p>
          </p:txBody>
        </p:sp>
        <p:cxnSp>
          <p:nvCxnSpPr>
            <p:cNvPr id="35" name="Straight Connector 34">
              <a:extLst>
                <a:ext uri="{FF2B5EF4-FFF2-40B4-BE49-F238E27FC236}">
                  <a16:creationId xmlns="" xmlns:a16="http://schemas.microsoft.com/office/drawing/2014/main" id="{DDEAC52F-8B65-44C9-A2BA-B07C842E555C}"/>
                </a:ext>
              </a:extLst>
            </p:cNvPr>
            <p:cNvCxnSpPr/>
            <p:nvPr/>
          </p:nvCxnSpPr>
          <p:spPr>
            <a:xfrm>
              <a:off x="9294289" y="3669575"/>
              <a:ext cx="1728000" cy="803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 xmlns:a16="http://schemas.microsoft.com/office/drawing/2014/main" id="{11D4D173-3BC3-4702-B35A-F2662955BC44}"/>
              </a:ext>
            </a:extLst>
          </p:cNvPr>
          <p:cNvGrpSpPr/>
          <p:nvPr/>
        </p:nvGrpSpPr>
        <p:grpSpPr>
          <a:xfrm flipH="1">
            <a:off x="9488848" y="1869513"/>
            <a:ext cx="1728000" cy="1613546"/>
            <a:chOff x="3039785" y="2064066"/>
            <a:chExt cx="1728000" cy="1613546"/>
          </a:xfrm>
        </p:grpSpPr>
        <p:sp>
          <p:nvSpPr>
            <p:cNvPr id="40" name="TextBox 39">
              <a:extLst>
                <a:ext uri="{FF2B5EF4-FFF2-40B4-BE49-F238E27FC236}">
                  <a16:creationId xmlns="" xmlns:a16="http://schemas.microsoft.com/office/drawing/2014/main" id="{6CF930F7-BF83-4780-AA71-8DDA82E18694}"/>
                </a:ext>
              </a:extLst>
            </p:cNvPr>
            <p:cNvSpPr txBox="1"/>
            <p:nvPr/>
          </p:nvSpPr>
          <p:spPr>
            <a:xfrm>
              <a:off x="3039785" y="2064066"/>
              <a:ext cx="1728000" cy="307777"/>
            </a:xfrm>
            <a:prstGeom prst="rect">
              <a:avLst/>
            </a:prstGeom>
            <a:solidFill>
              <a:schemeClr val="accent4"/>
            </a:solidFill>
          </p:spPr>
          <p:txBody>
            <a:bodyPr wrap="square" rtlCol="0">
              <a:spAutoFit/>
            </a:bodyPr>
            <a:lstStyle/>
            <a:p>
              <a:pPr algn="ctr"/>
              <a:r>
                <a:rPr lang="en-US" altLang="ko-KR" sz="1400" b="1" dirty="0">
                  <a:solidFill>
                    <a:schemeClr val="bg1"/>
                  </a:solidFill>
                  <a:cs typeface="Arial" pitchFamily="34" charset="0"/>
                </a:rPr>
                <a:t>ARIMA &amp; SARIMA</a:t>
              </a:r>
              <a:endParaRPr lang="ko-KR" altLang="en-US" sz="1400" b="1" dirty="0">
                <a:solidFill>
                  <a:schemeClr val="bg1"/>
                </a:solidFill>
                <a:cs typeface="Arial" pitchFamily="34" charset="0"/>
              </a:endParaRPr>
            </a:p>
          </p:txBody>
        </p:sp>
        <p:cxnSp>
          <p:nvCxnSpPr>
            <p:cNvPr id="41" name="Straight Connector 40">
              <a:extLst>
                <a:ext uri="{FF2B5EF4-FFF2-40B4-BE49-F238E27FC236}">
                  <a16:creationId xmlns="" xmlns:a16="http://schemas.microsoft.com/office/drawing/2014/main" id="{0FA7A0B6-FAE6-470C-9DAB-27D9956D7E9A}"/>
                </a:ext>
              </a:extLst>
            </p:cNvPr>
            <p:cNvCxnSpPr/>
            <p:nvPr/>
          </p:nvCxnSpPr>
          <p:spPr>
            <a:xfrm>
              <a:off x="3039785" y="3669575"/>
              <a:ext cx="1728000" cy="80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 xmlns:a16="http://schemas.microsoft.com/office/drawing/2014/main" id="{BD274F7E-43EA-49CF-8B89-17BE7BD05813}"/>
              </a:ext>
            </a:extLst>
          </p:cNvPr>
          <p:cNvGrpSpPr/>
          <p:nvPr/>
        </p:nvGrpSpPr>
        <p:grpSpPr>
          <a:xfrm flipH="1">
            <a:off x="5241356" y="1869513"/>
            <a:ext cx="1728000" cy="1613546"/>
            <a:chOff x="7209453" y="2064066"/>
            <a:chExt cx="1728000" cy="1613546"/>
          </a:xfrm>
        </p:grpSpPr>
        <p:sp>
          <p:nvSpPr>
            <p:cNvPr id="43" name="TextBox 42">
              <a:extLst>
                <a:ext uri="{FF2B5EF4-FFF2-40B4-BE49-F238E27FC236}">
                  <a16:creationId xmlns="" xmlns:a16="http://schemas.microsoft.com/office/drawing/2014/main" id="{B9F8D70E-7CF2-402E-BEA7-BD992DB162D7}"/>
                </a:ext>
              </a:extLst>
            </p:cNvPr>
            <p:cNvSpPr txBox="1"/>
            <p:nvPr/>
          </p:nvSpPr>
          <p:spPr>
            <a:xfrm>
              <a:off x="7209453" y="2064066"/>
              <a:ext cx="1728000" cy="307777"/>
            </a:xfrm>
            <a:prstGeom prst="rect">
              <a:avLst/>
            </a:prstGeom>
            <a:solidFill>
              <a:schemeClr val="accent2"/>
            </a:solidFill>
          </p:spPr>
          <p:txBody>
            <a:bodyPr wrap="square" rtlCol="0">
              <a:spAutoFit/>
            </a:bodyPr>
            <a:lstStyle/>
            <a:p>
              <a:pPr algn="ctr"/>
              <a:r>
                <a:rPr lang="en-US" altLang="ko-KR" sz="1400" b="1" dirty="0">
                  <a:solidFill>
                    <a:schemeClr val="bg1"/>
                  </a:solidFill>
                  <a:cs typeface="Arial" pitchFamily="34" charset="0"/>
                </a:rPr>
                <a:t>AR &amp; MA</a:t>
              </a:r>
              <a:endParaRPr lang="ko-KR" altLang="en-US" sz="1400" b="1" dirty="0">
                <a:solidFill>
                  <a:schemeClr val="bg1"/>
                </a:solidFill>
                <a:cs typeface="Arial" pitchFamily="34" charset="0"/>
              </a:endParaRPr>
            </a:p>
          </p:txBody>
        </p:sp>
        <p:cxnSp>
          <p:nvCxnSpPr>
            <p:cNvPr id="44" name="Straight Connector 43">
              <a:extLst>
                <a:ext uri="{FF2B5EF4-FFF2-40B4-BE49-F238E27FC236}">
                  <a16:creationId xmlns="" xmlns:a16="http://schemas.microsoft.com/office/drawing/2014/main" id="{F14478A3-6EBB-4E18-8EF4-A0A18BFE012A}"/>
                </a:ext>
              </a:extLst>
            </p:cNvPr>
            <p:cNvCxnSpPr/>
            <p:nvPr/>
          </p:nvCxnSpPr>
          <p:spPr>
            <a:xfrm>
              <a:off x="7209453" y="3669575"/>
              <a:ext cx="1728000" cy="80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 xmlns:a16="http://schemas.microsoft.com/office/drawing/2014/main" id="{EEE11F9E-0148-47E6-9986-E34616B72A78}"/>
              </a:ext>
            </a:extLst>
          </p:cNvPr>
          <p:cNvGrpSpPr/>
          <p:nvPr/>
        </p:nvGrpSpPr>
        <p:grpSpPr>
          <a:xfrm flipH="1">
            <a:off x="7365102" y="4388984"/>
            <a:ext cx="1728000" cy="1613546"/>
            <a:chOff x="5124619" y="2064066"/>
            <a:chExt cx="1728000" cy="1613546"/>
          </a:xfrm>
        </p:grpSpPr>
        <p:sp>
          <p:nvSpPr>
            <p:cNvPr id="46" name="TextBox 45">
              <a:extLst>
                <a:ext uri="{FF2B5EF4-FFF2-40B4-BE49-F238E27FC236}">
                  <a16:creationId xmlns="" xmlns:a16="http://schemas.microsoft.com/office/drawing/2014/main" id="{80A0BA96-17D5-4C14-8950-4B4659DB8F7A}"/>
                </a:ext>
              </a:extLst>
            </p:cNvPr>
            <p:cNvSpPr txBox="1"/>
            <p:nvPr/>
          </p:nvSpPr>
          <p:spPr>
            <a:xfrm>
              <a:off x="5124619" y="2064066"/>
              <a:ext cx="1728000" cy="307777"/>
            </a:xfrm>
            <a:prstGeom prst="rect">
              <a:avLst/>
            </a:prstGeom>
            <a:solidFill>
              <a:schemeClr val="accent3"/>
            </a:solidFill>
          </p:spPr>
          <p:txBody>
            <a:bodyPr wrap="square" rtlCol="0">
              <a:spAutoFit/>
            </a:bodyPr>
            <a:lstStyle/>
            <a:p>
              <a:pPr algn="ctr"/>
              <a:r>
                <a:rPr lang="en-US" altLang="ko-KR" sz="1400" b="1" dirty="0">
                  <a:solidFill>
                    <a:schemeClr val="bg1"/>
                  </a:solidFill>
                  <a:cs typeface="Arial" pitchFamily="34" charset="0"/>
                </a:rPr>
                <a:t>ARMA(1,0,1)</a:t>
              </a:r>
              <a:endParaRPr lang="ko-KR" altLang="en-US" sz="1400" b="1" dirty="0">
                <a:solidFill>
                  <a:schemeClr val="bg1"/>
                </a:solidFill>
                <a:cs typeface="Arial" pitchFamily="34" charset="0"/>
              </a:endParaRPr>
            </a:p>
          </p:txBody>
        </p:sp>
        <p:cxnSp>
          <p:nvCxnSpPr>
            <p:cNvPr id="47" name="Straight Connector 46">
              <a:extLst>
                <a:ext uri="{FF2B5EF4-FFF2-40B4-BE49-F238E27FC236}">
                  <a16:creationId xmlns="" xmlns:a16="http://schemas.microsoft.com/office/drawing/2014/main" id="{8FC06DF3-D7D1-47B0-9142-F1394AEDB987}"/>
                </a:ext>
              </a:extLst>
            </p:cNvPr>
            <p:cNvCxnSpPr/>
            <p:nvPr/>
          </p:nvCxnSpPr>
          <p:spPr>
            <a:xfrm>
              <a:off x="5124619" y="3669575"/>
              <a:ext cx="1728000" cy="8037"/>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 xmlns:a16="http://schemas.microsoft.com/office/drawing/2014/main" id="{A75646FF-7EBF-47BE-9F84-78FF218B9F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559" y="2194866"/>
            <a:ext cx="1973415" cy="1229910"/>
          </a:xfrm>
          <a:prstGeom prst="rect">
            <a:avLst/>
          </a:prstGeom>
        </p:spPr>
      </p:pic>
      <p:pic>
        <p:nvPicPr>
          <p:cNvPr id="8" name="Picture 7">
            <a:extLst>
              <a:ext uri="{FF2B5EF4-FFF2-40B4-BE49-F238E27FC236}">
                <a16:creationId xmlns="" xmlns:a16="http://schemas.microsoft.com/office/drawing/2014/main" id="{B76E5472-56E0-4DDC-8D2C-79F21E6F88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809" y="4768241"/>
            <a:ext cx="1880802" cy="1172190"/>
          </a:xfrm>
          <a:prstGeom prst="rect">
            <a:avLst/>
          </a:prstGeom>
        </p:spPr>
      </p:pic>
      <p:pic>
        <p:nvPicPr>
          <p:cNvPr id="10" name="Picture 9">
            <a:extLst>
              <a:ext uri="{FF2B5EF4-FFF2-40B4-BE49-F238E27FC236}">
                <a16:creationId xmlns="" xmlns:a16="http://schemas.microsoft.com/office/drawing/2014/main" id="{754B8A5F-DB75-45FD-B576-FAFC1F4728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5622" y="2249298"/>
            <a:ext cx="1646897" cy="1026411"/>
          </a:xfrm>
          <a:prstGeom prst="rect">
            <a:avLst/>
          </a:prstGeom>
        </p:spPr>
      </p:pic>
      <p:pic>
        <p:nvPicPr>
          <p:cNvPr id="12" name="Picture 11">
            <a:extLst>
              <a:ext uri="{FF2B5EF4-FFF2-40B4-BE49-F238E27FC236}">
                <a16:creationId xmlns="" xmlns:a16="http://schemas.microsoft.com/office/drawing/2014/main" id="{A4E65547-0389-4B82-972B-55A6214B8B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37808" y="4780790"/>
            <a:ext cx="1733313" cy="1080269"/>
          </a:xfrm>
          <a:prstGeom prst="rect">
            <a:avLst/>
          </a:prstGeom>
        </p:spPr>
      </p:pic>
      <p:pic>
        <p:nvPicPr>
          <p:cNvPr id="27" name="Picture 26">
            <a:extLst>
              <a:ext uri="{FF2B5EF4-FFF2-40B4-BE49-F238E27FC236}">
                <a16:creationId xmlns="" xmlns:a16="http://schemas.microsoft.com/office/drawing/2014/main" id="{2B21A760-8C18-4C8D-8F17-DB858814F1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87167" y="2354762"/>
            <a:ext cx="1595315" cy="994263"/>
          </a:xfrm>
          <a:prstGeom prst="rect">
            <a:avLst/>
          </a:prstGeom>
        </p:spPr>
      </p:pic>
    </p:spTree>
    <p:extLst>
      <p:ext uri="{BB962C8B-B14F-4D97-AF65-F5344CB8AC3E}">
        <p14:creationId xmlns:p14="http://schemas.microsoft.com/office/powerpoint/2010/main" val="397964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oAutofit/>
          </a:bodyPr>
          <a:lstStyle/>
          <a:p>
            <a:pPr algn="l"/>
            <a:r>
              <a:rPr lang="en-US" sz="3500" dirty="0" err="1" smtClean="0"/>
              <a:t>Arimax</a:t>
            </a:r>
            <a:r>
              <a:rPr lang="en-US" sz="3500" dirty="0" smtClean="0"/>
              <a:t> – Autoregressive </a:t>
            </a:r>
            <a:r>
              <a:rPr lang="en-US" sz="3500" dirty="0" err="1" smtClean="0"/>
              <a:t>Intergrated</a:t>
            </a:r>
            <a:r>
              <a:rPr lang="en-US" sz="3500" dirty="0" smtClean="0"/>
              <a:t> Moving Average</a:t>
            </a:r>
            <a:br>
              <a:rPr lang="en-US" sz="3500" dirty="0" smtClean="0"/>
            </a:br>
            <a:r>
              <a:rPr lang="en-US" sz="3500" dirty="0"/>
              <a:t/>
            </a:r>
            <a:br>
              <a:rPr lang="en-US" sz="3500" dirty="0"/>
            </a:br>
            <a:r>
              <a:rPr lang="en-US" sz="3500" dirty="0" err="1" smtClean="0"/>
              <a:t>Sarimax</a:t>
            </a:r>
            <a:r>
              <a:rPr lang="en-US" sz="3500" dirty="0" smtClean="0"/>
              <a:t> – Same as </a:t>
            </a:r>
            <a:r>
              <a:rPr lang="en-US" sz="3500" dirty="0" err="1" smtClean="0"/>
              <a:t>Arimax</a:t>
            </a:r>
            <a:r>
              <a:rPr lang="en-US" sz="3500" dirty="0" smtClean="0"/>
              <a:t> With </a:t>
            </a:r>
            <a:r>
              <a:rPr lang="en-US" sz="3500" dirty="0" err="1" smtClean="0"/>
              <a:t>persence</a:t>
            </a:r>
            <a:r>
              <a:rPr lang="en-US" sz="3500" dirty="0" smtClean="0"/>
              <a:t> of Seasonality</a:t>
            </a:r>
            <a:br>
              <a:rPr lang="en-US" sz="3500" dirty="0" smtClean="0"/>
            </a:br>
            <a:r>
              <a:rPr lang="en-US" sz="3500" dirty="0"/>
              <a:t/>
            </a:r>
            <a:br>
              <a:rPr lang="en-US" sz="3500" dirty="0"/>
            </a:br>
            <a:r>
              <a:rPr lang="en-US" sz="3500" dirty="0" smtClean="0"/>
              <a:t>X-Exogenous Variable  a factor in the model whose value is identified by the factors of the variables outside model of study </a:t>
            </a:r>
            <a:br>
              <a:rPr lang="en-US" sz="3500" dirty="0" smtClean="0"/>
            </a:br>
            <a:r>
              <a:rPr lang="en-US" sz="3500" dirty="0"/>
              <a:t/>
            </a:r>
            <a:br>
              <a:rPr lang="en-US" sz="3500" dirty="0"/>
            </a:br>
            <a:r>
              <a:rPr lang="en-US" sz="3500" dirty="0" smtClean="0"/>
              <a:t>For ex. In farming, Production forecast is based on factors like area of land quality of seed etc. But in this rainfall is an exogenous variable whose value will be determined by the other factors like Humidity, air speed etc.(All being </a:t>
            </a:r>
            <a:r>
              <a:rPr lang="en-US" sz="3500" smtClean="0"/>
              <a:t>Exogenous variable)</a:t>
            </a:r>
            <a:endParaRPr lang="en-US" sz="3500" dirty="0"/>
          </a:p>
        </p:txBody>
      </p:sp>
    </p:spTree>
    <p:extLst>
      <p:ext uri="{BB962C8B-B14F-4D97-AF65-F5344CB8AC3E}">
        <p14:creationId xmlns:p14="http://schemas.microsoft.com/office/powerpoint/2010/main" val="41435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24">
            <a:extLst>
              <a:ext uri="{FF2B5EF4-FFF2-40B4-BE49-F238E27FC236}">
                <a16:creationId xmlns="" xmlns:a16="http://schemas.microsoft.com/office/drawing/2014/main" id="{CF769DAF-E697-40A2-B64B-31ECB41357E2}"/>
              </a:ext>
            </a:extLst>
          </p:cNvPr>
          <p:cNvGrpSpPr/>
          <p:nvPr/>
        </p:nvGrpSpPr>
        <p:grpSpPr>
          <a:xfrm>
            <a:off x="352914" y="1406768"/>
            <a:ext cx="4470723" cy="5451231"/>
            <a:chOff x="3282132" y="608"/>
            <a:chExt cx="5624458" cy="6858000"/>
          </a:xfrm>
        </p:grpSpPr>
        <p:grpSp>
          <p:nvGrpSpPr>
            <p:cNvPr id="4" name="Graphic 24">
              <a:extLst>
                <a:ext uri="{FF2B5EF4-FFF2-40B4-BE49-F238E27FC236}">
                  <a16:creationId xmlns="" xmlns:a16="http://schemas.microsoft.com/office/drawing/2014/main" id="{789BD283-C8D9-46C5-8C09-14229F700E4E}"/>
                </a:ext>
              </a:extLst>
            </p:cNvPr>
            <p:cNvGrpSpPr/>
            <p:nvPr/>
          </p:nvGrpSpPr>
          <p:grpSpPr>
            <a:xfrm>
              <a:off x="3286299" y="608"/>
              <a:ext cx="5620291" cy="6858000"/>
              <a:chOff x="3286299" y="608"/>
              <a:chExt cx="5620291" cy="6858000"/>
            </a:xfrm>
            <a:solidFill>
              <a:schemeClr val="accent1"/>
            </a:solidFill>
          </p:grpSpPr>
          <p:sp>
            <p:nvSpPr>
              <p:cNvPr id="25" name="Freeform: Shape 24">
                <a:extLst>
                  <a:ext uri="{FF2B5EF4-FFF2-40B4-BE49-F238E27FC236}">
                    <a16:creationId xmlns="" xmlns:a16="http://schemas.microsoft.com/office/drawing/2014/main" id="{F6846FA8-DF98-4A72-AE4D-348CAFACE2E6}"/>
                  </a:ext>
                </a:extLst>
              </p:cNvPr>
              <p:cNvSpPr/>
              <p:nvPr/>
            </p:nvSpPr>
            <p:spPr>
              <a:xfrm>
                <a:off x="6980300" y="530424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778"/>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1543E933-AF6F-44EE-B82F-80AE487B52D9}"/>
                  </a:ext>
                </a:extLst>
              </p:cNvPr>
              <p:cNvSpPr/>
              <p:nvPr/>
            </p:nvSpPr>
            <p:spPr>
              <a:xfrm>
                <a:off x="6925031" y="509017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3E4E1C48-B431-45AE-B67F-BFB2D9ED921D}"/>
                  </a:ext>
                </a:extLst>
              </p:cNvPr>
              <p:cNvSpPr/>
              <p:nvPr/>
            </p:nvSpPr>
            <p:spPr>
              <a:xfrm>
                <a:off x="8639920" y="790110"/>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lnTo>
                      <a:pt x="0" y="0"/>
                    </a:lnTo>
                    <a:lnTo>
                      <a:pt x="0" y="0"/>
                    </a:lnTo>
                    <a:close/>
                  </a:path>
                </a:pathLst>
              </a:custGeom>
              <a:solidFill>
                <a:srgbClr val="A1C1E2"/>
              </a:solidFill>
              <a:ln w="7773"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E2F337EB-DBA5-4D99-9ED1-7E0A9C8C4804}"/>
                  </a:ext>
                </a:extLst>
              </p:cNvPr>
              <p:cNvSpPr/>
              <p:nvPr/>
            </p:nvSpPr>
            <p:spPr>
              <a:xfrm>
                <a:off x="3286299" y="608"/>
                <a:ext cx="5620291" cy="6858000"/>
              </a:xfrm>
              <a:custGeom>
                <a:avLst/>
                <a:gdLst>
                  <a:gd name="connsiteX0" fmla="*/ 5622960 w 5620290"/>
                  <a:gd name="connsiteY0" fmla="*/ 1118001 h 6858000"/>
                  <a:gd name="connsiteX1" fmla="*/ 5610504 w 5620290"/>
                  <a:gd name="connsiteY1" fmla="*/ 1073630 h 6858000"/>
                  <a:gd name="connsiteX2" fmla="*/ 5466494 w 5620290"/>
                  <a:gd name="connsiteY2" fmla="*/ 916387 h 6858000"/>
                  <a:gd name="connsiteX3" fmla="*/ 5423680 w 5620290"/>
                  <a:gd name="connsiteY3" fmla="*/ 783275 h 6858000"/>
                  <a:gd name="connsiteX4" fmla="*/ 5324819 w 5620290"/>
                  <a:gd name="connsiteY4" fmla="*/ 840879 h 6858000"/>
                  <a:gd name="connsiteX5" fmla="*/ 5250868 w 5620290"/>
                  <a:gd name="connsiteY5" fmla="*/ 868902 h 6858000"/>
                  <a:gd name="connsiteX6" fmla="*/ 5121648 w 5620290"/>
                  <a:gd name="connsiteY6" fmla="*/ 943632 h 6858000"/>
                  <a:gd name="connsiteX7" fmla="*/ 4992428 w 5620290"/>
                  <a:gd name="connsiteY7" fmla="*/ 1118779 h 6858000"/>
                  <a:gd name="connsiteX8" fmla="*/ 5121648 w 5620290"/>
                  <a:gd name="connsiteY8" fmla="*/ 1484643 h 6858000"/>
                  <a:gd name="connsiteX9" fmla="*/ 5112307 w 5620290"/>
                  <a:gd name="connsiteY9" fmla="*/ 1689371 h 6858000"/>
                  <a:gd name="connsiteX10" fmla="*/ 5030571 w 5620290"/>
                  <a:gd name="connsiteY10" fmla="*/ 1882423 h 6858000"/>
                  <a:gd name="connsiteX11" fmla="*/ 4964404 w 5620290"/>
                  <a:gd name="connsiteY11" fmla="*/ 1907333 h 6858000"/>
                  <a:gd name="connsiteX12" fmla="*/ 4885004 w 5620290"/>
                  <a:gd name="connsiteY12" fmla="*/ 2028768 h 6858000"/>
                  <a:gd name="connsiteX13" fmla="*/ 4588421 w 5620290"/>
                  <a:gd name="connsiteY13" fmla="*/ 2488823 h 6858000"/>
                  <a:gd name="connsiteX14" fmla="*/ 4435070 w 5620290"/>
                  <a:gd name="connsiteY14" fmla="*/ 2723131 h 6858000"/>
                  <a:gd name="connsiteX15" fmla="*/ 4297287 w 5620290"/>
                  <a:gd name="connsiteY15" fmla="*/ 2909955 h 6858000"/>
                  <a:gd name="connsiteX16" fmla="*/ 4108906 w 5620290"/>
                  <a:gd name="connsiteY16" fmla="*/ 2942649 h 6858000"/>
                  <a:gd name="connsiteX17" fmla="*/ 3887831 w 5620290"/>
                  <a:gd name="connsiteY17" fmla="*/ 2969895 h 6858000"/>
                  <a:gd name="connsiteX18" fmla="*/ 2873532 w 5620290"/>
                  <a:gd name="connsiteY18" fmla="*/ 2864028 h 6858000"/>
                  <a:gd name="connsiteX19" fmla="*/ 2650121 w 5620290"/>
                  <a:gd name="connsiteY19" fmla="*/ 2882710 h 6858000"/>
                  <a:gd name="connsiteX20" fmla="*/ 2527129 w 5620290"/>
                  <a:gd name="connsiteY20" fmla="*/ 2937200 h 6858000"/>
                  <a:gd name="connsiteX21" fmla="*/ 2455513 w 5620290"/>
                  <a:gd name="connsiteY21" fmla="*/ 2920075 h 6858000"/>
                  <a:gd name="connsiteX22" fmla="*/ 2536470 w 5620290"/>
                  <a:gd name="connsiteY22" fmla="*/ 2705227 h 6858000"/>
                  <a:gd name="connsiteX23" fmla="*/ 2684372 w 5620290"/>
                  <a:gd name="connsiteY23" fmla="*/ 2368165 h 6858000"/>
                  <a:gd name="connsiteX24" fmla="*/ 2683594 w 5620290"/>
                  <a:gd name="connsiteY24" fmla="*/ 2255292 h 6858000"/>
                  <a:gd name="connsiteX25" fmla="*/ 2657906 w 5620290"/>
                  <a:gd name="connsiteY25" fmla="*/ 2052121 h 6858000"/>
                  <a:gd name="connsiteX26" fmla="*/ 2672696 w 5620290"/>
                  <a:gd name="connsiteY26" fmla="*/ 1753203 h 6858000"/>
                  <a:gd name="connsiteX27" fmla="*/ 2618984 w 5620290"/>
                  <a:gd name="connsiteY27" fmla="*/ 1554702 h 6858000"/>
                  <a:gd name="connsiteX28" fmla="*/ 2566829 w 5620290"/>
                  <a:gd name="connsiteY28" fmla="*/ 1455063 h 6858000"/>
                  <a:gd name="connsiteX29" fmla="*/ 2562937 w 5620290"/>
                  <a:gd name="connsiteY29" fmla="*/ 1375663 h 6858000"/>
                  <a:gd name="connsiteX30" fmla="*/ 2326293 w 5620290"/>
                  <a:gd name="connsiteY30" fmla="*/ 1143689 h 6858000"/>
                  <a:gd name="connsiteX31" fmla="*/ 1781389 w 5620290"/>
                  <a:gd name="connsiteY31" fmla="*/ 1128121 h 6858000"/>
                  <a:gd name="connsiteX32" fmla="*/ 1572769 w 5620290"/>
                  <a:gd name="connsiteY32" fmla="*/ 1281472 h 6858000"/>
                  <a:gd name="connsiteX33" fmla="*/ 1441214 w 5620290"/>
                  <a:gd name="connsiteY33" fmla="*/ 1490871 h 6858000"/>
                  <a:gd name="connsiteX34" fmla="*/ 1438100 w 5620290"/>
                  <a:gd name="connsiteY34" fmla="*/ 1497098 h 6858000"/>
                  <a:gd name="connsiteX35" fmla="*/ 1337682 w 5620290"/>
                  <a:gd name="connsiteY35" fmla="*/ 1996074 h 6858000"/>
                  <a:gd name="connsiteX36" fmla="*/ 1547859 w 5620290"/>
                  <a:gd name="connsiteY36" fmla="*/ 2529301 h 6858000"/>
                  <a:gd name="connsiteX37" fmla="*/ 1569655 w 5620290"/>
                  <a:gd name="connsiteY37" fmla="*/ 2550319 h 6858000"/>
                  <a:gd name="connsiteX38" fmla="*/ 1569655 w 5620290"/>
                  <a:gd name="connsiteY38" fmla="*/ 2550319 h 6858000"/>
                  <a:gd name="connsiteX39" fmla="*/ 1540075 w 5620290"/>
                  <a:gd name="connsiteY39" fmla="*/ 2727023 h 6858000"/>
                  <a:gd name="connsiteX40" fmla="*/ 1522949 w 5620290"/>
                  <a:gd name="connsiteY40" fmla="*/ 2895943 h 6858000"/>
                  <a:gd name="connsiteX41" fmla="*/ 1073015 w 5620290"/>
                  <a:gd name="connsiteY41" fmla="*/ 3086660 h 6858000"/>
                  <a:gd name="connsiteX42" fmla="*/ 728169 w 5620290"/>
                  <a:gd name="connsiteY42" fmla="*/ 2980014 h 6858000"/>
                  <a:gd name="connsiteX43" fmla="*/ 723498 w 5620290"/>
                  <a:gd name="connsiteY43" fmla="*/ 2944985 h 6858000"/>
                  <a:gd name="connsiteX44" fmla="*/ 733618 w 5620290"/>
                  <a:gd name="connsiteY44" fmla="*/ 1404465 h 6858000"/>
                  <a:gd name="connsiteX45" fmla="*/ 718049 w 5620290"/>
                  <a:gd name="connsiteY45" fmla="*/ 1376441 h 6858000"/>
                  <a:gd name="connsiteX46" fmla="*/ 700923 w 5620290"/>
                  <a:gd name="connsiteY46" fmla="*/ 1374884 h 6858000"/>
                  <a:gd name="connsiteX47" fmla="*/ 718827 w 5620290"/>
                  <a:gd name="connsiteY47" fmla="*/ 1348417 h 6858000"/>
                  <a:gd name="connsiteX48" fmla="*/ 883077 w 5620290"/>
                  <a:gd name="connsiteY48" fmla="*/ 918722 h 6858000"/>
                  <a:gd name="connsiteX49" fmla="*/ 898646 w 5620290"/>
                  <a:gd name="connsiteY49" fmla="*/ 903932 h 6858000"/>
                  <a:gd name="connsiteX50" fmla="*/ 1093254 w 5620290"/>
                  <a:gd name="connsiteY50" fmla="*/ 710880 h 6858000"/>
                  <a:gd name="connsiteX51" fmla="*/ 1272294 w 5620290"/>
                  <a:gd name="connsiteY51" fmla="*/ 215796 h 6858000"/>
                  <a:gd name="connsiteX52" fmla="*/ 1299539 w 5620290"/>
                  <a:gd name="connsiteY52" fmla="*/ 54661 h 6858000"/>
                  <a:gd name="connsiteX53" fmla="*/ 1232594 w 5620290"/>
                  <a:gd name="connsiteY53" fmla="*/ 1727 h 6858000"/>
                  <a:gd name="connsiteX54" fmla="*/ 1118942 w 5620290"/>
                  <a:gd name="connsiteY54" fmla="*/ 79571 h 6858000"/>
                  <a:gd name="connsiteX55" fmla="*/ 1079242 w 5620290"/>
                  <a:gd name="connsiteY55" fmla="*/ 98253 h 6858000"/>
                  <a:gd name="connsiteX56" fmla="*/ 607511 w 5620290"/>
                  <a:gd name="connsiteY56" fmla="*/ 109151 h 6858000"/>
                  <a:gd name="connsiteX57" fmla="*/ 590386 w 5620290"/>
                  <a:gd name="connsiteY57" fmla="*/ 120049 h 6858000"/>
                  <a:gd name="connsiteX58" fmla="*/ 430807 w 5620290"/>
                  <a:gd name="connsiteY58" fmla="*/ 728006 h 6858000"/>
                  <a:gd name="connsiteX59" fmla="*/ 359191 w 5620290"/>
                  <a:gd name="connsiteY59" fmla="*/ 1103989 h 6858000"/>
                  <a:gd name="connsiteX60" fmla="*/ 288354 w 5620290"/>
                  <a:gd name="connsiteY60" fmla="*/ 1289256 h 6858000"/>
                  <a:gd name="connsiteX61" fmla="*/ 207397 w 5620290"/>
                  <a:gd name="connsiteY61" fmla="*/ 1321951 h 6858000"/>
                  <a:gd name="connsiteX62" fmla="*/ 156798 w 5620290"/>
                  <a:gd name="connsiteY62" fmla="*/ 1335962 h 6858000"/>
                  <a:gd name="connsiteX63" fmla="*/ 151349 w 5620290"/>
                  <a:gd name="connsiteY63" fmla="*/ 1344525 h 6858000"/>
                  <a:gd name="connsiteX64" fmla="*/ 108535 w 5620290"/>
                  <a:gd name="connsiteY64" fmla="*/ 1578834 h 6858000"/>
                  <a:gd name="connsiteX65" fmla="*/ 4225 w 5620290"/>
                  <a:gd name="connsiteY65" fmla="*/ 2533193 h 6858000"/>
                  <a:gd name="connsiteX66" fmla="*/ 120990 w 5620290"/>
                  <a:gd name="connsiteY66" fmla="*/ 3475876 h 6858000"/>
                  <a:gd name="connsiteX67" fmla="*/ 416017 w 5620290"/>
                  <a:gd name="connsiteY67" fmla="*/ 3993535 h 6858000"/>
                  <a:gd name="connsiteX68" fmla="*/ 695474 w 5620290"/>
                  <a:gd name="connsiteY68" fmla="*/ 4238741 h 6858000"/>
                  <a:gd name="connsiteX69" fmla="*/ 862059 w 5620290"/>
                  <a:gd name="connsiteY69" fmla="*/ 4336824 h 6858000"/>
                  <a:gd name="connsiteX70" fmla="*/ 991279 w 5620290"/>
                  <a:gd name="connsiteY70" fmla="*/ 4479277 h 6858000"/>
                  <a:gd name="connsiteX71" fmla="*/ 1363370 w 5620290"/>
                  <a:gd name="connsiteY71" fmla="*/ 4968134 h 6858000"/>
                  <a:gd name="connsiteX72" fmla="*/ 1671630 w 5620290"/>
                  <a:gd name="connsiteY72" fmla="*/ 5476451 h 6858000"/>
                  <a:gd name="connsiteX73" fmla="*/ 1808634 w 5620290"/>
                  <a:gd name="connsiteY73" fmla="*/ 6085965 h 6858000"/>
                  <a:gd name="connsiteX74" fmla="*/ 1821868 w 5620290"/>
                  <a:gd name="connsiteY74" fmla="*/ 6108539 h 6858000"/>
                  <a:gd name="connsiteX75" fmla="*/ 1794623 w 5620290"/>
                  <a:gd name="connsiteY75" fmla="*/ 6142790 h 6858000"/>
                  <a:gd name="connsiteX76" fmla="*/ 1737019 w 5620290"/>
                  <a:gd name="connsiteY76" fmla="*/ 6553025 h 6858000"/>
                  <a:gd name="connsiteX77" fmla="*/ 1741689 w 5620290"/>
                  <a:gd name="connsiteY77" fmla="*/ 6823920 h 6858000"/>
                  <a:gd name="connsiteX78" fmla="*/ 1755701 w 5620290"/>
                  <a:gd name="connsiteY78" fmla="*/ 6852722 h 6858000"/>
                  <a:gd name="connsiteX79" fmla="*/ 1898154 w 5620290"/>
                  <a:gd name="connsiteY79" fmla="*/ 6852722 h 6858000"/>
                  <a:gd name="connsiteX80" fmla="*/ 2066296 w 5620290"/>
                  <a:gd name="connsiteY80" fmla="*/ 6852722 h 6858000"/>
                  <a:gd name="connsiteX81" fmla="*/ 2390125 w 5620290"/>
                  <a:gd name="connsiteY81" fmla="*/ 6852722 h 6858000"/>
                  <a:gd name="connsiteX82" fmla="*/ 3037003 w 5620290"/>
                  <a:gd name="connsiteY82" fmla="*/ 6852722 h 6858000"/>
                  <a:gd name="connsiteX83" fmla="*/ 3683881 w 5620290"/>
                  <a:gd name="connsiteY83" fmla="*/ 6852722 h 6858000"/>
                  <a:gd name="connsiteX84" fmla="*/ 4097230 w 5620290"/>
                  <a:gd name="connsiteY84" fmla="*/ 6859727 h 6858000"/>
                  <a:gd name="connsiteX85" fmla="*/ 3904956 w 5620290"/>
                  <a:gd name="connsiteY85" fmla="*/ 6193388 h 6858000"/>
                  <a:gd name="connsiteX86" fmla="*/ 3760168 w 5620290"/>
                  <a:gd name="connsiteY86" fmla="*/ 5566749 h 6858000"/>
                  <a:gd name="connsiteX87" fmla="*/ 3616157 w 5620290"/>
                  <a:gd name="connsiteY87" fmla="*/ 5004720 h 6858000"/>
                  <a:gd name="connsiteX88" fmla="*/ 3304784 w 5620290"/>
                  <a:gd name="connsiteY88" fmla="*/ 3805154 h 6858000"/>
                  <a:gd name="connsiteX89" fmla="*/ 3319574 w 5620290"/>
                  <a:gd name="connsiteY89" fmla="*/ 3777909 h 6858000"/>
                  <a:gd name="connsiteX90" fmla="*/ 3616157 w 5620290"/>
                  <a:gd name="connsiteY90" fmla="*/ 3771681 h 6858000"/>
                  <a:gd name="connsiteX91" fmla="*/ 3949327 w 5620290"/>
                  <a:gd name="connsiteY91" fmla="*/ 3693059 h 6858000"/>
                  <a:gd name="connsiteX92" fmla="*/ 4364232 w 5620290"/>
                  <a:gd name="connsiteY92" fmla="*/ 3593420 h 6858000"/>
                  <a:gd name="connsiteX93" fmla="*/ 4565846 w 5620290"/>
                  <a:gd name="connsiteY93" fmla="*/ 3545157 h 6858000"/>
                  <a:gd name="connsiteX94" fmla="*/ 4718420 w 5620290"/>
                  <a:gd name="connsiteY94" fmla="*/ 3489110 h 6858000"/>
                  <a:gd name="connsiteX95" fmla="*/ 4823508 w 5620290"/>
                  <a:gd name="connsiteY95" fmla="*/ 3407374 h 6858000"/>
                  <a:gd name="connsiteX96" fmla="*/ 5000213 w 5620290"/>
                  <a:gd name="connsiteY96" fmla="*/ 3107677 h 6858000"/>
                  <a:gd name="connsiteX97" fmla="*/ 5173025 w 5620290"/>
                  <a:gd name="connsiteY97" fmla="*/ 2784627 h 6858000"/>
                  <a:gd name="connsiteX98" fmla="*/ 5401884 w 5620290"/>
                  <a:gd name="connsiteY98" fmla="*/ 2112839 h 6858000"/>
                  <a:gd name="connsiteX99" fmla="*/ 5390208 w 5620290"/>
                  <a:gd name="connsiteY99" fmla="*/ 2064576 h 6858000"/>
                  <a:gd name="connsiteX100" fmla="*/ 5362963 w 5620290"/>
                  <a:gd name="connsiteY100" fmla="*/ 2043559 h 6858000"/>
                  <a:gd name="connsiteX101" fmla="*/ 5357513 w 5620290"/>
                  <a:gd name="connsiteY101" fmla="*/ 2039666 h 6858000"/>
                  <a:gd name="connsiteX102" fmla="*/ 5367633 w 5620290"/>
                  <a:gd name="connsiteY102" fmla="*/ 2030325 h 6858000"/>
                  <a:gd name="connsiteX103" fmla="*/ 5513200 w 5620290"/>
                  <a:gd name="connsiteY103" fmla="*/ 1653563 h 6858000"/>
                  <a:gd name="connsiteX104" fmla="*/ 5605055 w 5620290"/>
                  <a:gd name="connsiteY104" fmla="*/ 1431710 h 6858000"/>
                  <a:gd name="connsiteX105" fmla="*/ 5626852 w 5620290"/>
                  <a:gd name="connsiteY105" fmla="*/ 1182611 h 6858000"/>
                  <a:gd name="connsiteX106" fmla="*/ 5622960 w 5620290"/>
                  <a:gd name="connsiteY106" fmla="*/ 1118001 h 6858000"/>
                  <a:gd name="connsiteX107" fmla="*/ 2438387 w 5620290"/>
                  <a:gd name="connsiteY107" fmla="*/ 2923189 h 6858000"/>
                  <a:gd name="connsiteX108" fmla="*/ 2436052 w 5620290"/>
                  <a:gd name="connsiteY108" fmla="*/ 2930194 h 6858000"/>
                  <a:gd name="connsiteX109" fmla="*/ 2446950 w 5620290"/>
                  <a:gd name="connsiteY109" fmla="*/ 2962889 h 6858000"/>
                  <a:gd name="connsiteX110" fmla="*/ 2457070 w 5620290"/>
                  <a:gd name="connsiteY110" fmla="*/ 2981571 h 6858000"/>
                  <a:gd name="connsiteX111" fmla="*/ 2446172 w 5620290"/>
                  <a:gd name="connsiteY111" fmla="*/ 2981571 h 6858000"/>
                  <a:gd name="connsiteX112" fmla="*/ 2433717 w 5620290"/>
                  <a:gd name="connsiteY112" fmla="*/ 2928638 h 6858000"/>
                  <a:gd name="connsiteX113" fmla="*/ 2428268 w 5620290"/>
                  <a:gd name="connsiteY113" fmla="*/ 2927081 h 6858000"/>
                  <a:gd name="connsiteX114" fmla="*/ 2438387 w 5620290"/>
                  <a:gd name="connsiteY114" fmla="*/ 2923189 h 6858000"/>
                  <a:gd name="connsiteX115" fmla="*/ 2405693 w 5620290"/>
                  <a:gd name="connsiteY115" fmla="*/ 2936422 h 6858000"/>
                  <a:gd name="connsiteX116" fmla="*/ 2415813 w 5620290"/>
                  <a:gd name="connsiteY116" fmla="*/ 2930973 h 6858000"/>
                  <a:gd name="connsiteX117" fmla="*/ 2398687 w 5620290"/>
                  <a:gd name="connsiteY117" fmla="*/ 2937200 h 6858000"/>
                  <a:gd name="connsiteX118" fmla="*/ 2405693 w 5620290"/>
                  <a:gd name="connsiteY118" fmla="*/ 2936422 h 6858000"/>
                  <a:gd name="connsiteX119" fmla="*/ 5099073 w 5620290"/>
                  <a:gd name="connsiteY119" fmla="*/ 1926015 h 6858000"/>
                  <a:gd name="connsiteX120" fmla="*/ 5113086 w 5620290"/>
                  <a:gd name="connsiteY120" fmla="*/ 1934578 h 6858000"/>
                  <a:gd name="connsiteX121" fmla="*/ 5099073 w 5620290"/>
                  <a:gd name="connsiteY121" fmla="*/ 1926015 h 6858000"/>
                  <a:gd name="connsiteX122" fmla="*/ 5222845 w 5620290"/>
                  <a:gd name="connsiteY122" fmla="*/ 1983619 h 6858000"/>
                  <a:gd name="connsiteX123" fmla="*/ 5219731 w 5620290"/>
                  <a:gd name="connsiteY123" fmla="*/ 1980505 h 6858000"/>
                  <a:gd name="connsiteX124" fmla="*/ 5229851 w 5620290"/>
                  <a:gd name="connsiteY124" fmla="*/ 1987511 h 6858000"/>
                  <a:gd name="connsiteX125" fmla="*/ 5236078 w 5620290"/>
                  <a:gd name="connsiteY125" fmla="*/ 1991403 h 6858000"/>
                  <a:gd name="connsiteX126" fmla="*/ 5222845 w 5620290"/>
                  <a:gd name="connsiteY126" fmla="*/ 19836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5620290" h="6858000">
                    <a:moveTo>
                      <a:pt x="5622960" y="1118001"/>
                    </a:moveTo>
                    <a:cubicBezTo>
                      <a:pt x="5620624" y="1102432"/>
                      <a:pt x="5617510" y="1087642"/>
                      <a:pt x="5610504" y="1073630"/>
                    </a:cubicBezTo>
                    <a:cubicBezTo>
                      <a:pt x="5566912" y="975548"/>
                      <a:pt x="5450147" y="1051834"/>
                      <a:pt x="5466494" y="916387"/>
                    </a:cubicBezTo>
                    <a:cubicBezTo>
                      <a:pt x="5475057" y="846328"/>
                      <a:pt x="5483620" y="823753"/>
                      <a:pt x="5423680" y="783275"/>
                    </a:cubicBezTo>
                    <a:cubicBezTo>
                      <a:pt x="5368412" y="745910"/>
                      <a:pt x="5347394" y="808184"/>
                      <a:pt x="5324819" y="840879"/>
                    </a:cubicBezTo>
                    <a:cubicBezTo>
                      <a:pt x="5293682" y="884471"/>
                      <a:pt x="5299131" y="871238"/>
                      <a:pt x="5250868" y="868902"/>
                    </a:cubicBezTo>
                    <a:cubicBezTo>
                      <a:pt x="5180031" y="865010"/>
                      <a:pt x="5172246" y="921836"/>
                      <a:pt x="5121648" y="943632"/>
                    </a:cubicBezTo>
                    <a:cubicBezTo>
                      <a:pt x="5065601" y="986446"/>
                      <a:pt x="5025901" y="1058062"/>
                      <a:pt x="4992428" y="1118779"/>
                    </a:cubicBezTo>
                    <a:cubicBezTo>
                      <a:pt x="4934046" y="1223090"/>
                      <a:pt x="5102187" y="1379555"/>
                      <a:pt x="5121648" y="1484643"/>
                    </a:cubicBezTo>
                    <a:cubicBezTo>
                      <a:pt x="5134103" y="1552367"/>
                      <a:pt x="5128654" y="1622426"/>
                      <a:pt x="5112307" y="1689371"/>
                    </a:cubicBezTo>
                    <a:cubicBezTo>
                      <a:pt x="5108415" y="1706497"/>
                      <a:pt x="5040691" y="1887872"/>
                      <a:pt x="5030571" y="1882423"/>
                    </a:cubicBezTo>
                    <a:cubicBezTo>
                      <a:pt x="4997877" y="1862962"/>
                      <a:pt x="4981530" y="1879309"/>
                      <a:pt x="4964404" y="1907333"/>
                    </a:cubicBezTo>
                    <a:cubicBezTo>
                      <a:pt x="4939494" y="1948590"/>
                      <a:pt x="4910693" y="1988290"/>
                      <a:pt x="4885004" y="2028768"/>
                    </a:cubicBezTo>
                    <a:cubicBezTo>
                      <a:pt x="4787700" y="2182898"/>
                      <a:pt x="4688061" y="2336250"/>
                      <a:pt x="4588421" y="2488823"/>
                    </a:cubicBezTo>
                    <a:cubicBezTo>
                      <a:pt x="4537045" y="2566666"/>
                      <a:pt x="4485668" y="2645288"/>
                      <a:pt x="4435070" y="2723131"/>
                    </a:cubicBezTo>
                    <a:cubicBezTo>
                      <a:pt x="4398483" y="2779178"/>
                      <a:pt x="4357226" y="2875704"/>
                      <a:pt x="4297287" y="2909955"/>
                    </a:cubicBezTo>
                    <a:cubicBezTo>
                      <a:pt x="4249024" y="2937979"/>
                      <a:pt x="4163396" y="2935644"/>
                      <a:pt x="4108906" y="2942649"/>
                    </a:cubicBezTo>
                    <a:cubicBezTo>
                      <a:pt x="4035733" y="2951991"/>
                      <a:pt x="3961782" y="2966002"/>
                      <a:pt x="3887831" y="2969895"/>
                    </a:cubicBezTo>
                    <a:cubicBezTo>
                      <a:pt x="3541428" y="2987799"/>
                      <a:pt x="3212929" y="2924745"/>
                      <a:pt x="2873532" y="2864028"/>
                    </a:cubicBezTo>
                    <a:cubicBezTo>
                      <a:pt x="2796467" y="2850016"/>
                      <a:pt x="2722516" y="2854686"/>
                      <a:pt x="2650121" y="2882710"/>
                    </a:cubicBezTo>
                    <a:cubicBezTo>
                      <a:pt x="2608086" y="2899057"/>
                      <a:pt x="2567607" y="2917740"/>
                      <a:pt x="2527129" y="2937200"/>
                    </a:cubicBezTo>
                    <a:cubicBezTo>
                      <a:pt x="2478866" y="2961332"/>
                      <a:pt x="2483537" y="2964446"/>
                      <a:pt x="2455513" y="2920075"/>
                    </a:cubicBezTo>
                    <a:cubicBezTo>
                      <a:pt x="2450064" y="2913069"/>
                      <a:pt x="2531021" y="2732472"/>
                      <a:pt x="2536470" y="2705227"/>
                    </a:cubicBezTo>
                    <a:cubicBezTo>
                      <a:pt x="2560601" y="2583013"/>
                      <a:pt x="2651678" y="2487266"/>
                      <a:pt x="2684372" y="2368165"/>
                    </a:cubicBezTo>
                    <a:cubicBezTo>
                      <a:pt x="2693714" y="2333914"/>
                      <a:pt x="2685929" y="2291100"/>
                      <a:pt x="2683594" y="2255292"/>
                    </a:cubicBezTo>
                    <a:cubicBezTo>
                      <a:pt x="2679702" y="2187569"/>
                      <a:pt x="2661798" y="2119067"/>
                      <a:pt x="2657906" y="2052121"/>
                    </a:cubicBezTo>
                    <a:cubicBezTo>
                      <a:pt x="2652457" y="1951703"/>
                      <a:pt x="2685151" y="1855956"/>
                      <a:pt x="2672696" y="1753203"/>
                    </a:cubicBezTo>
                    <a:cubicBezTo>
                      <a:pt x="2664133" y="1684701"/>
                      <a:pt x="2646229" y="1617755"/>
                      <a:pt x="2618984" y="1554702"/>
                    </a:cubicBezTo>
                    <a:cubicBezTo>
                      <a:pt x="2604972" y="1522008"/>
                      <a:pt x="2576170" y="1487757"/>
                      <a:pt x="2566829" y="1455063"/>
                    </a:cubicBezTo>
                    <a:cubicBezTo>
                      <a:pt x="2559823" y="1429374"/>
                      <a:pt x="2567607" y="1402129"/>
                      <a:pt x="2562937" y="1375663"/>
                    </a:cubicBezTo>
                    <a:cubicBezTo>
                      <a:pt x="2541919" y="1258898"/>
                      <a:pt x="2421262" y="1193509"/>
                      <a:pt x="2326293" y="1143689"/>
                    </a:cubicBezTo>
                    <a:cubicBezTo>
                      <a:pt x="2154259" y="1053391"/>
                      <a:pt x="1960429" y="1045607"/>
                      <a:pt x="1781389" y="1128121"/>
                    </a:cubicBezTo>
                    <a:cubicBezTo>
                      <a:pt x="1701989" y="1164707"/>
                      <a:pt x="1631152" y="1216862"/>
                      <a:pt x="1572769" y="1281472"/>
                    </a:cubicBezTo>
                    <a:cubicBezTo>
                      <a:pt x="1515944" y="1343747"/>
                      <a:pt x="1493369" y="1430931"/>
                      <a:pt x="1441214" y="1490871"/>
                    </a:cubicBezTo>
                    <a:cubicBezTo>
                      <a:pt x="1439657" y="1493206"/>
                      <a:pt x="1438879" y="1494763"/>
                      <a:pt x="1438100" y="1497098"/>
                    </a:cubicBezTo>
                    <a:cubicBezTo>
                      <a:pt x="1402292" y="1669132"/>
                      <a:pt x="1329119" y="1812364"/>
                      <a:pt x="1337682" y="1996074"/>
                    </a:cubicBezTo>
                    <a:cubicBezTo>
                      <a:pt x="1347023" y="2196132"/>
                      <a:pt x="1417861" y="2379064"/>
                      <a:pt x="1547859" y="2529301"/>
                    </a:cubicBezTo>
                    <a:cubicBezTo>
                      <a:pt x="1558757" y="2532415"/>
                      <a:pt x="1566542" y="2539421"/>
                      <a:pt x="1569655" y="2550319"/>
                    </a:cubicBezTo>
                    <a:cubicBezTo>
                      <a:pt x="1569655" y="2550319"/>
                      <a:pt x="1569655" y="2550319"/>
                      <a:pt x="1569655" y="2550319"/>
                    </a:cubicBezTo>
                    <a:cubicBezTo>
                      <a:pt x="1564985" y="2612594"/>
                      <a:pt x="1547081" y="2674868"/>
                      <a:pt x="1540075" y="2727023"/>
                    </a:cubicBezTo>
                    <a:cubicBezTo>
                      <a:pt x="1532291" y="2783071"/>
                      <a:pt x="1522949" y="2839118"/>
                      <a:pt x="1522949" y="2895943"/>
                    </a:cubicBezTo>
                    <a:cubicBezTo>
                      <a:pt x="1522171" y="3001810"/>
                      <a:pt x="1143852" y="3075762"/>
                      <a:pt x="1073015" y="3086660"/>
                    </a:cubicBezTo>
                    <a:cubicBezTo>
                      <a:pt x="936010" y="3107677"/>
                      <a:pt x="840263" y="3049295"/>
                      <a:pt x="728169" y="2980014"/>
                    </a:cubicBezTo>
                    <a:cubicBezTo>
                      <a:pt x="721163" y="2969116"/>
                      <a:pt x="723498" y="2956661"/>
                      <a:pt x="723498" y="2944985"/>
                    </a:cubicBezTo>
                    <a:cubicBezTo>
                      <a:pt x="722720" y="2431219"/>
                      <a:pt x="725833" y="1917452"/>
                      <a:pt x="733618" y="1404465"/>
                    </a:cubicBezTo>
                    <a:cubicBezTo>
                      <a:pt x="733618" y="1392788"/>
                      <a:pt x="739067" y="1376441"/>
                      <a:pt x="718049" y="1376441"/>
                    </a:cubicBezTo>
                    <a:cubicBezTo>
                      <a:pt x="712600" y="1375663"/>
                      <a:pt x="706373" y="1375663"/>
                      <a:pt x="700923" y="1374884"/>
                    </a:cubicBezTo>
                    <a:cubicBezTo>
                      <a:pt x="707151" y="1372549"/>
                      <a:pt x="711043" y="1364764"/>
                      <a:pt x="718827" y="1348417"/>
                    </a:cubicBezTo>
                    <a:cubicBezTo>
                      <a:pt x="778767" y="1217641"/>
                      <a:pt x="774875" y="1019918"/>
                      <a:pt x="883077" y="918722"/>
                    </a:cubicBezTo>
                    <a:cubicBezTo>
                      <a:pt x="888526" y="914051"/>
                      <a:pt x="893197" y="908602"/>
                      <a:pt x="898646" y="903932"/>
                    </a:cubicBezTo>
                    <a:cubicBezTo>
                      <a:pt x="971040" y="847106"/>
                      <a:pt x="1041877" y="788724"/>
                      <a:pt x="1093254" y="710880"/>
                    </a:cubicBezTo>
                    <a:cubicBezTo>
                      <a:pt x="1187445" y="568427"/>
                      <a:pt x="1225588" y="380046"/>
                      <a:pt x="1272294" y="215796"/>
                    </a:cubicBezTo>
                    <a:cubicBezTo>
                      <a:pt x="1287084" y="162863"/>
                      <a:pt x="1301096" y="109929"/>
                      <a:pt x="1299539" y="54661"/>
                    </a:cubicBezTo>
                    <a:cubicBezTo>
                      <a:pt x="1297982" y="12625"/>
                      <a:pt x="1273851" y="-6057"/>
                      <a:pt x="1232594" y="1727"/>
                    </a:cubicBezTo>
                    <a:cubicBezTo>
                      <a:pt x="1182774" y="11068"/>
                      <a:pt x="1145409" y="38314"/>
                      <a:pt x="1118942" y="79571"/>
                    </a:cubicBezTo>
                    <a:cubicBezTo>
                      <a:pt x="1108044" y="96696"/>
                      <a:pt x="1097146" y="100588"/>
                      <a:pt x="1079242" y="98253"/>
                    </a:cubicBezTo>
                    <a:cubicBezTo>
                      <a:pt x="936789" y="78014"/>
                      <a:pt x="745294" y="40649"/>
                      <a:pt x="607511" y="109151"/>
                    </a:cubicBezTo>
                    <a:cubicBezTo>
                      <a:pt x="602841" y="114600"/>
                      <a:pt x="595835" y="116157"/>
                      <a:pt x="590386" y="120049"/>
                    </a:cubicBezTo>
                    <a:cubicBezTo>
                      <a:pt x="395777" y="217353"/>
                      <a:pt x="451825" y="554415"/>
                      <a:pt x="430807" y="728006"/>
                    </a:cubicBezTo>
                    <a:cubicBezTo>
                      <a:pt x="415238" y="854890"/>
                      <a:pt x="395777" y="981775"/>
                      <a:pt x="359191" y="1103989"/>
                    </a:cubicBezTo>
                    <a:cubicBezTo>
                      <a:pt x="342066" y="1162372"/>
                      <a:pt x="324162" y="1239437"/>
                      <a:pt x="288354" y="1289256"/>
                    </a:cubicBezTo>
                    <a:cubicBezTo>
                      <a:pt x="259552" y="1330513"/>
                      <a:pt x="257216" y="1318058"/>
                      <a:pt x="207397" y="1321951"/>
                    </a:cubicBezTo>
                    <a:cubicBezTo>
                      <a:pt x="176259" y="1324286"/>
                      <a:pt x="180930" y="1319615"/>
                      <a:pt x="156798" y="1335962"/>
                    </a:cubicBezTo>
                    <a:cubicBezTo>
                      <a:pt x="153685" y="1338298"/>
                      <a:pt x="152128" y="1341411"/>
                      <a:pt x="151349" y="1344525"/>
                    </a:cubicBezTo>
                    <a:cubicBezTo>
                      <a:pt x="136559" y="1422369"/>
                      <a:pt x="122547" y="1500990"/>
                      <a:pt x="108535" y="1578834"/>
                    </a:cubicBezTo>
                    <a:cubicBezTo>
                      <a:pt x="56380" y="1890207"/>
                      <a:pt x="16680" y="2213257"/>
                      <a:pt x="4225" y="2533193"/>
                    </a:cubicBezTo>
                    <a:cubicBezTo>
                      <a:pt x="-8230" y="2857800"/>
                      <a:pt x="333" y="3170730"/>
                      <a:pt x="120990" y="3475876"/>
                    </a:cubicBezTo>
                    <a:cubicBezTo>
                      <a:pt x="194163" y="3661144"/>
                      <a:pt x="290689" y="3837848"/>
                      <a:pt x="416017" y="3993535"/>
                    </a:cubicBezTo>
                    <a:cubicBezTo>
                      <a:pt x="494639" y="4090839"/>
                      <a:pt x="591164" y="4170239"/>
                      <a:pt x="695474" y="4238741"/>
                    </a:cubicBezTo>
                    <a:cubicBezTo>
                      <a:pt x="748408" y="4272993"/>
                      <a:pt x="811461" y="4298681"/>
                      <a:pt x="862059" y="4336824"/>
                    </a:cubicBezTo>
                    <a:cubicBezTo>
                      <a:pt x="911101" y="4373411"/>
                      <a:pt x="951579" y="4432571"/>
                      <a:pt x="991279" y="4479277"/>
                    </a:cubicBezTo>
                    <a:cubicBezTo>
                      <a:pt x="1123613" y="4635742"/>
                      <a:pt x="1247384" y="4799213"/>
                      <a:pt x="1363370" y="4968134"/>
                    </a:cubicBezTo>
                    <a:cubicBezTo>
                      <a:pt x="1475465" y="5131605"/>
                      <a:pt x="1587559" y="5296633"/>
                      <a:pt x="1671630" y="5476451"/>
                    </a:cubicBezTo>
                    <a:cubicBezTo>
                      <a:pt x="1764264" y="5674951"/>
                      <a:pt x="1789952" y="5869560"/>
                      <a:pt x="1808634" y="6085965"/>
                    </a:cubicBezTo>
                    <a:cubicBezTo>
                      <a:pt x="1810191" y="6100755"/>
                      <a:pt x="1814084" y="6106982"/>
                      <a:pt x="1821868" y="6108539"/>
                    </a:cubicBezTo>
                    <a:cubicBezTo>
                      <a:pt x="1804742" y="6113210"/>
                      <a:pt x="1797736" y="6123329"/>
                      <a:pt x="1794623" y="6142790"/>
                    </a:cubicBezTo>
                    <a:cubicBezTo>
                      <a:pt x="1772048" y="6279016"/>
                      <a:pt x="1749474" y="6415242"/>
                      <a:pt x="1737019" y="6553025"/>
                    </a:cubicBezTo>
                    <a:cubicBezTo>
                      <a:pt x="1728456" y="6643323"/>
                      <a:pt x="1724564" y="6733621"/>
                      <a:pt x="1741689" y="6823920"/>
                    </a:cubicBezTo>
                    <a:cubicBezTo>
                      <a:pt x="1744025" y="6834817"/>
                      <a:pt x="1746360" y="6845716"/>
                      <a:pt x="1755701" y="6852722"/>
                    </a:cubicBezTo>
                    <a:cubicBezTo>
                      <a:pt x="1774383" y="6868290"/>
                      <a:pt x="1871688" y="6852722"/>
                      <a:pt x="1898154" y="6852722"/>
                    </a:cubicBezTo>
                    <a:cubicBezTo>
                      <a:pt x="1954202" y="6852722"/>
                      <a:pt x="2010249" y="6852722"/>
                      <a:pt x="2066296" y="6852722"/>
                    </a:cubicBezTo>
                    <a:cubicBezTo>
                      <a:pt x="2174498" y="6852722"/>
                      <a:pt x="2281922" y="6852722"/>
                      <a:pt x="2390125" y="6852722"/>
                    </a:cubicBezTo>
                    <a:cubicBezTo>
                      <a:pt x="2605750" y="6852722"/>
                      <a:pt x="2821377" y="6852722"/>
                      <a:pt x="3037003" y="6852722"/>
                    </a:cubicBezTo>
                    <a:cubicBezTo>
                      <a:pt x="3252629" y="6852722"/>
                      <a:pt x="3468255" y="6852722"/>
                      <a:pt x="3683881" y="6852722"/>
                    </a:cubicBezTo>
                    <a:cubicBezTo>
                      <a:pt x="3792084" y="6852722"/>
                      <a:pt x="3989027" y="6859727"/>
                      <a:pt x="4097230" y="6859727"/>
                    </a:cubicBezTo>
                    <a:cubicBezTo>
                      <a:pt x="4078547" y="6593503"/>
                      <a:pt x="3925195" y="6247879"/>
                      <a:pt x="3904956" y="6193388"/>
                    </a:cubicBezTo>
                    <a:cubicBezTo>
                      <a:pt x="3884717" y="6138898"/>
                      <a:pt x="3783521" y="5658604"/>
                      <a:pt x="3760168" y="5566749"/>
                    </a:cubicBezTo>
                    <a:cubicBezTo>
                      <a:pt x="3711905" y="5379147"/>
                      <a:pt x="3664420" y="5191544"/>
                      <a:pt x="3616157" y="5004720"/>
                    </a:cubicBezTo>
                    <a:cubicBezTo>
                      <a:pt x="3513404" y="4604605"/>
                      <a:pt x="3408316" y="4204491"/>
                      <a:pt x="3304784" y="3805154"/>
                    </a:cubicBezTo>
                    <a:cubicBezTo>
                      <a:pt x="3301670" y="3791921"/>
                      <a:pt x="3295443" y="3777909"/>
                      <a:pt x="3319574" y="3777909"/>
                    </a:cubicBezTo>
                    <a:cubicBezTo>
                      <a:pt x="3416878" y="3778687"/>
                      <a:pt x="3519632" y="3778687"/>
                      <a:pt x="3616157" y="3771681"/>
                    </a:cubicBezTo>
                    <a:cubicBezTo>
                      <a:pt x="3725138" y="3763897"/>
                      <a:pt x="3842682" y="3718748"/>
                      <a:pt x="3949327" y="3693059"/>
                    </a:cubicBezTo>
                    <a:cubicBezTo>
                      <a:pt x="4087888" y="3659587"/>
                      <a:pt x="4226449" y="3626893"/>
                      <a:pt x="4364232" y="3593420"/>
                    </a:cubicBezTo>
                    <a:cubicBezTo>
                      <a:pt x="4431177" y="3577073"/>
                      <a:pt x="4498901" y="3563839"/>
                      <a:pt x="4565846" y="3545157"/>
                    </a:cubicBezTo>
                    <a:cubicBezTo>
                      <a:pt x="4618780" y="3530367"/>
                      <a:pt x="4664708" y="3500008"/>
                      <a:pt x="4718420" y="3489110"/>
                    </a:cubicBezTo>
                    <a:cubicBezTo>
                      <a:pt x="4766683" y="3478990"/>
                      <a:pt x="4804826" y="3455637"/>
                      <a:pt x="4823508" y="3407374"/>
                    </a:cubicBezTo>
                    <a:cubicBezTo>
                      <a:pt x="4861651" y="3307735"/>
                      <a:pt x="4944944" y="3203425"/>
                      <a:pt x="5000213" y="3107677"/>
                    </a:cubicBezTo>
                    <a:cubicBezTo>
                      <a:pt x="5060930" y="3001810"/>
                      <a:pt x="5119313" y="2894386"/>
                      <a:pt x="5173025" y="2784627"/>
                    </a:cubicBezTo>
                    <a:cubicBezTo>
                      <a:pt x="5268772" y="2590019"/>
                      <a:pt x="5404998" y="2335471"/>
                      <a:pt x="5401884" y="2112839"/>
                    </a:cubicBezTo>
                    <a:cubicBezTo>
                      <a:pt x="5401106" y="2095714"/>
                      <a:pt x="5408890" y="2077031"/>
                      <a:pt x="5390208" y="2064576"/>
                    </a:cubicBezTo>
                    <a:cubicBezTo>
                      <a:pt x="5383202" y="2055235"/>
                      <a:pt x="5369190" y="2053678"/>
                      <a:pt x="5362963" y="2043559"/>
                    </a:cubicBezTo>
                    <a:cubicBezTo>
                      <a:pt x="5361406" y="2042002"/>
                      <a:pt x="5359070" y="2040445"/>
                      <a:pt x="5357513" y="2039666"/>
                    </a:cubicBezTo>
                    <a:cubicBezTo>
                      <a:pt x="5361406" y="2037331"/>
                      <a:pt x="5365298" y="2034996"/>
                      <a:pt x="5367633" y="2030325"/>
                    </a:cubicBezTo>
                    <a:cubicBezTo>
                      <a:pt x="5428351" y="1909668"/>
                      <a:pt x="5468829" y="1781226"/>
                      <a:pt x="5513200" y="1653563"/>
                    </a:cubicBezTo>
                    <a:cubicBezTo>
                      <a:pt x="5539667" y="1578055"/>
                      <a:pt x="5580146" y="1507996"/>
                      <a:pt x="5605055" y="1431710"/>
                    </a:cubicBezTo>
                    <a:cubicBezTo>
                      <a:pt x="5631522" y="1349196"/>
                      <a:pt x="5626852" y="1269017"/>
                      <a:pt x="5626852" y="1182611"/>
                    </a:cubicBezTo>
                    <a:cubicBezTo>
                      <a:pt x="5626073" y="1160815"/>
                      <a:pt x="5626073" y="1139019"/>
                      <a:pt x="5622960" y="1118001"/>
                    </a:cubicBezTo>
                    <a:close/>
                    <a:moveTo>
                      <a:pt x="2438387" y="2923189"/>
                    </a:moveTo>
                    <a:cubicBezTo>
                      <a:pt x="2437609" y="2925524"/>
                      <a:pt x="2436831" y="2927859"/>
                      <a:pt x="2436052" y="2930194"/>
                    </a:cubicBezTo>
                    <a:cubicBezTo>
                      <a:pt x="2434495" y="2942649"/>
                      <a:pt x="2441501" y="2952769"/>
                      <a:pt x="2446950" y="2962889"/>
                    </a:cubicBezTo>
                    <a:cubicBezTo>
                      <a:pt x="2450064" y="2969116"/>
                      <a:pt x="2453178" y="2975344"/>
                      <a:pt x="2457070" y="2981571"/>
                    </a:cubicBezTo>
                    <a:lnTo>
                      <a:pt x="2446172" y="2981571"/>
                    </a:lnTo>
                    <a:cubicBezTo>
                      <a:pt x="2441501" y="2963667"/>
                      <a:pt x="2436831" y="2946542"/>
                      <a:pt x="2433717" y="2928638"/>
                    </a:cubicBezTo>
                    <a:cubicBezTo>
                      <a:pt x="2432160" y="2927859"/>
                      <a:pt x="2430603" y="2927859"/>
                      <a:pt x="2428268" y="2927081"/>
                    </a:cubicBezTo>
                    <a:cubicBezTo>
                      <a:pt x="2432160" y="2925524"/>
                      <a:pt x="2435274" y="2924745"/>
                      <a:pt x="2438387" y="2923189"/>
                    </a:cubicBezTo>
                    <a:close/>
                    <a:moveTo>
                      <a:pt x="2405693" y="2936422"/>
                    </a:moveTo>
                    <a:cubicBezTo>
                      <a:pt x="2408807" y="2934087"/>
                      <a:pt x="2412699" y="2932530"/>
                      <a:pt x="2415813" y="2930973"/>
                    </a:cubicBezTo>
                    <a:cubicBezTo>
                      <a:pt x="2411142" y="2935644"/>
                      <a:pt x="2404915" y="2937200"/>
                      <a:pt x="2398687" y="2937200"/>
                    </a:cubicBezTo>
                    <a:cubicBezTo>
                      <a:pt x="2401023" y="2936422"/>
                      <a:pt x="2403358" y="2936422"/>
                      <a:pt x="2405693" y="2936422"/>
                    </a:cubicBezTo>
                    <a:close/>
                    <a:moveTo>
                      <a:pt x="5099073" y="1926015"/>
                    </a:moveTo>
                    <a:cubicBezTo>
                      <a:pt x="5103744" y="1929129"/>
                      <a:pt x="5108415" y="1932243"/>
                      <a:pt x="5113086" y="1934578"/>
                    </a:cubicBezTo>
                    <a:cubicBezTo>
                      <a:pt x="5107636" y="1933021"/>
                      <a:pt x="5102966" y="1929907"/>
                      <a:pt x="5099073" y="1926015"/>
                    </a:cubicBezTo>
                    <a:close/>
                    <a:moveTo>
                      <a:pt x="5222845" y="1983619"/>
                    </a:moveTo>
                    <a:cubicBezTo>
                      <a:pt x="5222066" y="1982841"/>
                      <a:pt x="5220509" y="1981284"/>
                      <a:pt x="5219731" y="1980505"/>
                    </a:cubicBezTo>
                    <a:cubicBezTo>
                      <a:pt x="5223623" y="1982062"/>
                      <a:pt x="5227515" y="1983619"/>
                      <a:pt x="5229851" y="1987511"/>
                    </a:cubicBezTo>
                    <a:cubicBezTo>
                      <a:pt x="5231407" y="1989068"/>
                      <a:pt x="5233743" y="1990625"/>
                      <a:pt x="5236078" y="1991403"/>
                    </a:cubicBezTo>
                    <a:cubicBezTo>
                      <a:pt x="5230629" y="1989847"/>
                      <a:pt x="5225958" y="1987511"/>
                      <a:pt x="5222845" y="1983619"/>
                    </a:cubicBezTo>
                    <a:close/>
                  </a:path>
                </a:pathLst>
              </a:custGeom>
              <a:solidFill>
                <a:srgbClr val="FDCC94"/>
              </a:solidFill>
              <a:ln w="7773" cap="flat">
                <a:noFill/>
                <a:prstDash val="solid"/>
                <a:miter/>
              </a:ln>
            </p:spPr>
            <p:txBody>
              <a:bodyPr rtlCol="0" anchor="ctr"/>
              <a:lstStyle/>
              <a:p>
                <a:endParaRPr lang="en-US"/>
              </a:p>
            </p:txBody>
          </p:sp>
        </p:grpSp>
        <p:grpSp>
          <p:nvGrpSpPr>
            <p:cNvPr id="5" name="Graphic 24">
              <a:extLst>
                <a:ext uri="{FF2B5EF4-FFF2-40B4-BE49-F238E27FC236}">
                  <a16:creationId xmlns="" xmlns:a16="http://schemas.microsoft.com/office/drawing/2014/main" id="{817E2C5D-0B2C-4790-B5D0-B38F94707DA9}"/>
                </a:ext>
              </a:extLst>
            </p:cNvPr>
            <p:cNvGrpSpPr/>
            <p:nvPr/>
          </p:nvGrpSpPr>
          <p:grpSpPr>
            <a:xfrm>
              <a:off x="3282132" y="1314938"/>
              <a:ext cx="5410114" cy="4795151"/>
              <a:chOff x="3282132" y="1314938"/>
              <a:chExt cx="5410114" cy="4795151"/>
            </a:xfrm>
            <a:solidFill>
              <a:schemeClr val="accent1"/>
            </a:solidFill>
          </p:grpSpPr>
          <p:sp>
            <p:nvSpPr>
              <p:cNvPr id="22" name="Freeform: Shape 21">
                <a:extLst>
                  <a:ext uri="{FF2B5EF4-FFF2-40B4-BE49-F238E27FC236}">
                    <a16:creationId xmlns="" xmlns:a16="http://schemas.microsoft.com/office/drawing/2014/main" id="{FAB79CFE-8D13-4269-B2EE-62B82409DB61}"/>
                  </a:ext>
                </a:extLst>
              </p:cNvPr>
              <p:cNvSpPr/>
              <p:nvPr/>
            </p:nvSpPr>
            <p:spPr>
              <a:xfrm>
                <a:off x="6926588" y="5089399"/>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682808D9-8F08-4D14-BB0D-C42A2B673EAF}"/>
                  </a:ext>
                </a:extLst>
              </p:cNvPr>
              <p:cNvSpPr/>
              <p:nvPr/>
            </p:nvSpPr>
            <p:spPr>
              <a:xfrm>
                <a:off x="3282132" y="1314938"/>
                <a:ext cx="5410114" cy="4795151"/>
              </a:xfrm>
              <a:custGeom>
                <a:avLst/>
                <a:gdLst>
                  <a:gd name="connsiteX0" fmla="*/ 5395932 w 5410113"/>
                  <a:gd name="connsiteY0" fmla="*/ 747912 h 4795150"/>
                  <a:gd name="connsiteX1" fmla="*/ 5368687 w 5410113"/>
                  <a:gd name="connsiteY1" fmla="*/ 726894 h 4795150"/>
                  <a:gd name="connsiteX2" fmla="*/ 5359346 w 5410113"/>
                  <a:gd name="connsiteY2" fmla="*/ 720666 h 4795150"/>
                  <a:gd name="connsiteX3" fmla="*/ 5348448 w 5410113"/>
                  <a:gd name="connsiteY3" fmla="*/ 719109 h 4795150"/>
                  <a:gd name="connsiteX4" fmla="*/ 5176414 w 5410113"/>
                  <a:gd name="connsiteY4" fmla="*/ 649829 h 4795150"/>
                  <a:gd name="connsiteX5" fmla="*/ 5046416 w 5410113"/>
                  <a:gd name="connsiteY5" fmla="*/ 578213 h 4795150"/>
                  <a:gd name="connsiteX6" fmla="*/ 5040188 w 5410113"/>
                  <a:gd name="connsiteY6" fmla="*/ 568872 h 4795150"/>
                  <a:gd name="connsiteX7" fmla="*/ 4970907 w 5410113"/>
                  <a:gd name="connsiteY7" fmla="*/ 589890 h 4795150"/>
                  <a:gd name="connsiteX8" fmla="*/ 4891508 w 5410113"/>
                  <a:gd name="connsiteY8" fmla="*/ 711325 h 4795150"/>
                  <a:gd name="connsiteX9" fmla="*/ 4721809 w 5410113"/>
                  <a:gd name="connsiteY9" fmla="*/ 973657 h 4795150"/>
                  <a:gd name="connsiteX10" fmla="*/ 4501512 w 5410113"/>
                  <a:gd name="connsiteY10" fmla="*/ 1311497 h 4795150"/>
                  <a:gd name="connsiteX11" fmla="*/ 4321694 w 5410113"/>
                  <a:gd name="connsiteY11" fmla="*/ 1563710 h 4795150"/>
                  <a:gd name="connsiteX12" fmla="*/ 4264090 w 5410113"/>
                  <a:gd name="connsiteY12" fmla="*/ 1605746 h 4795150"/>
                  <a:gd name="connsiteX13" fmla="*/ 4025110 w 5410113"/>
                  <a:gd name="connsiteY13" fmla="*/ 1622871 h 4795150"/>
                  <a:gd name="connsiteX14" fmla="*/ 3702061 w 5410113"/>
                  <a:gd name="connsiteY14" fmla="*/ 1655565 h 4795150"/>
                  <a:gd name="connsiteX15" fmla="*/ 3266916 w 5410113"/>
                  <a:gd name="connsiteY15" fmla="*/ 1619757 h 4795150"/>
                  <a:gd name="connsiteX16" fmla="*/ 3148594 w 5410113"/>
                  <a:gd name="connsiteY16" fmla="*/ 1597183 h 4795150"/>
                  <a:gd name="connsiteX17" fmla="*/ 2879256 w 5410113"/>
                  <a:gd name="connsiteY17" fmla="*/ 1548920 h 4795150"/>
                  <a:gd name="connsiteX18" fmla="*/ 2655846 w 5410113"/>
                  <a:gd name="connsiteY18" fmla="*/ 1567602 h 4795150"/>
                  <a:gd name="connsiteX19" fmla="*/ 2532853 w 5410113"/>
                  <a:gd name="connsiteY19" fmla="*/ 1622092 h 4795150"/>
                  <a:gd name="connsiteX20" fmla="*/ 2461238 w 5410113"/>
                  <a:gd name="connsiteY20" fmla="*/ 1604189 h 4795150"/>
                  <a:gd name="connsiteX21" fmla="*/ 2448004 w 5410113"/>
                  <a:gd name="connsiteY21" fmla="*/ 1602632 h 4795150"/>
                  <a:gd name="connsiteX22" fmla="*/ 2441777 w 5410113"/>
                  <a:gd name="connsiteY22" fmla="*/ 1626763 h 4795150"/>
                  <a:gd name="connsiteX23" fmla="*/ 2314892 w 5410113"/>
                  <a:gd name="connsiteY23" fmla="*/ 1611973 h 4795150"/>
                  <a:gd name="connsiteX24" fmla="*/ 2081362 w 5410113"/>
                  <a:gd name="connsiteY24" fmla="*/ 1560596 h 4795150"/>
                  <a:gd name="connsiteX25" fmla="*/ 1569153 w 5410113"/>
                  <a:gd name="connsiteY25" fmla="*/ 1417364 h 4795150"/>
                  <a:gd name="connsiteX26" fmla="*/ 1568374 w 5410113"/>
                  <a:gd name="connsiteY26" fmla="*/ 1390119 h 4795150"/>
                  <a:gd name="connsiteX27" fmla="*/ 1545800 w 5410113"/>
                  <a:gd name="connsiteY27" fmla="*/ 1411915 h 4795150"/>
                  <a:gd name="connsiteX28" fmla="*/ 1528674 w 5410113"/>
                  <a:gd name="connsiteY28" fmla="*/ 1580836 h 4795150"/>
                  <a:gd name="connsiteX29" fmla="*/ 1484303 w 5410113"/>
                  <a:gd name="connsiteY29" fmla="*/ 1637661 h 4795150"/>
                  <a:gd name="connsiteX30" fmla="*/ 1352748 w 5410113"/>
                  <a:gd name="connsiteY30" fmla="*/ 1683589 h 4795150"/>
                  <a:gd name="connsiteX31" fmla="*/ 1333287 w 5410113"/>
                  <a:gd name="connsiteY31" fmla="*/ 1697601 h 4795150"/>
                  <a:gd name="connsiteX32" fmla="*/ 1034369 w 5410113"/>
                  <a:gd name="connsiteY32" fmla="*/ 1759875 h 4795150"/>
                  <a:gd name="connsiteX33" fmla="*/ 945627 w 5410113"/>
                  <a:gd name="connsiteY33" fmla="*/ 1762989 h 4795150"/>
                  <a:gd name="connsiteX34" fmla="*/ 733893 w 5410113"/>
                  <a:gd name="connsiteY34" fmla="*/ 1664906 h 4795150"/>
                  <a:gd name="connsiteX35" fmla="*/ 729223 w 5410113"/>
                  <a:gd name="connsiteY35" fmla="*/ 1629877 h 4795150"/>
                  <a:gd name="connsiteX36" fmla="*/ 731558 w 5410113"/>
                  <a:gd name="connsiteY36" fmla="*/ 1255450 h 4795150"/>
                  <a:gd name="connsiteX37" fmla="*/ 731558 w 5410113"/>
                  <a:gd name="connsiteY37" fmla="*/ 968208 h 4795150"/>
                  <a:gd name="connsiteX38" fmla="*/ 731558 w 5410113"/>
                  <a:gd name="connsiteY38" fmla="*/ 825755 h 4795150"/>
                  <a:gd name="connsiteX39" fmla="*/ 732336 w 5410113"/>
                  <a:gd name="connsiteY39" fmla="*/ 645158 h 4795150"/>
                  <a:gd name="connsiteX40" fmla="*/ 733893 w 5410113"/>
                  <a:gd name="connsiteY40" fmla="*/ 403844 h 4795150"/>
                  <a:gd name="connsiteX41" fmla="*/ 738564 w 5410113"/>
                  <a:gd name="connsiteY41" fmla="*/ 88578 h 4795150"/>
                  <a:gd name="connsiteX42" fmla="*/ 722995 w 5410113"/>
                  <a:gd name="connsiteY42" fmla="*/ 60555 h 4795150"/>
                  <a:gd name="connsiteX43" fmla="*/ 677068 w 5410113"/>
                  <a:gd name="connsiteY43" fmla="*/ 50435 h 4795150"/>
                  <a:gd name="connsiteX44" fmla="*/ 647487 w 5410113"/>
                  <a:gd name="connsiteY44" fmla="*/ 47321 h 4795150"/>
                  <a:gd name="connsiteX45" fmla="*/ 402280 w 5410113"/>
                  <a:gd name="connsiteY45" fmla="*/ 20855 h 4795150"/>
                  <a:gd name="connsiteX46" fmla="*/ 193660 w 5410113"/>
                  <a:gd name="connsiteY46" fmla="*/ 1394 h 4795150"/>
                  <a:gd name="connsiteX47" fmla="*/ 163301 w 5410113"/>
                  <a:gd name="connsiteY47" fmla="*/ 17741 h 4795150"/>
                  <a:gd name="connsiteX48" fmla="*/ 157852 w 5410113"/>
                  <a:gd name="connsiteY48" fmla="*/ 26304 h 4795150"/>
                  <a:gd name="connsiteX49" fmla="*/ 115038 w 5410113"/>
                  <a:gd name="connsiteY49" fmla="*/ 260612 h 4795150"/>
                  <a:gd name="connsiteX50" fmla="*/ 66776 w 5410113"/>
                  <a:gd name="connsiteY50" fmla="*/ 580548 h 4795150"/>
                  <a:gd name="connsiteX51" fmla="*/ 26297 w 5410113"/>
                  <a:gd name="connsiteY51" fmla="*/ 934736 h 4795150"/>
                  <a:gd name="connsiteX52" fmla="*/ 6836 w 5410113"/>
                  <a:gd name="connsiteY52" fmla="*/ 1232876 h 4795150"/>
                  <a:gd name="connsiteX53" fmla="*/ 6058 w 5410113"/>
                  <a:gd name="connsiteY53" fmla="*/ 1299042 h 4795150"/>
                  <a:gd name="connsiteX54" fmla="*/ 15399 w 5410113"/>
                  <a:gd name="connsiteY54" fmla="*/ 1709277 h 4795150"/>
                  <a:gd name="connsiteX55" fmla="*/ 127493 w 5410113"/>
                  <a:gd name="connsiteY55" fmla="*/ 2159990 h 4795150"/>
                  <a:gd name="connsiteX56" fmla="*/ 553297 w 5410113"/>
                  <a:gd name="connsiteY56" fmla="*/ 2821659 h 4795150"/>
                  <a:gd name="connsiteX57" fmla="*/ 710540 w 5410113"/>
                  <a:gd name="connsiteY57" fmla="*/ 2929861 h 4795150"/>
                  <a:gd name="connsiteX58" fmla="*/ 862335 w 5410113"/>
                  <a:gd name="connsiteY58" fmla="*/ 3017046 h 4795150"/>
                  <a:gd name="connsiteX59" fmla="*/ 998561 w 5410113"/>
                  <a:gd name="connsiteY59" fmla="*/ 3163391 h 4795150"/>
                  <a:gd name="connsiteX60" fmla="*/ 1355083 w 5410113"/>
                  <a:gd name="connsiteY60" fmla="*/ 3652247 h 4795150"/>
                  <a:gd name="connsiteX61" fmla="*/ 1411130 w 5410113"/>
                  <a:gd name="connsiteY61" fmla="*/ 3723863 h 4795150"/>
                  <a:gd name="connsiteX62" fmla="*/ 1542686 w 5410113"/>
                  <a:gd name="connsiteY62" fmla="*/ 3924699 h 4795150"/>
                  <a:gd name="connsiteX63" fmla="*/ 1749749 w 5410113"/>
                  <a:gd name="connsiteY63" fmla="*/ 4388646 h 4795150"/>
                  <a:gd name="connsiteX64" fmla="*/ 1799569 w 5410113"/>
                  <a:gd name="connsiteY64" fmla="*/ 4777863 h 4795150"/>
                  <a:gd name="connsiteX65" fmla="*/ 1828371 w 5410113"/>
                  <a:gd name="connsiteY65" fmla="*/ 4800437 h 4795150"/>
                  <a:gd name="connsiteX66" fmla="*/ 3843735 w 5410113"/>
                  <a:gd name="connsiteY66" fmla="*/ 4653313 h 4795150"/>
                  <a:gd name="connsiteX67" fmla="*/ 3858526 w 5410113"/>
                  <a:gd name="connsiteY67" fmla="*/ 4641637 h 4795150"/>
                  <a:gd name="connsiteX68" fmla="*/ 3837508 w 5410113"/>
                  <a:gd name="connsiteY68" fmla="*/ 4548225 h 4795150"/>
                  <a:gd name="connsiteX69" fmla="*/ 3607092 w 5410113"/>
                  <a:gd name="connsiteY69" fmla="*/ 3628894 h 4795150"/>
                  <a:gd name="connsiteX70" fmla="*/ 3375897 w 5410113"/>
                  <a:gd name="connsiteY70" fmla="*/ 2736031 h 4795150"/>
                  <a:gd name="connsiteX71" fmla="*/ 3361107 w 5410113"/>
                  <a:gd name="connsiteY71" fmla="*/ 2676870 h 4795150"/>
                  <a:gd name="connsiteX72" fmla="*/ 3310508 w 5410113"/>
                  <a:gd name="connsiteY72" fmla="*/ 2488489 h 4795150"/>
                  <a:gd name="connsiteX73" fmla="*/ 3325299 w 5410113"/>
                  <a:gd name="connsiteY73" fmla="*/ 2461244 h 4795150"/>
                  <a:gd name="connsiteX74" fmla="*/ 3642900 w 5410113"/>
                  <a:gd name="connsiteY74" fmla="*/ 2453460 h 4795150"/>
                  <a:gd name="connsiteX75" fmla="*/ 4049242 w 5410113"/>
                  <a:gd name="connsiteY75" fmla="*/ 2366275 h 4795150"/>
                  <a:gd name="connsiteX76" fmla="*/ 4527979 w 5410113"/>
                  <a:gd name="connsiteY76" fmla="*/ 2235498 h 4795150"/>
                  <a:gd name="connsiteX77" fmla="*/ 4682887 w 5410113"/>
                  <a:gd name="connsiteY77" fmla="*/ 2185679 h 4795150"/>
                  <a:gd name="connsiteX78" fmla="*/ 4724144 w 5410113"/>
                  <a:gd name="connsiteY78" fmla="*/ 2171667 h 4795150"/>
                  <a:gd name="connsiteX79" fmla="*/ 4837017 w 5410113"/>
                  <a:gd name="connsiteY79" fmla="*/ 2097715 h 4795150"/>
                  <a:gd name="connsiteX80" fmla="*/ 5115696 w 5410113"/>
                  <a:gd name="connsiteY80" fmla="*/ 1597961 h 4795150"/>
                  <a:gd name="connsiteX81" fmla="*/ 5276053 w 5410113"/>
                  <a:gd name="connsiteY81" fmla="*/ 1271797 h 4795150"/>
                  <a:gd name="connsiteX82" fmla="*/ 5355454 w 5410113"/>
                  <a:gd name="connsiteY82" fmla="*/ 1095871 h 4795150"/>
                  <a:gd name="connsiteX83" fmla="*/ 5408387 w 5410113"/>
                  <a:gd name="connsiteY83" fmla="*/ 926951 h 4795150"/>
                  <a:gd name="connsiteX84" fmla="*/ 5406830 w 5410113"/>
                  <a:gd name="connsiteY84" fmla="*/ 796175 h 4795150"/>
                  <a:gd name="connsiteX85" fmla="*/ 5395932 w 5410113"/>
                  <a:gd name="connsiteY85" fmla="*/ 747912 h 4795150"/>
                  <a:gd name="connsiteX86" fmla="*/ 2184894 w 5410113"/>
                  <a:gd name="connsiteY86" fmla="*/ 1682810 h 4795150"/>
                  <a:gd name="connsiteX87" fmla="*/ 2181780 w 5410113"/>
                  <a:gd name="connsiteY87" fmla="*/ 1682810 h 4795150"/>
                  <a:gd name="connsiteX88" fmla="*/ 2183337 w 5410113"/>
                  <a:gd name="connsiteY88" fmla="*/ 1678918 h 4795150"/>
                  <a:gd name="connsiteX89" fmla="*/ 2184894 w 5410113"/>
                  <a:gd name="connsiteY89" fmla="*/ 1682810 h 4795150"/>
                  <a:gd name="connsiteX90" fmla="*/ 3492662 w 5410113"/>
                  <a:gd name="connsiteY90" fmla="*/ 4619062 h 4795150"/>
                  <a:gd name="connsiteX91" fmla="*/ 3495776 w 5410113"/>
                  <a:gd name="connsiteY91" fmla="*/ 4615170 h 4795150"/>
                  <a:gd name="connsiteX92" fmla="*/ 3488770 w 5410113"/>
                  <a:gd name="connsiteY92" fmla="*/ 4633852 h 4795150"/>
                  <a:gd name="connsiteX93" fmla="*/ 3485656 w 5410113"/>
                  <a:gd name="connsiteY93" fmla="*/ 4636966 h 4795150"/>
                  <a:gd name="connsiteX94" fmla="*/ 3492662 w 5410113"/>
                  <a:gd name="connsiteY94" fmla="*/ 4619062 h 479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410113" h="4795150">
                    <a:moveTo>
                      <a:pt x="5395932" y="747912"/>
                    </a:moveTo>
                    <a:cubicBezTo>
                      <a:pt x="5388926" y="738570"/>
                      <a:pt x="5374915" y="737014"/>
                      <a:pt x="5368687" y="726894"/>
                    </a:cubicBezTo>
                    <a:cubicBezTo>
                      <a:pt x="5366352" y="724559"/>
                      <a:pt x="5363238" y="722223"/>
                      <a:pt x="5359346" y="720666"/>
                    </a:cubicBezTo>
                    <a:cubicBezTo>
                      <a:pt x="5356232" y="719888"/>
                      <a:pt x="5352340" y="719109"/>
                      <a:pt x="5348448" y="719109"/>
                    </a:cubicBezTo>
                    <a:cubicBezTo>
                      <a:pt x="5286952" y="716774"/>
                      <a:pt x="5228569" y="679409"/>
                      <a:pt x="5176414" y="649829"/>
                    </a:cubicBezTo>
                    <a:cubicBezTo>
                      <a:pt x="5153061" y="636596"/>
                      <a:pt x="5055757" y="600009"/>
                      <a:pt x="5046416" y="578213"/>
                    </a:cubicBezTo>
                    <a:cubicBezTo>
                      <a:pt x="5044859" y="575099"/>
                      <a:pt x="5043302" y="571207"/>
                      <a:pt x="5040188" y="568872"/>
                    </a:cubicBezTo>
                    <a:cubicBezTo>
                      <a:pt x="4996596" y="550189"/>
                      <a:pt x="4995039" y="549411"/>
                      <a:pt x="4970907" y="589890"/>
                    </a:cubicBezTo>
                    <a:cubicBezTo>
                      <a:pt x="4945998" y="631147"/>
                      <a:pt x="4917196" y="670847"/>
                      <a:pt x="4891508" y="711325"/>
                    </a:cubicBezTo>
                    <a:cubicBezTo>
                      <a:pt x="4836238" y="799288"/>
                      <a:pt x="4778635" y="886473"/>
                      <a:pt x="4721809" y="973657"/>
                    </a:cubicBezTo>
                    <a:cubicBezTo>
                      <a:pt x="4648636" y="1086530"/>
                      <a:pt x="4575463" y="1198625"/>
                      <a:pt x="4501512" y="1311497"/>
                    </a:cubicBezTo>
                    <a:cubicBezTo>
                      <a:pt x="4441573" y="1403353"/>
                      <a:pt x="4381633" y="1471855"/>
                      <a:pt x="4321694" y="1563710"/>
                    </a:cubicBezTo>
                    <a:cubicBezTo>
                      <a:pt x="4307682" y="1585506"/>
                      <a:pt x="4290557" y="1606524"/>
                      <a:pt x="4264090" y="1605746"/>
                    </a:cubicBezTo>
                    <a:cubicBezTo>
                      <a:pt x="4253970" y="1609638"/>
                      <a:pt x="4063254" y="1623649"/>
                      <a:pt x="4025110" y="1622871"/>
                    </a:cubicBezTo>
                    <a:cubicBezTo>
                      <a:pt x="3920801" y="1619757"/>
                      <a:pt x="3809484" y="1656344"/>
                      <a:pt x="3702061" y="1655565"/>
                    </a:cubicBezTo>
                    <a:cubicBezTo>
                      <a:pt x="3558050" y="1654008"/>
                      <a:pt x="3408591" y="1647781"/>
                      <a:pt x="3266916" y="1619757"/>
                    </a:cubicBezTo>
                    <a:cubicBezTo>
                      <a:pt x="3227216" y="1611973"/>
                      <a:pt x="3188295" y="1604967"/>
                      <a:pt x="3148594" y="1597183"/>
                    </a:cubicBezTo>
                    <a:cubicBezTo>
                      <a:pt x="3059074" y="1579279"/>
                      <a:pt x="2968776" y="1564488"/>
                      <a:pt x="2879256" y="1548920"/>
                    </a:cubicBezTo>
                    <a:cubicBezTo>
                      <a:pt x="2802191" y="1534908"/>
                      <a:pt x="2728240" y="1539579"/>
                      <a:pt x="2655846" y="1567602"/>
                    </a:cubicBezTo>
                    <a:cubicBezTo>
                      <a:pt x="2613810" y="1583949"/>
                      <a:pt x="2573332" y="1602632"/>
                      <a:pt x="2532853" y="1622092"/>
                    </a:cubicBezTo>
                    <a:cubicBezTo>
                      <a:pt x="2484591" y="1646224"/>
                      <a:pt x="2489261" y="1650116"/>
                      <a:pt x="2461238" y="1604189"/>
                    </a:cubicBezTo>
                    <a:cubicBezTo>
                      <a:pt x="2457345" y="1601075"/>
                      <a:pt x="2452675" y="1601075"/>
                      <a:pt x="2448004" y="1602632"/>
                    </a:cubicBezTo>
                    <a:cubicBezTo>
                      <a:pt x="2441777" y="1608081"/>
                      <a:pt x="2440220" y="1618979"/>
                      <a:pt x="2441777" y="1626763"/>
                    </a:cubicBezTo>
                    <a:cubicBezTo>
                      <a:pt x="2437106" y="1608081"/>
                      <a:pt x="2346029" y="1618979"/>
                      <a:pt x="2314892" y="1611973"/>
                    </a:cubicBezTo>
                    <a:cubicBezTo>
                      <a:pt x="2237049" y="1595626"/>
                      <a:pt x="2159205" y="1578500"/>
                      <a:pt x="2081362" y="1560596"/>
                    </a:cubicBezTo>
                    <a:cubicBezTo>
                      <a:pt x="2025315" y="1547363"/>
                      <a:pt x="1570709" y="1457843"/>
                      <a:pt x="1569153" y="1417364"/>
                    </a:cubicBezTo>
                    <a:cubicBezTo>
                      <a:pt x="1569153" y="1408023"/>
                      <a:pt x="1568374" y="1398682"/>
                      <a:pt x="1568374" y="1390119"/>
                    </a:cubicBezTo>
                    <a:cubicBezTo>
                      <a:pt x="1545021" y="1380778"/>
                      <a:pt x="1547356" y="1399461"/>
                      <a:pt x="1545800" y="1411915"/>
                    </a:cubicBezTo>
                    <a:cubicBezTo>
                      <a:pt x="1538015" y="1467963"/>
                      <a:pt x="1528674" y="1524010"/>
                      <a:pt x="1528674" y="1580836"/>
                    </a:cubicBezTo>
                    <a:cubicBezTo>
                      <a:pt x="1528674" y="1611194"/>
                      <a:pt x="1514662" y="1628320"/>
                      <a:pt x="1484303" y="1637661"/>
                    </a:cubicBezTo>
                    <a:cubicBezTo>
                      <a:pt x="1439933" y="1651673"/>
                      <a:pt x="1397119" y="1671134"/>
                      <a:pt x="1352748" y="1683589"/>
                    </a:cubicBezTo>
                    <a:cubicBezTo>
                      <a:pt x="1344964" y="1685924"/>
                      <a:pt x="1337179" y="1689038"/>
                      <a:pt x="1333287" y="1697601"/>
                    </a:cubicBezTo>
                    <a:cubicBezTo>
                      <a:pt x="1235983" y="1732630"/>
                      <a:pt x="1136343" y="1743528"/>
                      <a:pt x="1034369" y="1759875"/>
                    </a:cubicBezTo>
                    <a:cubicBezTo>
                      <a:pt x="1004788" y="1764546"/>
                      <a:pt x="972094" y="1776222"/>
                      <a:pt x="945627" y="1762989"/>
                    </a:cubicBezTo>
                    <a:cubicBezTo>
                      <a:pt x="873233" y="1727959"/>
                      <a:pt x="802395" y="1706942"/>
                      <a:pt x="733893" y="1664906"/>
                    </a:cubicBezTo>
                    <a:cubicBezTo>
                      <a:pt x="726887" y="1654008"/>
                      <a:pt x="729223" y="1641553"/>
                      <a:pt x="729223" y="1629877"/>
                    </a:cubicBezTo>
                    <a:cubicBezTo>
                      <a:pt x="729223" y="1505327"/>
                      <a:pt x="730779" y="1380000"/>
                      <a:pt x="731558" y="1255450"/>
                    </a:cubicBezTo>
                    <a:cubicBezTo>
                      <a:pt x="732336" y="1159703"/>
                      <a:pt x="731558" y="1063956"/>
                      <a:pt x="731558" y="968208"/>
                    </a:cubicBezTo>
                    <a:cubicBezTo>
                      <a:pt x="726887" y="920724"/>
                      <a:pt x="735450" y="872461"/>
                      <a:pt x="731558" y="825755"/>
                    </a:cubicBezTo>
                    <a:cubicBezTo>
                      <a:pt x="726887" y="765037"/>
                      <a:pt x="733893" y="705098"/>
                      <a:pt x="732336" y="645158"/>
                    </a:cubicBezTo>
                    <a:cubicBezTo>
                      <a:pt x="730779" y="564980"/>
                      <a:pt x="732336" y="484023"/>
                      <a:pt x="733893" y="403844"/>
                    </a:cubicBezTo>
                    <a:cubicBezTo>
                      <a:pt x="735450" y="298755"/>
                      <a:pt x="737007" y="193667"/>
                      <a:pt x="738564" y="88578"/>
                    </a:cubicBezTo>
                    <a:cubicBezTo>
                      <a:pt x="738564" y="76902"/>
                      <a:pt x="744013" y="60555"/>
                      <a:pt x="722995" y="60555"/>
                    </a:cubicBezTo>
                    <a:cubicBezTo>
                      <a:pt x="707426" y="58219"/>
                      <a:pt x="691079" y="59776"/>
                      <a:pt x="677068" y="50435"/>
                    </a:cubicBezTo>
                    <a:cubicBezTo>
                      <a:pt x="667726" y="47321"/>
                      <a:pt x="657607" y="47321"/>
                      <a:pt x="647487" y="47321"/>
                    </a:cubicBezTo>
                    <a:cubicBezTo>
                      <a:pt x="564973" y="42651"/>
                      <a:pt x="484016" y="31753"/>
                      <a:pt x="402280" y="20855"/>
                    </a:cubicBezTo>
                    <a:cubicBezTo>
                      <a:pt x="336114" y="11513"/>
                      <a:pt x="255935" y="17741"/>
                      <a:pt x="193660" y="1394"/>
                    </a:cubicBezTo>
                    <a:cubicBezTo>
                      <a:pt x="178870" y="-2498"/>
                      <a:pt x="167194" y="1394"/>
                      <a:pt x="163301" y="17741"/>
                    </a:cubicBezTo>
                    <a:cubicBezTo>
                      <a:pt x="160188" y="20076"/>
                      <a:pt x="158631" y="23190"/>
                      <a:pt x="157852" y="26304"/>
                    </a:cubicBezTo>
                    <a:cubicBezTo>
                      <a:pt x="143062" y="104147"/>
                      <a:pt x="129050" y="182769"/>
                      <a:pt x="115038" y="260612"/>
                    </a:cubicBezTo>
                    <a:cubicBezTo>
                      <a:pt x="97134" y="367258"/>
                      <a:pt x="80787" y="473903"/>
                      <a:pt x="66776" y="580548"/>
                    </a:cubicBezTo>
                    <a:cubicBezTo>
                      <a:pt x="51207" y="698092"/>
                      <a:pt x="37974" y="816414"/>
                      <a:pt x="26297" y="934736"/>
                    </a:cubicBezTo>
                    <a:cubicBezTo>
                      <a:pt x="16177" y="1033597"/>
                      <a:pt x="6836" y="1133236"/>
                      <a:pt x="6836" y="1232876"/>
                    </a:cubicBezTo>
                    <a:cubicBezTo>
                      <a:pt x="6836" y="1254672"/>
                      <a:pt x="8393" y="1276468"/>
                      <a:pt x="6058" y="1299042"/>
                    </a:cubicBezTo>
                    <a:cubicBezTo>
                      <a:pt x="-6397" y="1436047"/>
                      <a:pt x="2166" y="1573051"/>
                      <a:pt x="15399" y="1709277"/>
                    </a:cubicBezTo>
                    <a:cubicBezTo>
                      <a:pt x="30189" y="1864964"/>
                      <a:pt x="69889" y="2014423"/>
                      <a:pt x="127493" y="2159990"/>
                    </a:cubicBezTo>
                    <a:cubicBezTo>
                      <a:pt x="226354" y="2409089"/>
                      <a:pt x="361023" y="2633278"/>
                      <a:pt x="553297" y="2821659"/>
                    </a:cubicBezTo>
                    <a:cubicBezTo>
                      <a:pt x="600003" y="2867586"/>
                      <a:pt x="651379" y="2902616"/>
                      <a:pt x="710540" y="2929861"/>
                    </a:cubicBezTo>
                    <a:cubicBezTo>
                      <a:pt x="763474" y="2954771"/>
                      <a:pt x="817186" y="2976567"/>
                      <a:pt x="862335" y="3017046"/>
                    </a:cubicBezTo>
                    <a:cubicBezTo>
                      <a:pt x="912933" y="3061416"/>
                      <a:pt x="955747" y="3112793"/>
                      <a:pt x="998561" y="3163391"/>
                    </a:cubicBezTo>
                    <a:cubicBezTo>
                      <a:pt x="1130894" y="3319856"/>
                      <a:pt x="1239097" y="3483327"/>
                      <a:pt x="1355083" y="3652247"/>
                    </a:cubicBezTo>
                    <a:cubicBezTo>
                      <a:pt x="1376879" y="3674044"/>
                      <a:pt x="1385442" y="3705181"/>
                      <a:pt x="1411130" y="3723863"/>
                    </a:cubicBezTo>
                    <a:cubicBezTo>
                      <a:pt x="1459393" y="3788473"/>
                      <a:pt x="1500650" y="3856976"/>
                      <a:pt x="1542686" y="3924699"/>
                    </a:cubicBezTo>
                    <a:cubicBezTo>
                      <a:pt x="1631427" y="4070266"/>
                      <a:pt x="1705378" y="4222061"/>
                      <a:pt x="1749749" y="4388646"/>
                    </a:cubicBezTo>
                    <a:cubicBezTo>
                      <a:pt x="1782443" y="4513973"/>
                      <a:pt x="1789449" y="4650199"/>
                      <a:pt x="1799569" y="4777863"/>
                    </a:cubicBezTo>
                    <a:cubicBezTo>
                      <a:pt x="1801126" y="4800437"/>
                      <a:pt x="1809688" y="4803551"/>
                      <a:pt x="1828371" y="4800437"/>
                    </a:cubicBezTo>
                    <a:cubicBezTo>
                      <a:pt x="1850167" y="4796545"/>
                      <a:pt x="3723078" y="4661876"/>
                      <a:pt x="3843735" y="4653313"/>
                    </a:cubicBezTo>
                    <a:cubicBezTo>
                      <a:pt x="3852298" y="4654870"/>
                      <a:pt x="3864753" y="4661098"/>
                      <a:pt x="3858526" y="4641637"/>
                    </a:cubicBezTo>
                    <a:cubicBezTo>
                      <a:pt x="3847628" y="4611278"/>
                      <a:pt x="3845292" y="4579362"/>
                      <a:pt x="3837508" y="4548225"/>
                    </a:cubicBezTo>
                    <a:cubicBezTo>
                      <a:pt x="3762000" y="4241522"/>
                      <a:pt x="3684935" y="3935597"/>
                      <a:pt x="3607092" y="3628894"/>
                    </a:cubicBezTo>
                    <a:cubicBezTo>
                      <a:pt x="3531584" y="3332311"/>
                      <a:pt x="3467752" y="3027944"/>
                      <a:pt x="3375897" y="2736031"/>
                    </a:cubicBezTo>
                    <a:cubicBezTo>
                      <a:pt x="3369669" y="2716570"/>
                      <a:pt x="3364999" y="2697110"/>
                      <a:pt x="3361107" y="2676870"/>
                    </a:cubicBezTo>
                    <a:cubicBezTo>
                      <a:pt x="3344760" y="2613817"/>
                      <a:pt x="3326856" y="2551542"/>
                      <a:pt x="3310508" y="2488489"/>
                    </a:cubicBezTo>
                    <a:cubicBezTo>
                      <a:pt x="3307395" y="2475256"/>
                      <a:pt x="3301167" y="2461244"/>
                      <a:pt x="3325299" y="2461244"/>
                    </a:cubicBezTo>
                    <a:cubicBezTo>
                      <a:pt x="3419489" y="2462023"/>
                      <a:pt x="3549488" y="2464358"/>
                      <a:pt x="3642900" y="2453460"/>
                    </a:cubicBezTo>
                    <a:cubicBezTo>
                      <a:pt x="3792359" y="2436334"/>
                      <a:pt x="3902896" y="2402083"/>
                      <a:pt x="4049242" y="2366275"/>
                    </a:cubicBezTo>
                    <a:cubicBezTo>
                      <a:pt x="4210378" y="2327353"/>
                      <a:pt x="4369957" y="2282983"/>
                      <a:pt x="4527979" y="2235498"/>
                    </a:cubicBezTo>
                    <a:cubicBezTo>
                      <a:pt x="4579355" y="2219151"/>
                      <a:pt x="4629954" y="2198912"/>
                      <a:pt x="4682887" y="2185679"/>
                    </a:cubicBezTo>
                    <a:cubicBezTo>
                      <a:pt x="4696899" y="2180229"/>
                      <a:pt x="4710132" y="2174780"/>
                      <a:pt x="4724144" y="2171667"/>
                    </a:cubicBezTo>
                    <a:cubicBezTo>
                      <a:pt x="4772407" y="2161547"/>
                      <a:pt x="4800431" y="2134302"/>
                      <a:pt x="4837017" y="2097715"/>
                    </a:cubicBezTo>
                    <a:cubicBezTo>
                      <a:pt x="4991147" y="1943586"/>
                      <a:pt x="5025398" y="1759875"/>
                      <a:pt x="5115696" y="1597961"/>
                    </a:cubicBezTo>
                    <a:cubicBezTo>
                      <a:pt x="5173300" y="1495208"/>
                      <a:pt x="5230126" y="1383113"/>
                      <a:pt x="5276053" y="1271797"/>
                    </a:cubicBezTo>
                    <a:cubicBezTo>
                      <a:pt x="5300185" y="1214193"/>
                      <a:pt x="5336771" y="1155032"/>
                      <a:pt x="5355454" y="1095871"/>
                    </a:cubicBezTo>
                    <a:cubicBezTo>
                      <a:pt x="5371801" y="1043716"/>
                      <a:pt x="5384256" y="975992"/>
                      <a:pt x="5408387" y="926951"/>
                    </a:cubicBezTo>
                    <a:cubicBezTo>
                      <a:pt x="5423956" y="884916"/>
                      <a:pt x="5407609" y="841324"/>
                      <a:pt x="5406830" y="796175"/>
                    </a:cubicBezTo>
                    <a:cubicBezTo>
                      <a:pt x="5406052" y="779827"/>
                      <a:pt x="5413836" y="761145"/>
                      <a:pt x="5395932" y="747912"/>
                    </a:cubicBezTo>
                    <a:close/>
                    <a:moveTo>
                      <a:pt x="2184894" y="1682810"/>
                    </a:moveTo>
                    <a:lnTo>
                      <a:pt x="2181780" y="1682810"/>
                    </a:lnTo>
                    <a:cubicBezTo>
                      <a:pt x="2182558" y="1681253"/>
                      <a:pt x="2182558" y="1680475"/>
                      <a:pt x="2183337" y="1678918"/>
                    </a:cubicBezTo>
                    <a:cubicBezTo>
                      <a:pt x="2184115" y="1680475"/>
                      <a:pt x="2184115" y="1681253"/>
                      <a:pt x="2184894" y="1682810"/>
                    </a:cubicBezTo>
                    <a:close/>
                    <a:moveTo>
                      <a:pt x="3492662" y="4619062"/>
                    </a:moveTo>
                    <a:cubicBezTo>
                      <a:pt x="3493440" y="4617505"/>
                      <a:pt x="3494219" y="4616727"/>
                      <a:pt x="3495776" y="4615170"/>
                    </a:cubicBezTo>
                    <a:cubicBezTo>
                      <a:pt x="3495776" y="4622176"/>
                      <a:pt x="3494997" y="4628403"/>
                      <a:pt x="3488770" y="4633852"/>
                    </a:cubicBezTo>
                    <a:cubicBezTo>
                      <a:pt x="3487991" y="4634631"/>
                      <a:pt x="3486434" y="4636188"/>
                      <a:pt x="3485656" y="4636966"/>
                    </a:cubicBezTo>
                    <a:cubicBezTo>
                      <a:pt x="3486434" y="4629960"/>
                      <a:pt x="3488770" y="4623733"/>
                      <a:pt x="3492662" y="4619062"/>
                    </a:cubicBezTo>
                    <a:close/>
                  </a:path>
                </a:pathLst>
              </a:custGeom>
              <a:solidFill>
                <a:schemeClr val="accent1">
                  <a:lumMod val="40000"/>
                  <a:lumOff val="60000"/>
                </a:schemeClr>
              </a:solidFill>
              <a:ln w="7773" cap="flat">
                <a:no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D02829DA-9AEB-40E8-8F5C-5FE0B24721A6}"/>
                  </a:ext>
                </a:extLst>
              </p:cNvPr>
              <p:cNvSpPr/>
              <p:nvPr/>
            </p:nvSpPr>
            <p:spPr>
              <a:xfrm>
                <a:off x="6981857" y="5303468"/>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grpSp>
        <p:sp>
          <p:nvSpPr>
            <p:cNvPr id="6" name="Freeform: Shape 5">
              <a:extLst>
                <a:ext uri="{FF2B5EF4-FFF2-40B4-BE49-F238E27FC236}">
                  <a16:creationId xmlns="" xmlns:a16="http://schemas.microsoft.com/office/drawing/2014/main" id="{168D7CC4-41A6-4350-91DD-871337A14E96}"/>
                </a:ext>
              </a:extLst>
            </p:cNvPr>
            <p:cNvSpPr/>
            <p:nvPr/>
          </p:nvSpPr>
          <p:spPr>
            <a:xfrm>
              <a:off x="5015534" y="5968961"/>
              <a:ext cx="2444282" cy="887414"/>
            </a:xfrm>
            <a:custGeom>
              <a:avLst/>
              <a:gdLst>
                <a:gd name="connsiteX0" fmla="*/ 2216201 w 2444281"/>
                <a:gd name="connsiteY0" fmla="*/ 281860 h 887414"/>
                <a:gd name="connsiteX1" fmla="*/ 2216979 w 2444281"/>
                <a:gd name="connsiteY1" fmla="*/ 285752 h 887414"/>
                <a:gd name="connsiteX2" fmla="*/ 2327517 w 2444281"/>
                <a:gd name="connsiteY2" fmla="*/ 457786 h 887414"/>
                <a:gd name="connsiteX3" fmla="*/ 2382007 w 2444281"/>
                <a:gd name="connsiteY3" fmla="*/ 560539 h 887414"/>
                <a:gd name="connsiteX4" fmla="*/ 2382007 w 2444281"/>
                <a:gd name="connsiteY4" fmla="*/ 560539 h 887414"/>
                <a:gd name="connsiteX5" fmla="*/ 2417037 w 2444281"/>
                <a:gd name="connsiteY5" fmla="*/ 633712 h 887414"/>
                <a:gd name="connsiteX6" fmla="*/ 2440390 w 2444281"/>
                <a:gd name="connsiteY6" fmla="*/ 783950 h 887414"/>
                <a:gd name="connsiteX7" fmla="*/ 2437276 w 2444281"/>
                <a:gd name="connsiteY7" fmla="*/ 790956 h 887414"/>
                <a:gd name="connsiteX8" fmla="*/ 2436497 w 2444281"/>
                <a:gd name="connsiteY8" fmla="*/ 804968 h 887414"/>
                <a:gd name="connsiteX9" fmla="*/ 2426378 w 2444281"/>
                <a:gd name="connsiteY9" fmla="*/ 889817 h 887414"/>
                <a:gd name="connsiteX10" fmla="*/ 25688 w 2444281"/>
                <a:gd name="connsiteY10" fmla="*/ 889817 h 887414"/>
                <a:gd name="connsiteX11" fmla="*/ 11676 w 2444281"/>
                <a:gd name="connsiteY11" fmla="*/ 861015 h 887414"/>
                <a:gd name="connsiteX12" fmla="*/ 7006 w 2444281"/>
                <a:gd name="connsiteY12" fmla="*/ 590120 h 887414"/>
                <a:gd name="connsiteX13" fmla="*/ 64610 w 2444281"/>
                <a:gd name="connsiteY13" fmla="*/ 179886 h 887414"/>
                <a:gd name="connsiteX14" fmla="*/ 100418 w 2444281"/>
                <a:gd name="connsiteY14" fmla="*/ 144077 h 887414"/>
                <a:gd name="connsiteX15" fmla="*/ 173591 w 2444281"/>
                <a:gd name="connsiteY15" fmla="*/ 136293 h 887414"/>
                <a:gd name="connsiteX16" fmla="*/ 433587 w 2444281"/>
                <a:gd name="connsiteY16" fmla="*/ 116832 h 887414"/>
                <a:gd name="connsiteX17" fmla="*/ 693584 w 2444281"/>
                <a:gd name="connsiteY17" fmla="*/ 98150 h 887414"/>
                <a:gd name="connsiteX18" fmla="*/ 890528 w 2444281"/>
                <a:gd name="connsiteY18" fmla="*/ 84138 h 887414"/>
                <a:gd name="connsiteX19" fmla="*/ 1139627 w 2444281"/>
                <a:gd name="connsiteY19" fmla="*/ 67013 h 887414"/>
                <a:gd name="connsiteX20" fmla="*/ 1435432 w 2444281"/>
                <a:gd name="connsiteY20" fmla="*/ 45995 h 887414"/>
                <a:gd name="connsiteX21" fmla="*/ 1561538 w 2444281"/>
                <a:gd name="connsiteY21" fmla="*/ 38211 h 887414"/>
                <a:gd name="connsiteX22" fmla="*/ 1602795 w 2444281"/>
                <a:gd name="connsiteY22" fmla="*/ 48330 h 887414"/>
                <a:gd name="connsiteX23" fmla="*/ 1679081 w 2444281"/>
                <a:gd name="connsiteY23" fmla="*/ 96593 h 887414"/>
                <a:gd name="connsiteX24" fmla="*/ 1718003 w 2444281"/>
                <a:gd name="connsiteY24" fmla="*/ 81803 h 887414"/>
                <a:gd name="connsiteX25" fmla="*/ 1731236 w 2444281"/>
                <a:gd name="connsiteY25" fmla="*/ 40546 h 887414"/>
                <a:gd name="connsiteX26" fmla="*/ 1748362 w 2444281"/>
                <a:gd name="connsiteY26" fmla="*/ 26534 h 887414"/>
                <a:gd name="connsiteX27" fmla="*/ 2004467 w 2444281"/>
                <a:gd name="connsiteY27" fmla="*/ 7073 h 887414"/>
                <a:gd name="connsiteX28" fmla="*/ 2102549 w 2444281"/>
                <a:gd name="connsiteY28" fmla="*/ 67 h 887414"/>
                <a:gd name="connsiteX29" fmla="*/ 2161710 w 2444281"/>
                <a:gd name="connsiteY29" fmla="*/ 55336 h 887414"/>
                <a:gd name="connsiteX30" fmla="*/ 2161710 w 2444281"/>
                <a:gd name="connsiteY30" fmla="*/ 55336 h 887414"/>
                <a:gd name="connsiteX31" fmla="*/ 2177279 w 2444281"/>
                <a:gd name="connsiteY31" fmla="*/ 126174 h 887414"/>
                <a:gd name="connsiteX32" fmla="*/ 2206081 w 2444281"/>
                <a:gd name="connsiteY32" fmla="*/ 253058 h 887414"/>
                <a:gd name="connsiteX33" fmla="*/ 2206081 w 2444281"/>
                <a:gd name="connsiteY33" fmla="*/ 253058 h 887414"/>
                <a:gd name="connsiteX34" fmla="*/ 2216201 w 2444281"/>
                <a:gd name="connsiteY34" fmla="*/ 281860 h 88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44281" h="887414">
                  <a:moveTo>
                    <a:pt x="2216201" y="281860"/>
                  </a:moveTo>
                  <a:cubicBezTo>
                    <a:pt x="2215422" y="283417"/>
                    <a:pt x="2215422" y="284974"/>
                    <a:pt x="2216979" y="285752"/>
                  </a:cubicBezTo>
                  <a:cubicBezTo>
                    <a:pt x="2257458" y="340243"/>
                    <a:pt x="2293265" y="398625"/>
                    <a:pt x="2327517" y="457786"/>
                  </a:cubicBezTo>
                  <a:cubicBezTo>
                    <a:pt x="2346978" y="491259"/>
                    <a:pt x="2369552" y="523175"/>
                    <a:pt x="2382007" y="560539"/>
                  </a:cubicBezTo>
                  <a:lnTo>
                    <a:pt x="2382007" y="560539"/>
                  </a:lnTo>
                  <a:cubicBezTo>
                    <a:pt x="2402246" y="580779"/>
                    <a:pt x="2406138" y="608802"/>
                    <a:pt x="2417037" y="633712"/>
                  </a:cubicBezTo>
                  <a:cubicBezTo>
                    <a:pt x="2438833" y="681197"/>
                    <a:pt x="2452066" y="731017"/>
                    <a:pt x="2440390" y="783950"/>
                  </a:cubicBezTo>
                  <a:cubicBezTo>
                    <a:pt x="2439611" y="787064"/>
                    <a:pt x="2438833" y="789399"/>
                    <a:pt x="2437276" y="790956"/>
                  </a:cubicBezTo>
                  <a:cubicBezTo>
                    <a:pt x="2437276" y="795627"/>
                    <a:pt x="2437276" y="800297"/>
                    <a:pt x="2436497" y="804968"/>
                  </a:cubicBezTo>
                  <a:cubicBezTo>
                    <a:pt x="2430270" y="832991"/>
                    <a:pt x="2437276" y="862572"/>
                    <a:pt x="2426378" y="889817"/>
                  </a:cubicBezTo>
                  <a:cubicBezTo>
                    <a:pt x="1626148" y="889817"/>
                    <a:pt x="825918" y="889817"/>
                    <a:pt x="25688" y="889817"/>
                  </a:cubicBezTo>
                  <a:cubicBezTo>
                    <a:pt x="16347" y="882032"/>
                    <a:pt x="14012" y="871913"/>
                    <a:pt x="11676" y="861015"/>
                  </a:cubicBezTo>
                  <a:cubicBezTo>
                    <a:pt x="-5449" y="770717"/>
                    <a:pt x="-778" y="680418"/>
                    <a:pt x="7006" y="590120"/>
                  </a:cubicBezTo>
                  <a:cubicBezTo>
                    <a:pt x="19461" y="452337"/>
                    <a:pt x="42035" y="316112"/>
                    <a:pt x="64610" y="179886"/>
                  </a:cubicBezTo>
                  <a:cubicBezTo>
                    <a:pt x="68502" y="157311"/>
                    <a:pt x="76286" y="147191"/>
                    <a:pt x="100418" y="144077"/>
                  </a:cubicBezTo>
                  <a:cubicBezTo>
                    <a:pt x="124549" y="140185"/>
                    <a:pt x="150238" y="143299"/>
                    <a:pt x="173591" y="136293"/>
                  </a:cubicBezTo>
                  <a:cubicBezTo>
                    <a:pt x="259997" y="128509"/>
                    <a:pt x="346403" y="123060"/>
                    <a:pt x="433587" y="116832"/>
                  </a:cubicBezTo>
                  <a:cubicBezTo>
                    <a:pt x="519994" y="110605"/>
                    <a:pt x="607178" y="105156"/>
                    <a:pt x="693584" y="98150"/>
                  </a:cubicBezTo>
                  <a:cubicBezTo>
                    <a:pt x="758973" y="93479"/>
                    <a:pt x="825140" y="88030"/>
                    <a:pt x="890528" y="84138"/>
                  </a:cubicBezTo>
                  <a:cubicBezTo>
                    <a:pt x="973820" y="79468"/>
                    <a:pt x="1056334" y="72461"/>
                    <a:pt x="1139627" y="67013"/>
                  </a:cubicBezTo>
                  <a:cubicBezTo>
                    <a:pt x="1238488" y="60007"/>
                    <a:pt x="1336571" y="52222"/>
                    <a:pt x="1435432" y="45995"/>
                  </a:cubicBezTo>
                  <a:cubicBezTo>
                    <a:pt x="1477467" y="43660"/>
                    <a:pt x="1518724" y="35875"/>
                    <a:pt x="1561538" y="38211"/>
                  </a:cubicBezTo>
                  <a:cubicBezTo>
                    <a:pt x="1577106" y="35097"/>
                    <a:pt x="1590340" y="40546"/>
                    <a:pt x="1602795" y="48330"/>
                  </a:cubicBezTo>
                  <a:cubicBezTo>
                    <a:pt x="1628483" y="63121"/>
                    <a:pt x="1653393" y="81025"/>
                    <a:pt x="1679081" y="96593"/>
                  </a:cubicBezTo>
                  <a:cubicBezTo>
                    <a:pt x="1705548" y="113719"/>
                    <a:pt x="1710219" y="111383"/>
                    <a:pt x="1718003" y="81803"/>
                  </a:cubicBezTo>
                  <a:cubicBezTo>
                    <a:pt x="1721895" y="67791"/>
                    <a:pt x="1725787" y="53779"/>
                    <a:pt x="1731236" y="40546"/>
                  </a:cubicBezTo>
                  <a:cubicBezTo>
                    <a:pt x="1735129" y="33540"/>
                    <a:pt x="1740577" y="28869"/>
                    <a:pt x="1748362" y="26534"/>
                  </a:cubicBezTo>
                  <a:cubicBezTo>
                    <a:pt x="1833211" y="17193"/>
                    <a:pt x="1918839" y="10187"/>
                    <a:pt x="2004467" y="7073"/>
                  </a:cubicBezTo>
                  <a:cubicBezTo>
                    <a:pt x="2037161" y="5516"/>
                    <a:pt x="2069855" y="846"/>
                    <a:pt x="2102549" y="67"/>
                  </a:cubicBezTo>
                  <a:cubicBezTo>
                    <a:pt x="2140693" y="-1490"/>
                    <a:pt x="2153926" y="24199"/>
                    <a:pt x="2161710" y="55336"/>
                  </a:cubicBezTo>
                  <a:lnTo>
                    <a:pt x="2161710" y="55336"/>
                  </a:lnTo>
                  <a:cubicBezTo>
                    <a:pt x="2171830" y="77911"/>
                    <a:pt x="2174944" y="102042"/>
                    <a:pt x="2177279" y="126174"/>
                  </a:cubicBezTo>
                  <a:cubicBezTo>
                    <a:pt x="2181171" y="169766"/>
                    <a:pt x="2196740" y="210244"/>
                    <a:pt x="2206081" y="253058"/>
                  </a:cubicBezTo>
                  <a:lnTo>
                    <a:pt x="2206081" y="253058"/>
                  </a:lnTo>
                  <a:cubicBezTo>
                    <a:pt x="2213865" y="260843"/>
                    <a:pt x="2212308" y="272519"/>
                    <a:pt x="2216201" y="281860"/>
                  </a:cubicBezTo>
                  <a:close/>
                </a:path>
              </a:pathLst>
            </a:custGeom>
            <a:solidFill>
              <a:srgbClr val="000000"/>
            </a:solidFill>
            <a:ln w="7773"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12982FA7-B96D-40E5-9700-85DFAEA604E5}"/>
                </a:ext>
              </a:extLst>
            </p:cNvPr>
            <p:cNvSpPr/>
            <p:nvPr/>
          </p:nvSpPr>
          <p:spPr>
            <a:xfrm>
              <a:off x="4568780" y="1022727"/>
              <a:ext cx="1299984" cy="1556867"/>
            </a:xfrm>
            <a:custGeom>
              <a:avLst/>
              <a:gdLst>
                <a:gd name="connsiteX0" fmla="*/ 1292132 w 1299984"/>
                <a:gd name="connsiteY0" fmla="*/ 412704 h 1556867"/>
                <a:gd name="connsiteX1" fmla="*/ 1081955 w 1299984"/>
                <a:gd name="connsiteY1" fmla="*/ 353543 h 1556867"/>
                <a:gd name="connsiteX2" fmla="*/ 898245 w 1299984"/>
                <a:gd name="connsiteY2" fmla="*/ 323184 h 1556867"/>
                <a:gd name="connsiteX3" fmla="*/ 718427 w 1299984"/>
                <a:gd name="connsiteY3" fmla="*/ 324741 h 1556867"/>
                <a:gd name="connsiteX4" fmla="*/ 569746 w 1299984"/>
                <a:gd name="connsiteY4" fmla="*/ 479650 h 1556867"/>
                <a:gd name="connsiteX5" fmla="*/ 542501 w 1299984"/>
                <a:gd name="connsiteY5" fmla="*/ 704617 h 1556867"/>
                <a:gd name="connsiteX6" fmla="*/ 480226 w 1299984"/>
                <a:gd name="connsiteY6" fmla="*/ 1003535 h 1556867"/>
                <a:gd name="connsiteX7" fmla="*/ 458430 w 1299984"/>
                <a:gd name="connsiteY7" fmla="*/ 1071259 h 1556867"/>
                <a:gd name="connsiteX8" fmla="*/ 431963 w 1299984"/>
                <a:gd name="connsiteY8" fmla="*/ 1089942 h 1556867"/>
                <a:gd name="connsiteX9" fmla="*/ 407054 w 1299984"/>
                <a:gd name="connsiteY9" fmla="*/ 1066589 h 1556867"/>
                <a:gd name="connsiteX10" fmla="*/ 399269 w 1299984"/>
                <a:gd name="connsiteY10" fmla="*/ 1015990 h 1556867"/>
                <a:gd name="connsiteX11" fmla="*/ 210888 w 1299984"/>
                <a:gd name="connsiteY11" fmla="*/ 861861 h 1556867"/>
                <a:gd name="connsiteX12" fmla="*/ 119811 w 1299984"/>
                <a:gd name="connsiteY12" fmla="*/ 924914 h 1556867"/>
                <a:gd name="connsiteX13" fmla="*/ 102686 w 1299984"/>
                <a:gd name="connsiteY13" fmla="*/ 1110959 h 1556867"/>
                <a:gd name="connsiteX14" fmla="*/ 159512 w 1299984"/>
                <a:gd name="connsiteY14" fmla="*/ 1204371 h 1556867"/>
                <a:gd name="connsiteX15" fmla="*/ 265379 w 1299984"/>
                <a:gd name="connsiteY15" fmla="*/ 1420776 h 1556867"/>
                <a:gd name="connsiteX16" fmla="*/ 260708 w 1299984"/>
                <a:gd name="connsiteY16" fmla="*/ 1560894 h 1556867"/>
                <a:gd name="connsiteX17" fmla="*/ 252924 w 1299984"/>
                <a:gd name="connsiteY17" fmla="*/ 1553110 h 1556867"/>
                <a:gd name="connsiteX18" fmla="*/ 230349 w 1299984"/>
                <a:gd name="connsiteY18" fmla="*/ 1531314 h 1556867"/>
                <a:gd name="connsiteX19" fmla="*/ 112027 w 1299984"/>
                <a:gd name="connsiteY19" fmla="*/ 1370178 h 1556867"/>
                <a:gd name="connsiteX20" fmla="*/ 40411 w 1299984"/>
                <a:gd name="connsiteY20" fmla="*/ 1192695 h 1556867"/>
                <a:gd name="connsiteX21" fmla="*/ 18615 w 1299984"/>
                <a:gd name="connsiteY21" fmla="*/ 1124971 h 1556867"/>
                <a:gd name="connsiteX22" fmla="*/ 11609 w 1299984"/>
                <a:gd name="connsiteY22" fmla="*/ 1061140 h 1556867"/>
                <a:gd name="connsiteX23" fmla="*/ 10831 w 1299984"/>
                <a:gd name="connsiteY23" fmla="*/ 872759 h 1556867"/>
                <a:gd name="connsiteX24" fmla="*/ 40411 w 1299984"/>
                <a:gd name="connsiteY24" fmla="*/ 703839 h 1556867"/>
                <a:gd name="connsiteX25" fmla="*/ 104243 w 1299984"/>
                <a:gd name="connsiteY25" fmla="*/ 485099 h 1556867"/>
                <a:gd name="connsiteX26" fmla="*/ 189870 w 1299984"/>
                <a:gd name="connsiteY26" fmla="*/ 306059 h 1556867"/>
                <a:gd name="connsiteX27" fmla="*/ 285618 w 1299984"/>
                <a:gd name="connsiteY27" fmla="*/ 190851 h 1556867"/>
                <a:gd name="connsiteX28" fmla="*/ 388371 w 1299984"/>
                <a:gd name="connsiteY28" fmla="*/ 109115 h 1556867"/>
                <a:gd name="connsiteX29" fmla="*/ 741002 w 1299984"/>
                <a:gd name="connsiteY29" fmla="*/ 135 h 1556867"/>
                <a:gd name="connsiteX30" fmla="*/ 1095967 w 1299984"/>
                <a:gd name="connsiteY30" fmla="*/ 96660 h 1556867"/>
                <a:gd name="connsiteX31" fmla="*/ 1294468 w 1299984"/>
                <a:gd name="connsiteY31" fmla="*/ 397136 h 1556867"/>
                <a:gd name="connsiteX32" fmla="*/ 1292132 w 1299984"/>
                <a:gd name="connsiteY32" fmla="*/ 412704 h 155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99984" h="1556867">
                  <a:moveTo>
                    <a:pt x="1292132" y="412704"/>
                  </a:moveTo>
                  <a:cubicBezTo>
                    <a:pt x="1232193" y="357436"/>
                    <a:pt x="1156685" y="355879"/>
                    <a:pt x="1081955" y="353543"/>
                  </a:cubicBezTo>
                  <a:cubicBezTo>
                    <a:pt x="1019681" y="351987"/>
                    <a:pt x="959741" y="332526"/>
                    <a:pt x="898245" y="323184"/>
                  </a:cubicBezTo>
                  <a:cubicBezTo>
                    <a:pt x="837527" y="313843"/>
                    <a:pt x="778366" y="313843"/>
                    <a:pt x="718427" y="324741"/>
                  </a:cubicBezTo>
                  <a:cubicBezTo>
                    <a:pt x="632799" y="341088"/>
                    <a:pt x="587650" y="397136"/>
                    <a:pt x="569746" y="479650"/>
                  </a:cubicBezTo>
                  <a:cubicBezTo>
                    <a:pt x="553399" y="553601"/>
                    <a:pt x="547950" y="629109"/>
                    <a:pt x="542501" y="704617"/>
                  </a:cubicBezTo>
                  <a:cubicBezTo>
                    <a:pt x="535495" y="807370"/>
                    <a:pt x="511364" y="906231"/>
                    <a:pt x="480226" y="1003535"/>
                  </a:cubicBezTo>
                  <a:cubicBezTo>
                    <a:pt x="473220" y="1026110"/>
                    <a:pt x="465436" y="1048685"/>
                    <a:pt x="458430" y="1071259"/>
                  </a:cubicBezTo>
                  <a:cubicBezTo>
                    <a:pt x="454538" y="1084493"/>
                    <a:pt x="448310" y="1093834"/>
                    <a:pt x="431963" y="1089942"/>
                  </a:cubicBezTo>
                  <a:cubicBezTo>
                    <a:pt x="418730" y="1086828"/>
                    <a:pt x="406275" y="1086828"/>
                    <a:pt x="407054" y="1066589"/>
                  </a:cubicBezTo>
                  <a:cubicBezTo>
                    <a:pt x="407054" y="1049463"/>
                    <a:pt x="401604" y="1033116"/>
                    <a:pt x="399269" y="1015990"/>
                  </a:cubicBezTo>
                  <a:cubicBezTo>
                    <a:pt x="383701" y="908567"/>
                    <a:pt x="284061" y="865753"/>
                    <a:pt x="210888" y="861861"/>
                  </a:cubicBezTo>
                  <a:cubicBezTo>
                    <a:pt x="163404" y="859525"/>
                    <a:pt x="135380" y="879765"/>
                    <a:pt x="119811" y="924914"/>
                  </a:cubicBezTo>
                  <a:cubicBezTo>
                    <a:pt x="99572" y="985632"/>
                    <a:pt x="87896" y="1047128"/>
                    <a:pt x="102686" y="1110959"/>
                  </a:cubicBezTo>
                  <a:cubicBezTo>
                    <a:pt x="111249" y="1148324"/>
                    <a:pt x="126039" y="1182575"/>
                    <a:pt x="159512" y="1204371"/>
                  </a:cubicBezTo>
                  <a:cubicBezTo>
                    <a:pt x="237355" y="1255748"/>
                    <a:pt x="266157" y="1331256"/>
                    <a:pt x="265379" y="1420776"/>
                  </a:cubicBezTo>
                  <a:cubicBezTo>
                    <a:pt x="264600" y="1467482"/>
                    <a:pt x="271606" y="1514188"/>
                    <a:pt x="260708" y="1560894"/>
                  </a:cubicBezTo>
                  <a:cubicBezTo>
                    <a:pt x="256037" y="1560115"/>
                    <a:pt x="254480" y="1556223"/>
                    <a:pt x="252924" y="1553110"/>
                  </a:cubicBezTo>
                  <a:cubicBezTo>
                    <a:pt x="249810" y="1541433"/>
                    <a:pt x="241247" y="1534427"/>
                    <a:pt x="230349" y="1531314"/>
                  </a:cubicBezTo>
                  <a:cubicBezTo>
                    <a:pt x="187535" y="1517302"/>
                    <a:pt x="129153" y="1410656"/>
                    <a:pt x="112027" y="1370178"/>
                  </a:cubicBezTo>
                  <a:cubicBezTo>
                    <a:pt x="87117" y="1311795"/>
                    <a:pt x="64543" y="1251856"/>
                    <a:pt x="40411" y="1192695"/>
                  </a:cubicBezTo>
                  <a:cubicBezTo>
                    <a:pt x="31848" y="1170120"/>
                    <a:pt x="21729" y="1149103"/>
                    <a:pt x="18615" y="1124971"/>
                  </a:cubicBezTo>
                  <a:cubicBezTo>
                    <a:pt x="16280" y="1102397"/>
                    <a:pt x="25621" y="1082936"/>
                    <a:pt x="11609" y="1061140"/>
                  </a:cubicBezTo>
                  <a:cubicBezTo>
                    <a:pt x="-10965" y="1026888"/>
                    <a:pt x="5382" y="911680"/>
                    <a:pt x="10831" y="872759"/>
                  </a:cubicBezTo>
                  <a:cubicBezTo>
                    <a:pt x="18615" y="816711"/>
                    <a:pt x="28735" y="759107"/>
                    <a:pt x="40411" y="703839"/>
                  </a:cubicBezTo>
                  <a:cubicBezTo>
                    <a:pt x="55980" y="629887"/>
                    <a:pt x="77776" y="556715"/>
                    <a:pt x="104243" y="485099"/>
                  </a:cubicBezTo>
                  <a:cubicBezTo>
                    <a:pt x="119811" y="444620"/>
                    <a:pt x="149392" y="328634"/>
                    <a:pt x="189870" y="306059"/>
                  </a:cubicBezTo>
                  <a:cubicBezTo>
                    <a:pt x="224122" y="287377"/>
                    <a:pt x="256816" y="220431"/>
                    <a:pt x="285618" y="190851"/>
                  </a:cubicBezTo>
                  <a:cubicBezTo>
                    <a:pt x="316755" y="158935"/>
                    <a:pt x="351006" y="132468"/>
                    <a:pt x="388371" y="109115"/>
                  </a:cubicBezTo>
                  <a:cubicBezTo>
                    <a:pt x="485675" y="48397"/>
                    <a:pt x="624236" y="-2979"/>
                    <a:pt x="741002" y="135"/>
                  </a:cubicBezTo>
                  <a:cubicBezTo>
                    <a:pt x="863994" y="4027"/>
                    <a:pt x="989322" y="32050"/>
                    <a:pt x="1095967" y="96660"/>
                  </a:cubicBezTo>
                  <a:cubicBezTo>
                    <a:pt x="1185487" y="151151"/>
                    <a:pt x="1331833" y="278814"/>
                    <a:pt x="1294468" y="397136"/>
                  </a:cubicBezTo>
                  <a:cubicBezTo>
                    <a:pt x="1293689" y="402585"/>
                    <a:pt x="1292911" y="407255"/>
                    <a:pt x="1292132" y="412704"/>
                  </a:cubicBezTo>
                  <a:close/>
                </a:path>
              </a:pathLst>
            </a:custGeom>
            <a:solidFill>
              <a:schemeClr val="tx1">
                <a:lumMod val="85000"/>
                <a:lumOff val="15000"/>
              </a:schemeClr>
            </a:solidFill>
            <a:ln w="7773"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06B94150-48E6-4E79-B67F-834E9B7E8BCC}"/>
                </a:ext>
              </a:extLst>
            </p:cNvPr>
            <p:cNvSpPr/>
            <p:nvPr/>
          </p:nvSpPr>
          <p:spPr>
            <a:xfrm>
              <a:off x="5098826" y="2631884"/>
              <a:ext cx="194608" cy="233530"/>
            </a:xfrm>
            <a:custGeom>
              <a:avLst/>
              <a:gdLst>
                <a:gd name="connsiteX0" fmla="*/ 98861 w 194608"/>
                <a:gd name="connsiteY0" fmla="*/ 212512 h 233530"/>
                <a:gd name="connsiteX1" fmla="*/ 88742 w 194608"/>
                <a:gd name="connsiteY1" fmla="*/ 211734 h 233530"/>
                <a:gd name="connsiteX2" fmla="*/ 66167 w 194608"/>
                <a:gd name="connsiteY2" fmla="*/ 205506 h 233530"/>
                <a:gd name="connsiteX3" fmla="*/ 60718 w 194608"/>
                <a:gd name="connsiteY3" fmla="*/ 200836 h 233530"/>
                <a:gd name="connsiteX4" fmla="*/ 9341 w 194608"/>
                <a:gd name="connsiteY4" fmla="*/ 28024 h 233530"/>
                <a:gd name="connsiteX5" fmla="*/ 0 w 194608"/>
                <a:gd name="connsiteY5" fmla="*/ 0 h 233530"/>
                <a:gd name="connsiteX6" fmla="*/ 31916 w 194608"/>
                <a:gd name="connsiteY6" fmla="*/ 49041 h 233530"/>
                <a:gd name="connsiteX7" fmla="*/ 198501 w 194608"/>
                <a:gd name="connsiteY7" fmla="*/ 233530 h 233530"/>
                <a:gd name="connsiteX8" fmla="*/ 195387 w 194608"/>
                <a:gd name="connsiteY8" fmla="*/ 236644 h 233530"/>
                <a:gd name="connsiteX9" fmla="*/ 175926 w 194608"/>
                <a:gd name="connsiteY9" fmla="*/ 234309 h 233530"/>
                <a:gd name="connsiteX10" fmla="*/ 175926 w 194608"/>
                <a:gd name="connsiteY10" fmla="*/ 233530 h 233530"/>
                <a:gd name="connsiteX11" fmla="*/ 150238 w 194608"/>
                <a:gd name="connsiteY11" fmla="*/ 228081 h 233530"/>
                <a:gd name="connsiteX12" fmla="*/ 131555 w 194608"/>
                <a:gd name="connsiteY12" fmla="*/ 223410 h 233530"/>
                <a:gd name="connsiteX13" fmla="*/ 131555 w 194608"/>
                <a:gd name="connsiteY13" fmla="*/ 222632 h 233530"/>
                <a:gd name="connsiteX14" fmla="*/ 98861 w 194608"/>
                <a:gd name="connsiteY14" fmla="*/ 212512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08" h="233530">
                  <a:moveTo>
                    <a:pt x="98861" y="212512"/>
                  </a:moveTo>
                  <a:cubicBezTo>
                    <a:pt x="95747" y="212512"/>
                    <a:pt x="91855" y="211734"/>
                    <a:pt x="88742" y="211734"/>
                  </a:cubicBezTo>
                  <a:cubicBezTo>
                    <a:pt x="82514" y="204728"/>
                    <a:pt x="73173" y="207842"/>
                    <a:pt x="66167" y="205506"/>
                  </a:cubicBezTo>
                  <a:cubicBezTo>
                    <a:pt x="63832" y="204728"/>
                    <a:pt x="62275" y="203171"/>
                    <a:pt x="60718" y="200836"/>
                  </a:cubicBezTo>
                  <a:cubicBezTo>
                    <a:pt x="46706" y="142453"/>
                    <a:pt x="27245" y="85628"/>
                    <a:pt x="9341" y="28024"/>
                  </a:cubicBezTo>
                  <a:cubicBezTo>
                    <a:pt x="7006" y="19461"/>
                    <a:pt x="3892" y="10898"/>
                    <a:pt x="0" y="0"/>
                  </a:cubicBezTo>
                  <a:cubicBezTo>
                    <a:pt x="20239" y="13233"/>
                    <a:pt x="23353" y="33473"/>
                    <a:pt x="31916" y="49041"/>
                  </a:cubicBezTo>
                  <a:cubicBezTo>
                    <a:pt x="72394" y="124549"/>
                    <a:pt x="127663" y="185267"/>
                    <a:pt x="198501" y="233530"/>
                  </a:cubicBezTo>
                  <a:cubicBezTo>
                    <a:pt x="197722" y="234309"/>
                    <a:pt x="196944" y="235865"/>
                    <a:pt x="195387" y="236644"/>
                  </a:cubicBezTo>
                  <a:cubicBezTo>
                    <a:pt x="188381" y="240536"/>
                    <a:pt x="182153" y="238979"/>
                    <a:pt x="175926" y="234309"/>
                  </a:cubicBezTo>
                  <a:lnTo>
                    <a:pt x="175926" y="233530"/>
                  </a:lnTo>
                  <a:cubicBezTo>
                    <a:pt x="168142" y="226524"/>
                    <a:pt x="158801" y="228859"/>
                    <a:pt x="150238" y="228081"/>
                  </a:cubicBezTo>
                  <a:cubicBezTo>
                    <a:pt x="143232" y="228081"/>
                    <a:pt x="137004" y="228081"/>
                    <a:pt x="131555" y="223410"/>
                  </a:cubicBezTo>
                  <a:lnTo>
                    <a:pt x="131555" y="222632"/>
                  </a:lnTo>
                  <a:cubicBezTo>
                    <a:pt x="122214" y="216404"/>
                    <a:pt x="108981" y="221075"/>
                    <a:pt x="98861" y="212512"/>
                  </a:cubicBezTo>
                  <a:close/>
                </a:path>
              </a:pathLst>
            </a:custGeom>
            <a:solidFill>
              <a:srgbClr val="E3B786"/>
            </a:solidFill>
            <a:ln w="7773" cap="flat">
              <a:noFill/>
              <a:prstDash val="solid"/>
              <a:miter/>
            </a:ln>
          </p:spPr>
          <p:txBody>
            <a:bodyPr rtlCol="0" anchor="ctr"/>
            <a:lstStyle/>
            <a:p>
              <a:endParaRPr lang="en-US"/>
            </a:p>
          </p:txBody>
        </p:sp>
        <p:grpSp>
          <p:nvGrpSpPr>
            <p:cNvPr id="9" name="Graphic 24">
              <a:extLst>
                <a:ext uri="{FF2B5EF4-FFF2-40B4-BE49-F238E27FC236}">
                  <a16:creationId xmlns="" xmlns:a16="http://schemas.microsoft.com/office/drawing/2014/main" id="{D61A5D66-19DF-4C7A-99E4-6B9E7E6B182E}"/>
                </a:ext>
              </a:extLst>
            </p:cNvPr>
            <p:cNvGrpSpPr/>
            <p:nvPr/>
          </p:nvGrpSpPr>
          <p:grpSpPr>
            <a:xfrm>
              <a:off x="3822070" y="2993077"/>
              <a:ext cx="4040070" cy="2506556"/>
              <a:chOff x="3822070" y="2993077"/>
              <a:chExt cx="4040070" cy="2506556"/>
            </a:xfrm>
            <a:solidFill>
              <a:srgbClr val="A1C1E2"/>
            </a:solidFill>
          </p:grpSpPr>
          <p:sp>
            <p:nvSpPr>
              <p:cNvPr id="11" name="Freeform: Shape 10">
                <a:extLst>
                  <a:ext uri="{FF2B5EF4-FFF2-40B4-BE49-F238E27FC236}">
                    <a16:creationId xmlns="" xmlns:a16="http://schemas.microsoft.com/office/drawing/2014/main" id="{482A9FBA-586E-4464-9CFA-6BC441840B7E}"/>
                  </a:ext>
                </a:extLst>
              </p:cNvPr>
              <p:cNvSpPr/>
              <p:nvPr/>
            </p:nvSpPr>
            <p:spPr>
              <a:xfrm>
                <a:off x="5752399" y="3005226"/>
                <a:ext cx="155687" cy="303589"/>
              </a:xfrm>
              <a:custGeom>
                <a:avLst/>
                <a:gdLst>
                  <a:gd name="connsiteX0" fmla="*/ 56359 w 155686"/>
                  <a:gd name="connsiteY0" fmla="*/ 86713 h 303589"/>
                  <a:gd name="connsiteX1" fmla="*/ 11210 w 155686"/>
                  <a:gd name="connsiteY1" fmla="*/ 1085 h 303589"/>
                  <a:gd name="connsiteX2" fmla="*/ 5761 w 155686"/>
                  <a:gd name="connsiteY2" fmla="*/ 1863 h 303589"/>
                  <a:gd name="connsiteX3" fmla="*/ 16659 w 155686"/>
                  <a:gd name="connsiteY3" fmla="*/ 83599 h 303589"/>
                  <a:gd name="connsiteX4" fmla="*/ 312 w 155686"/>
                  <a:gd name="connsiteY4" fmla="*/ 100725 h 303589"/>
                  <a:gd name="connsiteX5" fmla="*/ 42347 w 155686"/>
                  <a:gd name="connsiteY5" fmla="*/ 163778 h 303589"/>
                  <a:gd name="connsiteX6" fmla="*/ 54802 w 155686"/>
                  <a:gd name="connsiteY6" fmla="*/ 290662 h 303589"/>
                  <a:gd name="connsiteX7" fmla="*/ 64143 w 155686"/>
                  <a:gd name="connsiteY7" fmla="*/ 309345 h 303589"/>
                  <a:gd name="connsiteX8" fmla="*/ 92167 w 155686"/>
                  <a:gd name="connsiteY8" fmla="*/ 262639 h 303589"/>
                  <a:gd name="connsiteX9" fmla="*/ 139651 w 155686"/>
                  <a:gd name="connsiteY9" fmla="*/ 249405 h 303589"/>
                  <a:gd name="connsiteX10" fmla="*/ 149771 w 155686"/>
                  <a:gd name="connsiteY10" fmla="*/ 224495 h 303589"/>
                  <a:gd name="connsiteX11" fmla="*/ 56359 w 155686"/>
                  <a:gd name="connsiteY11" fmla="*/ 86713 h 30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86" h="303589">
                    <a:moveTo>
                      <a:pt x="56359" y="86713"/>
                    </a:moveTo>
                    <a:cubicBezTo>
                      <a:pt x="39233" y="59468"/>
                      <a:pt x="18994" y="33001"/>
                      <a:pt x="11210" y="1085"/>
                    </a:cubicBezTo>
                    <a:cubicBezTo>
                      <a:pt x="9653" y="-472"/>
                      <a:pt x="7317" y="-472"/>
                      <a:pt x="5761" y="1863"/>
                    </a:cubicBezTo>
                    <a:cubicBezTo>
                      <a:pt x="-9808" y="31444"/>
                      <a:pt x="10431" y="57911"/>
                      <a:pt x="16659" y="83599"/>
                    </a:cubicBezTo>
                    <a:cubicBezTo>
                      <a:pt x="22886" y="108509"/>
                      <a:pt x="14323" y="102282"/>
                      <a:pt x="312" y="100725"/>
                    </a:cubicBezTo>
                    <a:cubicBezTo>
                      <a:pt x="21329" y="117072"/>
                      <a:pt x="43904" y="132640"/>
                      <a:pt x="42347" y="163778"/>
                    </a:cubicBezTo>
                    <a:cubicBezTo>
                      <a:pt x="40790" y="206592"/>
                      <a:pt x="54023" y="247848"/>
                      <a:pt x="54802" y="290662"/>
                    </a:cubicBezTo>
                    <a:cubicBezTo>
                      <a:pt x="54802" y="297668"/>
                      <a:pt x="50910" y="308566"/>
                      <a:pt x="64143" y="309345"/>
                    </a:cubicBezTo>
                    <a:cubicBezTo>
                      <a:pt x="53245" y="281321"/>
                      <a:pt x="63365" y="267309"/>
                      <a:pt x="92167" y="262639"/>
                    </a:cubicBezTo>
                    <a:cubicBezTo>
                      <a:pt x="108514" y="260303"/>
                      <a:pt x="123304" y="252519"/>
                      <a:pt x="139651" y="249405"/>
                    </a:cubicBezTo>
                    <a:cubicBezTo>
                      <a:pt x="158334" y="246292"/>
                      <a:pt x="160669" y="239286"/>
                      <a:pt x="149771" y="224495"/>
                    </a:cubicBezTo>
                    <a:cubicBezTo>
                      <a:pt x="118634" y="178568"/>
                      <a:pt x="85939" y="133419"/>
                      <a:pt x="56359" y="86713"/>
                    </a:cubicBezTo>
                    <a:close/>
                  </a:path>
                </a:pathLst>
              </a:custGeom>
              <a:solidFill>
                <a:srgbClr val="A1C1E2"/>
              </a:solidFill>
              <a:ln w="7773"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A940AD49-3238-4FB8-B761-6A61BD0B7E0C}"/>
                  </a:ext>
                </a:extLst>
              </p:cNvPr>
              <p:cNvSpPr/>
              <p:nvPr/>
            </p:nvSpPr>
            <p:spPr>
              <a:xfrm>
                <a:off x="6914912" y="3319241"/>
                <a:ext cx="350295" cy="412570"/>
              </a:xfrm>
              <a:custGeom>
                <a:avLst/>
                <a:gdLst>
                  <a:gd name="connsiteX0" fmla="*/ 0 w 350295"/>
                  <a:gd name="connsiteY0" fmla="*/ 411013 h 412569"/>
                  <a:gd name="connsiteX1" fmla="*/ 4670 w 350295"/>
                  <a:gd name="connsiteY1" fmla="*/ 416462 h 412569"/>
                  <a:gd name="connsiteX2" fmla="*/ 14790 w 350295"/>
                  <a:gd name="connsiteY2" fmla="*/ 414127 h 412569"/>
                  <a:gd name="connsiteX3" fmla="*/ 25688 w 350295"/>
                  <a:gd name="connsiteY3" fmla="*/ 411791 h 412569"/>
                  <a:gd name="connsiteX4" fmla="*/ 243650 w 350295"/>
                  <a:gd name="connsiteY4" fmla="*/ 267781 h 412569"/>
                  <a:gd name="connsiteX5" fmla="*/ 341732 w 350295"/>
                  <a:gd name="connsiteY5" fmla="*/ 51377 h 412569"/>
                  <a:gd name="connsiteX6" fmla="*/ 352630 w 350295"/>
                  <a:gd name="connsiteY6" fmla="*/ 0 h 412569"/>
                  <a:gd name="connsiteX7" fmla="*/ 0 w 350295"/>
                  <a:gd name="connsiteY7" fmla="*/ 411013 h 41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295" h="412569">
                    <a:moveTo>
                      <a:pt x="0" y="411013"/>
                    </a:moveTo>
                    <a:cubicBezTo>
                      <a:pt x="1557" y="412570"/>
                      <a:pt x="3114" y="414127"/>
                      <a:pt x="4670" y="416462"/>
                    </a:cubicBezTo>
                    <a:cubicBezTo>
                      <a:pt x="7784" y="415684"/>
                      <a:pt x="11677" y="414905"/>
                      <a:pt x="14790" y="414127"/>
                    </a:cubicBezTo>
                    <a:cubicBezTo>
                      <a:pt x="18682" y="413348"/>
                      <a:pt x="21796" y="411791"/>
                      <a:pt x="25688" y="411791"/>
                    </a:cubicBezTo>
                    <a:cubicBezTo>
                      <a:pt x="125328" y="404785"/>
                      <a:pt x="193830" y="350295"/>
                      <a:pt x="243650" y="267781"/>
                    </a:cubicBezTo>
                    <a:cubicBezTo>
                      <a:pt x="284907" y="199279"/>
                      <a:pt x="312152" y="125328"/>
                      <a:pt x="341732" y="51377"/>
                    </a:cubicBezTo>
                    <a:cubicBezTo>
                      <a:pt x="347181" y="37365"/>
                      <a:pt x="358858" y="21796"/>
                      <a:pt x="352630" y="0"/>
                    </a:cubicBezTo>
                    <a:cubicBezTo>
                      <a:pt x="233530" y="138561"/>
                      <a:pt x="116765" y="274787"/>
                      <a:pt x="0" y="411013"/>
                    </a:cubicBezTo>
                    <a:close/>
                  </a:path>
                </a:pathLst>
              </a:custGeom>
              <a:solidFill>
                <a:schemeClr val="accent1">
                  <a:lumMod val="60000"/>
                  <a:lumOff val="40000"/>
                </a:schemeClr>
              </a:solidFill>
              <a:ln w="7773"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7993AB62-29FD-4626-848E-BC279910996B}"/>
                  </a:ext>
                </a:extLst>
              </p:cNvPr>
              <p:cNvSpPr/>
              <p:nvPr/>
            </p:nvSpPr>
            <p:spPr>
              <a:xfrm>
                <a:off x="6549479" y="3486024"/>
                <a:ext cx="179040" cy="256883"/>
              </a:xfrm>
              <a:custGeom>
                <a:avLst/>
                <a:gdLst>
                  <a:gd name="connsiteX0" fmla="*/ 169267 w 179039"/>
                  <a:gd name="connsiteY0" fmla="*/ 3694 h 256883"/>
                  <a:gd name="connsiteX1" fmla="*/ 26814 w 179039"/>
                  <a:gd name="connsiteY1" fmla="*/ 51178 h 256883"/>
                  <a:gd name="connsiteX2" fmla="*/ 1125 w 179039"/>
                  <a:gd name="connsiteY2" fmla="*/ 83873 h 256883"/>
                  <a:gd name="connsiteX3" fmla="*/ 7353 w 179039"/>
                  <a:gd name="connsiteY3" fmla="*/ 144590 h 256883"/>
                  <a:gd name="connsiteX4" fmla="*/ 22922 w 179039"/>
                  <a:gd name="connsiteY4" fmla="*/ 232553 h 256883"/>
                  <a:gd name="connsiteX5" fmla="*/ 71184 w 179039"/>
                  <a:gd name="connsiteY5" fmla="*/ 242673 h 256883"/>
                  <a:gd name="connsiteX6" fmla="*/ 92202 w 179039"/>
                  <a:gd name="connsiteY6" fmla="*/ 210757 h 256883"/>
                  <a:gd name="connsiteX7" fmla="*/ 181722 w 179039"/>
                  <a:gd name="connsiteY7" fmla="*/ 15370 h 256883"/>
                  <a:gd name="connsiteX8" fmla="*/ 184057 w 179039"/>
                  <a:gd name="connsiteY8" fmla="*/ 2915 h 256883"/>
                  <a:gd name="connsiteX9" fmla="*/ 169267 w 179039"/>
                  <a:gd name="connsiteY9" fmla="*/ 3694 h 25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39" h="256883">
                    <a:moveTo>
                      <a:pt x="169267" y="3694"/>
                    </a:moveTo>
                    <a:cubicBezTo>
                      <a:pt x="121783" y="20041"/>
                      <a:pt x="74298" y="36388"/>
                      <a:pt x="26814" y="51178"/>
                    </a:cubicBezTo>
                    <a:cubicBezTo>
                      <a:pt x="6574" y="57406"/>
                      <a:pt x="-3545" y="65968"/>
                      <a:pt x="1125" y="83873"/>
                    </a:cubicBezTo>
                    <a:cubicBezTo>
                      <a:pt x="3461" y="107226"/>
                      <a:pt x="4239" y="125908"/>
                      <a:pt x="7353" y="144590"/>
                    </a:cubicBezTo>
                    <a:cubicBezTo>
                      <a:pt x="12023" y="174171"/>
                      <a:pt x="12802" y="204530"/>
                      <a:pt x="22922" y="232553"/>
                    </a:cubicBezTo>
                    <a:cubicBezTo>
                      <a:pt x="33820" y="263691"/>
                      <a:pt x="50167" y="267583"/>
                      <a:pt x="71184" y="242673"/>
                    </a:cubicBezTo>
                    <a:cubicBezTo>
                      <a:pt x="78969" y="233332"/>
                      <a:pt x="85975" y="221655"/>
                      <a:pt x="92202" y="210757"/>
                    </a:cubicBezTo>
                    <a:cubicBezTo>
                      <a:pt x="127232" y="147704"/>
                      <a:pt x="152920" y="80759"/>
                      <a:pt x="181722" y="15370"/>
                    </a:cubicBezTo>
                    <a:cubicBezTo>
                      <a:pt x="183279" y="11478"/>
                      <a:pt x="187171" y="6808"/>
                      <a:pt x="184057" y="2915"/>
                    </a:cubicBezTo>
                    <a:cubicBezTo>
                      <a:pt x="179387" y="-3312"/>
                      <a:pt x="173938" y="2137"/>
                      <a:pt x="169267" y="3694"/>
                    </a:cubicBezTo>
                    <a:close/>
                  </a:path>
                </a:pathLst>
              </a:custGeom>
              <a:solidFill>
                <a:schemeClr val="accent1">
                  <a:lumMod val="60000"/>
                  <a:lumOff val="40000"/>
                </a:schemeClr>
              </a:solidFill>
              <a:ln w="7773"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3322E024-FAF8-46FF-81D6-1F981FAA68F5}"/>
                  </a:ext>
                </a:extLst>
              </p:cNvPr>
              <p:cNvSpPr/>
              <p:nvPr/>
            </p:nvSpPr>
            <p:spPr>
              <a:xfrm>
                <a:off x="7708914" y="3041340"/>
                <a:ext cx="155687" cy="233530"/>
              </a:xfrm>
              <a:custGeom>
                <a:avLst/>
                <a:gdLst>
                  <a:gd name="connsiteX0" fmla="*/ 151795 w 155686"/>
                  <a:gd name="connsiteY0" fmla="*/ 205506 h 233530"/>
                  <a:gd name="connsiteX1" fmla="*/ 7006 w 155686"/>
                  <a:gd name="connsiteY1" fmla="*/ 0 h 233530"/>
                  <a:gd name="connsiteX2" fmla="*/ 0 w 155686"/>
                  <a:gd name="connsiteY2" fmla="*/ 3114 h 233530"/>
                  <a:gd name="connsiteX3" fmla="*/ 21796 w 155686"/>
                  <a:gd name="connsiteY3" fmla="*/ 180596 h 233530"/>
                  <a:gd name="connsiteX4" fmla="*/ 32694 w 155686"/>
                  <a:gd name="connsiteY4" fmla="*/ 209399 h 233530"/>
                  <a:gd name="connsiteX5" fmla="*/ 126106 w 155686"/>
                  <a:gd name="connsiteY5" fmla="*/ 238200 h 233530"/>
                  <a:gd name="connsiteX6" fmla="*/ 151795 w 155686"/>
                  <a:gd name="connsiteY6" fmla="*/ 205506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86" h="233530">
                    <a:moveTo>
                      <a:pt x="151795" y="205506"/>
                    </a:moveTo>
                    <a:cubicBezTo>
                      <a:pt x="115986" y="127663"/>
                      <a:pt x="58383" y="66167"/>
                      <a:pt x="7006" y="0"/>
                    </a:cubicBezTo>
                    <a:cubicBezTo>
                      <a:pt x="4670" y="778"/>
                      <a:pt x="2335" y="2335"/>
                      <a:pt x="0" y="3114"/>
                    </a:cubicBezTo>
                    <a:cubicBezTo>
                      <a:pt x="7006" y="62275"/>
                      <a:pt x="14012" y="121435"/>
                      <a:pt x="21796" y="180596"/>
                    </a:cubicBezTo>
                    <a:cubicBezTo>
                      <a:pt x="23353" y="190716"/>
                      <a:pt x="19461" y="203949"/>
                      <a:pt x="32694" y="209399"/>
                    </a:cubicBezTo>
                    <a:cubicBezTo>
                      <a:pt x="63053" y="221854"/>
                      <a:pt x="93412" y="235087"/>
                      <a:pt x="126106" y="238200"/>
                    </a:cubicBezTo>
                    <a:cubicBezTo>
                      <a:pt x="152573" y="240536"/>
                      <a:pt x="161914" y="228081"/>
                      <a:pt x="151795" y="205506"/>
                    </a:cubicBezTo>
                    <a:close/>
                  </a:path>
                </a:pathLst>
              </a:custGeom>
              <a:solidFill>
                <a:schemeClr val="accent1">
                  <a:lumMod val="60000"/>
                  <a:lumOff val="40000"/>
                </a:schemeClr>
              </a:solidFill>
              <a:ln w="7773"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D8AD635F-AC74-4702-ACB3-1CFB9B329EB2}"/>
                  </a:ext>
                </a:extLst>
              </p:cNvPr>
              <p:cNvSpPr/>
              <p:nvPr/>
            </p:nvSpPr>
            <p:spPr>
              <a:xfrm>
                <a:off x="4875416" y="4489227"/>
                <a:ext cx="786218" cy="482629"/>
              </a:xfrm>
              <a:custGeom>
                <a:avLst/>
                <a:gdLst>
                  <a:gd name="connsiteX0" fmla="*/ 787775 w 786217"/>
                  <a:gd name="connsiteY0" fmla="*/ 487299 h 482628"/>
                  <a:gd name="connsiteX1" fmla="*/ 0 w 786217"/>
                  <a:gd name="connsiteY1" fmla="*/ 0 h 482628"/>
                  <a:gd name="connsiteX2" fmla="*/ 787775 w 786217"/>
                  <a:gd name="connsiteY2" fmla="*/ 487299 h 482628"/>
                </a:gdLst>
                <a:ahLst/>
                <a:cxnLst>
                  <a:cxn ang="0">
                    <a:pos x="connsiteX0" y="connsiteY0"/>
                  </a:cxn>
                  <a:cxn ang="0">
                    <a:pos x="connsiteX1" y="connsiteY1"/>
                  </a:cxn>
                  <a:cxn ang="0">
                    <a:pos x="connsiteX2" y="connsiteY2"/>
                  </a:cxn>
                </a:cxnLst>
                <a:rect l="l" t="t" r="r" b="b"/>
                <a:pathLst>
                  <a:path w="786217" h="482628">
                    <a:moveTo>
                      <a:pt x="787775" y="487299"/>
                    </a:moveTo>
                    <a:cubicBezTo>
                      <a:pt x="523886" y="323828"/>
                      <a:pt x="265446" y="164249"/>
                      <a:pt x="0" y="0"/>
                    </a:cubicBezTo>
                    <a:cubicBezTo>
                      <a:pt x="190716" y="284128"/>
                      <a:pt x="460054" y="426582"/>
                      <a:pt x="787775" y="487299"/>
                    </a:cubicBezTo>
                    <a:close/>
                  </a:path>
                </a:pathLst>
              </a:custGeom>
              <a:solidFill>
                <a:schemeClr val="accent1">
                  <a:lumMod val="60000"/>
                  <a:lumOff val="40000"/>
                </a:schemeClr>
              </a:solidFill>
              <a:ln w="7773"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BDF30B03-2519-404E-AB41-BE62F46608A0}"/>
                  </a:ext>
                </a:extLst>
              </p:cNvPr>
              <p:cNvSpPr/>
              <p:nvPr/>
            </p:nvSpPr>
            <p:spPr>
              <a:xfrm>
                <a:off x="5015976" y="5311836"/>
                <a:ext cx="358079" cy="186824"/>
              </a:xfrm>
              <a:custGeom>
                <a:avLst/>
                <a:gdLst>
                  <a:gd name="connsiteX0" fmla="*/ 344403 w 358079"/>
                  <a:gd name="connsiteY0" fmla="*/ 9536 h 186824"/>
                  <a:gd name="connsiteX1" fmla="*/ 325721 w 358079"/>
                  <a:gd name="connsiteY1" fmla="*/ 5643 h 186824"/>
                  <a:gd name="connsiteX2" fmla="*/ 175483 w 358079"/>
                  <a:gd name="connsiteY2" fmla="*/ 195 h 186824"/>
                  <a:gd name="connsiteX3" fmla="*/ 14348 w 358079"/>
                  <a:gd name="connsiteY3" fmla="*/ 5643 h 186824"/>
                  <a:gd name="connsiteX4" fmla="*/ 2671 w 358079"/>
                  <a:gd name="connsiteY4" fmla="*/ 21212 h 186824"/>
                  <a:gd name="connsiteX5" fmla="*/ 75065 w 358079"/>
                  <a:gd name="connsiteY5" fmla="*/ 177678 h 186824"/>
                  <a:gd name="connsiteX6" fmla="*/ 103089 w 358079"/>
                  <a:gd name="connsiteY6" fmla="*/ 186240 h 186824"/>
                  <a:gd name="connsiteX7" fmla="*/ 265782 w 358079"/>
                  <a:gd name="connsiteY7" fmla="*/ 106840 h 186824"/>
                  <a:gd name="connsiteX8" fmla="*/ 352966 w 358079"/>
                  <a:gd name="connsiteY8" fmla="*/ 50793 h 186824"/>
                  <a:gd name="connsiteX9" fmla="*/ 344403 w 358079"/>
                  <a:gd name="connsiteY9" fmla="*/ 9536 h 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79" h="186824">
                    <a:moveTo>
                      <a:pt x="344403" y="9536"/>
                    </a:moveTo>
                    <a:cubicBezTo>
                      <a:pt x="338954" y="7200"/>
                      <a:pt x="331948" y="7200"/>
                      <a:pt x="325721" y="5643"/>
                    </a:cubicBezTo>
                    <a:cubicBezTo>
                      <a:pt x="275123" y="-3697"/>
                      <a:pt x="223746" y="1751"/>
                      <a:pt x="175483" y="195"/>
                    </a:cubicBezTo>
                    <a:cubicBezTo>
                      <a:pt x="120215" y="973"/>
                      <a:pt x="67281" y="-2141"/>
                      <a:pt x="14348" y="5643"/>
                    </a:cubicBezTo>
                    <a:cubicBezTo>
                      <a:pt x="3449" y="7200"/>
                      <a:pt x="-4335" y="7200"/>
                      <a:pt x="2671" y="21212"/>
                    </a:cubicBezTo>
                    <a:cubicBezTo>
                      <a:pt x="26802" y="73367"/>
                      <a:pt x="51712" y="125522"/>
                      <a:pt x="75065" y="177678"/>
                    </a:cubicBezTo>
                    <a:cubicBezTo>
                      <a:pt x="81293" y="191689"/>
                      <a:pt x="89077" y="193246"/>
                      <a:pt x="103089" y="186240"/>
                    </a:cubicBezTo>
                    <a:cubicBezTo>
                      <a:pt x="156801" y="158995"/>
                      <a:pt x="212070" y="134864"/>
                      <a:pt x="265782" y="106840"/>
                    </a:cubicBezTo>
                    <a:cubicBezTo>
                      <a:pt x="296140" y="90493"/>
                      <a:pt x="327278" y="74146"/>
                      <a:pt x="352966" y="50793"/>
                    </a:cubicBezTo>
                    <a:cubicBezTo>
                      <a:pt x="372427" y="33667"/>
                      <a:pt x="369313" y="18877"/>
                      <a:pt x="344403" y="9536"/>
                    </a:cubicBezTo>
                    <a:close/>
                  </a:path>
                </a:pathLst>
              </a:custGeom>
              <a:solidFill>
                <a:schemeClr val="accent1">
                  <a:lumMod val="60000"/>
                  <a:lumOff val="40000"/>
                </a:schemeClr>
              </a:solidFill>
              <a:ln w="7773"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4610D3DA-85B7-4D9F-BF40-1F6E6B1E778F}"/>
                  </a:ext>
                </a:extLst>
              </p:cNvPr>
              <p:cNvSpPr/>
              <p:nvPr/>
            </p:nvSpPr>
            <p:spPr>
              <a:xfrm>
                <a:off x="4701046" y="3246847"/>
                <a:ext cx="653884" cy="311373"/>
              </a:xfrm>
              <a:custGeom>
                <a:avLst/>
                <a:gdLst>
                  <a:gd name="connsiteX0" fmla="*/ 658555 w 653884"/>
                  <a:gd name="connsiteY0" fmla="*/ 314487 h 311373"/>
                  <a:gd name="connsiteX1" fmla="*/ 0 w 653884"/>
                  <a:gd name="connsiteY1" fmla="*/ 0 h 311373"/>
                  <a:gd name="connsiteX2" fmla="*/ 293469 w 653884"/>
                  <a:gd name="connsiteY2" fmla="*/ 234309 h 311373"/>
                  <a:gd name="connsiteX3" fmla="*/ 658555 w 653884"/>
                  <a:gd name="connsiteY3" fmla="*/ 314487 h 311373"/>
                </a:gdLst>
                <a:ahLst/>
                <a:cxnLst>
                  <a:cxn ang="0">
                    <a:pos x="connsiteX0" y="connsiteY0"/>
                  </a:cxn>
                  <a:cxn ang="0">
                    <a:pos x="connsiteX1" y="connsiteY1"/>
                  </a:cxn>
                  <a:cxn ang="0">
                    <a:pos x="connsiteX2" y="connsiteY2"/>
                  </a:cxn>
                  <a:cxn ang="0">
                    <a:pos x="connsiteX3" y="connsiteY3"/>
                  </a:cxn>
                </a:cxnLst>
                <a:rect l="l" t="t" r="r" b="b"/>
                <a:pathLst>
                  <a:path w="653884" h="311373">
                    <a:moveTo>
                      <a:pt x="658555" y="314487"/>
                    </a:moveTo>
                    <a:cubicBezTo>
                      <a:pt x="438258" y="209399"/>
                      <a:pt x="218740" y="105089"/>
                      <a:pt x="0" y="0"/>
                    </a:cubicBezTo>
                    <a:cubicBezTo>
                      <a:pt x="83292" y="97304"/>
                      <a:pt x="177483" y="179818"/>
                      <a:pt x="293469" y="234309"/>
                    </a:cubicBezTo>
                    <a:cubicBezTo>
                      <a:pt x="375205" y="273230"/>
                      <a:pt x="607178" y="325385"/>
                      <a:pt x="658555" y="314487"/>
                    </a:cubicBezTo>
                    <a:close/>
                  </a:path>
                </a:pathLst>
              </a:custGeom>
              <a:solidFill>
                <a:schemeClr val="accent1">
                  <a:lumMod val="60000"/>
                  <a:lumOff val="40000"/>
                </a:schemeClr>
              </a:solidFill>
              <a:ln w="7773"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34DFBDD4-F208-4548-98A3-8B7EE1786F0E}"/>
                  </a:ext>
                </a:extLst>
              </p:cNvPr>
              <p:cNvSpPr/>
              <p:nvPr/>
            </p:nvSpPr>
            <p:spPr>
              <a:xfrm>
                <a:off x="4224645" y="3545765"/>
                <a:ext cx="210177" cy="731728"/>
              </a:xfrm>
              <a:custGeom>
                <a:avLst/>
                <a:gdLst>
                  <a:gd name="connsiteX0" fmla="*/ 211734 w 210177"/>
                  <a:gd name="connsiteY0" fmla="*/ 27245 h 731727"/>
                  <a:gd name="connsiteX1" fmla="*/ 200836 w 210177"/>
                  <a:gd name="connsiteY1" fmla="*/ 0 h 731727"/>
                  <a:gd name="connsiteX2" fmla="*/ 0 w 210177"/>
                  <a:gd name="connsiteY2" fmla="*/ 735620 h 731727"/>
                  <a:gd name="connsiteX3" fmla="*/ 18682 w 210177"/>
                  <a:gd name="connsiteY3" fmla="*/ 718494 h 731727"/>
                  <a:gd name="connsiteX4" fmla="*/ 68502 w 210177"/>
                  <a:gd name="connsiteY4" fmla="*/ 627417 h 731727"/>
                  <a:gd name="connsiteX5" fmla="*/ 189938 w 210177"/>
                  <a:gd name="connsiteY5" fmla="*/ 338619 h 731727"/>
                  <a:gd name="connsiteX6" fmla="*/ 214069 w 210177"/>
                  <a:gd name="connsiteY6" fmla="*/ 171255 h 731727"/>
                  <a:gd name="connsiteX7" fmla="*/ 211734 w 210177"/>
                  <a:gd name="connsiteY7" fmla="*/ 27245 h 73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77" h="731727">
                    <a:moveTo>
                      <a:pt x="211734" y="27245"/>
                    </a:moveTo>
                    <a:cubicBezTo>
                      <a:pt x="212512" y="17904"/>
                      <a:pt x="211734" y="9341"/>
                      <a:pt x="200836" y="0"/>
                    </a:cubicBezTo>
                    <a:cubicBezTo>
                      <a:pt x="133891" y="245207"/>
                      <a:pt x="67724" y="489635"/>
                      <a:pt x="0" y="735620"/>
                    </a:cubicBezTo>
                    <a:cubicBezTo>
                      <a:pt x="14790" y="733285"/>
                      <a:pt x="14790" y="724722"/>
                      <a:pt x="18682" y="718494"/>
                    </a:cubicBezTo>
                    <a:cubicBezTo>
                      <a:pt x="35808" y="688136"/>
                      <a:pt x="52155" y="657776"/>
                      <a:pt x="68502" y="627417"/>
                    </a:cubicBezTo>
                    <a:cubicBezTo>
                      <a:pt x="117543" y="534784"/>
                      <a:pt x="163471" y="440593"/>
                      <a:pt x="189938" y="338619"/>
                    </a:cubicBezTo>
                    <a:cubicBezTo>
                      <a:pt x="203950" y="284128"/>
                      <a:pt x="208620" y="228081"/>
                      <a:pt x="214069" y="171255"/>
                    </a:cubicBezTo>
                    <a:cubicBezTo>
                      <a:pt x="217961" y="122214"/>
                      <a:pt x="207842" y="75508"/>
                      <a:pt x="211734" y="27245"/>
                    </a:cubicBezTo>
                    <a:close/>
                  </a:path>
                </a:pathLst>
              </a:custGeom>
              <a:solidFill>
                <a:schemeClr val="accent1">
                  <a:lumMod val="60000"/>
                  <a:lumOff val="40000"/>
                </a:schemeClr>
              </a:solidFill>
              <a:ln w="7773"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4F24222A-3469-4770-A6A5-5B8221732A2E}"/>
                  </a:ext>
                </a:extLst>
              </p:cNvPr>
              <p:cNvSpPr/>
              <p:nvPr/>
            </p:nvSpPr>
            <p:spPr>
              <a:xfrm>
                <a:off x="5327685" y="2993077"/>
                <a:ext cx="186824" cy="342511"/>
              </a:xfrm>
              <a:custGeom>
                <a:avLst/>
                <a:gdLst>
                  <a:gd name="connsiteX0" fmla="*/ 189160 w 186824"/>
                  <a:gd name="connsiteY0" fmla="*/ 249099 h 342510"/>
                  <a:gd name="connsiteX1" fmla="*/ 186046 w 186824"/>
                  <a:gd name="connsiteY1" fmla="*/ 197722 h 342510"/>
                  <a:gd name="connsiteX2" fmla="*/ 185267 w 186824"/>
                  <a:gd name="connsiteY2" fmla="*/ 188381 h 342510"/>
                  <a:gd name="connsiteX3" fmla="*/ 174369 w 186824"/>
                  <a:gd name="connsiteY3" fmla="*/ 126885 h 342510"/>
                  <a:gd name="connsiteX4" fmla="*/ 184489 w 186824"/>
                  <a:gd name="connsiteY4" fmla="*/ 110538 h 342510"/>
                  <a:gd name="connsiteX5" fmla="*/ 162693 w 186824"/>
                  <a:gd name="connsiteY5" fmla="*/ 97304 h 342510"/>
                  <a:gd name="connsiteX6" fmla="*/ 142454 w 186824"/>
                  <a:gd name="connsiteY6" fmla="*/ 0 h 342510"/>
                  <a:gd name="connsiteX7" fmla="*/ 0 w 186824"/>
                  <a:gd name="connsiteY7" fmla="*/ 343289 h 342510"/>
                  <a:gd name="connsiteX8" fmla="*/ 170477 w 186824"/>
                  <a:gd name="connsiteY8" fmla="*/ 285685 h 342510"/>
                  <a:gd name="connsiteX9" fmla="*/ 189160 w 186824"/>
                  <a:gd name="connsiteY9" fmla="*/ 249099 h 34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824" h="342510">
                    <a:moveTo>
                      <a:pt x="189160" y="249099"/>
                    </a:moveTo>
                    <a:cubicBezTo>
                      <a:pt x="186046" y="231973"/>
                      <a:pt x="172812" y="215626"/>
                      <a:pt x="186046" y="197722"/>
                    </a:cubicBezTo>
                    <a:cubicBezTo>
                      <a:pt x="186046" y="194608"/>
                      <a:pt x="185267" y="191495"/>
                      <a:pt x="185267" y="188381"/>
                    </a:cubicBezTo>
                    <a:cubicBezTo>
                      <a:pt x="151795" y="158800"/>
                      <a:pt x="151795" y="158800"/>
                      <a:pt x="174369" y="126885"/>
                    </a:cubicBezTo>
                    <a:cubicBezTo>
                      <a:pt x="177483" y="121436"/>
                      <a:pt x="181375" y="115987"/>
                      <a:pt x="184489" y="110538"/>
                    </a:cubicBezTo>
                    <a:cubicBezTo>
                      <a:pt x="171255" y="115208"/>
                      <a:pt x="165807" y="112094"/>
                      <a:pt x="162693" y="97304"/>
                    </a:cubicBezTo>
                    <a:cubicBezTo>
                      <a:pt x="156465" y="66945"/>
                      <a:pt x="156465" y="35030"/>
                      <a:pt x="142454" y="0"/>
                    </a:cubicBezTo>
                    <a:cubicBezTo>
                      <a:pt x="93412" y="117544"/>
                      <a:pt x="46706" y="230416"/>
                      <a:pt x="0" y="343289"/>
                    </a:cubicBezTo>
                    <a:cubicBezTo>
                      <a:pt x="61496" y="326942"/>
                      <a:pt x="115208" y="305146"/>
                      <a:pt x="170477" y="285685"/>
                    </a:cubicBezTo>
                    <a:cubicBezTo>
                      <a:pt x="189938" y="279458"/>
                      <a:pt x="192273" y="268560"/>
                      <a:pt x="189160" y="249099"/>
                    </a:cubicBezTo>
                    <a:close/>
                  </a:path>
                </a:pathLst>
              </a:custGeom>
              <a:solidFill>
                <a:srgbClr val="A1C1E2"/>
              </a:solidFill>
              <a:ln w="7773"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3FE6CF5A-588E-4EC0-B5C3-1F5F254E85DA}"/>
                  </a:ext>
                </a:extLst>
              </p:cNvPr>
              <p:cNvSpPr/>
              <p:nvPr/>
            </p:nvSpPr>
            <p:spPr>
              <a:xfrm>
                <a:off x="4973498" y="4352222"/>
                <a:ext cx="576041" cy="233530"/>
              </a:xfrm>
              <a:custGeom>
                <a:avLst/>
                <a:gdLst>
                  <a:gd name="connsiteX0" fmla="*/ 581490 w 576040"/>
                  <a:gd name="connsiteY0" fmla="*/ 238201 h 233530"/>
                  <a:gd name="connsiteX1" fmla="*/ 0 w 576040"/>
                  <a:gd name="connsiteY1" fmla="*/ 0 h 233530"/>
                  <a:gd name="connsiteX2" fmla="*/ 581490 w 576040"/>
                  <a:gd name="connsiteY2" fmla="*/ 238201 h 233530"/>
                </a:gdLst>
                <a:ahLst/>
                <a:cxnLst>
                  <a:cxn ang="0">
                    <a:pos x="connsiteX0" y="connsiteY0"/>
                  </a:cxn>
                  <a:cxn ang="0">
                    <a:pos x="connsiteX1" y="connsiteY1"/>
                  </a:cxn>
                  <a:cxn ang="0">
                    <a:pos x="connsiteX2" y="connsiteY2"/>
                  </a:cxn>
                </a:cxnLst>
                <a:rect l="l" t="t" r="r" b="b"/>
                <a:pathLst>
                  <a:path w="576040" h="233530">
                    <a:moveTo>
                      <a:pt x="581490" y="238201"/>
                    </a:moveTo>
                    <a:cubicBezTo>
                      <a:pt x="387660" y="158801"/>
                      <a:pt x="193830" y="79400"/>
                      <a:pt x="0" y="0"/>
                    </a:cubicBezTo>
                    <a:cubicBezTo>
                      <a:pt x="165806" y="147124"/>
                      <a:pt x="359636" y="227303"/>
                      <a:pt x="581490" y="238201"/>
                    </a:cubicBezTo>
                    <a:close/>
                  </a:path>
                </a:pathLst>
              </a:custGeom>
              <a:solidFill>
                <a:schemeClr val="accent1">
                  <a:lumMod val="60000"/>
                  <a:lumOff val="40000"/>
                </a:schemeClr>
              </a:solidFill>
              <a:ln w="7773"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2E645598-B04A-4222-AE86-5C858595C14A}"/>
                  </a:ext>
                </a:extLst>
              </p:cNvPr>
              <p:cNvSpPr/>
              <p:nvPr/>
            </p:nvSpPr>
            <p:spPr>
              <a:xfrm>
                <a:off x="3822070" y="3051475"/>
                <a:ext cx="210177" cy="194608"/>
              </a:xfrm>
              <a:custGeom>
                <a:avLst/>
                <a:gdLst>
                  <a:gd name="connsiteX0" fmla="*/ 176051 w 210177"/>
                  <a:gd name="connsiteY0" fmla="*/ 10105 h 194608"/>
                  <a:gd name="connsiteX1" fmla="*/ 158926 w 210177"/>
                  <a:gd name="connsiteY1" fmla="*/ 5434 h 194608"/>
                  <a:gd name="connsiteX2" fmla="*/ 7910 w 210177"/>
                  <a:gd name="connsiteY2" fmla="*/ 167348 h 194608"/>
                  <a:gd name="connsiteX3" fmla="*/ 2460 w 210177"/>
                  <a:gd name="connsiteY3" fmla="*/ 189144 h 194608"/>
                  <a:gd name="connsiteX4" fmla="*/ 22700 w 210177"/>
                  <a:gd name="connsiteY4" fmla="*/ 194593 h 194608"/>
                  <a:gd name="connsiteX5" fmla="*/ 33598 w 210177"/>
                  <a:gd name="connsiteY5" fmla="*/ 194593 h 194608"/>
                  <a:gd name="connsiteX6" fmla="*/ 207189 w 210177"/>
                  <a:gd name="connsiteY6" fmla="*/ 129205 h 194608"/>
                  <a:gd name="connsiteX7" fmla="*/ 214973 w 210177"/>
                  <a:gd name="connsiteY7" fmla="*/ 112079 h 194608"/>
                  <a:gd name="connsiteX8" fmla="*/ 176051 w 210177"/>
                  <a:gd name="connsiteY8" fmla="*/ 10105 h 19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7" h="194608">
                    <a:moveTo>
                      <a:pt x="176051" y="10105"/>
                    </a:moveTo>
                    <a:cubicBezTo>
                      <a:pt x="172159" y="-1572"/>
                      <a:pt x="167488" y="-3129"/>
                      <a:pt x="158926" y="5434"/>
                    </a:cubicBezTo>
                    <a:cubicBezTo>
                      <a:pt x="108327" y="59146"/>
                      <a:pt x="49166" y="105074"/>
                      <a:pt x="7910" y="167348"/>
                    </a:cubicBezTo>
                    <a:cubicBezTo>
                      <a:pt x="3239" y="173576"/>
                      <a:pt x="-3767" y="180582"/>
                      <a:pt x="2460" y="189144"/>
                    </a:cubicBezTo>
                    <a:cubicBezTo>
                      <a:pt x="7131" y="196150"/>
                      <a:pt x="14915" y="194593"/>
                      <a:pt x="22700" y="194593"/>
                    </a:cubicBezTo>
                    <a:cubicBezTo>
                      <a:pt x="26592" y="194593"/>
                      <a:pt x="30484" y="195372"/>
                      <a:pt x="33598" y="194593"/>
                    </a:cubicBezTo>
                    <a:cubicBezTo>
                      <a:pt x="93537" y="177468"/>
                      <a:pt x="151141" y="154115"/>
                      <a:pt x="207189" y="129205"/>
                    </a:cubicBezTo>
                    <a:cubicBezTo>
                      <a:pt x="214973" y="126091"/>
                      <a:pt x="218087" y="120642"/>
                      <a:pt x="214973" y="112079"/>
                    </a:cubicBezTo>
                    <a:cubicBezTo>
                      <a:pt x="201740" y="77828"/>
                      <a:pt x="188506" y="44356"/>
                      <a:pt x="176051" y="10105"/>
                    </a:cubicBezTo>
                    <a:close/>
                  </a:path>
                </a:pathLst>
              </a:custGeom>
              <a:solidFill>
                <a:schemeClr val="accent1">
                  <a:lumMod val="60000"/>
                  <a:lumOff val="40000"/>
                </a:schemeClr>
              </a:solidFill>
              <a:ln w="7773" cap="flat">
                <a:noFill/>
                <a:prstDash val="solid"/>
                <a:miter/>
              </a:ln>
            </p:spPr>
            <p:txBody>
              <a:bodyPr rtlCol="0" anchor="ctr"/>
              <a:lstStyle/>
              <a:p>
                <a:endParaRPr lang="en-US"/>
              </a:p>
            </p:txBody>
          </p:sp>
        </p:grpSp>
        <p:sp>
          <p:nvSpPr>
            <p:cNvPr id="10" name="Freeform: Shape 9">
              <a:extLst>
                <a:ext uri="{FF2B5EF4-FFF2-40B4-BE49-F238E27FC236}">
                  <a16:creationId xmlns="" xmlns:a16="http://schemas.microsoft.com/office/drawing/2014/main" id="{299B4546-C4EA-4F22-A689-D1CB8871A6A0}"/>
                </a:ext>
              </a:extLst>
            </p:cNvPr>
            <p:cNvSpPr/>
            <p:nvPr/>
          </p:nvSpPr>
          <p:spPr>
            <a:xfrm>
              <a:off x="5487707" y="2989274"/>
              <a:ext cx="1354474" cy="3113734"/>
            </a:xfrm>
            <a:custGeom>
              <a:avLst/>
              <a:gdLst>
                <a:gd name="connsiteX0" fmla="*/ 365421 w 1354474"/>
                <a:gd name="connsiteY0" fmla="*/ 1422110 h 3113734"/>
                <a:gd name="connsiteX1" fmla="*/ 333505 w 1354474"/>
                <a:gd name="connsiteY1" fmla="*/ 1334147 h 3113734"/>
                <a:gd name="connsiteX2" fmla="*/ 327278 w 1354474"/>
                <a:gd name="connsiteY2" fmla="*/ 1316242 h 3113734"/>
                <a:gd name="connsiteX3" fmla="*/ 322607 w 1354474"/>
                <a:gd name="connsiteY3" fmla="*/ 1290554 h 3113734"/>
                <a:gd name="connsiteX4" fmla="*/ 300811 w 1354474"/>
                <a:gd name="connsiteY4" fmla="*/ 1224387 h 3113734"/>
                <a:gd name="connsiteX5" fmla="*/ 289913 w 1354474"/>
                <a:gd name="connsiteY5" fmla="*/ 1190136 h 3113734"/>
                <a:gd name="connsiteX6" fmla="*/ 289134 w 1354474"/>
                <a:gd name="connsiteY6" fmla="*/ 1180795 h 3113734"/>
                <a:gd name="connsiteX7" fmla="*/ 279015 w 1354474"/>
                <a:gd name="connsiteY7" fmla="*/ 1147323 h 3113734"/>
                <a:gd name="connsiteX8" fmla="*/ 277458 w 1354474"/>
                <a:gd name="connsiteY8" fmla="*/ 1137203 h 3113734"/>
                <a:gd name="connsiteX9" fmla="*/ 267338 w 1354474"/>
                <a:gd name="connsiteY9" fmla="*/ 1103730 h 3113734"/>
                <a:gd name="connsiteX10" fmla="*/ 255662 w 1354474"/>
                <a:gd name="connsiteY10" fmla="*/ 1060138 h 3113734"/>
                <a:gd name="connsiteX11" fmla="*/ 245542 w 1354474"/>
                <a:gd name="connsiteY11" fmla="*/ 1026665 h 3113734"/>
                <a:gd name="connsiteX12" fmla="*/ 244764 w 1354474"/>
                <a:gd name="connsiteY12" fmla="*/ 1017324 h 3113734"/>
                <a:gd name="connsiteX13" fmla="*/ 233866 w 1354474"/>
                <a:gd name="connsiteY13" fmla="*/ 983073 h 3113734"/>
                <a:gd name="connsiteX14" fmla="*/ 233866 w 1354474"/>
                <a:gd name="connsiteY14" fmla="*/ 983073 h 3113734"/>
                <a:gd name="connsiteX15" fmla="*/ 222189 w 1354474"/>
                <a:gd name="connsiteY15" fmla="*/ 939481 h 3113734"/>
                <a:gd name="connsiteX16" fmla="*/ 222189 w 1354474"/>
                <a:gd name="connsiteY16" fmla="*/ 939481 h 3113734"/>
                <a:gd name="connsiteX17" fmla="*/ 210513 w 1354474"/>
                <a:gd name="connsiteY17" fmla="*/ 895888 h 3113734"/>
                <a:gd name="connsiteX18" fmla="*/ 200393 w 1354474"/>
                <a:gd name="connsiteY18" fmla="*/ 873314 h 3113734"/>
                <a:gd name="connsiteX19" fmla="*/ 195722 w 1354474"/>
                <a:gd name="connsiteY19" fmla="*/ 858523 h 3113734"/>
                <a:gd name="connsiteX20" fmla="*/ 190273 w 1354474"/>
                <a:gd name="connsiteY20" fmla="*/ 828943 h 3113734"/>
                <a:gd name="connsiteX21" fmla="*/ 189495 w 1354474"/>
                <a:gd name="connsiteY21" fmla="*/ 829721 h 3113734"/>
                <a:gd name="connsiteX22" fmla="*/ 180154 w 1354474"/>
                <a:gd name="connsiteY22" fmla="*/ 795470 h 3113734"/>
                <a:gd name="connsiteX23" fmla="*/ 156801 w 1354474"/>
                <a:gd name="connsiteY23" fmla="*/ 698166 h 3113734"/>
                <a:gd name="connsiteX24" fmla="*/ 151352 w 1354474"/>
                <a:gd name="connsiteY24" fmla="*/ 677148 h 3113734"/>
                <a:gd name="connsiteX25" fmla="*/ 142789 w 1354474"/>
                <a:gd name="connsiteY25" fmla="*/ 632778 h 3113734"/>
                <a:gd name="connsiteX26" fmla="*/ 140454 w 1354474"/>
                <a:gd name="connsiteY26" fmla="*/ 620323 h 3113734"/>
                <a:gd name="connsiteX27" fmla="*/ 135005 w 1354474"/>
                <a:gd name="connsiteY27" fmla="*/ 565833 h 3113734"/>
                <a:gd name="connsiteX28" fmla="*/ 124106 w 1354474"/>
                <a:gd name="connsiteY28" fmla="*/ 392242 h 3113734"/>
                <a:gd name="connsiteX29" fmla="*/ 145903 w 1354474"/>
                <a:gd name="connsiteY29" fmla="*/ 346314 h 3113734"/>
                <a:gd name="connsiteX30" fmla="*/ 150573 w 1354474"/>
                <a:gd name="connsiteY30" fmla="*/ 345536 h 3113734"/>
                <a:gd name="connsiteX31" fmla="*/ 156022 w 1354474"/>
                <a:gd name="connsiteY31" fmla="*/ 318291 h 3113734"/>
                <a:gd name="connsiteX32" fmla="*/ 25245 w 1354474"/>
                <a:gd name="connsiteY32" fmla="*/ 201525 h 3113734"/>
                <a:gd name="connsiteX33" fmla="*/ 18240 w 1354474"/>
                <a:gd name="connsiteY33" fmla="*/ 192963 h 3113734"/>
                <a:gd name="connsiteX34" fmla="*/ 8120 w 1354474"/>
                <a:gd name="connsiteY34" fmla="*/ 131466 h 3113734"/>
                <a:gd name="connsiteX35" fmla="*/ 23688 w 1354474"/>
                <a:gd name="connsiteY35" fmla="*/ 115119 h 3113734"/>
                <a:gd name="connsiteX36" fmla="*/ 124106 w 1354474"/>
                <a:gd name="connsiteY36" fmla="*/ 11588 h 3113734"/>
                <a:gd name="connsiteX37" fmla="*/ 167699 w 1354474"/>
                <a:gd name="connsiteY37" fmla="*/ 17037 h 3113734"/>
                <a:gd name="connsiteX38" fmla="*/ 234644 w 1354474"/>
                <a:gd name="connsiteY38" fmla="*/ 60629 h 3113734"/>
                <a:gd name="connsiteX39" fmla="*/ 285242 w 1354474"/>
                <a:gd name="connsiteY39" fmla="*/ 140808 h 3113734"/>
                <a:gd name="connsiteX40" fmla="*/ 293805 w 1354474"/>
                <a:gd name="connsiteY40" fmla="*/ 205418 h 3113734"/>
                <a:gd name="connsiteX41" fmla="*/ 292248 w 1354474"/>
                <a:gd name="connsiteY41" fmla="*/ 234998 h 3113734"/>
                <a:gd name="connsiteX42" fmla="*/ 299254 w 1354474"/>
                <a:gd name="connsiteY42" fmla="*/ 269249 h 3113734"/>
                <a:gd name="connsiteX43" fmla="*/ 354523 w 1354474"/>
                <a:gd name="connsiteY43" fmla="*/ 294938 h 3113734"/>
                <a:gd name="connsiteX44" fmla="*/ 531227 w 1354474"/>
                <a:gd name="connsiteY44" fmla="*/ 458409 h 3113734"/>
                <a:gd name="connsiteX45" fmla="*/ 540568 w 1354474"/>
                <a:gd name="connsiteY45" fmla="*/ 466971 h 3113734"/>
                <a:gd name="connsiteX46" fmla="*/ 553023 w 1354474"/>
                <a:gd name="connsiteY46" fmla="*/ 487989 h 3113734"/>
                <a:gd name="connsiteX47" fmla="*/ 553023 w 1354474"/>
                <a:gd name="connsiteY47" fmla="*/ 488767 h 3113734"/>
                <a:gd name="connsiteX48" fmla="*/ 574820 w 1354474"/>
                <a:gd name="connsiteY48" fmla="*/ 522240 h 3113734"/>
                <a:gd name="connsiteX49" fmla="*/ 619969 w 1354474"/>
                <a:gd name="connsiteY49" fmla="*/ 608646 h 3113734"/>
                <a:gd name="connsiteX50" fmla="*/ 630867 w 1354474"/>
                <a:gd name="connsiteY50" fmla="*/ 631221 h 3113734"/>
                <a:gd name="connsiteX51" fmla="*/ 630867 w 1354474"/>
                <a:gd name="connsiteY51" fmla="*/ 631221 h 3113734"/>
                <a:gd name="connsiteX52" fmla="*/ 641765 w 1354474"/>
                <a:gd name="connsiteY52" fmla="*/ 652238 h 3113734"/>
                <a:gd name="connsiteX53" fmla="*/ 651106 w 1354474"/>
                <a:gd name="connsiteY53" fmla="*/ 666250 h 3113734"/>
                <a:gd name="connsiteX54" fmla="*/ 674459 w 1354474"/>
                <a:gd name="connsiteY54" fmla="*/ 729304 h 3113734"/>
                <a:gd name="connsiteX55" fmla="*/ 684579 w 1354474"/>
                <a:gd name="connsiteY55" fmla="*/ 747207 h 3113734"/>
                <a:gd name="connsiteX56" fmla="*/ 685357 w 1354474"/>
                <a:gd name="connsiteY56" fmla="*/ 751878 h 3113734"/>
                <a:gd name="connsiteX57" fmla="*/ 698591 w 1354474"/>
                <a:gd name="connsiteY57" fmla="*/ 773674 h 3113734"/>
                <a:gd name="connsiteX58" fmla="*/ 700926 w 1354474"/>
                <a:gd name="connsiteY58" fmla="*/ 780680 h 3113734"/>
                <a:gd name="connsiteX59" fmla="*/ 707932 w 1354474"/>
                <a:gd name="connsiteY59" fmla="*/ 807147 h 3113734"/>
                <a:gd name="connsiteX60" fmla="*/ 728949 w 1354474"/>
                <a:gd name="connsiteY60" fmla="*/ 851518 h 3113734"/>
                <a:gd name="connsiteX61" fmla="*/ 739069 w 1354474"/>
                <a:gd name="connsiteY61" fmla="*/ 874092 h 3113734"/>
                <a:gd name="connsiteX62" fmla="*/ 739847 w 1354474"/>
                <a:gd name="connsiteY62" fmla="*/ 874092 h 3113734"/>
                <a:gd name="connsiteX63" fmla="*/ 749967 w 1354474"/>
                <a:gd name="connsiteY63" fmla="*/ 897445 h 3113734"/>
                <a:gd name="connsiteX64" fmla="*/ 762422 w 1354474"/>
                <a:gd name="connsiteY64" fmla="*/ 939481 h 3113734"/>
                <a:gd name="connsiteX65" fmla="*/ 772542 w 1354474"/>
                <a:gd name="connsiteY65" fmla="*/ 962055 h 3113734"/>
                <a:gd name="connsiteX66" fmla="*/ 795895 w 1354474"/>
                <a:gd name="connsiteY66" fmla="*/ 1027444 h 3113734"/>
                <a:gd name="connsiteX67" fmla="*/ 805236 w 1354474"/>
                <a:gd name="connsiteY67" fmla="*/ 1050018 h 3113734"/>
                <a:gd name="connsiteX68" fmla="*/ 806014 w 1354474"/>
                <a:gd name="connsiteY68" fmla="*/ 1050018 h 3113734"/>
                <a:gd name="connsiteX69" fmla="*/ 811463 w 1354474"/>
                <a:gd name="connsiteY69" fmla="*/ 1068701 h 3113734"/>
                <a:gd name="connsiteX70" fmla="*/ 817691 w 1354474"/>
                <a:gd name="connsiteY70" fmla="*/ 1093610 h 3113734"/>
                <a:gd name="connsiteX71" fmla="*/ 828589 w 1354474"/>
                <a:gd name="connsiteY71" fmla="*/ 1125526 h 3113734"/>
                <a:gd name="connsiteX72" fmla="*/ 839487 w 1354474"/>
                <a:gd name="connsiteY72" fmla="*/ 1158999 h 3113734"/>
                <a:gd name="connsiteX73" fmla="*/ 848828 w 1354474"/>
                <a:gd name="connsiteY73" fmla="*/ 1170676 h 3113734"/>
                <a:gd name="connsiteX74" fmla="*/ 855056 w 1354474"/>
                <a:gd name="connsiteY74" fmla="*/ 1189358 h 3113734"/>
                <a:gd name="connsiteX75" fmla="*/ 864397 w 1354474"/>
                <a:gd name="connsiteY75" fmla="*/ 1213489 h 3113734"/>
                <a:gd name="connsiteX76" fmla="*/ 866732 w 1354474"/>
                <a:gd name="connsiteY76" fmla="*/ 1224387 h 3113734"/>
                <a:gd name="connsiteX77" fmla="*/ 874517 w 1354474"/>
                <a:gd name="connsiteY77" fmla="*/ 1246183 h 3113734"/>
                <a:gd name="connsiteX78" fmla="*/ 877630 w 1354474"/>
                <a:gd name="connsiteY78" fmla="*/ 1252411 h 3113734"/>
                <a:gd name="connsiteX79" fmla="*/ 885415 w 1354474"/>
                <a:gd name="connsiteY79" fmla="*/ 1278099 h 3113734"/>
                <a:gd name="connsiteX80" fmla="*/ 893977 w 1354474"/>
                <a:gd name="connsiteY80" fmla="*/ 1296781 h 3113734"/>
                <a:gd name="connsiteX81" fmla="*/ 939126 w 1354474"/>
                <a:gd name="connsiteY81" fmla="*/ 1433007 h 3113734"/>
                <a:gd name="connsiteX82" fmla="*/ 950024 w 1354474"/>
                <a:gd name="connsiteY82" fmla="*/ 1465702 h 3113734"/>
                <a:gd name="connsiteX83" fmla="*/ 950024 w 1354474"/>
                <a:gd name="connsiteY83" fmla="*/ 1465702 h 3113734"/>
                <a:gd name="connsiteX84" fmla="*/ 955474 w 1354474"/>
                <a:gd name="connsiteY84" fmla="*/ 1480492 h 3113734"/>
                <a:gd name="connsiteX85" fmla="*/ 961701 w 1354474"/>
                <a:gd name="connsiteY85" fmla="*/ 1509294 h 3113734"/>
                <a:gd name="connsiteX86" fmla="*/ 961701 w 1354474"/>
                <a:gd name="connsiteY86" fmla="*/ 1509294 h 3113734"/>
                <a:gd name="connsiteX87" fmla="*/ 971821 w 1354474"/>
                <a:gd name="connsiteY87" fmla="*/ 1537318 h 3113734"/>
                <a:gd name="connsiteX88" fmla="*/ 981940 w 1354474"/>
                <a:gd name="connsiteY88" fmla="*/ 1554443 h 3113734"/>
                <a:gd name="connsiteX89" fmla="*/ 988168 w 1354474"/>
                <a:gd name="connsiteY89" fmla="*/ 1572347 h 3113734"/>
                <a:gd name="connsiteX90" fmla="*/ 992838 w 1354474"/>
                <a:gd name="connsiteY90" fmla="*/ 1598035 h 3113734"/>
                <a:gd name="connsiteX91" fmla="*/ 1016191 w 1354474"/>
                <a:gd name="connsiteY91" fmla="*/ 1663424 h 3113734"/>
                <a:gd name="connsiteX92" fmla="*/ 1027089 w 1354474"/>
                <a:gd name="connsiteY92" fmla="*/ 1696118 h 3113734"/>
                <a:gd name="connsiteX93" fmla="*/ 1037988 w 1354474"/>
                <a:gd name="connsiteY93" fmla="*/ 1728812 h 3113734"/>
                <a:gd name="connsiteX94" fmla="*/ 1043437 w 1354474"/>
                <a:gd name="connsiteY94" fmla="*/ 1747495 h 3113734"/>
                <a:gd name="connsiteX95" fmla="*/ 1050442 w 1354474"/>
                <a:gd name="connsiteY95" fmla="*/ 1770848 h 3113734"/>
                <a:gd name="connsiteX96" fmla="*/ 1059784 w 1354474"/>
                <a:gd name="connsiteY96" fmla="*/ 1790309 h 3113734"/>
                <a:gd name="connsiteX97" fmla="*/ 1100262 w 1354474"/>
                <a:gd name="connsiteY97" fmla="*/ 1921085 h 3113734"/>
                <a:gd name="connsiteX98" fmla="*/ 1104933 w 1354474"/>
                <a:gd name="connsiteY98" fmla="*/ 1942103 h 3113734"/>
                <a:gd name="connsiteX99" fmla="*/ 1115053 w 1354474"/>
                <a:gd name="connsiteY99" fmla="*/ 1970127 h 3113734"/>
                <a:gd name="connsiteX100" fmla="*/ 1125172 w 1354474"/>
                <a:gd name="connsiteY100" fmla="*/ 1992701 h 3113734"/>
                <a:gd name="connsiteX101" fmla="*/ 1131400 w 1354474"/>
                <a:gd name="connsiteY101" fmla="*/ 2011384 h 3113734"/>
                <a:gd name="connsiteX102" fmla="*/ 1136849 w 1354474"/>
                <a:gd name="connsiteY102" fmla="*/ 2037072 h 3113734"/>
                <a:gd name="connsiteX103" fmla="*/ 1149304 w 1354474"/>
                <a:gd name="connsiteY103" fmla="*/ 2079886 h 3113734"/>
                <a:gd name="connsiteX104" fmla="*/ 1158645 w 1354474"/>
                <a:gd name="connsiteY104" fmla="*/ 2103239 h 3113734"/>
                <a:gd name="connsiteX105" fmla="*/ 1159423 w 1354474"/>
                <a:gd name="connsiteY105" fmla="*/ 2103239 h 3113734"/>
                <a:gd name="connsiteX106" fmla="*/ 1164872 w 1354474"/>
                <a:gd name="connsiteY106" fmla="*/ 2117251 h 3113734"/>
                <a:gd name="connsiteX107" fmla="*/ 1173435 w 1354474"/>
                <a:gd name="connsiteY107" fmla="*/ 2145274 h 3113734"/>
                <a:gd name="connsiteX108" fmla="*/ 1175770 w 1354474"/>
                <a:gd name="connsiteY108" fmla="*/ 2152280 h 3113734"/>
                <a:gd name="connsiteX109" fmla="*/ 1181998 w 1354474"/>
                <a:gd name="connsiteY109" fmla="*/ 2180304 h 3113734"/>
                <a:gd name="connsiteX110" fmla="*/ 1182776 w 1354474"/>
                <a:gd name="connsiteY110" fmla="*/ 2184975 h 3113734"/>
                <a:gd name="connsiteX111" fmla="*/ 1192896 w 1354474"/>
                <a:gd name="connsiteY111" fmla="*/ 2213777 h 3113734"/>
                <a:gd name="connsiteX112" fmla="*/ 1203015 w 1354474"/>
                <a:gd name="connsiteY112" fmla="*/ 2235573 h 3113734"/>
                <a:gd name="connsiteX113" fmla="*/ 1208465 w 1354474"/>
                <a:gd name="connsiteY113" fmla="*/ 2254255 h 3113734"/>
                <a:gd name="connsiteX114" fmla="*/ 1213913 w 1354474"/>
                <a:gd name="connsiteY114" fmla="*/ 2279165 h 3113734"/>
                <a:gd name="connsiteX115" fmla="*/ 1225590 w 1354474"/>
                <a:gd name="connsiteY115" fmla="*/ 2321979 h 3113734"/>
                <a:gd name="connsiteX116" fmla="*/ 1236488 w 1354474"/>
                <a:gd name="connsiteY116" fmla="*/ 2356230 h 3113734"/>
                <a:gd name="connsiteX117" fmla="*/ 1236488 w 1354474"/>
                <a:gd name="connsiteY117" fmla="*/ 2356230 h 3113734"/>
                <a:gd name="connsiteX118" fmla="*/ 1247386 w 1354474"/>
                <a:gd name="connsiteY118" fmla="*/ 2389702 h 3113734"/>
                <a:gd name="connsiteX119" fmla="*/ 1258284 w 1354474"/>
                <a:gd name="connsiteY119" fmla="*/ 2412277 h 3113734"/>
                <a:gd name="connsiteX120" fmla="*/ 1262955 w 1354474"/>
                <a:gd name="connsiteY120" fmla="*/ 2427067 h 3113734"/>
                <a:gd name="connsiteX121" fmla="*/ 1269182 w 1354474"/>
                <a:gd name="connsiteY121" fmla="*/ 2456648 h 3113734"/>
                <a:gd name="connsiteX122" fmla="*/ 1291757 w 1354474"/>
                <a:gd name="connsiteY122" fmla="*/ 2522036 h 3113734"/>
                <a:gd name="connsiteX123" fmla="*/ 1296427 w 1354474"/>
                <a:gd name="connsiteY123" fmla="*/ 2536827 h 3113734"/>
                <a:gd name="connsiteX124" fmla="*/ 1302655 w 1354474"/>
                <a:gd name="connsiteY124" fmla="*/ 2565628 h 3113734"/>
                <a:gd name="connsiteX125" fmla="*/ 1312775 w 1354474"/>
                <a:gd name="connsiteY125" fmla="*/ 2588203 h 3113734"/>
                <a:gd name="connsiteX126" fmla="*/ 1318224 w 1354474"/>
                <a:gd name="connsiteY126" fmla="*/ 2606886 h 3113734"/>
                <a:gd name="connsiteX127" fmla="*/ 1324451 w 1354474"/>
                <a:gd name="connsiteY127" fmla="*/ 2632574 h 3113734"/>
                <a:gd name="connsiteX128" fmla="*/ 1335349 w 1354474"/>
                <a:gd name="connsiteY128" fmla="*/ 2669939 h 3113734"/>
                <a:gd name="connsiteX129" fmla="*/ 1350139 w 1354474"/>
                <a:gd name="connsiteY129" fmla="*/ 2722094 h 3113734"/>
                <a:gd name="connsiteX130" fmla="*/ 1344690 w 1354474"/>
                <a:gd name="connsiteY130" fmla="*/ 2778919 h 3113734"/>
                <a:gd name="connsiteX131" fmla="*/ 1336128 w 1354474"/>
                <a:gd name="connsiteY131" fmla="*/ 2815506 h 3113734"/>
                <a:gd name="connsiteX132" fmla="*/ 1335349 w 1354474"/>
                <a:gd name="connsiteY132" fmla="*/ 2824847 h 3113734"/>
                <a:gd name="connsiteX133" fmla="*/ 1325230 w 1354474"/>
                <a:gd name="connsiteY133" fmla="*/ 2859098 h 3113734"/>
                <a:gd name="connsiteX134" fmla="*/ 1324451 w 1354474"/>
                <a:gd name="connsiteY134" fmla="*/ 2873888 h 3113734"/>
                <a:gd name="connsiteX135" fmla="*/ 1316667 w 1354474"/>
                <a:gd name="connsiteY135" fmla="*/ 2898020 h 3113734"/>
                <a:gd name="connsiteX136" fmla="*/ 1307325 w 1354474"/>
                <a:gd name="connsiteY136" fmla="*/ 2926043 h 3113734"/>
                <a:gd name="connsiteX137" fmla="*/ 1301877 w 1354474"/>
                <a:gd name="connsiteY137" fmla="*/ 2940055 h 3113734"/>
                <a:gd name="connsiteX138" fmla="*/ 1301098 w 1354474"/>
                <a:gd name="connsiteY138" fmla="*/ 2950175 h 3113734"/>
                <a:gd name="connsiteX139" fmla="*/ 1292535 w 1354474"/>
                <a:gd name="connsiteY139" fmla="*/ 2966522 h 3113734"/>
                <a:gd name="connsiteX140" fmla="*/ 1280859 w 1354474"/>
                <a:gd name="connsiteY140" fmla="*/ 2996881 h 3113734"/>
                <a:gd name="connsiteX141" fmla="*/ 1280080 w 1354474"/>
                <a:gd name="connsiteY141" fmla="*/ 3006222 h 3113734"/>
                <a:gd name="connsiteX142" fmla="*/ 1269182 w 1354474"/>
                <a:gd name="connsiteY142" fmla="*/ 3038916 h 3113734"/>
                <a:gd name="connsiteX143" fmla="*/ 1255171 w 1354474"/>
                <a:gd name="connsiteY143" fmla="*/ 3096520 h 3113734"/>
                <a:gd name="connsiteX144" fmla="*/ 1224812 w 1354474"/>
                <a:gd name="connsiteY144" fmla="*/ 3108197 h 3113734"/>
                <a:gd name="connsiteX145" fmla="*/ 1135292 w 1354474"/>
                <a:gd name="connsiteY145" fmla="*/ 3051371 h 3113734"/>
                <a:gd name="connsiteX146" fmla="*/ 1105711 w 1354474"/>
                <a:gd name="connsiteY146" fmla="*/ 3039695 h 3113734"/>
                <a:gd name="connsiteX147" fmla="*/ 1027089 w 1354474"/>
                <a:gd name="connsiteY147" fmla="*/ 2984426 h 3113734"/>
                <a:gd name="connsiteX148" fmla="*/ 993617 w 1354474"/>
                <a:gd name="connsiteY148" fmla="*/ 2963408 h 3113734"/>
                <a:gd name="connsiteX149" fmla="*/ 938348 w 1354474"/>
                <a:gd name="connsiteY149" fmla="*/ 2930714 h 3113734"/>
                <a:gd name="connsiteX150" fmla="*/ 916552 w 1354474"/>
                <a:gd name="connsiteY150" fmla="*/ 2919816 h 3113734"/>
                <a:gd name="connsiteX151" fmla="*/ 838709 w 1354474"/>
                <a:gd name="connsiteY151" fmla="*/ 2865325 h 3113734"/>
                <a:gd name="connsiteX152" fmla="*/ 828589 w 1354474"/>
                <a:gd name="connsiteY152" fmla="*/ 2842751 h 3113734"/>
                <a:gd name="connsiteX153" fmla="*/ 806014 w 1354474"/>
                <a:gd name="connsiteY153" fmla="*/ 2772692 h 3113734"/>
                <a:gd name="connsiteX154" fmla="*/ 795895 w 1354474"/>
                <a:gd name="connsiteY154" fmla="*/ 2743890 h 3113734"/>
                <a:gd name="connsiteX155" fmla="*/ 795116 w 1354474"/>
                <a:gd name="connsiteY155" fmla="*/ 2739998 h 3113734"/>
                <a:gd name="connsiteX156" fmla="*/ 782661 w 1354474"/>
                <a:gd name="connsiteY156" fmla="*/ 2703411 h 3113734"/>
                <a:gd name="connsiteX157" fmla="*/ 773320 w 1354474"/>
                <a:gd name="connsiteY157" fmla="*/ 2678501 h 3113734"/>
                <a:gd name="connsiteX158" fmla="*/ 773320 w 1354474"/>
                <a:gd name="connsiteY158" fmla="*/ 2678501 h 3113734"/>
                <a:gd name="connsiteX159" fmla="*/ 759308 w 1354474"/>
                <a:gd name="connsiteY159" fmla="*/ 2647364 h 3113734"/>
                <a:gd name="connsiteX160" fmla="*/ 756973 w 1354474"/>
                <a:gd name="connsiteY160" fmla="*/ 2636466 h 3113734"/>
                <a:gd name="connsiteX161" fmla="*/ 751524 w 1354474"/>
                <a:gd name="connsiteY161" fmla="*/ 2613113 h 3113734"/>
                <a:gd name="connsiteX162" fmla="*/ 741404 w 1354474"/>
                <a:gd name="connsiteY162" fmla="*/ 2591317 h 3113734"/>
                <a:gd name="connsiteX163" fmla="*/ 730506 w 1354474"/>
                <a:gd name="connsiteY163" fmla="*/ 2557844 h 3113734"/>
                <a:gd name="connsiteX164" fmla="*/ 718830 w 1354474"/>
                <a:gd name="connsiteY164" fmla="*/ 2515030 h 3113734"/>
                <a:gd name="connsiteX165" fmla="*/ 707932 w 1354474"/>
                <a:gd name="connsiteY165" fmla="*/ 2482336 h 3113734"/>
                <a:gd name="connsiteX166" fmla="*/ 707153 w 1354474"/>
                <a:gd name="connsiteY166" fmla="*/ 2472995 h 3113734"/>
                <a:gd name="connsiteX167" fmla="*/ 695477 w 1354474"/>
                <a:gd name="connsiteY167" fmla="*/ 2440301 h 3113734"/>
                <a:gd name="connsiteX168" fmla="*/ 686136 w 1354474"/>
                <a:gd name="connsiteY168" fmla="*/ 2416169 h 3113734"/>
                <a:gd name="connsiteX169" fmla="*/ 675238 w 1354474"/>
                <a:gd name="connsiteY169" fmla="*/ 2394373 h 3113734"/>
                <a:gd name="connsiteX170" fmla="*/ 669788 w 1354474"/>
                <a:gd name="connsiteY170" fmla="*/ 2376469 h 3113734"/>
                <a:gd name="connsiteX171" fmla="*/ 662783 w 1354474"/>
                <a:gd name="connsiteY171" fmla="*/ 2352338 h 3113734"/>
                <a:gd name="connsiteX172" fmla="*/ 654220 w 1354474"/>
                <a:gd name="connsiteY172" fmla="*/ 2328206 h 3113734"/>
                <a:gd name="connsiteX173" fmla="*/ 630867 w 1354474"/>
                <a:gd name="connsiteY173" fmla="*/ 2242578 h 3113734"/>
                <a:gd name="connsiteX174" fmla="*/ 619969 w 1354474"/>
                <a:gd name="connsiteY174" fmla="*/ 2209106 h 3113734"/>
                <a:gd name="connsiteX175" fmla="*/ 619969 w 1354474"/>
                <a:gd name="connsiteY175" fmla="*/ 2209106 h 3113734"/>
                <a:gd name="connsiteX176" fmla="*/ 609071 w 1354474"/>
                <a:gd name="connsiteY176" fmla="*/ 2175633 h 3113734"/>
                <a:gd name="connsiteX177" fmla="*/ 609071 w 1354474"/>
                <a:gd name="connsiteY177" fmla="*/ 2175633 h 3113734"/>
                <a:gd name="connsiteX178" fmla="*/ 597394 w 1354474"/>
                <a:gd name="connsiteY178" fmla="*/ 2145274 h 3113734"/>
                <a:gd name="connsiteX179" fmla="*/ 594280 w 1354474"/>
                <a:gd name="connsiteY179" fmla="*/ 2139047 h 3113734"/>
                <a:gd name="connsiteX180" fmla="*/ 584161 w 1354474"/>
                <a:gd name="connsiteY180" fmla="*/ 2112580 h 3113734"/>
                <a:gd name="connsiteX181" fmla="*/ 577155 w 1354474"/>
                <a:gd name="connsiteY181" fmla="*/ 2092341 h 3113734"/>
                <a:gd name="connsiteX182" fmla="*/ 576376 w 1354474"/>
                <a:gd name="connsiteY182" fmla="*/ 2087670 h 3113734"/>
                <a:gd name="connsiteX183" fmla="*/ 565478 w 1354474"/>
                <a:gd name="connsiteY183" fmla="*/ 2054976 h 3113734"/>
                <a:gd name="connsiteX184" fmla="*/ 553802 w 1354474"/>
                <a:gd name="connsiteY184" fmla="*/ 2011384 h 3113734"/>
                <a:gd name="connsiteX185" fmla="*/ 540568 w 1354474"/>
                <a:gd name="connsiteY185" fmla="*/ 1980247 h 3113734"/>
                <a:gd name="connsiteX186" fmla="*/ 538233 w 1354474"/>
                <a:gd name="connsiteY186" fmla="*/ 1969348 h 3113734"/>
                <a:gd name="connsiteX187" fmla="*/ 528892 w 1354474"/>
                <a:gd name="connsiteY187" fmla="*/ 1945995 h 3113734"/>
                <a:gd name="connsiteX188" fmla="*/ 527335 w 1354474"/>
                <a:gd name="connsiteY188" fmla="*/ 1938989 h 3113734"/>
                <a:gd name="connsiteX189" fmla="*/ 519551 w 1354474"/>
                <a:gd name="connsiteY189" fmla="*/ 1913301 h 3113734"/>
                <a:gd name="connsiteX190" fmla="*/ 517215 w 1354474"/>
                <a:gd name="connsiteY190" fmla="*/ 1906295 h 3113734"/>
                <a:gd name="connsiteX191" fmla="*/ 508653 w 1354474"/>
                <a:gd name="connsiteY191" fmla="*/ 1879828 h 3113734"/>
                <a:gd name="connsiteX192" fmla="*/ 506317 w 1354474"/>
                <a:gd name="connsiteY192" fmla="*/ 1872822 h 3113734"/>
                <a:gd name="connsiteX193" fmla="*/ 500090 w 1354474"/>
                <a:gd name="connsiteY193" fmla="*/ 1845577 h 3113734"/>
                <a:gd name="connsiteX194" fmla="*/ 489970 w 1354474"/>
                <a:gd name="connsiteY194" fmla="*/ 1823781 h 3113734"/>
                <a:gd name="connsiteX195" fmla="*/ 483743 w 1354474"/>
                <a:gd name="connsiteY195" fmla="*/ 1805877 h 3113734"/>
                <a:gd name="connsiteX196" fmla="*/ 478294 w 1354474"/>
                <a:gd name="connsiteY196" fmla="*/ 1780189 h 3113734"/>
                <a:gd name="connsiteX197" fmla="*/ 456498 w 1354474"/>
                <a:gd name="connsiteY197" fmla="*/ 1714022 h 3113734"/>
                <a:gd name="connsiteX198" fmla="*/ 451827 w 1354474"/>
                <a:gd name="connsiteY198" fmla="*/ 1699232 h 3113734"/>
                <a:gd name="connsiteX199" fmla="*/ 444821 w 1354474"/>
                <a:gd name="connsiteY199" fmla="*/ 1670430 h 3113734"/>
                <a:gd name="connsiteX200" fmla="*/ 444043 w 1354474"/>
                <a:gd name="connsiteY200" fmla="*/ 1670430 h 3113734"/>
                <a:gd name="connsiteX201" fmla="*/ 434702 w 1354474"/>
                <a:gd name="connsiteY201" fmla="*/ 1647077 h 3113734"/>
                <a:gd name="connsiteX202" fmla="*/ 433923 w 1354474"/>
                <a:gd name="connsiteY202" fmla="*/ 1647855 h 3113734"/>
                <a:gd name="connsiteX203" fmla="*/ 429252 w 1354474"/>
                <a:gd name="connsiteY203" fmla="*/ 1633065 h 3113734"/>
                <a:gd name="connsiteX204" fmla="*/ 423025 w 1354474"/>
                <a:gd name="connsiteY204" fmla="*/ 1603484 h 3113734"/>
                <a:gd name="connsiteX205" fmla="*/ 402007 w 1354474"/>
                <a:gd name="connsiteY205" fmla="*/ 1548216 h 3113734"/>
                <a:gd name="connsiteX206" fmla="*/ 391109 w 1354474"/>
                <a:gd name="connsiteY206" fmla="*/ 1513965 h 3113734"/>
                <a:gd name="connsiteX207" fmla="*/ 378654 w 1354474"/>
                <a:gd name="connsiteY207" fmla="*/ 1461031 h 3113734"/>
                <a:gd name="connsiteX208" fmla="*/ 365421 w 1354474"/>
                <a:gd name="connsiteY208" fmla="*/ 1422110 h 311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1354474" h="3113734">
                  <a:moveTo>
                    <a:pt x="365421" y="1422110"/>
                  </a:moveTo>
                  <a:cubicBezTo>
                    <a:pt x="350631" y="1394086"/>
                    <a:pt x="350631" y="1361392"/>
                    <a:pt x="333505" y="1334147"/>
                  </a:cubicBezTo>
                  <a:cubicBezTo>
                    <a:pt x="326499" y="1329476"/>
                    <a:pt x="327278" y="1322470"/>
                    <a:pt x="327278" y="1316242"/>
                  </a:cubicBezTo>
                  <a:cubicBezTo>
                    <a:pt x="326499" y="1307680"/>
                    <a:pt x="328835" y="1298338"/>
                    <a:pt x="322607" y="1290554"/>
                  </a:cubicBezTo>
                  <a:cubicBezTo>
                    <a:pt x="315601" y="1268758"/>
                    <a:pt x="312487" y="1245405"/>
                    <a:pt x="300811" y="1224387"/>
                  </a:cubicBezTo>
                  <a:cubicBezTo>
                    <a:pt x="293027" y="1214268"/>
                    <a:pt x="296140" y="1201034"/>
                    <a:pt x="289913" y="1190136"/>
                  </a:cubicBezTo>
                  <a:cubicBezTo>
                    <a:pt x="289913" y="1187023"/>
                    <a:pt x="289134" y="1183909"/>
                    <a:pt x="289134" y="1180795"/>
                  </a:cubicBezTo>
                  <a:cubicBezTo>
                    <a:pt x="282129" y="1170676"/>
                    <a:pt x="284464" y="1157442"/>
                    <a:pt x="279015" y="1147323"/>
                  </a:cubicBezTo>
                  <a:cubicBezTo>
                    <a:pt x="278236" y="1144209"/>
                    <a:pt x="278236" y="1141095"/>
                    <a:pt x="277458" y="1137203"/>
                  </a:cubicBezTo>
                  <a:cubicBezTo>
                    <a:pt x="269674" y="1127083"/>
                    <a:pt x="274344" y="1113850"/>
                    <a:pt x="267338" y="1103730"/>
                  </a:cubicBezTo>
                  <a:cubicBezTo>
                    <a:pt x="266560" y="1088161"/>
                    <a:pt x="254883" y="1075707"/>
                    <a:pt x="255662" y="1060138"/>
                  </a:cubicBezTo>
                  <a:cubicBezTo>
                    <a:pt x="249434" y="1050018"/>
                    <a:pt x="253326" y="1036006"/>
                    <a:pt x="245542" y="1026665"/>
                  </a:cubicBezTo>
                  <a:cubicBezTo>
                    <a:pt x="245542" y="1023551"/>
                    <a:pt x="244764" y="1020437"/>
                    <a:pt x="244764" y="1017324"/>
                  </a:cubicBezTo>
                  <a:cubicBezTo>
                    <a:pt x="240871" y="1006426"/>
                    <a:pt x="240871" y="993971"/>
                    <a:pt x="233866" y="983073"/>
                  </a:cubicBezTo>
                  <a:lnTo>
                    <a:pt x="233866" y="983073"/>
                  </a:lnTo>
                  <a:cubicBezTo>
                    <a:pt x="227638" y="969061"/>
                    <a:pt x="232309" y="952714"/>
                    <a:pt x="222189" y="939481"/>
                  </a:cubicBezTo>
                  <a:lnTo>
                    <a:pt x="222189" y="939481"/>
                  </a:lnTo>
                  <a:cubicBezTo>
                    <a:pt x="213626" y="926247"/>
                    <a:pt x="222968" y="908343"/>
                    <a:pt x="210513" y="895888"/>
                  </a:cubicBezTo>
                  <a:cubicBezTo>
                    <a:pt x="207399" y="888104"/>
                    <a:pt x="203507" y="881098"/>
                    <a:pt x="200393" y="873314"/>
                  </a:cubicBezTo>
                  <a:cubicBezTo>
                    <a:pt x="197279" y="868643"/>
                    <a:pt x="195722" y="863973"/>
                    <a:pt x="195722" y="858523"/>
                  </a:cubicBezTo>
                  <a:cubicBezTo>
                    <a:pt x="194165" y="848404"/>
                    <a:pt x="198058" y="837506"/>
                    <a:pt x="190273" y="828943"/>
                  </a:cubicBezTo>
                  <a:lnTo>
                    <a:pt x="189495" y="829721"/>
                  </a:lnTo>
                  <a:cubicBezTo>
                    <a:pt x="183267" y="818823"/>
                    <a:pt x="184046" y="806368"/>
                    <a:pt x="180154" y="795470"/>
                  </a:cubicBezTo>
                  <a:cubicBezTo>
                    <a:pt x="177818" y="761998"/>
                    <a:pt x="166142" y="730082"/>
                    <a:pt x="156801" y="698166"/>
                  </a:cubicBezTo>
                  <a:cubicBezTo>
                    <a:pt x="151352" y="691939"/>
                    <a:pt x="151352" y="684933"/>
                    <a:pt x="151352" y="677148"/>
                  </a:cubicBezTo>
                  <a:cubicBezTo>
                    <a:pt x="151352" y="661580"/>
                    <a:pt x="152130" y="646011"/>
                    <a:pt x="142789" y="632778"/>
                  </a:cubicBezTo>
                  <a:cubicBezTo>
                    <a:pt x="141232" y="628885"/>
                    <a:pt x="140454" y="624215"/>
                    <a:pt x="140454" y="620323"/>
                  </a:cubicBezTo>
                  <a:cubicBezTo>
                    <a:pt x="138118" y="602419"/>
                    <a:pt x="145124" y="583736"/>
                    <a:pt x="135005" y="565833"/>
                  </a:cubicBezTo>
                  <a:cubicBezTo>
                    <a:pt x="120993" y="508228"/>
                    <a:pt x="122550" y="449846"/>
                    <a:pt x="124106" y="392242"/>
                  </a:cubicBezTo>
                  <a:cubicBezTo>
                    <a:pt x="130334" y="376673"/>
                    <a:pt x="131112" y="357991"/>
                    <a:pt x="145903" y="346314"/>
                  </a:cubicBezTo>
                  <a:cubicBezTo>
                    <a:pt x="147459" y="346314"/>
                    <a:pt x="149016" y="345536"/>
                    <a:pt x="150573" y="345536"/>
                  </a:cubicBezTo>
                  <a:cubicBezTo>
                    <a:pt x="164585" y="339308"/>
                    <a:pt x="164585" y="329189"/>
                    <a:pt x="156022" y="318291"/>
                  </a:cubicBezTo>
                  <a:cubicBezTo>
                    <a:pt x="113987" y="277812"/>
                    <a:pt x="73508" y="234998"/>
                    <a:pt x="25245" y="201525"/>
                  </a:cubicBezTo>
                  <a:cubicBezTo>
                    <a:pt x="22132" y="199190"/>
                    <a:pt x="19796" y="196855"/>
                    <a:pt x="18240" y="192963"/>
                  </a:cubicBezTo>
                  <a:cubicBezTo>
                    <a:pt x="2671" y="174280"/>
                    <a:pt x="-8227" y="154819"/>
                    <a:pt x="8120" y="131466"/>
                  </a:cubicBezTo>
                  <a:cubicBezTo>
                    <a:pt x="10455" y="123682"/>
                    <a:pt x="18240" y="119790"/>
                    <a:pt x="23688" y="115119"/>
                  </a:cubicBezTo>
                  <a:cubicBezTo>
                    <a:pt x="57161" y="80868"/>
                    <a:pt x="90634" y="45839"/>
                    <a:pt x="124106" y="11588"/>
                  </a:cubicBezTo>
                  <a:cubicBezTo>
                    <a:pt x="142010" y="-12544"/>
                    <a:pt x="154465" y="6917"/>
                    <a:pt x="167699" y="17037"/>
                  </a:cubicBezTo>
                  <a:cubicBezTo>
                    <a:pt x="188716" y="33384"/>
                    <a:pt x="210513" y="49731"/>
                    <a:pt x="234644" y="60629"/>
                  </a:cubicBezTo>
                  <a:cubicBezTo>
                    <a:pt x="275901" y="71527"/>
                    <a:pt x="285242" y="103443"/>
                    <a:pt x="285242" y="140808"/>
                  </a:cubicBezTo>
                  <a:cubicBezTo>
                    <a:pt x="285242" y="162604"/>
                    <a:pt x="285242" y="184400"/>
                    <a:pt x="293805" y="205418"/>
                  </a:cubicBezTo>
                  <a:cubicBezTo>
                    <a:pt x="297697" y="215537"/>
                    <a:pt x="293805" y="224878"/>
                    <a:pt x="292248" y="234998"/>
                  </a:cubicBezTo>
                  <a:cubicBezTo>
                    <a:pt x="290691" y="246675"/>
                    <a:pt x="290691" y="259130"/>
                    <a:pt x="299254" y="269249"/>
                  </a:cubicBezTo>
                  <a:cubicBezTo>
                    <a:pt x="315601" y="282483"/>
                    <a:pt x="336619" y="285596"/>
                    <a:pt x="354523" y="294938"/>
                  </a:cubicBezTo>
                  <a:cubicBezTo>
                    <a:pt x="427695" y="333859"/>
                    <a:pt x="483743" y="391463"/>
                    <a:pt x="531227" y="458409"/>
                  </a:cubicBezTo>
                  <a:cubicBezTo>
                    <a:pt x="534341" y="462301"/>
                    <a:pt x="535898" y="465414"/>
                    <a:pt x="540568" y="466971"/>
                  </a:cubicBezTo>
                  <a:cubicBezTo>
                    <a:pt x="549910" y="470864"/>
                    <a:pt x="546796" y="481762"/>
                    <a:pt x="553023" y="487989"/>
                  </a:cubicBezTo>
                  <a:lnTo>
                    <a:pt x="553023" y="488767"/>
                  </a:lnTo>
                  <a:cubicBezTo>
                    <a:pt x="561586" y="498887"/>
                    <a:pt x="567814" y="510564"/>
                    <a:pt x="574820" y="522240"/>
                  </a:cubicBezTo>
                  <a:cubicBezTo>
                    <a:pt x="588831" y="551821"/>
                    <a:pt x="608292" y="578287"/>
                    <a:pt x="619969" y="608646"/>
                  </a:cubicBezTo>
                  <a:cubicBezTo>
                    <a:pt x="626196" y="614874"/>
                    <a:pt x="622304" y="625772"/>
                    <a:pt x="630867" y="631221"/>
                  </a:cubicBezTo>
                  <a:lnTo>
                    <a:pt x="630867" y="631221"/>
                  </a:lnTo>
                  <a:cubicBezTo>
                    <a:pt x="636316" y="637448"/>
                    <a:pt x="636316" y="646011"/>
                    <a:pt x="641765" y="652238"/>
                  </a:cubicBezTo>
                  <a:cubicBezTo>
                    <a:pt x="644879" y="656909"/>
                    <a:pt x="648771" y="660801"/>
                    <a:pt x="651106" y="666250"/>
                  </a:cubicBezTo>
                  <a:cubicBezTo>
                    <a:pt x="658890" y="687268"/>
                    <a:pt x="666675" y="708286"/>
                    <a:pt x="674459" y="729304"/>
                  </a:cubicBezTo>
                  <a:cubicBezTo>
                    <a:pt x="678351" y="734753"/>
                    <a:pt x="679908" y="741758"/>
                    <a:pt x="684579" y="747207"/>
                  </a:cubicBezTo>
                  <a:cubicBezTo>
                    <a:pt x="685357" y="748764"/>
                    <a:pt x="685357" y="750321"/>
                    <a:pt x="685357" y="751878"/>
                  </a:cubicBezTo>
                  <a:cubicBezTo>
                    <a:pt x="690806" y="758884"/>
                    <a:pt x="690806" y="768225"/>
                    <a:pt x="698591" y="773674"/>
                  </a:cubicBezTo>
                  <a:cubicBezTo>
                    <a:pt x="700147" y="776010"/>
                    <a:pt x="700926" y="778345"/>
                    <a:pt x="700926" y="780680"/>
                  </a:cubicBezTo>
                  <a:cubicBezTo>
                    <a:pt x="703261" y="789243"/>
                    <a:pt x="697034" y="800919"/>
                    <a:pt x="707932" y="807147"/>
                  </a:cubicBezTo>
                  <a:cubicBezTo>
                    <a:pt x="720387" y="819602"/>
                    <a:pt x="721944" y="836727"/>
                    <a:pt x="728949" y="851518"/>
                  </a:cubicBezTo>
                  <a:cubicBezTo>
                    <a:pt x="735177" y="857745"/>
                    <a:pt x="732063" y="867865"/>
                    <a:pt x="739069" y="874092"/>
                  </a:cubicBezTo>
                  <a:lnTo>
                    <a:pt x="739847" y="874092"/>
                  </a:lnTo>
                  <a:cubicBezTo>
                    <a:pt x="744518" y="881098"/>
                    <a:pt x="744518" y="890439"/>
                    <a:pt x="749967" y="897445"/>
                  </a:cubicBezTo>
                  <a:cubicBezTo>
                    <a:pt x="747632" y="913014"/>
                    <a:pt x="761644" y="924690"/>
                    <a:pt x="762422" y="939481"/>
                  </a:cubicBezTo>
                  <a:cubicBezTo>
                    <a:pt x="768650" y="945708"/>
                    <a:pt x="765536" y="955828"/>
                    <a:pt x="772542" y="962055"/>
                  </a:cubicBezTo>
                  <a:cubicBezTo>
                    <a:pt x="780326" y="983851"/>
                    <a:pt x="788110" y="1005648"/>
                    <a:pt x="795895" y="1027444"/>
                  </a:cubicBezTo>
                  <a:cubicBezTo>
                    <a:pt x="802122" y="1033671"/>
                    <a:pt x="799008" y="1043791"/>
                    <a:pt x="805236" y="1050018"/>
                  </a:cubicBezTo>
                  <a:lnTo>
                    <a:pt x="806014" y="1050018"/>
                  </a:lnTo>
                  <a:cubicBezTo>
                    <a:pt x="810685" y="1055467"/>
                    <a:pt x="809906" y="1062473"/>
                    <a:pt x="811463" y="1068701"/>
                  </a:cubicBezTo>
                  <a:cubicBezTo>
                    <a:pt x="812242" y="1077264"/>
                    <a:pt x="811463" y="1086604"/>
                    <a:pt x="817691" y="1093610"/>
                  </a:cubicBezTo>
                  <a:cubicBezTo>
                    <a:pt x="823918" y="1103730"/>
                    <a:pt x="830146" y="1113071"/>
                    <a:pt x="828589" y="1125526"/>
                  </a:cubicBezTo>
                  <a:cubicBezTo>
                    <a:pt x="834038" y="1136424"/>
                    <a:pt x="829367" y="1150436"/>
                    <a:pt x="839487" y="1158999"/>
                  </a:cubicBezTo>
                  <a:cubicBezTo>
                    <a:pt x="842601" y="1162891"/>
                    <a:pt x="845714" y="1166783"/>
                    <a:pt x="848828" y="1170676"/>
                  </a:cubicBezTo>
                  <a:cubicBezTo>
                    <a:pt x="853499" y="1176124"/>
                    <a:pt x="852720" y="1183130"/>
                    <a:pt x="855056" y="1189358"/>
                  </a:cubicBezTo>
                  <a:cubicBezTo>
                    <a:pt x="854277" y="1198699"/>
                    <a:pt x="858948" y="1206483"/>
                    <a:pt x="864397" y="1213489"/>
                  </a:cubicBezTo>
                  <a:cubicBezTo>
                    <a:pt x="865954" y="1216603"/>
                    <a:pt x="865954" y="1220495"/>
                    <a:pt x="866732" y="1224387"/>
                  </a:cubicBezTo>
                  <a:cubicBezTo>
                    <a:pt x="865954" y="1232950"/>
                    <a:pt x="867510" y="1240735"/>
                    <a:pt x="874517" y="1246183"/>
                  </a:cubicBezTo>
                  <a:cubicBezTo>
                    <a:pt x="875295" y="1248519"/>
                    <a:pt x="876852" y="1250075"/>
                    <a:pt x="877630" y="1252411"/>
                  </a:cubicBezTo>
                  <a:cubicBezTo>
                    <a:pt x="877630" y="1261752"/>
                    <a:pt x="879965" y="1270315"/>
                    <a:pt x="885415" y="1278099"/>
                  </a:cubicBezTo>
                  <a:cubicBezTo>
                    <a:pt x="888528" y="1284327"/>
                    <a:pt x="890863" y="1291333"/>
                    <a:pt x="893977" y="1296781"/>
                  </a:cubicBezTo>
                  <a:cubicBezTo>
                    <a:pt x="908768" y="1341931"/>
                    <a:pt x="923558" y="1387858"/>
                    <a:pt x="939126" y="1433007"/>
                  </a:cubicBezTo>
                  <a:cubicBezTo>
                    <a:pt x="944576" y="1443127"/>
                    <a:pt x="943019" y="1455582"/>
                    <a:pt x="950024" y="1465702"/>
                  </a:cubicBezTo>
                  <a:lnTo>
                    <a:pt x="950024" y="1465702"/>
                  </a:lnTo>
                  <a:cubicBezTo>
                    <a:pt x="953917" y="1469594"/>
                    <a:pt x="955474" y="1475043"/>
                    <a:pt x="955474" y="1480492"/>
                  </a:cubicBezTo>
                  <a:cubicBezTo>
                    <a:pt x="957030" y="1489833"/>
                    <a:pt x="951581" y="1501510"/>
                    <a:pt x="961701" y="1509294"/>
                  </a:cubicBezTo>
                  <a:lnTo>
                    <a:pt x="961701" y="1509294"/>
                  </a:lnTo>
                  <a:cubicBezTo>
                    <a:pt x="967150" y="1517857"/>
                    <a:pt x="964815" y="1529533"/>
                    <a:pt x="971821" y="1537318"/>
                  </a:cubicBezTo>
                  <a:cubicBezTo>
                    <a:pt x="974934" y="1542767"/>
                    <a:pt x="978827" y="1548216"/>
                    <a:pt x="981940" y="1554443"/>
                  </a:cubicBezTo>
                  <a:cubicBezTo>
                    <a:pt x="988168" y="1559114"/>
                    <a:pt x="988168" y="1566120"/>
                    <a:pt x="988168" y="1572347"/>
                  </a:cubicBezTo>
                  <a:cubicBezTo>
                    <a:pt x="988946" y="1580910"/>
                    <a:pt x="986611" y="1590251"/>
                    <a:pt x="992838" y="1598035"/>
                  </a:cubicBezTo>
                  <a:cubicBezTo>
                    <a:pt x="1000623" y="1619831"/>
                    <a:pt x="1008407" y="1641628"/>
                    <a:pt x="1016191" y="1663424"/>
                  </a:cubicBezTo>
                  <a:cubicBezTo>
                    <a:pt x="1024754" y="1672765"/>
                    <a:pt x="1019305" y="1686777"/>
                    <a:pt x="1027089" y="1696118"/>
                  </a:cubicBezTo>
                  <a:cubicBezTo>
                    <a:pt x="1026311" y="1708573"/>
                    <a:pt x="1036431" y="1717136"/>
                    <a:pt x="1037988" y="1728812"/>
                  </a:cubicBezTo>
                  <a:cubicBezTo>
                    <a:pt x="1042658" y="1734261"/>
                    <a:pt x="1043437" y="1740489"/>
                    <a:pt x="1043437" y="1747495"/>
                  </a:cubicBezTo>
                  <a:cubicBezTo>
                    <a:pt x="1043437" y="1756057"/>
                    <a:pt x="1042658" y="1764620"/>
                    <a:pt x="1050442" y="1770848"/>
                  </a:cubicBezTo>
                  <a:cubicBezTo>
                    <a:pt x="1054335" y="1777075"/>
                    <a:pt x="1056670" y="1784081"/>
                    <a:pt x="1059784" y="1790309"/>
                  </a:cubicBezTo>
                  <a:cubicBezTo>
                    <a:pt x="1073017" y="1833901"/>
                    <a:pt x="1087029" y="1877493"/>
                    <a:pt x="1100262" y="1921085"/>
                  </a:cubicBezTo>
                  <a:cubicBezTo>
                    <a:pt x="1102598" y="1928091"/>
                    <a:pt x="1103376" y="1935097"/>
                    <a:pt x="1104933" y="1942103"/>
                  </a:cubicBezTo>
                  <a:cubicBezTo>
                    <a:pt x="1110382" y="1950666"/>
                    <a:pt x="1109603" y="1961564"/>
                    <a:pt x="1115053" y="1970127"/>
                  </a:cubicBezTo>
                  <a:cubicBezTo>
                    <a:pt x="1118166" y="1977911"/>
                    <a:pt x="1122058" y="1984917"/>
                    <a:pt x="1125172" y="1992701"/>
                  </a:cubicBezTo>
                  <a:cubicBezTo>
                    <a:pt x="1131400" y="1997372"/>
                    <a:pt x="1131400" y="2004378"/>
                    <a:pt x="1131400" y="2011384"/>
                  </a:cubicBezTo>
                  <a:cubicBezTo>
                    <a:pt x="1132178" y="2019946"/>
                    <a:pt x="1129064" y="2029288"/>
                    <a:pt x="1136849" y="2037072"/>
                  </a:cubicBezTo>
                  <a:cubicBezTo>
                    <a:pt x="1139962" y="2051862"/>
                    <a:pt x="1150082" y="2064317"/>
                    <a:pt x="1149304" y="2079886"/>
                  </a:cubicBezTo>
                  <a:cubicBezTo>
                    <a:pt x="1153974" y="2086892"/>
                    <a:pt x="1153974" y="2096233"/>
                    <a:pt x="1158645" y="2103239"/>
                  </a:cubicBezTo>
                  <a:lnTo>
                    <a:pt x="1159423" y="2103239"/>
                  </a:lnTo>
                  <a:cubicBezTo>
                    <a:pt x="1163315" y="2107131"/>
                    <a:pt x="1164872" y="2111802"/>
                    <a:pt x="1164872" y="2117251"/>
                  </a:cubicBezTo>
                  <a:cubicBezTo>
                    <a:pt x="1164094" y="2127370"/>
                    <a:pt x="1165651" y="2137490"/>
                    <a:pt x="1173435" y="2145274"/>
                  </a:cubicBezTo>
                  <a:cubicBezTo>
                    <a:pt x="1174214" y="2147610"/>
                    <a:pt x="1174992" y="2149945"/>
                    <a:pt x="1175770" y="2152280"/>
                  </a:cubicBezTo>
                  <a:cubicBezTo>
                    <a:pt x="1176549" y="2161622"/>
                    <a:pt x="1176549" y="2171741"/>
                    <a:pt x="1181998" y="2180304"/>
                  </a:cubicBezTo>
                  <a:cubicBezTo>
                    <a:pt x="1182776" y="2181861"/>
                    <a:pt x="1182776" y="2183418"/>
                    <a:pt x="1182776" y="2184975"/>
                  </a:cubicBezTo>
                  <a:cubicBezTo>
                    <a:pt x="1189004" y="2193537"/>
                    <a:pt x="1184333" y="2205992"/>
                    <a:pt x="1192896" y="2213777"/>
                  </a:cubicBezTo>
                  <a:cubicBezTo>
                    <a:pt x="1196010" y="2220782"/>
                    <a:pt x="1199902" y="2228567"/>
                    <a:pt x="1203015" y="2235573"/>
                  </a:cubicBezTo>
                  <a:cubicBezTo>
                    <a:pt x="1207686" y="2241022"/>
                    <a:pt x="1206908" y="2248027"/>
                    <a:pt x="1208465" y="2254255"/>
                  </a:cubicBezTo>
                  <a:cubicBezTo>
                    <a:pt x="1209243" y="2262818"/>
                    <a:pt x="1206129" y="2272159"/>
                    <a:pt x="1213913" y="2279165"/>
                  </a:cubicBezTo>
                  <a:cubicBezTo>
                    <a:pt x="1217027" y="2293955"/>
                    <a:pt x="1227147" y="2305632"/>
                    <a:pt x="1225590" y="2321979"/>
                  </a:cubicBezTo>
                  <a:cubicBezTo>
                    <a:pt x="1231818" y="2332098"/>
                    <a:pt x="1228704" y="2346110"/>
                    <a:pt x="1236488" y="2356230"/>
                  </a:cubicBezTo>
                  <a:lnTo>
                    <a:pt x="1236488" y="2356230"/>
                  </a:lnTo>
                  <a:cubicBezTo>
                    <a:pt x="1241937" y="2366349"/>
                    <a:pt x="1238045" y="2380361"/>
                    <a:pt x="1247386" y="2389702"/>
                  </a:cubicBezTo>
                  <a:cubicBezTo>
                    <a:pt x="1251278" y="2397487"/>
                    <a:pt x="1254392" y="2404493"/>
                    <a:pt x="1258284" y="2412277"/>
                  </a:cubicBezTo>
                  <a:cubicBezTo>
                    <a:pt x="1261398" y="2416948"/>
                    <a:pt x="1260619" y="2422397"/>
                    <a:pt x="1262955" y="2427067"/>
                  </a:cubicBezTo>
                  <a:cubicBezTo>
                    <a:pt x="1264512" y="2437187"/>
                    <a:pt x="1262176" y="2448085"/>
                    <a:pt x="1269182" y="2456648"/>
                  </a:cubicBezTo>
                  <a:cubicBezTo>
                    <a:pt x="1276967" y="2478444"/>
                    <a:pt x="1283972" y="2500240"/>
                    <a:pt x="1291757" y="2522036"/>
                  </a:cubicBezTo>
                  <a:cubicBezTo>
                    <a:pt x="1295649" y="2526707"/>
                    <a:pt x="1296427" y="2531377"/>
                    <a:pt x="1296427" y="2536827"/>
                  </a:cubicBezTo>
                  <a:cubicBezTo>
                    <a:pt x="1297984" y="2546946"/>
                    <a:pt x="1292535" y="2557844"/>
                    <a:pt x="1302655" y="2565628"/>
                  </a:cubicBezTo>
                  <a:cubicBezTo>
                    <a:pt x="1308882" y="2571856"/>
                    <a:pt x="1311218" y="2579640"/>
                    <a:pt x="1312775" y="2588203"/>
                  </a:cubicBezTo>
                  <a:cubicBezTo>
                    <a:pt x="1316667" y="2593652"/>
                    <a:pt x="1316667" y="2600658"/>
                    <a:pt x="1318224" y="2606886"/>
                  </a:cubicBezTo>
                  <a:cubicBezTo>
                    <a:pt x="1319002" y="2615448"/>
                    <a:pt x="1319002" y="2624790"/>
                    <a:pt x="1324451" y="2632574"/>
                  </a:cubicBezTo>
                  <a:cubicBezTo>
                    <a:pt x="1330679" y="2644250"/>
                    <a:pt x="1336128" y="2655927"/>
                    <a:pt x="1335349" y="2669939"/>
                  </a:cubicBezTo>
                  <a:cubicBezTo>
                    <a:pt x="1339241" y="2687064"/>
                    <a:pt x="1343133" y="2704968"/>
                    <a:pt x="1350139" y="2722094"/>
                  </a:cubicBezTo>
                  <a:cubicBezTo>
                    <a:pt x="1357924" y="2741555"/>
                    <a:pt x="1357145" y="2761015"/>
                    <a:pt x="1344690" y="2778919"/>
                  </a:cubicBezTo>
                  <a:cubicBezTo>
                    <a:pt x="1336906" y="2789818"/>
                    <a:pt x="1337685" y="2803051"/>
                    <a:pt x="1336128" y="2815506"/>
                  </a:cubicBezTo>
                  <a:cubicBezTo>
                    <a:pt x="1336128" y="2818619"/>
                    <a:pt x="1335349" y="2821733"/>
                    <a:pt x="1335349" y="2824847"/>
                  </a:cubicBezTo>
                  <a:cubicBezTo>
                    <a:pt x="1327565" y="2834967"/>
                    <a:pt x="1328343" y="2847421"/>
                    <a:pt x="1325230" y="2859098"/>
                  </a:cubicBezTo>
                  <a:cubicBezTo>
                    <a:pt x="1325230" y="2863769"/>
                    <a:pt x="1324451" y="2869217"/>
                    <a:pt x="1324451" y="2873888"/>
                  </a:cubicBezTo>
                  <a:cubicBezTo>
                    <a:pt x="1319780" y="2881673"/>
                    <a:pt x="1320559" y="2890235"/>
                    <a:pt x="1316667" y="2898020"/>
                  </a:cubicBezTo>
                  <a:cubicBezTo>
                    <a:pt x="1312775" y="2907361"/>
                    <a:pt x="1307325" y="2915923"/>
                    <a:pt x="1307325" y="2926043"/>
                  </a:cubicBezTo>
                  <a:cubicBezTo>
                    <a:pt x="1306547" y="2931492"/>
                    <a:pt x="1304990" y="2936163"/>
                    <a:pt x="1301877" y="2940055"/>
                  </a:cubicBezTo>
                  <a:cubicBezTo>
                    <a:pt x="1301877" y="2943169"/>
                    <a:pt x="1301098" y="2947061"/>
                    <a:pt x="1301098" y="2950175"/>
                  </a:cubicBezTo>
                  <a:cubicBezTo>
                    <a:pt x="1297984" y="2955624"/>
                    <a:pt x="1296427" y="2961851"/>
                    <a:pt x="1292535" y="2966522"/>
                  </a:cubicBezTo>
                  <a:cubicBezTo>
                    <a:pt x="1285529" y="2975085"/>
                    <a:pt x="1285529" y="2986761"/>
                    <a:pt x="1280859" y="2996881"/>
                  </a:cubicBezTo>
                  <a:cubicBezTo>
                    <a:pt x="1280859" y="2999995"/>
                    <a:pt x="1280080" y="3003108"/>
                    <a:pt x="1280080" y="3006222"/>
                  </a:cubicBezTo>
                  <a:cubicBezTo>
                    <a:pt x="1271518" y="3015563"/>
                    <a:pt x="1275410" y="3028796"/>
                    <a:pt x="1269182" y="3038916"/>
                  </a:cubicBezTo>
                  <a:cubicBezTo>
                    <a:pt x="1264512" y="3058377"/>
                    <a:pt x="1261398" y="3077838"/>
                    <a:pt x="1255171" y="3096520"/>
                  </a:cubicBezTo>
                  <a:cubicBezTo>
                    <a:pt x="1250500" y="3112089"/>
                    <a:pt x="1243494" y="3121430"/>
                    <a:pt x="1224812" y="3108197"/>
                  </a:cubicBezTo>
                  <a:cubicBezTo>
                    <a:pt x="1196010" y="3087958"/>
                    <a:pt x="1165651" y="3070054"/>
                    <a:pt x="1135292" y="3051371"/>
                  </a:cubicBezTo>
                  <a:cubicBezTo>
                    <a:pt x="1125951" y="3045922"/>
                    <a:pt x="1117388" y="3038916"/>
                    <a:pt x="1105711" y="3039695"/>
                  </a:cubicBezTo>
                  <a:cubicBezTo>
                    <a:pt x="1085472" y="3012449"/>
                    <a:pt x="1051999" y="3004665"/>
                    <a:pt x="1027089" y="2984426"/>
                  </a:cubicBezTo>
                  <a:cubicBezTo>
                    <a:pt x="1016970" y="2975085"/>
                    <a:pt x="1006072" y="2968857"/>
                    <a:pt x="993617" y="2963408"/>
                  </a:cubicBezTo>
                  <a:cubicBezTo>
                    <a:pt x="974934" y="2952510"/>
                    <a:pt x="957030" y="2941612"/>
                    <a:pt x="938348" y="2930714"/>
                  </a:cubicBezTo>
                  <a:cubicBezTo>
                    <a:pt x="932899" y="2923708"/>
                    <a:pt x="923558" y="2923708"/>
                    <a:pt x="916552" y="2919816"/>
                  </a:cubicBezTo>
                  <a:cubicBezTo>
                    <a:pt x="890863" y="2901912"/>
                    <a:pt x="865175" y="2884008"/>
                    <a:pt x="838709" y="2865325"/>
                  </a:cubicBezTo>
                  <a:cubicBezTo>
                    <a:pt x="832481" y="2859098"/>
                    <a:pt x="833259" y="2849757"/>
                    <a:pt x="828589" y="2842751"/>
                  </a:cubicBezTo>
                  <a:cubicBezTo>
                    <a:pt x="820804" y="2819398"/>
                    <a:pt x="813020" y="2796045"/>
                    <a:pt x="806014" y="2772692"/>
                  </a:cubicBezTo>
                  <a:cubicBezTo>
                    <a:pt x="801344" y="2763351"/>
                    <a:pt x="801344" y="2753231"/>
                    <a:pt x="795895" y="2743890"/>
                  </a:cubicBezTo>
                  <a:cubicBezTo>
                    <a:pt x="795116" y="2742333"/>
                    <a:pt x="794338" y="2741555"/>
                    <a:pt x="795116" y="2739998"/>
                  </a:cubicBezTo>
                  <a:cubicBezTo>
                    <a:pt x="788889" y="2728321"/>
                    <a:pt x="791224" y="2714309"/>
                    <a:pt x="782661" y="2703411"/>
                  </a:cubicBezTo>
                  <a:cubicBezTo>
                    <a:pt x="777991" y="2695627"/>
                    <a:pt x="780326" y="2685507"/>
                    <a:pt x="773320" y="2678501"/>
                  </a:cubicBezTo>
                  <a:lnTo>
                    <a:pt x="773320" y="2678501"/>
                  </a:lnTo>
                  <a:cubicBezTo>
                    <a:pt x="767871" y="2668382"/>
                    <a:pt x="769428" y="2655148"/>
                    <a:pt x="759308" y="2647364"/>
                  </a:cubicBezTo>
                  <a:cubicBezTo>
                    <a:pt x="757752" y="2644250"/>
                    <a:pt x="756973" y="2640358"/>
                    <a:pt x="756973" y="2636466"/>
                  </a:cubicBezTo>
                  <a:cubicBezTo>
                    <a:pt x="756195" y="2628682"/>
                    <a:pt x="758530" y="2619340"/>
                    <a:pt x="751524" y="2613113"/>
                  </a:cubicBezTo>
                  <a:cubicBezTo>
                    <a:pt x="748410" y="2606107"/>
                    <a:pt x="744518" y="2598323"/>
                    <a:pt x="741404" y="2591317"/>
                  </a:cubicBezTo>
                  <a:cubicBezTo>
                    <a:pt x="734399" y="2581197"/>
                    <a:pt x="735177" y="2568742"/>
                    <a:pt x="730506" y="2557844"/>
                  </a:cubicBezTo>
                  <a:cubicBezTo>
                    <a:pt x="732842" y="2542275"/>
                    <a:pt x="718830" y="2530599"/>
                    <a:pt x="718830" y="2515030"/>
                  </a:cubicBezTo>
                  <a:cubicBezTo>
                    <a:pt x="713381" y="2504911"/>
                    <a:pt x="714159" y="2492456"/>
                    <a:pt x="707932" y="2482336"/>
                  </a:cubicBezTo>
                  <a:cubicBezTo>
                    <a:pt x="707932" y="2479222"/>
                    <a:pt x="707153" y="2476108"/>
                    <a:pt x="707153" y="2472995"/>
                  </a:cubicBezTo>
                  <a:cubicBezTo>
                    <a:pt x="702483" y="2462097"/>
                    <a:pt x="703261" y="2449642"/>
                    <a:pt x="695477" y="2440301"/>
                  </a:cubicBezTo>
                  <a:cubicBezTo>
                    <a:pt x="690028" y="2433295"/>
                    <a:pt x="693920" y="2422397"/>
                    <a:pt x="686136" y="2416169"/>
                  </a:cubicBezTo>
                  <a:cubicBezTo>
                    <a:pt x="683800" y="2408385"/>
                    <a:pt x="681465" y="2400601"/>
                    <a:pt x="675238" y="2394373"/>
                  </a:cubicBezTo>
                  <a:cubicBezTo>
                    <a:pt x="669010" y="2389702"/>
                    <a:pt x="669788" y="2382696"/>
                    <a:pt x="669788" y="2376469"/>
                  </a:cubicBezTo>
                  <a:cubicBezTo>
                    <a:pt x="669788" y="2367906"/>
                    <a:pt x="670567" y="2358565"/>
                    <a:pt x="662783" y="2352338"/>
                  </a:cubicBezTo>
                  <a:cubicBezTo>
                    <a:pt x="658112" y="2344553"/>
                    <a:pt x="657333" y="2335990"/>
                    <a:pt x="654220" y="2328206"/>
                  </a:cubicBezTo>
                  <a:cubicBezTo>
                    <a:pt x="646435" y="2299404"/>
                    <a:pt x="638651" y="2271380"/>
                    <a:pt x="630867" y="2242578"/>
                  </a:cubicBezTo>
                  <a:cubicBezTo>
                    <a:pt x="624639" y="2232459"/>
                    <a:pt x="627753" y="2218447"/>
                    <a:pt x="619969" y="2209106"/>
                  </a:cubicBezTo>
                  <a:lnTo>
                    <a:pt x="619969" y="2209106"/>
                  </a:lnTo>
                  <a:cubicBezTo>
                    <a:pt x="614520" y="2198986"/>
                    <a:pt x="618412" y="2184975"/>
                    <a:pt x="609071" y="2175633"/>
                  </a:cubicBezTo>
                  <a:lnTo>
                    <a:pt x="609071" y="2175633"/>
                  </a:lnTo>
                  <a:cubicBezTo>
                    <a:pt x="603622" y="2166292"/>
                    <a:pt x="607514" y="2153058"/>
                    <a:pt x="597394" y="2145274"/>
                  </a:cubicBezTo>
                  <a:cubicBezTo>
                    <a:pt x="595837" y="2142939"/>
                    <a:pt x="595059" y="2141382"/>
                    <a:pt x="594280" y="2139047"/>
                  </a:cubicBezTo>
                  <a:cubicBezTo>
                    <a:pt x="592724" y="2129705"/>
                    <a:pt x="589610" y="2121143"/>
                    <a:pt x="584161" y="2112580"/>
                  </a:cubicBezTo>
                  <a:cubicBezTo>
                    <a:pt x="580269" y="2106352"/>
                    <a:pt x="580269" y="2098568"/>
                    <a:pt x="577155" y="2092341"/>
                  </a:cubicBezTo>
                  <a:cubicBezTo>
                    <a:pt x="577933" y="2090784"/>
                    <a:pt x="577933" y="2089227"/>
                    <a:pt x="576376" y="2087670"/>
                  </a:cubicBezTo>
                  <a:cubicBezTo>
                    <a:pt x="568592" y="2078329"/>
                    <a:pt x="572484" y="2064317"/>
                    <a:pt x="565478" y="2054976"/>
                  </a:cubicBezTo>
                  <a:cubicBezTo>
                    <a:pt x="566257" y="2039407"/>
                    <a:pt x="552245" y="2027731"/>
                    <a:pt x="553802" y="2011384"/>
                  </a:cubicBezTo>
                  <a:cubicBezTo>
                    <a:pt x="549910" y="2000486"/>
                    <a:pt x="549131" y="1988809"/>
                    <a:pt x="540568" y="1980247"/>
                  </a:cubicBezTo>
                  <a:cubicBezTo>
                    <a:pt x="539012" y="1977133"/>
                    <a:pt x="538233" y="1973240"/>
                    <a:pt x="538233" y="1969348"/>
                  </a:cubicBezTo>
                  <a:cubicBezTo>
                    <a:pt x="539012" y="1960007"/>
                    <a:pt x="534341" y="1953001"/>
                    <a:pt x="528892" y="1945995"/>
                  </a:cubicBezTo>
                  <a:cubicBezTo>
                    <a:pt x="528114" y="1943660"/>
                    <a:pt x="527335" y="1941325"/>
                    <a:pt x="527335" y="1938989"/>
                  </a:cubicBezTo>
                  <a:cubicBezTo>
                    <a:pt x="527335" y="1929648"/>
                    <a:pt x="528114" y="1919528"/>
                    <a:pt x="519551" y="1913301"/>
                  </a:cubicBezTo>
                  <a:cubicBezTo>
                    <a:pt x="517994" y="1910966"/>
                    <a:pt x="517215" y="1908631"/>
                    <a:pt x="517215" y="1906295"/>
                  </a:cubicBezTo>
                  <a:cubicBezTo>
                    <a:pt x="517215" y="1896175"/>
                    <a:pt x="516437" y="1886834"/>
                    <a:pt x="508653" y="1879828"/>
                  </a:cubicBezTo>
                  <a:cubicBezTo>
                    <a:pt x="507874" y="1877493"/>
                    <a:pt x="506317" y="1875158"/>
                    <a:pt x="506317" y="1872822"/>
                  </a:cubicBezTo>
                  <a:cubicBezTo>
                    <a:pt x="504761" y="1863481"/>
                    <a:pt x="508653" y="1853361"/>
                    <a:pt x="500090" y="1845577"/>
                  </a:cubicBezTo>
                  <a:cubicBezTo>
                    <a:pt x="496976" y="1838572"/>
                    <a:pt x="493084" y="1830787"/>
                    <a:pt x="489970" y="1823781"/>
                  </a:cubicBezTo>
                  <a:cubicBezTo>
                    <a:pt x="485300" y="1819111"/>
                    <a:pt x="486078" y="1812105"/>
                    <a:pt x="483743" y="1805877"/>
                  </a:cubicBezTo>
                  <a:cubicBezTo>
                    <a:pt x="482964" y="1797315"/>
                    <a:pt x="482964" y="1787973"/>
                    <a:pt x="478294" y="1780189"/>
                  </a:cubicBezTo>
                  <a:cubicBezTo>
                    <a:pt x="471288" y="1758393"/>
                    <a:pt x="463503" y="1736596"/>
                    <a:pt x="456498" y="1714022"/>
                  </a:cubicBezTo>
                  <a:cubicBezTo>
                    <a:pt x="453384" y="1710130"/>
                    <a:pt x="454162" y="1703903"/>
                    <a:pt x="451827" y="1699232"/>
                  </a:cubicBezTo>
                  <a:cubicBezTo>
                    <a:pt x="450270" y="1689112"/>
                    <a:pt x="451827" y="1678993"/>
                    <a:pt x="444821" y="1670430"/>
                  </a:cubicBezTo>
                  <a:lnTo>
                    <a:pt x="444043" y="1670430"/>
                  </a:lnTo>
                  <a:cubicBezTo>
                    <a:pt x="440150" y="1663424"/>
                    <a:pt x="440150" y="1654083"/>
                    <a:pt x="434702" y="1647077"/>
                  </a:cubicBezTo>
                  <a:lnTo>
                    <a:pt x="433923" y="1647855"/>
                  </a:lnTo>
                  <a:cubicBezTo>
                    <a:pt x="430031" y="1643963"/>
                    <a:pt x="430809" y="1637736"/>
                    <a:pt x="429252" y="1633065"/>
                  </a:cubicBezTo>
                  <a:cubicBezTo>
                    <a:pt x="427695" y="1622945"/>
                    <a:pt x="428474" y="1612826"/>
                    <a:pt x="423025" y="1603484"/>
                  </a:cubicBezTo>
                  <a:cubicBezTo>
                    <a:pt x="412905" y="1586359"/>
                    <a:pt x="414462" y="1564563"/>
                    <a:pt x="402007" y="1548216"/>
                  </a:cubicBezTo>
                  <a:cubicBezTo>
                    <a:pt x="395001" y="1538096"/>
                    <a:pt x="397337" y="1524863"/>
                    <a:pt x="391109" y="1513965"/>
                  </a:cubicBezTo>
                  <a:cubicBezTo>
                    <a:pt x="392666" y="1495282"/>
                    <a:pt x="377876" y="1479713"/>
                    <a:pt x="378654" y="1461031"/>
                  </a:cubicBezTo>
                  <a:cubicBezTo>
                    <a:pt x="371648" y="1444684"/>
                    <a:pt x="372427" y="1432229"/>
                    <a:pt x="365421" y="1422110"/>
                  </a:cubicBezTo>
                  <a:close/>
                </a:path>
              </a:pathLst>
            </a:custGeom>
            <a:solidFill>
              <a:schemeClr val="accent2"/>
            </a:solidFill>
            <a:ln w="7773" cap="flat">
              <a:noFill/>
              <a:prstDash val="solid"/>
              <a:miter/>
            </a:ln>
          </p:spPr>
          <p:txBody>
            <a:bodyPr rtlCol="0" anchor="ctr"/>
            <a:lstStyle/>
            <a:p>
              <a:endParaRPr lang="en-US"/>
            </a:p>
          </p:txBody>
        </p:sp>
      </p:grpSp>
      <p:sp>
        <p:nvSpPr>
          <p:cNvPr id="29" name="Rectangle 28">
            <a:extLst>
              <a:ext uri="{FF2B5EF4-FFF2-40B4-BE49-F238E27FC236}">
                <a16:creationId xmlns="" xmlns:a16="http://schemas.microsoft.com/office/drawing/2014/main" id="{D7882D38-33DA-4FE9-AF7E-91A442E4A696}"/>
              </a:ext>
            </a:extLst>
          </p:cNvPr>
          <p:cNvSpPr/>
          <p:nvPr/>
        </p:nvSpPr>
        <p:spPr>
          <a:xfrm>
            <a:off x="1873410" y="607986"/>
            <a:ext cx="4836550" cy="1107996"/>
          </a:xfrm>
          <a:prstGeom prst="rect">
            <a:avLst/>
          </a:prstGeom>
          <a:noFill/>
        </p:spPr>
        <p:txBody>
          <a:bodyPr wrap="square" lIns="91440" tIns="45720" rIns="91440" bIns="45720">
            <a:spAutoFit/>
          </a:bodyPr>
          <a:lstStyle/>
          <a:p>
            <a:pPr algn="ctr"/>
            <a:r>
              <a:rPr lang="en-US" sz="66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4179694015"/>
      </p:ext>
    </p:extLst>
  </p:cSld>
  <p:clrMapOvr>
    <a:masterClrMapping/>
  </p:clrMapOvr>
</p:sld>
</file>

<file path=ppt/theme/theme1.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SOCCER SPORTS">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TotalTime>
  <Words>166</Words>
  <Application>Microsoft Office PowerPoint</Application>
  <PresentationFormat>Custom</PresentationFormat>
  <Paragraphs>62</Paragraphs>
  <Slides>8</Slides>
  <Notes>0</Notes>
  <HiddenSlides>0</HiddenSlides>
  <MMClips>0</MMClip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Contents Slide Master</vt:lpstr>
      <vt:lpstr>Section Break Slide Master</vt:lpstr>
      <vt:lpstr>1_Contents Slide Master</vt:lpstr>
      <vt:lpstr>PowerPoint Presentation</vt:lpstr>
      <vt:lpstr>PowerPoint Presentation</vt:lpstr>
      <vt:lpstr>PowerPoint Presentation</vt:lpstr>
      <vt:lpstr>PowerPoint Presentation</vt:lpstr>
      <vt:lpstr>PowerPoint Presentation</vt:lpstr>
      <vt:lpstr>PowerPoint Presentation</vt:lpstr>
      <vt:lpstr>Arimax – Autoregressive Intergrated Moving Average  Sarimax – Same as Arimax With persence of Seasonality  X-Exogenous Variable  a factor in the model whose value is identified by the factors of the variables outside model of study   For ex. In farming, Production forecast is based on factors like area of land quality of seed etc. But in this rainfall is an exogenous variable whose value will be determined by the other factors like Humidity, air speed etc.(All being Exogenous variable)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Admin</cp:lastModifiedBy>
  <cp:revision>68</cp:revision>
  <dcterms:created xsi:type="dcterms:W3CDTF">2020-01-20T05:08:25Z</dcterms:created>
  <dcterms:modified xsi:type="dcterms:W3CDTF">2020-07-30T05:55:38Z</dcterms:modified>
</cp:coreProperties>
</file>