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0" r:id="rId9"/>
    <p:sldId id="261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B3DFF4-A3FC-4BF7-B7EC-B1F8B8C058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E7EA38D-238C-40AE-B431-C67D7CE977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8640397-03C5-421A-981C-1838D8C0F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BA25D-D1A4-41E3-ABCD-8EF3B50B47DB}" type="datetimeFigureOut">
              <a:rPr lang="ru-RU" smtClean="0"/>
              <a:t>09.05.2022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73D62BE-6C73-4E03-A53C-A3FD15737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728D9E-C267-4CC5-8B37-748A26711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7F066-EA03-4DCF-8E33-A72D4265D7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6081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F949CA-B4A6-461B-896F-432D751E5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17B5F5D-856A-4442-BD27-0E93E0DA9F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CF4EA84-F57A-4CFA-939A-929025990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BA25D-D1A4-41E3-ABCD-8EF3B50B47DB}" type="datetimeFigureOut">
              <a:rPr lang="ru-RU" smtClean="0"/>
              <a:t>09.05.2022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8DF0D13-9CD0-495D-885A-2AAA72C8F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86CA142-EE40-4A92-BA6F-3AC0354A7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7F066-EA03-4DCF-8E33-A72D4265D7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7736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A08FF6E-8379-40D8-A546-66F02E1406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D0C950E-E228-4EAE-AEB0-AB21CC7DD2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FD17718-D12C-4AFC-A045-FFE1D683C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BA25D-D1A4-41E3-ABCD-8EF3B50B47DB}" type="datetimeFigureOut">
              <a:rPr lang="ru-RU" smtClean="0"/>
              <a:t>09.05.2022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E0DCFF2-DC19-4B96-AC92-6677557C8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FC4BEB6-41A9-4D49-97C3-D99D61FC9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7F066-EA03-4DCF-8E33-A72D4265D7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131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752BCC-1EBF-4817-8498-A0D567374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A0AEDC-5310-498C-85D8-C25DC79BE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EFC02F8-CE5C-4DC6-AC85-3B645B38A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BA25D-D1A4-41E3-ABCD-8EF3B50B47DB}" type="datetimeFigureOut">
              <a:rPr lang="ru-RU" smtClean="0"/>
              <a:t>09.05.2022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4F77DDA-E727-4B12-A558-4103C2C03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635BF01-BBBB-4026-A9EC-C6E801635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7F066-EA03-4DCF-8E33-A72D4265D7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1026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0F3798-775F-4EC2-B111-406DF7D41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6C69584-3B95-47EB-936B-4AB5B848BA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9B623DE-DF6A-4127-AEDB-B57960BFF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BA25D-D1A4-41E3-ABCD-8EF3B50B47DB}" type="datetimeFigureOut">
              <a:rPr lang="ru-RU" smtClean="0"/>
              <a:t>09.05.2022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63C66A7-9383-4494-BC1F-4AC93C4F2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C4D21DA-EDDB-44ED-8661-B5F1EE4D6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7F066-EA03-4DCF-8E33-A72D4265D7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3163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BFD8D5-04D9-4A9B-B285-F56FD0F61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71CF83-A506-4EB9-BDB7-1502562214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1AAB2D8-6AE5-4570-9464-4F8D3912AB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612E914-7C0E-43B6-ABCF-03386F1D7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BA25D-D1A4-41E3-ABCD-8EF3B50B47DB}" type="datetimeFigureOut">
              <a:rPr lang="ru-RU" smtClean="0"/>
              <a:t>09.05.2022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AD1A4D3-7489-4EC8-9FE5-28D3A1154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481EADD-B105-49EE-A740-343D4B4ED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7F066-EA03-4DCF-8E33-A72D4265D7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5116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C8DDB0-2988-4C40-B80C-5CD4BD817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EF26B5F-7697-435E-9D31-E7D161D4D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D841BDD-0687-4B18-B886-B7293BD3C5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2334F9B-FD9E-4018-A679-81A48EF66D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EE288F8-9EF9-4675-8E64-39AB6E8643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C2DA794-178B-4C7C-B9BF-4A652F54B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BA25D-D1A4-41E3-ABCD-8EF3B50B47DB}" type="datetimeFigureOut">
              <a:rPr lang="ru-RU" smtClean="0"/>
              <a:t>09.05.2022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73C2ED2-6313-4839-BBE8-390F67C6F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5DBE743-EB21-4DC1-B1AF-7775F0426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7F066-EA03-4DCF-8E33-A72D4265D7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7895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CC244A-FA3D-4A31-A669-B784F6CC9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BF3DB3E-DA0D-4B36-9B08-74247C451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BA25D-D1A4-41E3-ABCD-8EF3B50B47DB}" type="datetimeFigureOut">
              <a:rPr lang="ru-RU" smtClean="0"/>
              <a:t>09.05.2022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199EAE4-98FC-449A-B9AE-5DFF4C07F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DFFE5FC-2A46-4DD9-A599-7FB313FAD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7F066-EA03-4DCF-8E33-A72D4265D7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428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57821E5-803F-4B9E-92E5-F817D51E4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BA25D-D1A4-41E3-ABCD-8EF3B50B47DB}" type="datetimeFigureOut">
              <a:rPr lang="ru-RU" smtClean="0"/>
              <a:t>09.05.2022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AFF1BC7-2F50-4AB6-A823-05CBA3285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D698D86-2DD2-4F3F-8422-F5D959C34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7F066-EA03-4DCF-8E33-A72D4265D7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2294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4CB4D9-9CD2-4CE7-885B-516DA20E8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A64745-8C0B-4F06-A880-71EC42453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70299E5-D742-4278-9933-2A0F5E662A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509E519-E246-49CC-9CF4-5783AF04B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BA25D-D1A4-41E3-ABCD-8EF3B50B47DB}" type="datetimeFigureOut">
              <a:rPr lang="ru-RU" smtClean="0"/>
              <a:t>09.05.2022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749F5DE-9139-48CF-B0E0-989A92881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1C9E604-F144-4684-993C-A55229164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7F066-EA03-4DCF-8E33-A72D4265D7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9120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4A7802-627F-47AF-866E-B5800AF73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4C437C8-BDB5-475D-BB9A-BE6B591F45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5966EE1-EBC1-43E7-8405-1EF5978F81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37C300B-8010-49F1-8628-350758ED1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BA25D-D1A4-41E3-ABCD-8EF3B50B47DB}" type="datetimeFigureOut">
              <a:rPr lang="ru-RU" smtClean="0"/>
              <a:t>09.05.2022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2F78C22-D360-43DE-8ADB-A97AD92F8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3B072D2-8B58-4FBB-BF77-6F0A50AA6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7F066-EA03-4DCF-8E33-A72D4265D7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4728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1404A8-7676-4983-BB1B-69C2C9BF3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ED6AD3C-5C58-40CB-BB15-F80989E79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F692A8F-DA75-48D8-B29D-D5C1B04EC5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BA25D-D1A4-41E3-ABCD-8EF3B50B47DB}" type="datetimeFigureOut">
              <a:rPr lang="ru-RU" smtClean="0"/>
              <a:t>09.05.2022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2AD2E0C-944E-4BDB-8509-A62444BD12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71F4F57-FC2C-445C-A42A-8CAFBD42DE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7F066-EA03-4DCF-8E33-A72D4265D7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563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EC71F3-2FD1-45B8-8C50-12572380AE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Электронный дневник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1535847-253B-4416-A407-BAFC9AC579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Лопуховский Артемий</a:t>
            </a:r>
          </a:p>
        </p:txBody>
      </p:sp>
    </p:spTree>
    <p:extLst>
      <p:ext uri="{BB962C8B-B14F-4D97-AF65-F5344CB8AC3E}">
        <p14:creationId xmlns:p14="http://schemas.microsoft.com/office/powerpoint/2010/main" val="3686252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C29C21-49B7-4BB4-B83E-8E51DD766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75B7CE-BE9B-4559-9D4C-619B0FF25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Сделать школьный дневник с поддержкой накопления баллов и получения достижений.</a:t>
            </a:r>
          </a:p>
        </p:txBody>
      </p:sp>
    </p:spTree>
    <p:extLst>
      <p:ext uri="{BB962C8B-B14F-4D97-AF65-F5344CB8AC3E}">
        <p14:creationId xmlns:p14="http://schemas.microsoft.com/office/powerpoint/2010/main" val="1527683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9EE9E3-9825-41EB-9728-E76AB79A4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Использованные 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71D740D-4AA7-4F65-BC73-0FEBC00F7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Flask</a:t>
            </a:r>
          </a:p>
          <a:p>
            <a:pPr lvl="1"/>
            <a:r>
              <a:rPr lang="en-US" dirty="0"/>
              <a:t>Flask-login</a:t>
            </a:r>
          </a:p>
          <a:p>
            <a:pPr lvl="1"/>
            <a:r>
              <a:rPr lang="en-US" dirty="0"/>
              <a:t>Flask-user</a:t>
            </a:r>
          </a:p>
          <a:p>
            <a:pPr lvl="1"/>
            <a:r>
              <a:rPr lang="en-US" dirty="0"/>
              <a:t>Flask-wtf</a:t>
            </a:r>
          </a:p>
          <a:p>
            <a:pPr lvl="1"/>
            <a:r>
              <a:rPr lang="en-US" dirty="0"/>
              <a:t>Flask-</a:t>
            </a:r>
            <a:r>
              <a:rPr lang="en-US" dirty="0" err="1"/>
              <a:t>sqlalchemy</a:t>
            </a:r>
            <a:endParaRPr lang="en-US" dirty="0"/>
          </a:p>
          <a:p>
            <a:r>
              <a:rPr lang="en-US" dirty="0" err="1"/>
              <a:t>Sqlalchemy</a:t>
            </a:r>
            <a:endParaRPr lang="en-US" dirty="0"/>
          </a:p>
          <a:p>
            <a:r>
              <a:rPr lang="en-US" dirty="0" err="1"/>
              <a:t>WTForms</a:t>
            </a:r>
            <a:endParaRPr lang="en-US" dirty="0"/>
          </a:p>
          <a:p>
            <a:r>
              <a:rPr lang="en-US" dirty="0" err="1"/>
              <a:t>Werkzeug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767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4E90B8-50F5-4CBF-A51C-AFF4DFBC6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Архитектура</a:t>
            </a:r>
            <a:r>
              <a:rPr lang="en-US" dirty="0"/>
              <a:t> </a:t>
            </a:r>
            <a:r>
              <a:rPr lang="ru-RU" dirty="0"/>
              <a:t>базы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FF7543-D259-44D4-BAA1-E3A42614B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База данных </a:t>
            </a:r>
            <a:r>
              <a:rPr lang="en-US" dirty="0" err="1"/>
              <a:t>orm</a:t>
            </a:r>
            <a:r>
              <a:rPr lang="en-US" dirty="0"/>
              <a:t> (</a:t>
            </a:r>
            <a:r>
              <a:rPr lang="ru-RU" dirty="0"/>
              <a:t>декларативная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Для её создания используется </a:t>
            </a:r>
            <a:r>
              <a:rPr lang="en-US" dirty="0" err="1"/>
              <a:t>sqlalchemy</a:t>
            </a:r>
            <a:r>
              <a:rPr lang="en-US" dirty="0"/>
              <a:t> </a:t>
            </a:r>
            <a:r>
              <a:rPr lang="ru-RU" dirty="0"/>
              <a:t>и надстройка </a:t>
            </a:r>
            <a:r>
              <a:rPr lang="en-US" dirty="0"/>
              <a:t>flask-</a:t>
            </a:r>
            <a:r>
              <a:rPr lang="en-US" dirty="0" err="1"/>
              <a:t>sqlalchemy</a:t>
            </a:r>
            <a:endParaRPr lang="en-US" dirty="0"/>
          </a:p>
          <a:p>
            <a:r>
              <a:rPr lang="ru-RU" dirty="0"/>
              <a:t>Все модели наследуются от </a:t>
            </a:r>
            <a:r>
              <a:rPr lang="en-US" dirty="0" err="1"/>
              <a:t>db.Model</a:t>
            </a:r>
            <a:endParaRPr lang="en-US" dirty="0"/>
          </a:p>
          <a:p>
            <a:r>
              <a:rPr lang="ru-RU" dirty="0"/>
              <a:t>Существует несколько таблиц для людей – </a:t>
            </a:r>
            <a:r>
              <a:rPr lang="en-US" dirty="0"/>
              <a:t>Student, Mother, Father, Teacher, Admin, </a:t>
            </a:r>
            <a:r>
              <a:rPr lang="ru-RU" dirty="0"/>
              <a:t>но все они содержит ссылку на общую таблицу </a:t>
            </a:r>
            <a:r>
              <a:rPr lang="en-US" dirty="0"/>
              <a:t>User, </a:t>
            </a:r>
            <a:r>
              <a:rPr lang="ru-RU" dirty="0"/>
              <a:t>в которой хранят основные данные (имя, фамилию, пароль)</a:t>
            </a:r>
          </a:p>
          <a:p>
            <a:r>
              <a:rPr lang="ru-RU" dirty="0"/>
              <a:t>Для создания БД использовался механизм миграций</a:t>
            </a:r>
          </a:p>
          <a:p>
            <a:r>
              <a:rPr lang="ru-RU" dirty="0"/>
              <a:t>Для записи используется метод </a:t>
            </a:r>
            <a:r>
              <a:rPr lang="en-US" dirty="0" err="1"/>
              <a:t>db.session.add</a:t>
            </a:r>
            <a:r>
              <a:rPr lang="ru-RU" dirty="0"/>
              <a:t>, а получать записи можно с помощью метода </a:t>
            </a:r>
            <a:r>
              <a:rPr lang="en-US" dirty="0" err="1"/>
              <a:t>Model.query.filter</a:t>
            </a:r>
            <a:r>
              <a:rPr lang="ru-RU" dirty="0"/>
              <a:t>_</a:t>
            </a:r>
            <a:r>
              <a:rPr lang="en-US" dirty="0"/>
              <a:t>by (</a:t>
            </a:r>
            <a:r>
              <a:rPr lang="ru-RU" dirty="0"/>
              <a:t>где </a:t>
            </a:r>
            <a:r>
              <a:rPr lang="en-US" dirty="0"/>
              <a:t>Model </a:t>
            </a:r>
            <a:r>
              <a:rPr lang="ru-RU" dirty="0"/>
              <a:t>соответствующая модель базы данных</a:t>
            </a:r>
            <a:r>
              <a:rPr lang="en-US" dirty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20254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736AD5-19EC-43DF-942B-A0359306E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Панель администратора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5613D1-AB21-45F4-AFD6-E5AF4E758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 входе в аккаунт с правами администратора можно получить доступ к панели администратора по адресу </a:t>
            </a:r>
            <a:r>
              <a:rPr lang="en-US" dirty="0"/>
              <a:t>“/</a:t>
            </a:r>
            <a:r>
              <a:rPr lang="en-US" dirty="0" err="1"/>
              <a:t>admin_panel</a:t>
            </a:r>
            <a:r>
              <a:rPr lang="en-US" dirty="0"/>
              <a:t>”</a:t>
            </a:r>
          </a:p>
          <a:p>
            <a:r>
              <a:rPr lang="ru-RU" dirty="0"/>
              <a:t>Панель создана вручную при помощи форм начинающихся на </a:t>
            </a:r>
            <a:r>
              <a:rPr lang="en-US" dirty="0"/>
              <a:t>“Admin”, </a:t>
            </a:r>
            <a:r>
              <a:rPr lang="ru-RU" dirty="0"/>
              <a:t>все обработчики </a:t>
            </a:r>
            <a:r>
              <a:rPr lang="en-US" dirty="0" err="1"/>
              <a:t>url</a:t>
            </a:r>
            <a:r>
              <a:rPr lang="en-US" dirty="0"/>
              <a:t> </a:t>
            </a:r>
            <a:r>
              <a:rPr lang="ru-RU" dirty="0"/>
              <a:t>хранятся в </a:t>
            </a:r>
            <a:r>
              <a:rPr lang="en-US" dirty="0"/>
              <a:t>admin_panel.py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9605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FC019C-E09D-4506-9732-C60EF1235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Ученик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6D18E19-B581-45A1-964C-FEE2CACA3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Ученик может просматривать своё расписание</a:t>
            </a:r>
          </a:p>
          <a:p>
            <a:r>
              <a:rPr lang="ru-RU"/>
              <a:t>Он может </a:t>
            </a:r>
            <a:r>
              <a:rPr lang="ru-RU" dirty="0"/>
              <a:t>получать </a:t>
            </a:r>
            <a:r>
              <a:rPr lang="ru-RU" dirty="0" err="1"/>
              <a:t>ачивки</a:t>
            </a:r>
            <a:r>
              <a:rPr lang="ru-RU" dirty="0"/>
              <a:t> и очки за оценки</a:t>
            </a:r>
          </a:p>
          <a:p>
            <a:r>
              <a:rPr lang="ru-RU" dirty="0"/>
              <a:t>В профиле он может поменять очки на оценки (пятёрки).</a:t>
            </a:r>
          </a:p>
          <a:p>
            <a:r>
              <a:rPr lang="ru-RU" dirty="0"/>
              <a:t>Также есть возможность скачать онлайн учебники из базы данных по различным предметам</a:t>
            </a:r>
          </a:p>
          <a:p>
            <a:r>
              <a:rPr lang="ru-RU" dirty="0"/>
              <a:t>Ученик может просматривать свои оценки, среднюю оценку и свои </a:t>
            </a:r>
            <a:r>
              <a:rPr lang="ru-RU" dirty="0" err="1"/>
              <a:t>ачивки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93425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D1C575-1093-4478-AA8C-EBF01E640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Учитель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74DD88-A9FD-4A52-A4D1-84B07F784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Учитель, как и ученик может просматривать своё расписание.</a:t>
            </a:r>
          </a:p>
          <a:p>
            <a:r>
              <a:rPr lang="ru-RU" dirty="0"/>
              <a:t>Выбрав урок в расписании он может написать домашнее задание, отметить отсутствующих</a:t>
            </a:r>
          </a:p>
          <a:p>
            <a:r>
              <a:rPr lang="ru-RU" dirty="0"/>
              <a:t>Он может выбрать любого ученика из урока и поставить ему оценку.</a:t>
            </a:r>
          </a:p>
        </p:txBody>
      </p:sp>
    </p:spTree>
    <p:extLst>
      <p:ext uri="{BB962C8B-B14F-4D97-AF65-F5344CB8AC3E}">
        <p14:creationId xmlns:p14="http://schemas.microsoft.com/office/powerpoint/2010/main" val="2587537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088481-3336-479C-A1ED-87F94227E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Дальнейшее развитее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13CB28-75B7-47A2-A28D-081A4906E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Мультиязычный интерфейс</a:t>
            </a:r>
          </a:p>
          <a:p>
            <a:r>
              <a:rPr lang="ru-RU" dirty="0"/>
              <a:t>Работа над визуальной составляющей</a:t>
            </a:r>
            <a:endParaRPr lang="en-US" dirty="0"/>
          </a:p>
          <a:p>
            <a:r>
              <a:rPr lang="ru-RU" dirty="0"/>
              <a:t>Возможность импорта расписания и списка первоклассников из </a:t>
            </a:r>
            <a:r>
              <a:rPr lang="en-US" dirty="0"/>
              <a:t>Ex</a:t>
            </a:r>
            <a:r>
              <a:rPr lang="ru-RU" dirty="0"/>
              <a:t>с</a:t>
            </a:r>
            <a:r>
              <a:rPr lang="en-US" dirty="0" err="1"/>
              <a:t>el</a:t>
            </a:r>
            <a:r>
              <a:rPr lang="ru-RU" dirty="0"/>
              <a:t>.</a:t>
            </a:r>
          </a:p>
          <a:p>
            <a:r>
              <a:rPr lang="ru-RU" dirty="0"/>
              <a:t>Создание более удобного интерфейса, в том числе для администратора (сортировка, фильтрация</a:t>
            </a:r>
            <a:r>
              <a:rPr lang="en-US" dirty="0"/>
              <a:t>, </a:t>
            </a:r>
            <a:r>
              <a:rPr lang="ru-RU" dirty="0"/>
              <a:t>копирование)</a:t>
            </a:r>
          </a:p>
          <a:p>
            <a:r>
              <a:rPr lang="ru-RU" dirty="0"/>
              <a:t>Возможность блокирования родителями у своих детей механизм обмена очков на оценки по своему усмотрению</a:t>
            </a:r>
          </a:p>
        </p:txBody>
      </p:sp>
    </p:spTree>
    <p:extLst>
      <p:ext uri="{BB962C8B-B14F-4D97-AF65-F5344CB8AC3E}">
        <p14:creationId xmlns:p14="http://schemas.microsoft.com/office/powerpoint/2010/main" val="3424754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>
            <a:extLst>
              <a:ext uri="{FF2B5EF4-FFF2-40B4-BE49-F238E27FC236}">
                <a16:creationId xmlns:a16="http://schemas.microsoft.com/office/drawing/2014/main" id="{9030F37C-5622-4EDC-A51A-00D16F597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49063"/>
          </a:xfrm>
        </p:spPr>
        <p:txBody>
          <a:bodyPr>
            <a:normAutofit/>
          </a:bodyPr>
          <a:lstStyle/>
          <a:p>
            <a:pPr algn="ctr"/>
            <a:r>
              <a:rPr lang="ru-RU" sz="8000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58125240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1696</TotalTime>
  <Words>307</Words>
  <Application>Microsoft Office PowerPoint</Application>
  <PresentationFormat>Широкоэкранный</PresentationFormat>
  <Paragraphs>40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Электронный дневник</vt:lpstr>
      <vt:lpstr>Идея</vt:lpstr>
      <vt:lpstr>Использованные технологии</vt:lpstr>
      <vt:lpstr>Архитектура базы данных</vt:lpstr>
      <vt:lpstr>Панель администратора</vt:lpstr>
      <vt:lpstr>Ученик</vt:lpstr>
      <vt:lpstr>Учитель</vt:lpstr>
      <vt:lpstr>Дальнейшее развитее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Электронный дневник</dc:title>
  <dc:creator>Артемий Лопуховский</dc:creator>
  <cp:lastModifiedBy>Артемий Лопуховский</cp:lastModifiedBy>
  <cp:revision>5</cp:revision>
  <dcterms:created xsi:type="dcterms:W3CDTF">2022-05-03T12:39:21Z</dcterms:created>
  <dcterms:modified xsi:type="dcterms:W3CDTF">2022-05-10T12:43:58Z</dcterms:modified>
</cp:coreProperties>
</file>