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0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6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8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1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3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C71F3-2FD1-45B8-8C50-12572380A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35847-253B-4416-A407-BAFC9AC57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Лопуховского Артемия</a:t>
            </a:r>
          </a:p>
        </p:txBody>
      </p:sp>
    </p:spTree>
    <p:extLst>
      <p:ext uri="{BB962C8B-B14F-4D97-AF65-F5344CB8AC3E}">
        <p14:creationId xmlns:p14="http://schemas.microsoft.com/office/powerpoint/2010/main" val="368625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88481-3336-479C-A1ED-87F94227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CB28-75B7-47A2-A28D-081A4906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Мультиязычный интерфейс</a:t>
            </a:r>
          </a:p>
          <a:p>
            <a:pPr algn="just"/>
            <a:r>
              <a:rPr lang="ru-RU" dirty="0"/>
              <a:t>Работа над визуальной составляющей</a:t>
            </a:r>
            <a:endParaRPr lang="en-US" dirty="0"/>
          </a:p>
          <a:p>
            <a:pPr algn="just"/>
            <a:r>
              <a:rPr lang="ru-RU" dirty="0"/>
              <a:t>Возможность импорта расписания и списка первоклассников из </a:t>
            </a:r>
            <a:r>
              <a:rPr lang="en-US" dirty="0"/>
              <a:t>Ex</a:t>
            </a:r>
            <a:r>
              <a:rPr lang="ru-RU" dirty="0"/>
              <a:t>с</a:t>
            </a:r>
            <a:r>
              <a:rPr lang="en-US" dirty="0" err="1"/>
              <a:t>el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Создание более удобного интерфейса, в том числе для администратора (сортировка, фильтрация</a:t>
            </a:r>
            <a:r>
              <a:rPr lang="en-US" dirty="0"/>
              <a:t>, </a:t>
            </a:r>
            <a:r>
              <a:rPr lang="ru-RU" dirty="0"/>
              <a:t>копирование)</a:t>
            </a:r>
          </a:p>
          <a:p>
            <a:pPr algn="just"/>
            <a:r>
              <a:rPr lang="ru-RU" dirty="0"/>
              <a:t>Возможность блокирования родителями у своих детей механизма обмена очков на оценки по своему усмотрению</a:t>
            </a:r>
          </a:p>
          <a:p>
            <a:pPr algn="just"/>
            <a:r>
              <a:rPr lang="ru-RU" dirty="0"/>
              <a:t>Добавление чата между учениками, родителями и учителями.</a:t>
            </a:r>
          </a:p>
        </p:txBody>
      </p:sp>
    </p:spTree>
    <p:extLst>
      <p:ext uri="{BB962C8B-B14F-4D97-AF65-F5344CB8AC3E}">
        <p14:creationId xmlns:p14="http://schemas.microsoft.com/office/powerpoint/2010/main" val="34247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9030F37C-5622-4EDC-A51A-00D16F59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12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9C21-49B7-4BB4-B83E-8E51DD76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B7CE-BE9B-4559-9D4C-619B0FF2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Создать школьный дневник с поддержкой накопления баллов и получения достижений.</a:t>
            </a:r>
            <a:endParaRPr lang="en-US" dirty="0"/>
          </a:p>
          <a:p>
            <a:pPr algn="just"/>
            <a:r>
              <a:rPr lang="ru-RU" dirty="0"/>
              <a:t>Задачи:</a:t>
            </a:r>
          </a:p>
          <a:p>
            <a:pPr lvl="1" algn="just"/>
            <a:r>
              <a:rPr lang="ru-RU" dirty="0"/>
              <a:t>Сформировать базу данных</a:t>
            </a:r>
          </a:p>
          <a:p>
            <a:pPr lvl="1" algn="just"/>
            <a:r>
              <a:rPr lang="ru-RU" dirty="0"/>
              <a:t>Продумать пользовательский интерфейс</a:t>
            </a:r>
          </a:p>
          <a:p>
            <a:pPr lvl="1" algn="just"/>
            <a:r>
              <a:rPr lang="ru-RU" dirty="0"/>
              <a:t>Запрограммировать функцию для каждого </a:t>
            </a:r>
            <a:r>
              <a:rPr lang="en-US" dirty="0"/>
              <a:t>url</a:t>
            </a:r>
            <a:r>
              <a:rPr lang="ru-RU" dirty="0"/>
              <a:t>-адреса</a:t>
            </a:r>
            <a:endParaRPr lang="en-US" dirty="0"/>
          </a:p>
          <a:p>
            <a:pPr lvl="1" algn="just"/>
            <a:r>
              <a:rPr lang="ru-RU" dirty="0"/>
              <a:t>Сверстать </a:t>
            </a:r>
            <a:r>
              <a:rPr lang="en-US" dirty="0"/>
              <a:t>html</a:t>
            </a:r>
            <a:r>
              <a:rPr lang="ru-RU" dirty="0"/>
              <a:t>-страницы</a:t>
            </a:r>
            <a:endParaRPr lang="en-US" dirty="0"/>
          </a:p>
          <a:p>
            <a:pPr lvl="1" algn="just"/>
            <a:r>
              <a:rPr lang="ru-RU" dirty="0"/>
              <a:t>Развернуть свой сайт в облаке</a:t>
            </a:r>
          </a:p>
        </p:txBody>
      </p:sp>
    </p:spTree>
    <p:extLst>
      <p:ext uri="{BB962C8B-B14F-4D97-AF65-F5344CB8AC3E}">
        <p14:creationId xmlns:p14="http://schemas.microsoft.com/office/powerpoint/2010/main" val="15276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EE9E3-9825-41EB-9728-E76AB7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D740D-4AA7-4F65-BC73-0FEBC00F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Flask</a:t>
            </a:r>
          </a:p>
          <a:p>
            <a:pPr lvl="1"/>
            <a:r>
              <a:rPr lang="en-US" dirty="0"/>
              <a:t>Flask-login</a:t>
            </a:r>
          </a:p>
          <a:p>
            <a:pPr lvl="1"/>
            <a:r>
              <a:rPr lang="en-US" dirty="0"/>
              <a:t>Flask-user</a:t>
            </a:r>
          </a:p>
          <a:p>
            <a:pPr lvl="1"/>
            <a:r>
              <a:rPr lang="en-US" dirty="0"/>
              <a:t>Flask-wtf</a:t>
            </a:r>
          </a:p>
          <a:p>
            <a:pPr lvl="1"/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Sqlalchemy</a:t>
            </a:r>
          </a:p>
          <a:p>
            <a:r>
              <a:rPr lang="en-US" dirty="0"/>
              <a:t>WTForms</a:t>
            </a:r>
          </a:p>
          <a:p>
            <a:r>
              <a:rPr lang="en-US" dirty="0"/>
              <a:t>Werkzeug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90B8-50F5-4CBF-A51C-AFF4DFB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</a:t>
            </a:r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F7543-D259-44D4-BAA1-E3A42614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База данных </a:t>
            </a:r>
            <a:r>
              <a:rPr lang="en-US" dirty="0"/>
              <a:t>ORM (</a:t>
            </a:r>
            <a:r>
              <a:rPr lang="ru-RU" dirty="0"/>
              <a:t>декларативная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Для её создания используется </a:t>
            </a:r>
            <a:r>
              <a:rPr lang="en-US" dirty="0"/>
              <a:t>sqlalchemy </a:t>
            </a:r>
            <a:r>
              <a:rPr lang="ru-RU" dirty="0"/>
              <a:t>и надстройка </a:t>
            </a:r>
            <a:r>
              <a:rPr lang="en-US" dirty="0"/>
              <a:t>flask-</a:t>
            </a:r>
            <a:r>
              <a:rPr lang="en-US" dirty="0" err="1"/>
              <a:t>sqlalchemy</a:t>
            </a:r>
            <a:r>
              <a:rPr lang="ru-RU" dirty="0"/>
              <a:t>.</a:t>
            </a:r>
            <a:endParaRPr lang="en-US" dirty="0"/>
          </a:p>
          <a:p>
            <a:pPr algn="just"/>
            <a:r>
              <a:rPr lang="ru-RU" dirty="0"/>
              <a:t>Все модели наследуются от </a:t>
            </a:r>
            <a:r>
              <a:rPr lang="en-US" dirty="0"/>
              <a:t>db.Model</a:t>
            </a:r>
            <a:r>
              <a:rPr lang="ru-RU" dirty="0"/>
              <a:t>.</a:t>
            </a:r>
            <a:endParaRPr lang="en-US" dirty="0"/>
          </a:p>
          <a:p>
            <a:pPr algn="just"/>
            <a:r>
              <a:rPr lang="ru-RU" dirty="0"/>
              <a:t>Существуют несколько таблиц для людей: </a:t>
            </a:r>
            <a:r>
              <a:rPr lang="en-US" dirty="0"/>
              <a:t>Student, Mother, Father, Teacher, Admin, </a:t>
            </a:r>
            <a:r>
              <a:rPr lang="ru-RU" dirty="0"/>
              <a:t>но все они содержит ссылку на общую таблицу – </a:t>
            </a:r>
            <a:r>
              <a:rPr lang="en-US" dirty="0"/>
              <a:t>User, </a:t>
            </a:r>
            <a:r>
              <a:rPr lang="ru-RU" dirty="0"/>
              <a:t>в которой хранят основные данные (имя, фамилию, пароль).</a:t>
            </a:r>
          </a:p>
          <a:p>
            <a:pPr algn="just"/>
            <a:r>
              <a:rPr lang="ru-RU" dirty="0"/>
              <a:t>Для создания БД использовался механизм миграций.</a:t>
            </a:r>
          </a:p>
          <a:p>
            <a:pPr algn="just"/>
            <a:r>
              <a:rPr lang="ru-RU" dirty="0"/>
              <a:t>Для записи используется метод </a:t>
            </a:r>
            <a:r>
              <a:rPr lang="en-US" dirty="0"/>
              <a:t>db.session.add</a:t>
            </a:r>
            <a:r>
              <a:rPr lang="ru-RU" dirty="0"/>
              <a:t>, а получать записи можно с помощью метода </a:t>
            </a:r>
            <a:r>
              <a:rPr lang="en-US" dirty="0"/>
              <a:t>Model.query.filter</a:t>
            </a:r>
            <a:r>
              <a:rPr lang="ru-RU" dirty="0"/>
              <a:t>_</a:t>
            </a:r>
            <a:r>
              <a:rPr lang="en-US" dirty="0"/>
              <a:t>by (</a:t>
            </a:r>
            <a:r>
              <a:rPr lang="ru-RU" dirty="0"/>
              <a:t>где </a:t>
            </a:r>
            <a:r>
              <a:rPr lang="en-US" dirty="0"/>
              <a:t>Model </a:t>
            </a:r>
            <a:r>
              <a:rPr lang="ru-RU" dirty="0"/>
              <a:t>соответствующая модель базы данных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2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6AD5-19EC-43DF-942B-A035930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613D1-AB21-45F4-AFD6-E5AF4E75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входе в аккаунт с правами администратора становится доступна страница по адресу </a:t>
            </a:r>
            <a:r>
              <a:rPr lang="en-US" dirty="0"/>
              <a:t>“/admin_panel”</a:t>
            </a:r>
          </a:p>
          <a:p>
            <a:pPr algn="just"/>
            <a:r>
              <a:rPr lang="ru-RU" dirty="0"/>
              <a:t>Панель создана вручную при помощи форм начинающихся на </a:t>
            </a:r>
            <a:r>
              <a:rPr lang="en-US" dirty="0"/>
              <a:t>“Admin”, </a:t>
            </a:r>
            <a:r>
              <a:rPr lang="ru-RU" dirty="0"/>
              <a:t>все функции-обработчики </a:t>
            </a:r>
            <a:r>
              <a:rPr lang="en-US" dirty="0"/>
              <a:t>url</a:t>
            </a:r>
            <a:r>
              <a:rPr lang="ru-RU" dirty="0"/>
              <a:t>-адресов</a:t>
            </a:r>
            <a:r>
              <a:rPr lang="en-US" dirty="0"/>
              <a:t> </a:t>
            </a:r>
            <a:r>
              <a:rPr lang="ru-RU" dirty="0"/>
              <a:t>хранятся в </a:t>
            </a:r>
            <a:r>
              <a:rPr lang="en-US" dirty="0"/>
              <a:t>admin_panel.py</a:t>
            </a:r>
            <a:endParaRPr lang="ru-RU" dirty="0"/>
          </a:p>
          <a:p>
            <a:pPr algn="just"/>
            <a:r>
              <a:rPr lang="ru-RU" dirty="0"/>
              <a:t>В панели администратор может создавать, изменять и удалять данные учеников, родителей, учителей, а также уроки, классы, школы, учебники, кабинеты, оценки и предметы.</a:t>
            </a:r>
          </a:p>
        </p:txBody>
      </p:sp>
    </p:spTree>
    <p:extLst>
      <p:ext uri="{BB962C8B-B14F-4D97-AF65-F5344CB8AC3E}">
        <p14:creationId xmlns:p14="http://schemas.microsoft.com/office/powerpoint/2010/main" val="11996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7DA70-2AEB-49A5-8180-AFBB25F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на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1296E-4BBF-47C7-A753-98BB792F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входа на сайт администратор должен выдать ученикам, родителям, и учителям их логины (</a:t>
            </a:r>
            <a:r>
              <a:rPr lang="en-US" dirty="0"/>
              <a:t>id </a:t>
            </a:r>
            <a:r>
              <a:rPr lang="ru-RU" dirty="0"/>
              <a:t>в БД) и пароли.</a:t>
            </a:r>
          </a:p>
          <a:p>
            <a:pPr algn="just"/>
            <a:r>
              <a:rPr lang="ru-RU" dirty="0"/>
              <a:t>Возможность самостоятельной регистрации на данный момент отсутствует, но в будущем можно добавить механизм подачи заявок.</a:t>
            </a:r>
          </a:p>
        </p:txBody>
      </p:sp>
    </p:spTree>
    <p:extLst>
      <p:ext uri="{BB962C8B-B14F-4D97-AF65-F5344CB8AC3E}">
        <p14:creationId xmlns:p14="http://schemas.microsoft.com/office/powerpoint/2010/main" val="34224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C019C-E09D-4506-9732-C60EF12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18E19-B581-45A1-964C-FEE2CACA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Ученик может следить за своим расписанием в реальном времени</a:t>
            </a:r>
          </a:p>
          <a:p>
            <a:pPr algn="just"/>
            <a:r>
              <a:rPr lang="ru-RU" dirty="0"/>
              <a:t>Он может получать очки и награждения за оценки</a:t>
            </a:r>
          </a:p>
          <a:p>
            <a:pPr algn="just"/>
            <a:r>
              <a:rPr lang="ru-RU" dirty="0"/>
              <a:t>В профиле он может поменять очки на оценки (пятёрки).</a:t>
            </a:r>
          </a:p>
          <a:p>
            <a:pPr algn="just"/>
            <a:r>
              <a:rPr lang="ru-RU" dirty="0"/>
              <a:t>Имеется возможность скачать онлайн учебники из базы данных по различным предметам</a:t>
            </a:r>
          </a:p>
          <a:p>
            <a:pPr algn="just"/>
            <a:r>
              <a:rPr lang="ru-RU" dirty="0"/>
              <a:t>Ученик может просматривать свои оценки, среднюю балл и награждения.</a:t>
            </a:r>
          </a:p>
        </p:txBody>
      </p:sp>
    </p:spTree>
    <p:extLst>
      <p:ext uri="{BB962C8B-B14F-4D97-AF65-F5344CB8AC3E}">
        <p14:creationId xmlns:p14="http://schemas.microsoft.com/office/powerpoint/2010/main" val="22934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6F72E-03D9-498D-9687-EAD0369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Родитель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F9FC6-11DA-490F-B337-0A85ADE3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родитель может только заходить на сайт и просматривать свой профиль, но в будущем планируется расширить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80043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1C575-1093-4478-AA8C-EBF01E6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DD88-A9FD-4A52-A4D1-84B07F7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Учитель, как и ученик, может просматривать своё расписание.</a:t>
            </a:r>
          </a:p>
          <a:p>
            <a:pPr algn="just"/>
            <a:r>
              <a:rPr lang="ru-RU" dirty="0"/>
              <a:t>Выбрав урок в расписании, он может написать к нему домашнее задание, отметить отсутствующих.</a:t>
            </a:r>
          </a:p>
          <a:p>
            <a:pPr algn="just"/>
            <a:r>
              <a:rPr lang="ru-RU" dirty="0"/>
              <a:t>Он может выбрать любого ученика из списка и поставить оценку.</a:t>
            </a:r>
          </a:p>
        </p:txBody>
      </p:sp>
    </p:spTree>
    <p:extLst>
      <p:ext uri="{BB962C8B-B14F-4D97-AF65-F5344CB8AC3E}">
        <p14:creationId xmlns:p14="http://schemas.microsoft.com/office/powerpoint/2010/main" val="258753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1772</TotalTime>
  <Words>446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Электронный дневник</vt:lpstr>
      <vt:lpstr>Идея</vt:lpstr>
      <vt:lpstr>Использованные технологии</vt:lpstr>
      <vt:lpstr>Архитектура базы данных</vt:lpstr>
      <vt:lpstr>Панель администратора</vt:lpstr>
      <vt:lpstr>Вход на сайт</vt:lpstr>
      <vt:lpstr>Ученик</vt:lpstr>
      <vt:lpstr>Родитель</vt:lpstr>
      <vt:lpstr>Учитель</vt:lpstr>
      <vt:lpstr>Дальнейшее развитее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Артемий Лопуховский</dc:creator>
  <cp:lastModifiedBy>Артемий Лопуховский</cp:lastModifiedBy>
  <cp:revision>14</cp:revision>
  <dcterms:created xsi:type="dcterms:W3CDTF">2022-05-03T12:39:21Z</dcterms:created>
  <dcterms:modified xsi:type="dcterms:W3CDTF">2022-05-10T13:59:37Z</dcterms:modified>
</cp:coreProperties>
</file>