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8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8.xml"/><Relationship Id="rId7" Type="http://schemas.openxmlformats.org/officeDocument/2006/relationships/image" Target="../media/image4.jpeg"/><Relationship Id="rId6" Type="http://schemas.openxmlformats.org/officeDocument/2006/relationships/tags" Target="../tags/tag6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3.xml"/><Relationship Id="rId7" Type="http://schemas.openxmlformats.org/officeDocument/2006/relationships/image" Target="../media/image7.jpeg"/><Relationship Id="rId6" Type="http://schemas.openxmlformats.org/officeDocument/2006/relationships/tags" Target="../tags/tag7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8.xml"/><Relationship Id="rId7" Type="http://schemas.openxmlformats.org/officeDocument/2006/relationships/image" Target="../media/image10.jpeg"/><Relationship Id="rId6" Type="http://schemas.openxmlformats.org/officeDocument/2006/relationships/tags" Target="../tags/tag7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3190" y="297815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4-qubit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下约束可满足性问题的类别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(p=2)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10970" y="1514475"/>
                <a:ext cx="8286750" cy="314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buNone/>
                </a:pP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以下问题形式都默认包括所有一次项，共有7种情况，其中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𝑍</m:t>
                        </m:r>
                      </m:e>
                      <m:sub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∈{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−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,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sz="2000">
                        <a:latin typeface="Times New Roman" panose="02020603050405020304" charset="0"/>
                        <a:cs typeface="Times New Roman" panose="02020603050405020304" charset="0"/>
                      </a:rPr>
                      <m:t>}</m:t>
                    </m:r>
                  </m:oMath>
                </a14:m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8.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</a:t>
                </a:r>
                <a:r>
                  <a:rPr 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三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次型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+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1个四次型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9.   </a:t>
                </a:r>
                <a:r>
                  <a:rPr 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次项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+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1次项+1个外部二次项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10.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r>
                  <a:rPr lang="en-US" altLang="zh-CN">
                    <a:sym typeface="+mn-ea"/>
                  </a:rPr>
                  <a:t>11.   </a:t>
                </a:r>
                <a:r>
                  <a:rPr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1次项+1个三次项</a:t>
                </a: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indent="0">
                  <a:lnSpc>
                    <a:spcPct val="140000"/>
                  </a:lnSpc>
                  <a:buNone/>
                </a:pP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70" y="1514475"/>
                <a:ext cx="8286750" cy="31426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8.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+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次型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1个四次型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5945" y="443865"/>
            <a:ext cx="4400550" cy="2647950"/>
          </a:xfrm>
          <a:prstGeom prst="rect">
            <a:avLst/>
          </a:prstGeom>
        </p:spPr>
      </p:pic>
      <p:pic>
        <p:nvPicPr>
          <p:cNvPr id="4" name="图片 3" descr="p=2_CSP_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30" y="2560955"/>
            <a:ext cx="6793230" cy="4161790"/>
          </a:xfrm>
          <a:prstGeom prst="rect">
            <a:avLst/>
          </a:prstGeom>
        </p:spPr>
      </p:pic>
      <p:pic>
        <p:nvPicPr>
          <p:cNvPr id="11" name="图片 10" descr="bar-CSP_8_opt_Adam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290" y="3687445"/>
            <a:ext cx="5196840" cy="311531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9.  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+1个外部二次项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100" y="514350"/>
            <a:ext cx="3427095" cy="2485390"/>
          </a:xfrm>
          <a:prstGeom prst="rect">
            <a:avLst/>
          </a:prstGeom>
        </p:spPr>
      </p:pic>
      <p:pic>
        <p:nvPicPr>
          <p:cNvPr id="5" name="图片 4" descr="p=2_CSP_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615" y="2463165"/>
            <a:ext cx="6928485" cy="4244340"/>
          </a:xfrm>
          <a:prstGeom prst="rect">
            <a:avLst/>
          </a:prstGeom>
        </p:spPr>
      </p:pic>
      <p:pic>
        <p:nvPicPr>
          <p:cNvPr id="7" name="图片 6" descr="bar-CSP_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7035" y="3542665"/>
            <a:ext cx="4537075" cy="27717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10.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1次项+1个三次项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7885" y="675005"/>
            <a:ext cx="3219450" cy="2279650"/>
          </a:xfrm>
          <a:prstGeom prst="rect">
            <a:avLst/>
          </a:prstGeom>
        </p:spPr>
      </p:pic>
      <p:pic>
        <p:nvPicPr>
          <p:cNvPr id="5" name="图片 4" descr="p=2_CSP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310" y="2231390"/>
            <a:ext cx="7552690" cy="4626610"/>
          </a:xfrm>
          <a:prstGeom prst="rect">
            <a:avLst/>
          </a:prstGeom>
        </p:spPr>
      </p:pic>
      <p:pic>
        <p:nvPicPr>
          <p:cNvPr id="7" name="图片 6" descr="bar-CSP_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5585" y="3709035"/>
            <a:ext cx="4593590" cy="27838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1945" y="105410"/>
            <a:ext cx="490918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11. 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1次项+1个四次项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6273165" y="105410"/>
          <a:ext cx="48831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  <a:gridCol w="976630"/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F(Z)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435" y="499110"/>
            <a:ext cx="3839210" cy="2477135"/>
          </a:xfrm>
          <a:prstGeom prst="rect">
            <a:avLst/>
          </a:prstGeom>
        </p:spPr>
      </p:pic>
      <p:pic>
        <p:nvPicPr>
          <p:cNvPr id="7" name="图片 6" descr="bar-CSP_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670" y="2710180"/>
            <a:ext cx="6521450" cy="3995420"/>
          </a:xfrm>
          <a:prstGeom prst="rect">
            <a:avLst/>
          </a:prstGeom>
        </p:spPr>
      </p:pic>
      <p:pic>
        <p:nvPicPr>
          <p:cNvPr id="3" name="图片 2" descr="bar-CSP_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9605" y="3678555"/>
            <a:ext cx="4581525" cy="28073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384*143"/>
  <p:tag name="TABLE_ENDDRAG_RECT" val="11*298*384*143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M2UyNDJhMDllOGY5NDQyODBlZjA2Njc2M2Y4ZmU1Mm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227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on your mark</cp:lastModifiedBy>
  <cp:revision>157</cp:revision>
  <dcterms:created xsi:type="dcterms:W3CDTF">2019-06-19T02:08:00Z</dcterms:created>
  <dcterms:modified xsi:type="dcterms:W3CDTF">2023-08-02T06:00:35Z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D473C6270963475DA7BCE37867712571_11</vt:lpwstr>
  </property>
</Properties>
</file>