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0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9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7.xml"/><Relationship Id="rId6" Type="http://schemas.openxmlformats.org/officeDocument/2006/relationships/image" Target="../media/image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1.xml"/><Relationship Id="rId6" Type="http://schemas.openxmlformats.org/officeDocument/2006/relationships/image" Target="../media/image21.png"/><Relationship Id="rId5" Type="http://schemas.openxmlformats.org/officeDocument/2006/relationships/tags" Target="../tags/tag90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5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3190" y="297815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4-qubit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下约束可满足性问题的类别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(p=1)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10970" y="1514475"/>
                <a:ext cx="8286750" cy="585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buNone/>
                </a:pP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以下问题形式都默认包括所有一次项，共有7种情况，其中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m:t>𝑍</m:t>
                        </m:r>
                      </m:e>
                      <m:sub>
                        <m: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∈{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−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,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}</m:t>
                    </m:r>
                  </m:oMath>
                </a14:m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>
                  <a:lnSpc>
                    <a:spcPct val="140000"/>
                  </a:lnSpc>
                  <a:buAutoNum type="arabicPeriod"/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个内部二次项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>
                  <a:lnSpc>
                    <a:spcPct val="140000"/>
                  </a:lnSpc>
                  <a:buAutoNum type="arabicPeriod"/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个内部二次项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+ 1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个外部二次项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>
                  <a:lnSpc>
                    <a:spcPct val="140000"/>
                  </a:lnSpc>
                  <a:buAutoNum type="arabicPeriod"/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个内部二次项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+ 2个外部二次型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342900" indent="-342900">
                  <a:lnSpc>
                    <a:spcPct val="140000"/>
                  </a:lnSpc>
                  <a:buAutoNum type="arabicPeriod"/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2个内部二次项 + 1个外部二次型+1个三次型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342900" indent="-342900">
                  <a:lnSpc>
                    <a:spcPct val="140000"/>
                  </a:lnSpc>
                  <a:buAutoNum type="arabicPeriod"/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2个内部二次项 + 2个三次型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342900" indent="-342900">
                  <a:lnSpc>
                    <a:spcPct val="140000"/>
                  </a:lnSpc>
                  <a:buAutoNum type="arabicPeriod"/>
                </a:pP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2个内部二次项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+ 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1个外部二次型+1个四次型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>
                  <a:lnSpc>
                    <a:spcPct val="140000"/>
                  </a:lnSpc>
                  <a:buAutoNum type="arabicPeriod"/>
                </a:pP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2个内部二次项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+ 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1个三次型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+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1个四次型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8.   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次项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+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1个</a:t>
                </a:r>
                <a:r>
                  <a:rPr 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三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次型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+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1个四次型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9.   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次项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+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1次项+1个外部二次项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10.  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1次项+1个三次项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11.  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1次项+1个三次项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970" y="1514475"/>
                <a:ext cx="8286750" cy="58540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10.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1次项+1个三次项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7885" y="675005"/>
            <a:ext cx="3219450" cy="2279650"/>
          </a:xfrm>
          <a:prstGeom prst="rect">
            <a:avLst/>
          </a:prstGeom>
        </p:spPr>
      </p:pic>
      <p:pic>
        <p:nvPicPr>
          <p:cNvPr id="4" name="图片 3" descr="heatmap-CSP_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10230"/>
            <a:ext cx="4641215" cy="3771265"/>
          </a:xfrm>
          <a:prstGeom prst="rect">
            <a:avLst/>
          </a:prstGeom>
        </p:spPr>
      </p:pic>
      <p:pic>
        <p:nvPicPr>
          <p:cNvPr id="7" name="图片 6" descr="bar-CSP_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535" y="2541270"/>
            <a:ext cx="6949440" cy="42113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11.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1次项+1个四次项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435" y="499110"/>
            <a:ext cx="3839210" cy="2477135"/>
          </a:xfrm>
          <a:prstGeom prst="rect">
            <a:avLst/>
          </a:prstGeom>
        </p:spPr>
      </p:pic>
      <p:pic>
        <p:nvPicPr>
          <p:cNvPr id="4" name="图片 3" descr="heatmap-CSP_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3146425"/>
            <a:ext cx="4398645" cy="3655695"/>
          </a:xfrm>
          <a:prstGeom prst="rect">
            <a:avLst/>
          </a:prstGeom>
        </p:spPr>
      </p:pic>
      <p:pic>
        <p:nvPicPr>
          <p:cNvPr id="7" name="图片 6" descr="bar-CSP_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670" y="2710180"/>
            <a:ext cx="6521450" cy="39954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39700" y="83185"/>
            <a:ext cx="4140835" cy="291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2个内部二次项，1个外部二次型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1945" y="409575"/>
            <a:ext cx="3775710" cy="2447925"/>
          </a:xfrm>
          <a:prstGeom prst="rect">
            <a:avLst/>
          </a:prstGeom>
        </p:spPr>
      </p:pic>
      <p:pic>
        <p:nvPicPr>
          <p:cNvPr id="3" name="图片 2" descr="bar-CSP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985" y="2359660"/>
            <a:ext cx="6765925" cy="4099560"/>
          </a:xfrm>
          <a:prstGeom prst="rect">
            <a:avLst/>
          </a:prstGeom>
        </p:spPr>
      </p:pic>
      <p:pic>
        <p:nvPicPr>
          <p:cNvPr id="4" name="图片 3" descr="heatmap-CSP_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45" y="2867025"/>
            <a:ext cx="4483735" cy="37261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2个内部二次项，2个外部二次型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255" y="443865"/>
            <a:ext cx="4460240" cy="2849880"/>
          </a:xfrm>
          <a:prstGeom prst="rect">
            <a:avLst/>
          </a:prstGeom>
        </p:spPr>
      </p:pic>
      <p:pic>
        <p:nvPicPr>
          <p:cNvPr id="2" name="图片 1" descr="heatmap-CSP_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3293745"/>
            <a:ext cx="4166235" cy="3462655"/>
          </a:xfrm>
          <a:prstGeom prst="rect">
            <a:avLst/>
          </a:prstGeom>
        </p:spPr>
      </p:pic>
      <p:pic>
        <p:nvPicPr>
          <p:cNvPr id="4" name="图片 3" descr="bar-CSP_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615" y="2460625"/>
            <a:ext cx="6886575" cy="41281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4.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2个内部二次项，1个外部二次型+1个三次型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170" y="443865"/>
            <a:ext cx="3924935" cy="2592705"/>
          </a:xfrm>
          <a:prstGeom prst="rect">
            <a:avLst/>
          </a:prstGeom>
        </p:spPr>
      </p:pic>
      <p:pic>
        <p:nvPicPr>
          <p:cNvPr id="2" name="图片 1" descr="bar-CSP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845" y="2609215"/>
            <a:ext cx="6701790" cy="4061460"/>
          </a:xfrm>
          <a:prstGeom prst="rect">
            <a:avLst/>
          </a:prstGeom>
        </p:spPr>
      </p:pic>
      <p:pic>
        <p:nvPicPr>
          <p:cNvPr id="3" name="图片 2" descr="heatmap-CSP_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45" y="3146425"/>
            <a:ext cx="4568825" cy="37115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5.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2个内部二次项,2个三次型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507365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30"/>
                <a:gridCol w="1014730"/>
                <a:gridCol w="1014730"/>
                <a:gridCol w="1014730"/>
                <a:gridCol w="1014730"/>
              </a:tblGrid>
              <a:tr h="421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1945" y="399415"/>
            <a:ext cx="4457065" cy="2862580"/>
          </a:xfrm>
          <a:prstGeom prst="rect">
            <a:avLst/>
          </a:prstGeom>
        </p:spPr>
      </p:pic>
      <p:pic>
        <p:nvPicPr>
          <p:cNvPr id="2" name="图片 1" descr="bar-CSP_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820" y="2675890"/>
            <a:ext cx="6901180" cy="4182110"/>
          </a:xfrm>
          <a:prstGeom prst="rect">
            <a:avLst/>
          </a:prstGeom>
        </p:spPr>
      </p:pic>
      <p:pic>
        <p:nvPicPr>
          <p:cNvPr id="3" name="图片 2" descr="heatmap-CSP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44215"/>
            <a:ext cx="4448175" cy="36137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6.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2个内部二次项,1个外部二次型+1个四次型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5470" y="398780"/>
            <a:ext cx="4321810" cy="2847340"/>
          </a:xfrm>
          <a:prstGeom prst="rect">
            <a:avLst/>
          </a:prstGeom>
        </p:spPr>
      </p:pic>
      <p:pic>
        <p:nvPicPr>
          <p:cNvPr id="2" name="图片 1" descr="heatmap-CSP_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35325"/>
            <a:ext cx="4359275" cy="3622675"/>
          </a:xfrm>
          <a:prstGeom prst="rect">
            <a:avLst/>
          </a:prstGeom>
        </p:spPr>
      </p:pic>
      <p:pic>
        <p:nvPicPr>
          <p:cNvPr id="5" name="图片 4" descr="bar-CSP_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550" y="2444750"/>
            <a:ext cx="7283450" cy="4413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7.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2个内部二次项,1个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次型+1个四次型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0075" y="530860"/>
            <a:ext cx="4062730" cy="2607945"/>
          </a:xfrm>
          <a:prstGeom prst="rect">
            <a:avLst/>
          </a:prstGeom>
        </p:spPr>
      </p:pic>
      <p:pic>
        <p:nvPicPr>
          <p:cNvPr id="4" name="图片 3" descr="heatmap-CSP_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75" y="3180080"/>
            <a:ext cx="4302760" cy="3576320"/>
          </a:xfrm>
          <a:prstGeom prst="rect">
            <a:avLst/>
          </a:prstGeom>
        </p:spPr>
      </p:pic>
      <p:pic>
        <p:nvPicPr>
          <p:cNvPr id="3" name="图片 2" descr="bar-CSP_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340" y="2503805"/>
            <a:ext cx="7185660" cy="43541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8.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次型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1个四次型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3" name="图片 2" descr="heatmap-CSP_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225"/>
            <a:ext cx="4662170" cy="3787775"/>
          </a:xfrm>
          <a:prstGeom prst="rect">
            <a:avLst/>
          </a:prstGeom>
        </p:spPr>
      </p:pic>
      <p:pic>
        <p:nvPicPr>
          <p:cNvPr id="5" name="图片 4" descr="bar-CSP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810" y="2704465"/>
            <a:ext cx="6854190" cy="4153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5945" y="443865"/>
            <a:ext cx="4400550" cy="26479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9.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+1个外部二次项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3100" y="514350"/>
            <a:ext cx="3427095" cy="2485390"/>
          </a:xfrm>
          <a:prstGeom prst="rect">
            <a:avLst/>
          </a:prstGeom>
        </p:spPr>
      </p:pic>
      <p:pic>
        <p:nvPicPr>
          <p:cNvPr id="4" name="图片 3" descr="heatmap-CSP_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79445"/>
            <a:ext cx="4425950" cy="3678555"/>
          </a:xfrm>
          <a:prstGeom prst="rect">
            <a:avLst/>
          </a:prstGeom>
        </p:spPr>
      </p:pic>
      <p:pic>
        <p:nvPicPr>
          <p:cNvPr id="7" name="图片 6" descr="bar-CSP_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865" y="2707640"/>
            <a:ext cx="6795135" cy="41503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COMMONDATA" val="eyJoZGlkIjoiM2UyNDJhMDllOGY5NDQyODBlZjA2Njc2M2Y4ZmU1MmQ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TABLE_ENDDRAG_ORIGIN_RECT" val="384*143"/>
  <p:tag name="TABLE_ENDDRAG_RECT" val="11*298*384*143"/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TABLE_ENDDRAG_ORIGIN_RECT" val="399*165"/>
  <p:tag name="TABLE_ENDDRAG_RECT" val="493*8*399*165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>宽屏</PresentationFormat>
  <Paragraphs>559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on your mark</cp:lastModifiedBy>
  <cp:revision>165</cp:revision>
  <dcterms:created xsi:type="dcterms:W3CDTF">2019-06-19T02:08:00Z</dcterms:created>
  <dcterms:modified xsi:type="dcterms:W3CDTF">2023-07-28T06:53:30Z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6798C0CFC57341668FB6626B4F346C35_12</vt:lpwstr>
  </property>
</Properties>
</file>