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34" y="1110"/>
      </p:cViewPr>
      <p:guideLst>
        <p:guide orient="horz" pos="2160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9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tags" Target="../tags/tag7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tags" Target="../tags/tag7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../media/image16.jpeg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../media/image19.jpeg"/><Relationship Id="rId7" Type="http://schemas.openxmlformats.org/officeDocument/2006/relationships/tags" Target="../tags/tag89.xml"/><Relationship Id="rId6" Type="http://schemas.openxmlformats.org/officeDocument/2006/relationships/image" Target="../media/image18.jpeg"/><Relationship Id="rId5" Type="http://schemas.openxmlformats.org/officeDocument/2006/relationships/tags" Target="../tags/tag88.xml"/><Relationship Id="rId4" Type="http://schemas.openxmlformats.org/officeDocument/2006/relationships/image" Target="../media/image17.jpeg"/><Relationship Id="rId3" Type="http://schemas.openxmlformats.org/officeDocument/2006/relationships/image" Target="../media/image6.png"/><Relationship Id="rId2" Type="http://schemas.openxmlformats.org/officeDocument/2006/relationships/tags" Target="../tags/tag87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1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image" Target="../media/image21.jpeg"/><Relationship Id="rId5" Type="http://schemas.openxmlformats.org/officeDocument/2006/relationships/tags" Target="../tags/tag94.xml"/><Relationship Id="rId4" Type="http://schemas.openxmlformats.org/officeDocument/2006/relationships/image" Target="../media/image20.jpeg"/><Relationship Id="rId3" Type="http://schemas.openxmlformats.org/officeDocument/2006/relationships/image" Target="../media/image10.png"/><Relationship Id="rId2" Type="http://schemas.openxmlformats.org/officeDocument/2006/relationships/tags" Target="../tags/tag9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7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93190" y="297815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QAOA-CSP-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10970" y="1514475"/>
                <a:ext cx="8286750" cy="159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None/>
                </a:pP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以下问题形式都默认包括所有一次项，共有7种情况，其中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𝑍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∈{−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,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}</m:t>
                    </m:r>
                  </m:oMath>
                </a14:m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8.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</a:t>
                </a:r>
                <a:r>
                  <a:rPr 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三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次型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+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1个四次型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9.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1次项+1个外部二次项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10.  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1次项+1个三次项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10970" y="1514475"/>
                <a:ext cx="8286750" cy="15932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ym typeface="+mn-ea"/>
              </a:rPr>
              <a:t>8.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次型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1个四次型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945" y="481965"/>
            <a:ext cx="4400550" cy="2647950"/>
          </a:xfrm>
          <a:prstGeom prst="rect">
            <a:avLst/>
          </a:prstGeom>
        </p:spPr>
      </p:pic>
      <p:pic>
        <p:nvPicPr>
          <p:cNvPr id="10" name="图片 9" descr="E-curve_CSP_8_Ad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45" y="43180"/>
            <a:ext cx="4415155" cy="3553460"/>
          </a:xfrm>
          <a:prstGeom prst="rect">
            <a:avLst/>
          </a:prstGeom>
        </p:spPr>
      </p:pic>
      <p:pic>
        <p:nvPicPr>
          <p:cNvPr id="11" name="图片 10" descr="bar-CSP_8_opt_Ad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3552190"/>
            <a:ext cx="5038725" cy="3020695"/>
          </a:xfrm>
          <a:prstGeom prst="rect">
            <a:avLst/>
          </a:prstGeom>
        </p:spPr>
      </p:pic>
      <p:pic>
        <p:nvPicPr>
          <p:cNvPr id="13" name="图片 12" descr="E-curve_CSP_8_BFG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845" y="3429000"/>
            <a:ext cx="4201795" cy="34296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5505" y="45148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10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945505" y="3596640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27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ym typeface="+mn-ea"/>
              </a:rPr>
              <a:t>9.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+1个外部二次项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3100" y="561975"/>
            <a:ext cx="3427095" cy="2485390"/>
          </a:xfrm>
          <a:prstGeom prst="rect">
            <a:avLst/>
          </a:prstGeom>
        </p:spPr>
      </p:pic>
      <p:pic>
        <p:nvPicPr>
          <p:cNvPr id="4" name="图片 3" descr="E-curve_CSP_9_BFG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685" y="3429000"/>
            <a:ext cx="4267835" cy="3429000"/>
          </a:xfrm>
          <a:prstGeom prst="rect">
            <a:avLst/>
          </a:prstGeom>
        </p:spPr>
      </p:pic>
      <p:pic>
        <p:nvPicPr>
          <p:cNvPr id="13" name="图片 12" descr="bar-CSP_9_opt_BFG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" y="3307715"/>
            <a:ext cx="5447665" cy="3327400"/>
          </a:xfrm>
          <a:prstGeom prst="rect">
            <a:avLst/>
          </a:prstGeom>
        </p:spPr>
      </p:pic>
      <p:pic>
        <p:nvPicPr>
          <p:cNvPr id="8" name="图片 7" descr="E-curve_CSP_9_Ad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150" y="0"/>
            <a:ext cx="4260850" cy="3429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5945505" y="45148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100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076950" y="3429000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100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ym typeface="+mn-ea"/>
              </a:rPr>
              <a:t>10.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1次项+1个三次项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7885" y="683472"/>
            <a:ext cx="3219450" cy="2279650"/>
          </a:xfrm>
          <a:prstGeom prst="rect">
            <a:avLst/>
          </a:prstGeom>
        </p:spPr>
      </p:pic>
      <p:pic>
        <p:nvPicPr>
          <p:cNvPr id="11" name="图片 10" descr="bar-CSP_10_opt_BFG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3501600"/>
            <a:ext cx="5468620" cy="3314065"/>
          </a:xfrm>
          <a:prstGeom prst="rect">
            <a:avLst/>
          </a:prstGeom>
        </p:spPr>
      </p:pic>
      <p:pic>
        <p:nvPicPr>
          <p:cNvPr id="3" name="图片 2" descr="E-curve_CSP_10_Ad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215" y="0"/>
            <a:ext cx="4390390" cy="3480435"/>
          </a:xfrm>
          <a:prstGeom prst="rect">
            <a:avLst/>
          </a:prstGeom>
        </p:spPr>
      </p:pic>
      <p:pic>
        <p:nvPicPr>
          <p:cNvPr id="4" name="图片 3" descr="E-curve_CSP_10_BFG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215" y="3305175"/>
            <a:ext cx="4284345" cy="35528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5945505" y="45148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59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5860415" y="312102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56%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7200" y="107405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p=2</a:t>
            </a:r>
            <a:r>
              <a:rPr lang="zh-CN" altLang="en-US"/>
              <a:t>，成功率有可能变低。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ym typeface="+mn-ea"/>
              </a:rPr>
              <a:t>8.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次型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1个四次型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945" y="481965"/>
            <a:ext cx="4400550" cy="2647950"/>
          </a:xfrm>
          <a:prstGeom prst="rect">
            <a:avLst/>
          </a:prstGeom>
        </p:spPr>
      </p:pic>
      <p:pic>
        <p:nvPicPr>
          <p:cNvPr id="14" name="图片 13" descr="E-curve_CSP_8_Adam_p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760" y="-8890"/>
            <a:ext cx="5603240" cy="3176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97830" y="1183640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8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pic>
        <p:nvPicPr>
          <p:cNvPr id="15" name="图片 14" descr="E-curve_CSP_8_BFGS_p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760" y="3129915"/>
            <a:ext cx="5603240" cy="31578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553075" y="4400550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12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pic>
        <p:nvPicPr>
          <p:cNvPr id="16" name="图片 15" descr="p=2_CSP_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4190" y="3768090"/>
            <a:ext cx="4472305" cy="27400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ym typeface="+mn-ea"/>
              </a:rPr>
              <a:t>9.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+1个外部二次项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3100" y="561975"/>
            <a:ext cx="3427095" cy="2485390"/>
          </a:xfrm>
          <a:prstGeom prst="rect">
            <a:avLst/>
          </a:prstGeom>
        </p:spPr>
      </p:pic>
      <p:pic>
        <p:nvPicPr>
          <p:cNvPr id="3" name="图片 2" descr="E-curve_CSP_9_Adam_p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765" y="105410"/>
            <a:ext cx="5563235" cy="31540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415915" y="72580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15%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pic>
        <p:nvPicPr>
          <p:cNvPr id="9" name="图片 8" descr="E-curve_CSP_9_BFGS_p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710" y="3307715"/>
            <a:ext cx="5427345" cy="3058160"/>
          </a:xfrm>
          <a:prstGeom prst="rect">
            <a:avLst/>
          </a:prstGeom>
        </p:spPr>
      </p:pic>
      <p:pic>
        <p:nvPicPr>
          <p:cNvPr id="10" name="图片 9" descr="p=2_CSP_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2595" y="3543300"/>
            <a:ext cx="4788535" cy="29337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5415915" y="371411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24</a:t>
            </a:r>
            <a:r>
              <a:rPr lang="en-US" altLang="zh-CN"/>
              <a:t>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ym typeface="+mn-ea"/>
              </a:rPr>
              <a:t>10.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1次项+1个三次项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7885" y="683472"/>
            <a:ext cx="3219450" cy="2279650"/>
          </a:xfrm>
          <a:prstGeom prst="rect">
            <a:avLst/>
          </a:prstGeom>
        </p:spPr>
      </p:pic>
      <p:pic>
        <p:nvPicPr>
          <p:cNvPr id="8" name="图片 7" descr="E-curve_CSP_10_Adam_p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0" y="105410"/>
            <a:ext cx="5678170" cy="32194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315585" y="112585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36%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pic>
        <p:nvPicPr>
          <p:cNvPr id="3" name="图片 2" descr="E-curve_CSP_10_BFGS_p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665" y="3630295"/>
            <a:ext cx="5422265" cy="305625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630545" y="4321175"/>
            <a:ext cx="175577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成功率：</a:t>
            </a:r>
            <a:r>
              <a:rPr lang="en-US" altLang="zh-CN"/>
              <a:t>27%</a:t>
            </a:r>
            <a:endParaRPr lang="en-US" altLang="zh-CN"/>
          </a:p>
          <a:p>
            <a:r>
              <a:rPr lang="zh-CN" altLang="en-US"/>
              <a:t>测试次数</a:t>
            </a:r>
            <a:r>
              <a:rPr lang="en-US" altLang="zh-CN"/>
              <a:t>: 100</a:t>
            </a:r>
            <a:endParaRPr lang="en-US" altLang="zh-CN"/>
          </a:p>
        </p:txBody>
      </p:sp>
      <p:pic>
        <p:nvPicPr>
          <p:cNvPr id="4" name="图片 3" descr="p=2_CSP_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1300" y="3354070"/>
            <a:ext cx="5433695" cy="33286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COMMONDATA" val="eyJoZGlkIjoiM2UyNDJhMDllOGY5NDQyODBlZjA2Njc2M2Y4ZmU1M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Quan Tech</dc:creator>
  <cp:lastModifiedBy>on your mark</cp:lastModifiedBy>
  <cp:revision>164</cp:revision>
  <dcterms:created xsi:type="dcterms:W3CDTF">2019-06-19T02:08:00Z</dcterms:created>
  <dcterms:modified xsi:type="dcterms:W3CDTF">2023-08-04T08:35:54Z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66CC9C19AA304D488EB9D02E0A23BFEB_12</vt:lpwstr>
  </property>
</Properties>
</file>