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60" r:id="rId5"/>
    <p:sldId id="261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4046220" cy="1325880"/>
          </a:xfrm>
        </p:spPr>
        <p:txBody>
          <a:bodyPr/>
          <a:p>
            <a:r>
              <a:rPr lang="ru-RU" altLang="en-US">
                <a:sym typeface="+mn-ea"/>
              </a:rPr>
              <a:t>Iris-Setosa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226185"/>
            <a:ext cx="7458075" cy="4951095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ru-RU" altLang="en-US" sz="2000"/>
              <a:t>Iris Setosa является одним из видов ирисов, который легко отличить от других видов благодаря его характеристикам.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Характеристики: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Длина чашелистника: Средняя длина чашелистника составляет около 5.0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Ширина чашелистника: Средняя ширина чашелистника составляет около 3.4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Длина лепестка: Средняя длина лепестка составляет около 1.5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Ширина лепестка: Средняя ширина лепестка составляет около 0.2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Отличительные черты: У Iris-Setosa лепестки короче и уже по сравнению с другими видами ирисов.</a:t>
            </a:r>
            <a:endParaRPr lang="ru-RU" altLang="en-US" sz="2000"/>
          </a:p>
        </p:txBody>
      </p:sp>
      <p:pic>
        <p:nvPicPr>
          <p:cNvPr id="100" name="Замещающее содержимое 99"/>
          <p:cNvPicPr>
            <a:picLocks noChangeAspect="1"/>
          </p:cNvPicPr>
          <p:nvPr>
            <p:ph sz="half" idx="2"/>
          </p:nvPr>
        </p:nvPicPr>
        <p:blipFill>
          <a:blip r:embed="rId1"/>
          <a:srcRect l="8360" r="12083" b="11694"/>
          <a:stretch>
            <a:fillRect/>
          </a:stretch>
        </p:blipFill>
        <p:spPr>
          <a:xfrm>
            <a:off x="8337550" y="1493520"/>
            <a:ext cx="3277235" cy="4227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9131300" y="454025"/>
            <a:ext cx="1689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0.2|1.4|3.5|5.1</a:t>
            </a:r>
            <a:endParaRPr lang="ru-RU" altLang="en-US"/>
          </a:p>
          <a:p>
            <a:r>
              <a:rPr lang="ru-RU" altLang="en-US"/>
              <a:t>0.2|1.5|3.4|5.0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4046220" cy="1325880"/>
          </a:xfrm>
        </p:spPr>
        <p:txBody>
          <a:bodyPr/>
          <a:p>
            <a:r>
              <a:rPr lang="ru-RU" altLang="en-US">
                <a:sym typeface="+mn-ea"/>
              </a:rPr>
              <a:t>Iris-Versicolor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226185"/>
            <a:ext cx="7458075" cy="4951095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ru-RU" altLang="en-US" sz="2000"/>
              <a:t>Iris Versicolor является промежуточным видом между Iris Setosa и Iris Virginica.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Его характеристики лежат между характеристиками этих двух видов.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Характеристики: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Длина чашелистника: Средняя длина чашелистника составляет около 5.9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Ширина чашелистника: Средняя ширина чашелистника составляет около 2.8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Длина лепестка: Средняя длина лепестка составляет около 4.2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Ширина лепестка: Средняя ширина лепестка составляет около 1.3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Отличительные черты: У Iris-Versicolor лепестки длиннее и шире, чем у Iris-Setosa, но короче и уже, чем у Iris-Virginica.</a:t>
            </a:r>
            <a:endParaRPr lang="ru-RU" altLang="en-US" sz="200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131300" y="454025"/>
            <a:ext cx="1689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1.3|4.0|2.8|6.1</a:t>
            </a:r>
            <a:endParaRPr lang="ru-RU" altLang="en-US"/>
          </a:p>
          <a:p>
            <a:r>
              <a:rPr lang="ru-RU" altLang="en-US"/>
              <a:t>1.2|3.9|2.7|5.8</a:t>
            </a:r>
            <a:endParaRPr lang="ru-RU" altLang="en-US"/>
          </a:p>
        </p:txBody>
      </p:sp>
      <p:pic>
        <p:nvPicPr>
          <p:cNvPr id="101" name="Изображение 100"/>
          <p:cNvPicPr/>
          <p:nvPr/>
        </p:nvPicPr>
        <p:blipFill>
          <a:blip r:embed="rId1"/>
          <a:srcRect l="14315" r="17173"/>
          <a:stretch>
            <a:fillRect/>
          </a:stretch>
        </p:blipFill>
        <p:spPr>
          <a:xfrm>
            <a:off x="8337550" y="1978025"/>
            <a:ext cx="3543300" cy="3448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4046220" cy="1325880"/>
          </a:xfrm>
        </p:spPr>
        <p:txBody>
          <a:bodyPr/>
          <a:p>
            <a:r>
              <a:rPr lang="ru-RU" altLang="en-US">
                <a:sym typeface="+mn-ea"/>
              </a:rPr>
              <a:t>Iris-Virginica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1226185"/>
            <a:ext cx="7458075" cy="4951095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ru-RU" altLang="en-US" sz="2000"/>
              <a:t>Iris Virginica является самым крупным из трех видов ирисов и имеет наиболее длинные и широкие лепестки.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Характеристики: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Длина чашелистника: Средняя длина чашелистника составляет около 6.5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Ширина чашелистника: Средняя ширина чашелистника составляет около 3.0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Длина лепестка: Средняя длина лепестка составляет около 5.5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Ширина лепестка: Средняя ширина лепестка составляет около 2.0 см.</a:t>
            </a:r>
            <a:endParaRPr lang="ru-RU" altLang="en-US" sz="2000"/>
          </a:p>
          <a:p>
            <a:pPr>
              <a:lnSpc>
                <a:spcPct val="100000"/>
              </a:lnSpc>
            </a:pPr>
            <a:r>
              <a:rPr lang="ru-RU" altLang="en-US" sz="2000"/>
              <a:t>Отличительные черты: У Iris-Virginica самые длинные и широкие лепестки среди всех трех видов ирисов.</a:t>
            </a:r>
            <a:endParaRPr lang="ru-RU" altLang="en-US" sz="200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131300" y="454025"/>
            <a:ext cx="1689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1.8|4.9|3.0|6.1</a:t>
            </a:r>
            <a:endParaRPr lang="ru-RU" altLang="en-US"/>
          </a:p>
          <a:p>
            <a:r>
              <a:rPr lang="ru-RU" altLang="en-US"/>
              <a:t>1.8|5.1|3.0|5.9</a:t>
            </a:r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1"/>
          <a:srcRect l="3185" r="4011"/>
          <a:stretch>
            <a:fillRect/>
          </a:stretch>
        </p:blipFill>
        <p:spPr>
          <a:xfrm>
            <a:off x="8105775" y="1835150"/>
            <a:ext cx="3872230" cy="3998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Замещающее содержимое 102"/>
          <p:cNvPicPr>
            <a:picLocks noChangeAspect="1"/>
          </p:cNvPicPr>
          <p:nvPr>
            <p:ph sz="quarter" idx="13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63625"/>
            <a:ext cx="12191365" cy="4505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1666</Words>
  <Application>WPS Presentation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Blue Waves</vt:lpstr>
      <vt:lpstr>PowerPoint 演示文稿</vt:lpstr>
      <vt:lpstr>Iris-Setosa</vt:lpstr>
      <vt:lpstr>Iris-Setosa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</dc:creator>
  <cp:lastModifiedBy>Данил Бирюков</cp:lastModifiedBy>
  <cp:revision>2</cp:revision>
  <dcterms:created xsi:type="dcterms:W3CDTF">2024-05-24T01:39:02Z</dcterms:created>
  <dcterms:modified xsi:type="dcterms:W3CDTF">2024-05-24T01:49:23Z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1049-12.2.0.13472</vt:lpwstr>
  </property>
  <property fmtid="{D5CDD505-2E9C-101B-9397-08002B2CF9AE}" pid="3" name="ICV">
    <vt:lpwstr>4DA47770786B4375896A51BAF23C38A3_11</vt:lpwstr>
  </property>
</Properties>
</file>