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81" r:id="rId6"/>
    <p:sldId id="284" r:id="rId7"/>
    <p:sldId id="263" r:id="rId8"/>
    <p:sldId id="310" r:id="rId9"/>
    <p:sldId id="311" r:id="rId10"/>
    <p:sldId id="312" r:id="rId11"/>
    <p:sldId id="313" r:id="rId12"/>
    <p:sldId id="31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B43"/>
    <a:srgbClr val="D8DCDE"/>
    <a:srgbClr val="03B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5F63C-B9DE-4CAC-ABB5-9975DECA0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5542" y="2960913"/>
            <a:ext cx="8040915" cy="105954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5542" y="4139067"/>
            <a:ext cx="8040915" cy="592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828800" y="617220"/>
            <a:ext cx="9807575" cy="5417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450" y="2743200"/>
            <a:ext cx="7277100" cy="1041399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7450" y="3941763"/>
            <a:ext cx="7277100" cy="592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41714" y="575356"/>
            <a:ext cx="9612086" cy="90510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10000" y="3160800"/>
            <a:ext cx="5094000" cy="1202400"/>
          </a:xfrm>
        </p:spPr>
        <p:txBody>
          <a:bodyPr anchor="t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8" name="组合 27"/>
          <p:cNvGrpSpPr/>
          <p:nvPr userDrawn="1"/>
        </p:nvGrpSpPr>
        <p:grpSpPr bwMode="auto">
          <a:xfrm>
            <a:off x="3292475" y="2947988"/>
            <a:ext cx="5575300" cy="1624012"/>
            <a:chOff x="3327400" y="2912765"/>
            <a:chExt cx="5575300" cy="10541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3274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40100" y="3966865"/>
              <a:ext cx="556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027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3274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4709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3808800" y="2757600"/>
            <a:ext cx="4561200" cy="370800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92342" y="365125"/>
            <a:ext cx="1861457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4799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741714" y="575356"/>
            <a:ext cx="9612086" cy="90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12686"/>
            <a:ext cx="10515600" cy="446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just" defTabSz="914400" rtl="0" eaLnBrk="1" latinLnBrk="0" hangingPunct="1">
        <a:lnSpc>
          <a:spcPct val="120000"/>
        </a:lnSpc>
        <a:spcBef>
          <a:spcPts val="6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8.png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75815" y="3220085"/>
            <a:ext cx="7871460" cy="918845"/>
          </a:xfrm>
        </p:spPr>
        <p:txBody>
          <a:bodyPr>
            <a:noAutofit/>
          </a:bodyPr>
          <a:lstStyle/>
          <a:p>
            <a:r>
              <a:rPr lang="da-DK" altLang="zh-CN" sz="3600" dirty="0" smtClean="0"/>
              <a:t>Расписание занятий и планирование задач</a:t>
            </a:r>
            <a:endParaRPr lang="da-DK"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75542" y="4533402"/>
            <a:ext cx="8040915" cy="592590"/>
          </a:xfrm>
        </p:spPr>
        <p:txBody>
          <a:bodyPr/>
          <a:lstStyle/>
          <a:p>
            <a:r>
              <a:rPr lang="ru-RU" altLang="en-US" smtClean="0"/>
              <a:t>ПИм-201 Бирюков Д.В.</a:t>
            </a:r>
            <a:endParaRPr lang="ru-RU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>
            <p:custDataLst>
              <p:tags r:id="rId1"/>
            </p:custDataLst>
          </p:nvPr>
        </p:nvSpPr>
        <p:spPr>
          <a:xfrm>
            <a:off x="3075305" y="196215"/>
            <a:ext cx="6041390" cy="93980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p>
            <a:r>
              <a:rPr lang="ru-RU" altLang="zh-CN" sz="3600" dirty="0">
                <a:latin typeface="+mj-lt"/>
                <a:ea typeface="+mj-ea"/>
                <a:cs typeface="+mj-cs"/>
              </a:rPr>
              <a:t>Окно настроек в тёмной теме</a:t>
            </a:r>
            <a:endParaRPr lang="ru-RU" altLang="zh-C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35" y="998220"/>
            <a:ext cx="7432675" cy="55568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altLang="zh-CN" dirty="0"/>
              <a:t>Цель:</a:t>
            </a:r>
            <a:endParaRPr lang="ru-RU" altLang="zh-CN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450215" fontAlgn="auto">
              <a:buNone/>
            </a:pPr>
            <a:r>
              <a:rPr lang="zh-CN" altLang="en-US" dirty="0"/>
              <a:t>Целью данной работы является разработка JavaFX приложения, которое позволит пользователям удобно отслеживать своё расписание занятий и добавлять заметки для каждого дня. Приложение должно обладать интуитивно понятным интерфейсом, функциональностью по отслеживанию расписания и добавлению заметок, а также интеграцией с внешними источниками данных для получения актуального расписания занятий.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altLang="zh-CN" dirty="0"/>
              <a:t>Задачи:</a:t>
            </a:r>
            <a:endParaRPr lang="ru-RU" altLang="zh-CN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450215" fontAlgn="auto"/>
            <a:r>
              <a:rPr lang="zh-CN" altLang="en-US" dirty="0"/>
              <a:t>Изучение возможностей JavaFX для разработки графического интерфейса приложения;</a:t>
            </a:r>
            <a:endParaRPr lang="zh-CN" altLang="en-US" dirty="0"/>
          </a:p>
          <a:p>
            <a:pPr indent="450215" fontAlgn="auto"/>
            <a:r>
              <a:rPr lang="zh-CN" altLang="en-US" dirty="0"/>
              <a:t>Исследование методов взаимодействия с внешними источниками данных для получения расписания занятий;</a:t>
            </a:r>
            <a:endParaRPr lang="zh-CN" altLang="en-US" dirty="0"/>
          </a:p>
          <a:p>
            <a:pPr indent="450215" fontAlgn="auto"/>
            <a:r>
              <a:rPr lang="zh-CN" altLang="en-US" dirty="0"/>
              <a:t>Разработка функциональности добавления, редактирования и удаления заметок в приложении;</a:t>
            </a:r>
            <a:endParaRPr lang="zh-CN" altLang="en-US" dirty="0"/>
          </a:p>
          <a:p>
            <a:pPr indent="450215" fontAlgn="auto"/>
            <a:r>
              <a:rPr lang="zh-CN" altLang="en-US" dirty="0"/>
              <a:t>Интеграция с базой данных для хранения расписания занятий и заметок;</a:t>
            </a:r>
            <a:endParaRPr lang="zh-CN" altLang="en-US" dirty="0"/>
          </a:p>
          <a:p>
            <a:pPr indent="450215" fontAlgn="auto"/>
            <a:r>
              <a:rPr lang="zh-CN" altLang="en-US" dirty="0"/>
              <a:t>Тестирование приложения и оценка его производительности.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793995" y="-194167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ru-RU" altLang="zh-CN" sz="3600" dirty="0">
                <a:latin typeface="+mj-lt"/>
                <a:ea typeface="+mj-ea"/>
                <a:cs typeface="+mj-cs"/>
              </a:rPr>
              <a:t>Инфологическая модель БД</a:t>
            </a:r>
            <a:endParaRPr lang="ru-RU" altLang="zh-C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Изображение 2" descr="planDB.pge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582295"/>
            <a:ext cx="8933180" cy="6169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1051560"/>
            <a:ext cx="8220075" cy="54806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5"/>
          <p:cNvSpPr txBox="1"/>
          <p:nvPr>
            <p:custDataLst>
              <p:tags r:id="rId2"/>
            </p:custDataLst>
          </p:nvPr>
        </p:nvSpPr>
        <p:spPr>
          <a:xfrm>
            <a:off x="3615055" y="196215"/>
            <a:ext cx="5435600" cy="939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ru-RU" altLang="zh-CN" sz="3600" dirty="0">
                <a:latin typeface="+mj-lt"/>
                <a:ea typeface="+mj-ea"/>
                <a:cs typeface="+mj-cs"/>
              </a:rPr>
              <a:t>Окно  верификации</a:t>
            </a:r>
            <a:endParaRPr lang="ru-RU" altLang="zh-CN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>
            <p:custDataLst>
              <p:tags r:id="rId1"/>
            </p:custDataLst>
          </p:nvPr>
        </p:nvSpPr>
        <p:spPr>
          <a:xfrm>
            <a:off x="3699510" y="210820"/>
            <a:ext cx="5435600" cy="9398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ru-RU" altLang="zh-CN" sz="3600" dirty="0">
                <a:latin typeface="+mj-lt"/>
                <a:ea typeface="+mj-ea"/>
                <a:cs typeface="+mj-cs"/>
              </a:rPr>
              <a:t>Окно  регистрации</a:t>
            </a:r>
            <a:endParaRPr lang="ru-RU" altLang="zh-C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65" y="967105"/>
            <a:ext cx="8256905" cy="55048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>
            <p:custDataLst>
              <p:tags r:id="rId1"/>
            </p:custDataLst>
          </p:nvPr>
        </p:nvSpPr>
        <p:spPr>
          <a:xfrm>
            <a:off x="2123440" y="196215"/>
            <a:ext cx="8419465" cy="93980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p>
            <a:r>
              <a:rPr lang="ru-RU" altLang="zh-CN" sz="3600" dirty="0">
                <a:latin typeface="+mj-lt"/>
                <a:ea typeface="+mj-ea"/>
                <a:cs typeface="+mj-cs"/>
              </a:rPr>
              <a:t>Главное окно приложения в светлой теме</a:t>
            </a:r>
            <a:endParaRPr lang="ru-RU" altLang="zh-C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10" y="1033145"/>
            <a:ext cx="7502525" cy="56095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>
            <p:custDataLst>
              <p:tags r:id="rId1"/>
            </p:custDataLst>
          </p:nvPr>
        </p:nvSpPr>
        <p:spPr>
          <a:xfrm>
            <a:off x="3160395" y="210820"/>
            <a:ext cx="5870575" cy="93980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p>
            <a:r>
              <a:rPr lang="ru-RU" altLang="zh-CN" sz="3600" dirty="0">
                <a:latin typeface="+mj-lt"/>
                <a:ea typeface="+mj-ea"/>
                <a:cs typeface="+mj-cs"/>
              </a:rPr>
              <a:t>Окно настроек в сетлой теме</a:t>
            </a:r>
            <a:endParaRPr lang="ru-RU" altLang="zh-C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040765"/>
            <a:ext cx="7404735" cy="55359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>
            <p:custDataLst>
              <p:tags r:id="rId1"/>
            </p:custDataLst>
          </p:nvPr>
        </p:nvSpPr>
        <p:spPr>
          <a:xfrm>
            <a:off x="2069465" y="215265"/>
            <a:ext cx="8052435" cy="93980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p>
            <a:r>
              <a:rPr lang="ru-RU" altLang="zh-CN" sz="3600" dirty="0">
                <a:latin typeface="+mj-lt"/>
                <a:ea typeface="+mj-ea"/>
                <a:cs typeface="+mj-cs"/>
              </a:rPr>
              <a:t>Главное окно приложения в тёмной теме</a:t>
            </a:r>
            <a:endParaRPr lang="ru-RU" altLang="zh-C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5" y="1042670"/>
            <a:ext cx="7460615" cy="55784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1*b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EMPLATE_THUMBS_INDEX" val="1、4、5、9、12、15、19、21、22、24、29"/>
  <p:tag name="KSO_WM_TEMPLATE_CATEGORY" val="custom"/>
  <p:tag name="KSO_WM_TEMPLATE_INDEX" val="160175"/>
  <p:tag name="KSO_WM_TAG_VERSION" val="1.0"/>
  <p:tag name="KSO_WM_SLIDE_ID" val="custom16017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自定义 30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03B4D2"/>
      </a:accent1>
      <a:accent2>
        <a:srgbClr val="628EE3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A000120141114A02KPBG</Template>
  <TotalTime>0</TotalTime>
  <Words>1039</Words>
  <Application>WPS Presentation</Application>
  <PresentationFormat>宽屏</PresentationFormat>
  <Paragraphs>30</Paragraphs>
  <Slides>10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黑体</vt:lpstr>
      <vt:lpstr>Office 主题</vt:lpstr>
      <vt:lpstr>Расписание занятий и планирование задач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Данил Бирюков</cp:lastModifiedBy>
  <cp:revision>114</cp:revision>
  <dcterms:created xsi:type="dcterms:W3CDTF">2015-11-10T02:20:00Z</dcterms:created>
  <dcterms:modified xsi:type="dcterms:W3CDTF">2023-06-05T08:29:02Z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B3D7C82D29574DEDAC85703130DED069</vt:lpwstr>
  </property>
</Properties>
</file>