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4- Mochammad </a:t>
            </a:r>
            <a:r>
              <a:rPr spc="5" dirty="0"/>
              <a:t>Eko</a:t>
            </a:r>
            <a:r>
              <a:rPr spc="-185" dirty="0"/>
              <a:t> </a:t>
            </a:r>
            <a:r>
              <a:rPr spc="-5" dirty="0"/>
              <a:t>S.S.T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01/03/2013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4- Mochammad </a:t>
            </a:r>
            <a:r>
              <a:rPr spc="5" dirty="0"/>
              <a:t>Eko</a:t>
            </a:r>
            <a:r>
              <a:rPr spc="-185" dirty="0"/>
              <a:t> </a:t>
            </a:r>
            <a:r>
              <a:rPr spc="-5" dirty="0"/>
              <a:t>S.S.T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01/03/2013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4- Mochammad </a:t>
            </a:r>
            <a:r>
              <a:rPr spc="5" dirty="0"/>
              <a:t>Eko</a:t>
            </a:r>
            <a:r>
              <a:rPr spc="-185" dirty="0"/>
              <a:t> </a:t>
            </a:r>
            <a:r>
              <a:rPr spc="-5" dirty="0"/>
              <a:t>S.S.T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01/03/2013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4- Mochammad </a:t>
            </a:r>
            <a:r>
              <a:rPr spc="5" dirty="0"/>
              <a:t>Eko</a:t>
            </a:r>
            <a:r>
              <a:rPr spc="-185" dirty="0"/>
              <a:t> </a:t>
            </a:r>
            <a:r>
              <a:rPr spc="-5" dirty="0"/>
              <a:t>S.S.T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01/03/2013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4- Mochammad </a:t>
            </a:r>
            <a:r>
              <a:rPr spc="5" dirty="0"/>
              <a:t>Eko</a:t>
            </a:r>
            <a:r>
              <a:rPr spc="-185" dirty="0"/>
              <a:t> </a:t>
            </a:r>
            <a:r>
              <a:rPr spc="-5" dirty="0"/>
              <a:t>S.S.T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01/03/2013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0352" y="0"/>
            <a:ext cx="993648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32558" y="6626037"/>
            <a:ext cx="2105025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4- Mochammad </a:t>
            </a:r>
            <a:r>
              <a:rPr spc="5" dirty="0"/>
              <a:t>Eko</a:t>
            </a:r>
            <a:r>
              <a:rPr spc="-185" dirty="0"/>
              <a:t> </a:t>
            </a:r>
            <a:r>
              <a:rPr spc="-5" dirty="0"/>
              <a:t>S.S.T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26763" y="6624513"/>
            <a:ext cx="69596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01/03/2013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0420" y="6610017"/>
            <a:ext cx="197484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1.png"/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1.png"/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1.png"/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.png"/><Relationship Id="rId3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12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5.png"/><Relationship Id="rId3" Type="http://schemas.openxmlformats.org/officeDocument/2006/relationships/image" Target="../media/image46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66.png"/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4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49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9.png"/><Relationship Id="rId7" Type="http://schemas.openxmlformats.org/officeDocument/2006/relationships/image" Target="../media/image33.png"/><Relationship Id="rId6" Type="http://schemas.openxmlformats.org/officeDocument/2006/relationships/image" Target="../media/image80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1.jpeg"/><Relationship Id="rId1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1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3951" y="0"/>
            <a:ext cx="648004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7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1143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91558" y="2891282"/>
            <a:ext cx="2728594" cy="394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58178" y="2954145"/>
            <a:ext cx="119129" cy="128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58027" y="2951479"/>
            <a:ext cx="193040" cy="274955"/>
          </a:xfrm>
          <a:custGeom>
            <a:avLst/>
            <a:gdLst/>
            <a:ahLst/>
            <a:cxnLst/>
            <a:rect l="l" t="t" r="r" b="b"/>
            <a:pathLst>
              <a:path w="193039" h="274955">
                <a:moveTo>
                  <a:pt x="93725" y="0"/>
                </a:moveTo>
                <a:lnTo>
                  <a:pt x="53641" y="9064"/>
                </a:lnTo>
                <a:lnTo>
                  <a:pt x="24130" y="36322"/>
                </a:lnTo>
                <a:lnTo>
                  <a:pt x="6016" y="78978"/>
                </a:lnTo>
                <a:lnTo>
                  <a:pt x="0" y="134112"/>
                </a:lnTo>
                <a:lnTo>
                  <a:pt x="1406" y="165735"/>
                </a:lnTo>
                <a:lnTo>
                  <a:pt x="12698" y="217550"/>
                </a:lnTo>
                <a:lnTo>
                  <a:pt x="35226" y="253839"/>
                </a:lnTo>
                <a:lnTo>
                  <a:pt x="88519" y="274574"/>
                </a:lnTo>
                <a:lnTo>
                  <a:pt x="112375" y="272315"/>
                </a:lnTo>
                <a:lnTo>
                  <a:pt x="151133" y="254321"/>
                </a:lnTo>
                <a:lnTo>
                  <a:pt x="177657" y="218604"/>
                </a:lnTo>
                <a:lnTo>
                  <a:pt x="190992" y="166356"/>
                </a:lnTo>
                <a:lnTo>
                  <a:pt x="192659" y="134112"/>
                </a:lnTo>
                <a:lnTo>
                  <a:pt x="186469" y="75437"/>
                </a:lnTo>
                <a:lnTo>
                  <a:pt x="167909" y="33527"/>
                </a:lnTo>
                <a:lnTo>
                  <a:pt x="136991" y="8381"/>
                </a:lnTo>
                <a:lnTo>
                  <a:pt x="93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72939" y="2951479"/>
            <a:ext cx="193040" cy="274955"/>
          </a:xfrm>
          <a:custGeom>
            <a:avLst/>
            <a:gdLst/>
            <a:ahLst/>
            <a:cxnLst/>
            <a:rect l="l" t="t" r="r" b="b"/>
            <a:pathLst>
              <a:path w="193039" h="274955">
                <a:moveTo>
                  <a:pt x="93725" y="0"/>
                </a:moveTo>
                <a:lnTo>
                  <a:pt x="53641" y="9064"/>
                </a:lnTo>
                <a:lnTo>
                  <a:pt x="24130" y="36322"/>
                </a:lnTo>
                <a:lnTo>
                  <a:pt x="6016" y="78978"/>
                </a:lnTo>
                <a:lnTo>
                  <a:pt x="0" y="134112"/>
                </a:lnTo>
                <a:lnTo>
                  <a:pt x="1406" y="165735"/>
                </a:lnTo>
                <a:lnTo>
                  <a:pt x="12698" y="217550"/>
                </a:lnTo>
                <a:lnTo>
                  <a:pt x="35226" y="253839"/>
                </a:lnTo>
                <a:lnTo>
                  <a:pt x="88519" y="274574"/>
                </a:lnTo>
                <a:lnTo>
                  <a:pt x="112375" y="272315"/>
                </a:lnTo>
                <a:lnTo>
                  <a:pt x="151133" y="254321"/>
                </a:lnTo>
                <a:lnTo>
                  <a:pt x="177657" y="218604"/>
                </a:lnTo>
                <a:lnTo>
                  <a:pt x="190992" y="166356"/>
                </a:lnTo>
                <a:lnTo>
                  <a:pt x="192659" y="134112"/>
                </a:lnTo>
                <a:lnTo>
                  <a:pt x="186469" y="75437"/>
                </a:lnTo>
                <a:lnTo>
                  <a:pt x="167909" y="33527"/>
                </a:lnTo>
                <a:lnTo>
                  <a:pt x="136991" y="8381"/>
                </a:lnTo>
                <a:lnTo>
                  <a:pt x="93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42150" y="2898139"/>
            <a:ext cx="278130" cy="386715"/>
          </a:xfrm>
          <a:custGeom>
            <a:avLst/>
            <a:gdLst/>
            <a:ahLst/>
            <a:cxnLst/>
            <a:rect l="l" t="t" r="r" b="b"/>
            <a:pathLst>
              <a:path w="278129" h="386714">
                <a:moveTo>
                  <a:pt x="0" y="0"/>
                </a:moveTo>
                <a:lnTo>
                  <a:pt x="32639" y="0"/>
                </a:lnTo>
                <a:lnTo>
                  <a:pt x="212851" y="230124"/>
                </a:lnTo>
                <a:lnTo>
                  <a:pt x="212851" y="0"/>
                </a:lnTo>
                <a:lnTo>
                  <a:pt x="278002" y="0"/>
                </a:lnTo>
                <a:lnTo>
                  <a:pt x="278002" y="386714"/>
                </a:lnTo>
                <a:lnTo>
                  <a:pt x="250317" y="386714"/>
                </a:lnTo>
                <a:lnTo>
                  <a:pt x="65150" y="145287"/>
                </a:lnTo>
                <a:lnTo>
                  <a:pt x="65150" y="381762"/>
                </a:lnTo>
                <a:lnTo>
                  <a:pt x="0" y="3817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37350" y="2898139"/>
            <a:ext cx="243840" cy="381635"/>
          </a:xfrm>
          <a:custGeom>
            <a:avLst/>
            <a:gdLst/>
            <a:ahLst/>
            <a:cxnLst/>
            <a:rect l="l" t="t" r="r" b="b"/>
            <a:pathLst>
              <a:path w="243840" h="381635">
                <a:moveTo>
                  <a:pt x="0" y="0"/>
                </a:moveTo>
                <a:lnTo>
                  <a:pt x="243585" y="0"/>
                </a:lnTo>
                <a:lnTo>
                  <a:pt x="243585" y="60071"/>
                </a:lnTo>
                <a:lnTo>
                  <a:pt x="67818" y="60071"/>
                </a:lnTo>
                <a:lnTo>
                  <a:pt x="67818" y="149479"/>
                </a:lnTo>
                <a:lnTo>
                  <a:pt x="193801" y="149479"/>
                </a:lnTo>
                <a:lnTo>
                  <a:pt x="193801" y="207010"/>
                </a:lnTo>
                <a:lnTo>
                  <a:pt x="67818" y="207010"/>
                </a:lnTo>
                <a:lnTo>
                  <a:pt x="67818" y="321310"/>
                </a:lnTo>
                <a:lnTo>
                  <a:pt x="240665" y="321310"/>
                </a:lnTo>
                <a:lnTo>
                  <a:pt x="240665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80734" y="2898139"/>
            <a:ext cx="278130" cy="386715"/>
          </a:xfrm>
          <a:custGeom>
            <a:avLst/>
            <a:gdLst/>
            <a:ahLst/>
            <a:cxnLst/>
            <a:rect l="l" t="t" r="r" b="b"/>
            <a:pathLst>
              <a:path w="278129" h="386714">
                <a:moveTo>
                  <a:pt x="0" y="0"/>
                </a:moveTo>
                <a:lnTo>
                  <a:pt x="32638" y="0"/>
                </a:lnTo>
                <a:lnTo>
                  <a:pt x="212851" y="230124"/>
                </a:lnTo>
                <a:lnTo>
                  <a:pt x="212851" y="0"/>
                </a:lnTo>
                <a:lnTo>
                  <a:pt x="278002" y="0"/>
                </a:lnTo>
                <a:lnTo>
                  <a:pt x="278002" y="386714"/>
                </a:lnTo>
                <a:lnTo>
                  <a:pt x="250316" y="386714"/>
                </a:lnTo>
                <a:lnTo>
                  <a:pt x="65150" y="145287"/>
                </a:lnTo>
                <a:lnTo>
                  <a:pt x="65150" y="381762"/>
                </a:lnTo>
                <a:lnTo>
                  <a:pt x="0" y="3817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61864" y="2898139"/>
            <a:ext cx="389890" cy="386715"/>
          </a:xfrm>
          <a:custGeom>
            <a:avLst/>
            <a:gdLst/>
            <a:ahLst/>
            <a:cxnLst/>
            <a:rect l="l" t="t" r="r" b="b"/>
            <a:pathLst>
              <a:path w="389889" h="386714">
                <a:moveTo>
                  <a:pt x="76835" y="0"/>
                </a:moveTo>
                <a:lnTo>
                  <a:pt x="112775" y="0"/>
                </a:lnTo>
                <a:lnTo>
                  <a:pt x="195325" y="257048"/>
                </a:lnTo>
                <a:lnTo>
                  <a:pt x="276098" y="0"/>
                </a:lnTo>
                <a:lnTo>
                  <a:pt x="311785" y="0"/>
                </a:lnTo>
                <a:lnTo>
                  <a:pt x="389636" y="381762"/>
                </a:lnTo>
                <a:lnTo>
                  <a:pt x="323976" y="381762"/>
                </a:lnTo>
                <a:lnTo>
                  <a:pt x="284352" y="176022"/>
                </a:lnTo>
                <a:lnTo>
                  <a:pt x="207518" y="386714"/>
                </a:lnTo>
                <a:lnTo>
                  <a:pt x="183387" y="386714"/>
                </a:lnTo>
                <a:lnTo>
                  <a:pt x="106552" y="176022"/>
                </a:lnTo>
                <a:lnTo>
                  <a:pt x="65405" y="381762"/>
                </a:lnTo>
                <a:lnTo>
                  <a:pt x="0" y="381762"/>
                </a:lnTo>
                <a:lnTo>
                  <a:pt x="768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91558" y="2898139"/>
            <a:ext cx="297815" cy="381635"/>
          </a:xfrm>
          <a:custGeom>
            <a:avLst/>
            <a:gdLst/>
            <a:ahLst/>
            <a:cxnLst/>
            <a:rect l="l" t="t" r="r" b="b"/>
            <a:pathLst>
              <a:path w="297814" h="381635">
                <a:moveTo>
                  <a:pt x="0" y="0"/>
                </a:moveTo>
                <a:lnTo>
                  <a:pt x="67817" y="0"/>
                </a:lnTo>
                <a:lnTo>
                  <a:pt x="67817" y="182499"/>
                </a:lnTo>
                <a:lnTo>
                  <a:pt x="197484" y="0"/>
                </a:lnTo>
                <a:lnTo>
                  <a:pt x="274574" y="0"/>
                </a:lnTo>
                <a:lnTo>
                  <a:pt x="155066" y="166624"/>
                </a:lnTo>
                <a:lnTo>
                  <a:pt x="297433" y="381508"/>
                </a:lnTo>
                <a:lnTo>
                  <a:pt x="216534" y="381508"/>
                </a:lnTo>
                <a:lnTo>
                  <a:pt x="110236" y="218948"/>
                </a:lnTo>
                <a:lnTo>
                  <a:pt x="67817" y="277113"/>
                </a:lnTo>
                <a:lnTo>
                  <a:pt x="67817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91885" y="2895473"/>
            <a:ext cx="253365" cy="384175"/>
          </a:xfrm>
          <a:custGeom>
            <a:avLst/>
            <a:gdLst/>
            <a:ahLst/>
            <a:cxnLst/>
            <a:rect l="l" t="t" r="r" b="b"/>
            <a:pathLst>
              <a:path w="253364" h="384175">
                <a:moveTo>
                  <a:pt x="79248" y="0"/>
                </a:moveTo>
                <a:lnTo>
                  <a:pt x="121372" y="1738"/>
                </a:lnTo>
                <a:lnTo>
                  <a:pt x="187475" y="15644"/>
                </a:lnTo>
                <a:lnTo>
                  <a:pt x="229717" y="43576"/>
                </a:lnTo>
                <a:lnTo>
                  <a:pt x="250620" y="86820"/>
                </a:lnTo>
                <a:lnTo>
                  <a:pt x="253237" y="114300"/>
                </a:lnTo>
                <a:lnTo>
                  <a:pt x="247050" y="161558"/>
                </a:lnTo>
                <a:lnTo>
                  <a:pt x="228488" y="198325"/>
                </a:lnTo>
                <a:lnTo>
                  <a:pt x="197551" y="224594"/>
                </a:lnTo>
                <a:lnTo>
                  <a:pt x="154238" y="240361"/>
                </a:lnTo>
                <a:lnTo>
                  <a:pt x="98551" y="245617"/>
                </a:lnTo>
                <a:lnTo>
                  <a:pt x="92285" y="245500"/>
                </a:lnTo>
                <a:lnTo>
                  <a:pt x="85089" y="245157"/>
                </a:lnTo>
                <a:lnTo>
                  <a:pt x="76942" y="244600"/>
                </a:lnTo>
                <a:lnTo>
                  <a:pt x="67817" y="243839"/>
                </a:lnTo>
                <a:lnTo>
                  <a:pt x="67817" y="384175"/>
                </a:lnTo>
                <a:lnTo>
                  <a:pt x="0" y="384175"/>
                </a:lnTo>
                <a:lnTo>
                  <a:pt x="0" y="2921"/>
                </a:lnTo>
                <a:lnTo>
                  <a:pt x="30384" y="1660"/>
                </a:lnTo>
                <a:lnTo>
                  <a:pt x="53720" y="746"/>
                </a:lnTo>
                <a:lnTo>
                  <a:pt x="70008" y="188"/>
                </a:lnTo>
                <a:lnTo>
                  <a:pt x="792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87669" y="2891282"/>
            <a:ext cx="333375" cy="394970"/>
          </a:xfrm>
          <a:custGeom>
            <a:avLst/>
            <a:gdLst/>
            <a:ahLst/>
            <a:cxnLst/>
            <a:rect l="l" t="t" r="r" b="b"/>
            <a:pathLst>
              <a:path w="333375" h="394970">
                <a:moveTo>
                  <a:pt x="164083" y="0"/>
                </a:moveTo>
                <a:lnTo>
                  <a:pt x="202803" y="3190"/>
                </a:lnTo>
                <a:lnTo>
                  <a:pt x="265668" y="28717"/>
                </a:lnTo>
                <a:lnTo>
                  <a:pt x="308889" y="79152"/>
                </a:lnTo>
                <a:lnTo>
                  <a:pt x="330658" y="150780"/>
                </a:lnTo>
                <a:lnTo>
                  <a:pt x="333375" y="194309"/>
                </a:lnTo>
                <a:lnTo>
                  <a:pt x="330539" y="238031"/>
                </a:lnTo>
                <a:lnTo>
                  <a:pt x="322024" y="277002"/>
                </a:lnTo>
                <a:lnTo>
                  <a:pt x="287908" y="340740"/>
                </a:lnTo>
                <a:lnTo>
                  <a:pt x="232917" y="381317"/>
                </a:lnTo>
                <a:lnTo>
                  <a:pt x="158876" y="394842"/>
                </a:lnTo>
                <a:lnTo>
                  <a:pt x="122656" y="391487"/>
                </a:lnTo>
                <a:lnTo>
                  <a:pt x="63740" y="364678"/>
                </a:lnTo>
                <a:lnTo>
                  <a:pt x="23038" y="311931"/>
                </a:lnTo>
                <a:lnTo>
                  <a:pt x="2551" y="238486"/>
                </a:lnTo>
                <a:lnTo>
                  <a:pt x="0" y="194309"/>
                </a:lnTo>
                <a:lnTo>
                  <a:pt x="2788" y="155114"/>
                </a:lnTo>
                <a:lnTo>
                  <a:pt x="25128" y="86153"/>
                </a:lnTo>
                <a:lnTo>
                  <a:pt x="68875" y="31718"/>
                </a:lnTo>
                <a:lnTo>
                  <a:pt x="128553" y="3524"/>
                </a:lnTo>
                <a:lnTo>
                  <a:pt x="16408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02580" y="2891282"/>
            <a:ext cx="333375" cy="394970"/>
          </a:xfrm>
          <a:custGeom>
            <a:avLst/>
            <a:gdLst/>
            <a:ahLst/>
            <a:cxnLst/>
            <a:rect l="l" t="t" r="r" b="b"/>
            <a:pathLst>
              <a:path w="333375" h="394970">
                <a:moveTo>
                  <a:pt x="164084" y="0"/>
                </a:moveTo>
                <a:lnTo>
                  <a:pt x="202803" y="3190"/>
                </a:lnTo>
                <a:lnTo>
                  <a:pt x="265668" y="28717"/>
                </a:lnTo>
                <a:lnTo>
                  <a:pt x="308889" y="79152"/>
                </a:lnTo>
                <a:lnTo>
                  <a:pt x="330658" y="150780"/>
                </a:lnTo>
                <a:lnTo>
                  <a:pt x="333375" y="194309"/>
                </a:lnTo>
                <a:lnTo>
                  <a:pt x="330539" y="238031"/>
                </a:lnTo>
                <a:lnTo>
                  <a:pt x="322024" y="277002"/>
                </a:lnTo>
                <a:lnTo>
                  <a:pt x="287909" y="340740"/>
                </a:lnTo>
                <a:lnTo>
                  <a:pt x="232918" y="381317"/>
                </a:lnTo>
                <a:lnTo>
                  <a:pt x="158877" y="394842"/>
                </a:lnTo>
                <a:lnTo>
                  <a:pt x="122656" y="391487"/>
                </a:lnTo>
                <a:lnTo>
                  <a:pt x="63740" y="364678"/>
                </a:lnTo>
                <a:lnTo>
                  <a:pt x="23038" y="311931"/>
                </a:lnTo>
                <a:lnTo>
                  <a:pt x="2551" y="238486"/>
                </a:lnTo>
                <a:lnTo>
                  <a:pt x="0" y="194309"/>
                </a:lnTo>
                <a:lnTo>
                  <a:pt x="2788" y="155114"/>
                </a:lnTo>
                <a:lnTo>
                  <a:pt x="25128" y="86153"/>
                </a:lnTo>
                <a:lnTo>
                  <a:pt x="68875" y="31718"/>
                </a:lnTo>
                <a:lnTo>
                  <a:pt x="128553" y="3524"/>
                </a:lnTo>
                <a:lnTo>
                  <a:pt x="16408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33005" y="2891535"/>
            <a:ext cx="900811" cy="394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88730" y="2954145"/>
            <a:ext cx="119129" cy="128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36381" y="2898139"/>
            <a:ext cx="297815" cy="381635"/>
          </a:xfrm>
          <a:custGeom>
            <a:avLst/>
            <a:gdLst/>
            <a:ahLst/>
            <a:cxnLst/>
            <a:rect l="l" t="t" r="r" b="b"/>
            <a:pathLst>
              <a:path w="297815" h="381635">
                <a:moveTo>
                  <a:pt x="0" y="0"/>
                </a:moveTo>
                <a:lnTo>
                  <a:pt x="67818" y="0"/>
                </a:lnTo>
                <a:lnTo>
                  <a:pt x="67818" y="182499"/>
                </a:lnTo>
                <a:lnTo>
                  <a:pt x="197485" y="0"/>
                </a:lnTo>
                <a:lnTo>
                  <a:pt x="274574" y="0"/>
                </a:lnTo>
                <a:lnTo>
                  <a:pt x="155067" y="166624"/>
                </a:lnTo>
                <a:lnTo>
                  <a:pt x="297434" y="381508"/>
                </a:lnTo>
                <a:lnTo>
                  <a:pt x="216535" y="381508"/>
                </a:lnTo>
                <a:lnTo>
                  <a:pt x="110236" y="218948"/>
                </a:lnTo>
                <a:lnTo>
                  <a:pt x="67818" y="277113"/>
                </a:lnTo>
                <a:lnTo>
                  <a:pt x="67818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22438" y="2895473"/>
            <a:ext cx="253365" cy="384175"/>
          </a:xfrm>
          <a:custGeom>
            <a:avLst/>
            <a:gdLst/>
            <a:ahLst/>
            <a:cxnLst/>
            <a:rect l="l" t="t" r="r" b="b"/>
            <a:pathLst>
              <a:path w="253365" h="384175">
                <a:moveTo>
                  <a:pt x="79247" y="0"/>
                </a:moveTo>
                <a:lnTo>
                  <a:pt x="121372" y="1738"/>
                </a:lnTo>
                <a:lnTo>
                  <a:pt x="187475" y="15644"/>
                </a:lnTo>
                <a:lnTo>
                  <a:pt x="229717" y="43576"/>
                </a:lnTo>
                <a:lnTo>
                  <a:pt x="250620" y="86820"/>
                </a:lnTo>
                <a:lnTo>
                  <a:pt x="253237" y="114300"/>
                </a:lnTo>
                <a:lnTo>
                  <a:pt x="247050" y="161558"/>
                </a:lnTo>
                <a:lnTo>
                  <a:pt x="228488" y="198325"/>
                </a:lnTo>
                <a:lnTo>
                  <a:pt x="197551" y="224594"/>
                </a:lnTo>
                <a:lnTo>
                  <a:pt x="154238" y="240361"/>
                </a:lnTo>
                <a:lnTo>
                  <a:pt x="98551" y="245617"/>
                </a:lnTo>
                <a:lnTo>
                  <a:pt x="92285" y="245500"/>
                </a:lnTo>
                <a:lnTo>
                  <a:pt x="85089" y="245157"/>
                </a:lnTo>
                <a:lnTo>
                  <a:pt x="76942" y="244600"/>
                </a:lnTo>
                <a:lnTo>
                  <a:pt x="67817" y="243839"/>
                </a:lnTo>
                <a:lnTo>
                  <a:pt x="67817" y="384175"/>
                </a:lnTo>
                <a:lnTo>
                  <a:pt x="0" y="384175"/>
                </a:lnTo>
                <a:lnTo>
                  <a:pt x="0" y="2921"/>
                </a:lnTo>
                <a:lnTo>
                  <a:pt x="30384" y="1660"/>
                </a:lnTo>
                <a:lnTo>
                  <a:pt x="53720" y="746"/>
                </a:lnTo>
                <a:lnTo>
                  <a:pt x="70008" y="188"/>
                </a:lnTo>
                <a:lnTo>
                  <a:pt x="792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33005" y="2891535"/>
            <a:ext cx="231140" cy="394970"/>
          </a:xfrm>
          <a:custGeom>
            <a:avLst/>
            <a:gdLst/>
            <a:ahLst/>
            <a:cxnLst/>
            <a:rect l="l" t="t" r="r" b="b"/>
            <a:pathLst>
              <a:path w="231140" h="394970">
                <a:moveTo>
                  <a:pt x="116459" y="0"/>
                </a:moveTo>
                <a:lnTo>
                  <a:pt x="147318" y="1547"/>
                </a:lnTo>
                <a:lnTo>
                  <a:pt x="173783" y="6191"/>
                </a:lnTo>
                <a:lnTo>
                  <a:pt x="195843" y="13930"/>
                </a:lnTo>
                <a:lnTo>
                  <a:pt x="213487" y="24764"/>
                </a:lnTo>
                <a:lnTo>
                  <a:pt x="192913" y="83185"/>
                </a:lnTo>
                <a:lnTo>
                  <a:pt x="174861" y="72016"/>
                </a:lnTo>
                <a:lnTo>
                  <a:pt x="156321" y="64039"/>
                </a:lnTo>
                <a:lnTo>
                  <a:pt x="137281" y="59253"/>
                </a:lnTo>
                <a:lnTo>
                  <a:pt x="117728" y="57658"/>
                </a:lnTo>
                <a:lnTo>
                  <a:pt x="106660" y="58421"/>
                </a:lnTo>
                <a:lnTo>
                  <a:pt x="71691" y="84185"/>
                </a:lnTo>
                <a:lnTo>
                  <a:pt x="68452" y="102108"/>
                </a:lnTo>
                <a:lnTo>
                  <a:pt x="72999" y="118731"/>
                </a:lnTo>
                <a:lnTo>
                  <a:pt x="86629" y="135651"/>
                </a:lnTo>
                <a:lnTo>
                  <a:pt x="109333" y="152882"/>
                </a:lnTo>
                <a:lnTo>
                  <a:pt x="141097" y="170434"/>
                </a:lnTo>
                <a:lnTo>
                  <a:pt x="158908" y="179597"/>
                </a:lnTo>
                <a:lnTo>
                  <a:pt x="174053" y="188404"/>
                </a:lnTo>
                <a:lnTo>
                  <a:pt x="204317" y="213068"/>
                </a:lnTo>
                <a:lnTo>
                  <a:pt x="226030" y="252341"/>
                </a:lnTo>
                <a:lnTo>
                  <a:pt x="231013" y="288416"/>
                </a:lnTo>
                <a:lnTo>
                  <a:pt x="228727" y="310538"/>
                </a:lnTo>
                <a:lnTo>
                  <a:pt x="210439" y="348638"/>
                </a:lnTo>
                <a:lnTo>
                  <a:pt x="174581" y="377765"/>
                </a:lnTo>
                <a:lnTo>
                  <a:pt x="125535" y="392727"/>
                </a:lnTo>
                <a:lnTo>
                  <a:pt x="96393" y="394588"/>
                </a:lnTo>
                <a:lnTo>
                  <a:pt x="70294" y="392872"/>
                </a:lnTo>
                <a:lnTo>
                  <a:pt x="45529" y="387715"/>
                </a:lnTo>
                <a:lnTo>
                  <a:pt x="22097" y="379104"/>
                </a:lnTo>
                <a:lnTo>
                  <a:pt x="0" y="367029"/>
                </a:lnTo>
                <a:lnTo>
                  <a:pt x="25019" y="306324"/>
                </a:lnTo>
                <a:lnTo>
                  <a:pt x="44950" y="318658"/>
                </a:lnTo>
                <a:lnTo>
                  <a:pt x="64738" y="327469"/>
                </a:lnTo>
                <a:lnTo>
                  <a:pt x="84383" y="332755"/>
                </a:lnTo>
                <a:lnTo>
                  <a:pt x="103886" y="334517"/>
                </a:lnTo>
                <a:lnTo>
                  <a:pt x="129982" y="331900"/>
                </a:lnTo>
                <a:lnTo>
                  <a:pt x="148637" y="324056"/>
                </a:lnTo>
                <a:lnTo>
                  <a:pt x="159839" y="310997"/>
                </a:lnTo>
                <a:lnTo>
                  <a:pt x="163575" y="292735"/>
                </a:lnTo>
                <a:lnTo>
                  <a:pt x="162694" y="283116"/>
                </a:lnTo>
                <a:lnTo>
                  <a:pt x="140573" y="246401"/>
                </a:lnTo>
                <a:lnTo>
                  <a:pt x="91567" y="215773"/>
                </a:lnTo>
                <a:lnTo>
                  <a:pt x="71372" y="205295"/>
                </a:lnTo>
                <a:lnTo>
                  <a:pt x="54784" y="195770"/>
                </a:lnTo>
                <a:lnTo>
                  <a:pt x="18938" y="164084"/>
                </a:lnTo>
                <a:lnTo>
                  <a:pt x="2841" y="125317"/>
                </a:lnTo>
                <a:lnTo>
                  <a:pt x="762" y="102615"/>
                </a:lnTo>
                <a:lnTo>
                  <a:pt x="2786" y="81448"/>
                </a:lnTo>
                <a:lnTo>
                  <a:pt x="18978" y="44733"/>
                </a:lnTo>
                <a:lnTo>
                  <a:pt x="50557" y="16448"/>
                </a:lnTo>
                <a:lnTo>
                  <a:pt x="92190" y="1831"/>
                </a:lnTo>
                <a:lnTo>
                  <a:pt x="11645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85429" y="660145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4061"/>
            <a:ext cx="1088428" cy="349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33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2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433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759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3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4997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28" y="349250"/>
                </a:lnTo>
                <a:lnTo>
                  <a:pt x="235140" y="349250"/>
                </a:lnTo>
                <a:lnTo>
                  <a:pt x="209981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81810" y="1002919"/>
            <a:ext cx="2527173" cy="356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62578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33672" y="1059051"/>
            <a:ext cx="102746" cy="10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2194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6" y="0"/>
                </a:lnTo>
                <a:lnTo>
                  <a:pt x="61086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67353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97377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7111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1" y="344550"/>
                </a:lnTo>
                <a:lnTo>
                  <a:pt x="109601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6129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087" y="0"/>
                </a:lnTo>
                <a:lnTo>
                  <a:pt x="61087" y="164846"/>
                </a:lnTo>
                <a:lnTo>
                  <a:pt x="178181" y="0"/>
                </a:lnTo>
                <a:lnTo>
                  <a:pt x="247776" y="0"/>
                </a:lnTo>
                <a:lnTo>
                  <a:pt x="139826" y="150494"/>
                </a:lnTo>
                <a:lnTo>
                  <a:pt x="268477" y="344550"/>
                </a:lnTo>
                <a:lnTo>
                  <a:pt x="195325" y="344550"/>
                </a:lnTo>
                <a:lnTo>
                  <a:pt x="99440" y="197865"/>
                </a:lnTo>
                <a:lnTo>
                  <a:pt x="61087" y="250316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81810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1698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5" h="347980">
                <a:moveTo>
                  <a:pt x="95376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4" y="101600"/>
                </a:lnTo>
                <a:lnTo>
                  <a:pt x="225553" y="116506"/>
                </a:lnTo>
                <a:lnTo>
                  <a:pt x="208534" y="157225"/>
                </a:lnTo>
                <a:lnTo>
                  <a:pt x="176083" y="186693"/>
                </a:lnTo>
                <a:lnTo>
                  <a:pt x="162940" y="192785"/>
                </a:lnTo>
                <a:lnTo>
                  <a:pt x="264794" y="347979"/>
                </a:lnTo>
                <a:lnTo>
                  <a:pt x="194182" y="347979"/>
                </a:lnTo>
                <a:lnTo>
                  <a:pt x="102235" y="205739"/>
                </a:lnTo>
                <a:lnTo>
                  <a:pt x="94611" y="205553"/>
                </a:lnTo>
                <a:lnTo>
                  <a:pt x="85629" y="205200"/>
                </a:lnTo>
                <a:lnTo>
                  <a:pt x="75267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53230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38323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36244" y="1634489"/>
            <a:ext cx="7038340" cy="4537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33020" indent="-274320" algn="just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Meliputi data industri, data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riset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pemasaran,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regulasi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pemerintah, jadwal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tarif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pajak, data  ekonomi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nasional,</a:t>
            </a:r>
            <a:r>
              <a:rPr sz="2600" spc="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dll.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 dapat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berasal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lembaga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pemerintah,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asosiasi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perdagangan, perusahaan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riset </a:t>
            </a:r>
            <a:r>
              <a:rPr sz="2600" spc="-65" dirty="0">
                <a:latin typeface="Trebuchet MS" panose="020B0603020202020204"/>
                <a:cs typeface="Trebuchet MS" panose="020B0603020202020204"/>
              </a:rPr>
              <a:t>pasar,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usaha-usaha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dilakukan sendiri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oleh  organisasi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mengumpulkan data  eksternal.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396875" indent="-274320">
              <a:lnSpc>
                <a:spcPct val="100000"/>
              </a:lnSpc>
              <a:spcBef>
                <a:spcPts val="61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Seperti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 internal, data eksternal juga  bisa disimpan dalam database atau diakses  langsung ketika database</a:t>
            </a:r>
            <a:r>
              <a:rPr sz="26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digunakan.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728" y="1002664"/>
            <a:ext cx="2593327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6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048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8490" y="105905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3690" y="1055495"/>
            <a:ext cx="177066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53969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1280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0098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6515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478" y="0"/>
                </a:moveTo>
                <a:lnTo>
                  <a:pt x="152878" y="6338"/>
                </a:lnTo>
                <a:lnTo>
                  <a:pt x="193879" y="25368"/>
                </a:lnTo>
                <a:lnTo>
                  <a:pt x="218481" y="57114"/>
                </a:lnTo>
                <a:lnTo>
                  <a:pt x="226682" y="101600"/>
                </a:lnTo>
                <a:lnTo>
                  <a:pt x="225551" y="116506"/>
                </a:lnTo>
                <a:lnTo>
                  <a:pt x="208584" y="157225"/>
                </a:lnTo>
                <a:lnTo>
                  <a:pt x="176132" y="186693"/>
                </a:lnTo>
                <a:lnTo>
                  <a:pt x="162966" y="192785"/>
                </a:lnTo>
                <a:lnTo>
                  <a:pt x="264782" y="347979"/>
                </a:lnTo>
                <a:lnTo>
                  <a:pt x="194233" y="347979"/>
                </a:lnTo>
                <a:lnTo>
                  <a:pt x="102298" y="205739"/>
                </a:lnTo>
                <a:lnTo>
                  <a:pt x="94666" y="205553"/>
                </a:lnTo>
                <a:lnTo>
                  <a:pt x="85656" y="205200"/>
                </a:lnTo>
                <a:lnTo>
                  <a:pt x="75268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26" y="3331"/>
                </a:lnTo>
                <a:lnTo>
                  <a:pt x="12525" y="3032"/>
                </a:lnTo>
                <a:lnTo>
                  <a:pt x="24295" y="2518"/>
                </a:lnTo>
                <a:lnTo>
                  <a:pt x="39738" y="1777"/>
                </a:lnTo>
                <a:lnTo>
                  <a:pt x="56187" y="964"/>
                </a:lnTo>
                <a:lnTo>
                  <a:pt x="70961" y="412"/>
                </a:lnTo>
                <a:lnTo>
                  <a:pt x="84058" y="99"/>
                </a:lnTo>
                <a:lnTo>
                  <a:pt x="9547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66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113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8942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37739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5712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85" y="0"/>
                </a:moveTo>
                <a:lnTo>
                  <a:pt x="201744" y="2119"/>
                </a:lnTo>
                <a:lnTo>
                  <a:pt x="226920" y="8477"/>
                </a:lnTo>
                <a:lnTo>
                  <a:pt x="249976" y="19073"/>
                </a:lnTo>
                <a:lnTo>
                  <a:pt x="270878" y="33908"/>
                </a:lnTo>
                <a:lnTo>
                  <a:pt x="245224" y="83057"/>
                </a:lnTo>
                <a:lnTo>
                  <a:pt x="239130" y="78222"/>
                </a:lnTo>
                <a:lnTo>
                  <a:pt x="231524" y="73421"/>
                </a:lnTo>
                <a:lnTo>
                  <a:pt x="190884" y="56737"/>
                </a:lnTo>
                <a:lnTo>
                  <a:pt x="173088" y="54355"/>
                </a:lnTo>
                <a:lnTo>
                  <a:pt x="149007" y="56501"/>
                </a:lnTo>
                <a:lnTo>
                  <a:pt x="108917" y="73697"/>
                </a:lnTo>
                <a:lnTo>
                  <a:pt x="80026" y="107467"/>
                </a:lnTo>
                <a:lnTo>
                  <a:pt x="65325" y="153620"/>
                </a:lnTo>
                <a:lnTo>
                  <a:pt x="63487" y="181101"/>
                </a:lnTo>
                <a:lnTo>
                  <a:pt x="65289" y="207246"/>
                </a:lnTo>
                <a:lnTo>
                  <a:pt x="79700" y="251200"/>
                </a:lnTo>
                <a:lnTo>
                  <a:pt x="108006" y="283414"/>
                </a:lnTo>
                <a:lnTo>
                  <a:pt x="147199" y="299936"/>
                </a:lnTo>
                <a:lnTo>
                  <a:pt x="170675" y="302005"/>
                </a:lnTo>
                <a:lnTo>
                  <a:pt x="186322" y="300886"/>
                </a:lnTo>
                <a:lnTo>
                  <a:pt x="224523" y="284098"/>
                </a:lnTo>
                <a:lnTo>
                  <a:pt x="224523" y="216407"/>
                </a:lnTo>
                <a:lnTo>
                  <a:pt x="176771" y="216407"/>
                </a:lnTo>
                <a:lnTo>
                  <a:pt x="176771" y="164210"/>
                </a:lnTo>
                <a:lnTo>
                  <a:pt x="285737" y="164210"/>
                </a:lnTo>
                <a:lnTo>
                  <a:pt x="285737" y="318388"/>
                </a:lnTo>
                <a:lnTo>
                  <a:pt x="245803" y="340802"/>
                </a:lnTo>
                <a:lnTo>
                  <a:pt x="195027" y="353758"/>
                </a:lnTo>
                <a:lnTo>
                  <a:pt x="160896" y="356234"/>
                </a:lnTo>
                <a:lnTo>
                  <a:pt x="125750" y="353208"/>
                </a:lnTo>
                <a:lnTo>
                  <a:pt x="66998" y="328963"/>
                </a:lnTo>
                <a:lnTo>
                  <a:pt x="24404" y="281481"/>
                </a:lnTo>
                <a:lnTo>
                  <a:pt x="2712" y="217334"/>
                </a:lnTo>
                <a:lnTo>
                  <a:pt x="0" y="179450"/>
                </a:lnTo>
                <a:lnTo>
                  <a:pt x="2954" y="141422"/>
                </a:lnTo>
                <a:lnTo>
                  <a:pt x="26590" y="76652"/>
                </a:lnTo>
                <a:lnTo>
                  <a:pt x="72938" y="28074"/>
                </a:lnTo>
                <a:lnTo>
                  <a:pt x="136535" y="3119"/>
                </a:lnTo>
                <a:lnTo>
                  <a:pt x="17448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728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90" h="356869">
                <a:moveTo>
                  <a:pt x="148145" y="0"/>
                </a:moveTo>
                <a:lnTo>
                  <a:pt x="213696" y="11525"/>
                </a:lnTo>
                <a:lnTo>
                  <a:pt x="261721" y="46100"/>
                </a:lnTo>
                <a:lnTo>
                  <a:pt x="291176" y="101520"/>
                </a:lnTo>
                <a:lnTo>
                  <a:pt x="300990" y="175513"/>
                </a:lnTo>
                <a:lnTo>
                  <a:pt x="298425" y="214975"/>
                </a:lnTo>
                <a:lnTo>
                  <a:pt x="277908" y="280991"/>
                </a:lnTo>
                <a:lnTo>
                  <a:pt x="237286" y="329003"/>
                </a:lnTo>
                <a:lnTo>
                  <a:pt x="179031" y="353439"/>
                </a:lnTo>
                <a:lnTo>
                  <a:pt x="143446" y="356488"/>
                </a:lnTo>
                <a:lnTo>
                  <a:pt x="110779" y="353464"/>
                </a:lnTo>
                <a:lnTo>
                  <a:pt x="57576" y="329271"/>
                </a:lnTo>
                <a:lnTo>
                  <a:pt x="20831" y="281652"/>
                </a:lnTo>
                <a:lnTo>
                  <a:pt x="2314" y="215322"/>
                </a:lnTo>
                <a:lnTo>
                  <a:pt x="0" y="175513"/>
                </a:lnTo>
                <a:lnTo>
                  <a:pt x="2521" y="140080"/>
                </a:lnTo>
                <a:lnTo>
                  <a:pt x="22690" y="77787"/>
                </a:lnTo>
                <a:lnTo>
                  <a:pt x="62195" y="28664"/>
                </a:lnTo>
                <a:lnTo>
                  <a:pt x="116098" y="3188"/>
                </a:lnTo>
                <a:lnTo>
                  <a:pt x="14814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36290" y="1004061"/>
            <a:ext cx="1088389" cy="349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1385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237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95851" y="1059305"/>
            <a:ext cx="133861" cy="241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75659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36290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22039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13022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6244" y="1634489"/>
            <a:ext cx="6962775" cy="4217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Mengatur bagaimana data akan disimpan dan  digunakan.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Haruskah DSS memiliki database</a:t>
            </a:r>
            <a:r>
              <a:rPr sz="26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standalone?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292100" indent="-274320" algn="just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DSS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ad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hoc 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kecil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dapat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dimasukan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langsung  kedalam model-model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,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kadang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diekstraksi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langsung dari database yang</a:t>
            </a:r>
            <a:r>
              <a:rPr sz="26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65" dirty="0">
                <a:latin typeface="Trebuchet MS" panose="020B0603020202020204"/>
                <a:cs typeface="Trebuchet MS" panose="020B0603020202020204"/>
              </a:rPr>
              <a:t>besar.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18478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40" dirty="0">
                <a:latin typeface="Trebuchet MS" panose="020B0603020202020204"/>
                <a:cs typeface="Trebuchet MS" panose="020B0603020202020204"/>
              </a:rPr>
              <a:t>Pada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organisasi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besar yang  menggunakan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jumlah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 yang ekstensif,  data diorganisasi pada sebuah data  warehouse dan digunakan ketika</a:t>
            </a:r>
            <a:r>
              <a:rPr sz="26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diperlukan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728" y="1002664"/>
            <a:ext cx="2593327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6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048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8490" y="105905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3690" y="1055495"/>
            <a:ext cx="177066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53969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1280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0098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6515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478" y="0"/>
                </a:moveTo>
                <a:lnTo>
                  <a:pt x="152878" y="6338"/>
                </a:lnTo>
                <a:lnTo>
                  <a:pt x="193879" y="25368"/>
                </a:lnTo>
                <a:lnTo>
                  <a:pt x="218481" y="57114"/>
                </a:lnTo>
                <a:lnTo>
                  <a:pt x="226682" y="101600"/>
                </a:lnTo>
                <a:lnTo>
                  <a:pt x="225551" y="116506"/>
                </a:lnTo>
                <a:lnTo>
                  <a:pt x="208584" y="157225"/>
                </a:lnTo>
                <a:lnTo>
                  <a:pt x="176132" y="186693"/>
                </a:lnTo>
                <a:lnTo>
                  <a:pt x="162966" y="192785"/>
                </a:lnTo>
                <a:lnTo>
                  <a:pt x="264782" y="347979"/>
                </a:lnTo>
                <a:lnTo>
                  <a:pt x="194233" y="347979"/>
                </a:lnTo>
                <a:lnTo>
                  <a:pt x="102298" y="205739"/>
                </a:lnTo>
                <a:lnTo>
                  <a:pt x="94666" y="205553"/>
                </a:lnTo>
                <a:lnTo>
                  <a:pt x="85656" y="205200"/>
                </a:lnTo>
                <a:lnTo>
                  <a:pt x="75268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26" y="3331"/>
                </a:lnTo>
                <a:lnTo>
                  <a:pt x="12525" y="3032"/>
                </a:lnTo>
                <a:lnTo>
                  <a:pt x="24295" y="2518"/>
                </a:lnTo>
                <a:lnTo>
                  <a:pt x="39738" y="1777"/>
                </a:lnTo>
                <a:lnTo>
                  <a:pt x="56187" y="964"/>
                </a:lnTo>
                <a:lnTo>
                  <a:pt x="70961" y="412"/>
                </a:lnTo>
                <a:lnTo>
                  <a:pt x="84058" y="99"/>
                </a:lnTo>
                <a:lnTo>
                  <a:pt x="9547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66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113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8942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37739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5712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85" y="0"/>
                </a:moveTo>
                <a:lnTo>
                  <a:pt x="201744" y="2119"/>
                </a:lnTo>
                <a:lnTo>
                  <a:pt x="226920" y="8477"/>
                </a:lnTo>
                <a:lnTo>
                  <a:pt x="249976" y="19073"/>
                </a:lnTo>
                <a:lnTo>
                  <a:pt x="270878" y="33908"/>
                </a:lnTo>
                <a:lnTo>
                  <a:pt x="245224" y="83057"/>
                </a:lnTo>
                <a:lnTo>
                  <a:pt x="239130" y="78222"/>
                </a:lnTo>
                <a:lnTo>
                  <a:pt x="231524" y="73421"/>
                </a:lnTo>
                <a:lnTo>
                  <a:pt x="190884" y="56737"/>
                </a:lnTo>
                <a:lnTo>
                  <a:pt x="173088" y="54355"/>
                </a:lnTo>
                <a:lnTo>
                  <a:pt x="149007" y="56501"/>
                </a:lnTo>
                <a:lnTo>
                  <a:pt x="108917" y="73697"/>
                </a:lnTo>
                <a:lnTo>
                  <a:pt x="80026" y="107467"/>
                </a:lnTo>
                <a:lnTo>
                  <a:pt x="65325" y="153620"/>
                </a:lnTo>
                <a:lnTo>
                  <a:pt x="63487" y="181101"/>
                </a:lnTo>
                <a:lnTo>
                  <a:pt x="65289" y="207246"/>
                </a:lnTo>
                <a:lnTo>
                  <a:pt x="79700" y="251200"/>
                </a:lnTo>
                <a:lnTo>
                  <a:pt x="108006" y="283414"/>
                </a:lnTo>
                <a:lnTo>
                  <a:pt x="147199" y="299936"/>
                </a:lnTo>
                <a:lnTo>
                  <a:pt x="170675" y="302005"/>
                </a:lnTo>
                <a:lnTo>
                  <a:pt x="186322" y="300886"/>
                </a:lnTo>
                <a:lnTo>
                  <a:pt x="224523" y="284098"/>
                </a:lnTo>
                <a:lnTo>
                  <a:pt x="224523" y="216407"/>
                </a:lnTo>
                <a:lnTo>
                  <a:pt x="176771" y="216407"/>
                </a:lnTo>
                <a:lnTo>
                  <a:pt x="176771" y="164210"/>
                </a:lnTo>
                <a:lnTo>
                  <a:pt x="285737" y="164210"/>
                </a:lnTo>
                <a:lnTo>
                  <a:pt x="285737" y="318388"/>
                </a:lnTo>
                <a:lnTo>
                  <a:pt x="245803" y="340802"/>
                </a:lnTo>
                <a:lnTo>
                  <a:pt x="195027" y="353758"/>
                </a:lnTo>
                <a:lnTo>
                  <a:pt x="160896" y="356234"/>
                </a:lnTo>
                <a:lnTo>
                  <a:pt x="125750" y="353208"/>
                </a:lnTo>
                <a:lnTo>
                  <a:pt x="66998" y="328963"/>
                </a:lnTo>
                <a:lnTo>
                  <a:pt x="24404" y="281481"/>
                </a:lnTo>
                <a:lnTo>
                  <a:pt x="2712" y="217334"/>
                </a:lnTo>
                <a:lnTo>
                  <a:pt x="0" y="179450"/>
                </a:lnTo>
                <a:lnTo>
                  <a:pt x="2954" y="141422"/>
                </a:lnTo>
                <a:lnTo>
                  <a:pt x="26590" y="76652"/>
                </a:lnTo>
                <a:lnTo>
                  <a:pt x="72938" y="28074"/>
                </a:lnTo>
                <a:lnTo>
                  <a:pt x="136535" y="3119"/>
                </a:lnTo>
                <a:lnTo>
                  <a:pt x="17448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728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90" h="356869">
                <a:moveTo>
                  <a:pt x="148145" y="0"/>
                </a:moveTo>
                <a:lnTo>
                  <a:pt x="213696" y="11525"/>
                </a:lnTo>
                <a:lnTo>
                  <a:pt x="261721" y="46100"/>
                </a:lnTo>
                <a:lnTo>
                  <a:pt x="291176" y="101520"/>
                </a:lnTo>
                <a:lnTo>
                  <a:pt x="300990" y="175513"/>
                </a:lnTo>
                <a:lnTo>
                  <a:pt x="298425" y="214975"/>
                </a:lnTo>
                <a:lnTo>
                  <a:pt x="277908" y="280991"/>
                </a:lnTo>
                <a:lnTo>
                  <a:pt x="237286" y="329003"/>
                </a:lnTo>
                <a:lnTo>
                  <a:pt x="179031" y="353439"/>
                </a:lnTo>
                <a:lnTo>
                  <a:pt x="143446" y="356488"/>
                </a:lnTo>
                <a:lnTo>
                  <a:pt x="110779" y="353464"/>
                </a:lnTo>
                <a:lnTo>
                  <a:pt x="57576" y="329271"/>
                </a:lnTo>
                <a:lnTo>
                  <a:pt x="20831" y="281652"/>
                </a:lnTo>
                <a:lnTo>
                  <a:pt x="2314" y="215322"/>
                </a:lnTo>
                <a:lnTo>
                  <a:pt x="0" y="175513"/>
                </a:lnTo>
                <a:lnTo>
                  <a:pt x="2521" y="140080"/>
                </a:lnTo>
                <a:lnTo>
                  <a:pt x="22690" y="77787"/>
                </a:lnTo>
                <a:lnTo>
                  <a:pt x="62195" y="28664"/>
                </a:lnTo>
                <a:lnTo>
                  <a:pt x="116098" y="3188"/>
                </a:lnTo>
                <a:lnTo>
                  <a:pt x="14814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36290" y="1004061"/>
            <a:ext cx="1088389" cy="349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1385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237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95851" y="1059305"/>
            <a:ext cx="133861" cy="241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75659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36290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22039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13022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6244" y="1634489"/>
            <a:ext cx="6837680" cy="4140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67310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Beberapa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DSS memiliki DSS sendiri yang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multisumber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</a:t>
            </a:r>
            <a:r>
              <a:rPr sz="2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terintegrasi.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DSS yang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terpisah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tidak perlu  dipisahkan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secara fisik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database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korporat.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tersebut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dapat disimpan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bersama-sama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secara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fisik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alasan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ekonomi.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354965" indent="-274320" algn="just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Beberapa sistem OLAP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mengekstrak data,  dan yang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lainnya memanipulasi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 pada  database eksternal secara</a:t>
            </a:r>
            <a:r>
              <a:rPr sz="260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langsung.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728" y="1002664"/>
            <a:ext cx="2593327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6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048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8490" y="105905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3690" y="1055495"/>
            <a:ext cx="177066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53969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1280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0098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6515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478" y="0"/>
                </a:moveTo>
                <a:lnTo>
                  <a:pt x="152878" y="6338"/>
                </a:lnTo>
                <a:lnTo>
                  <a:pt x="193879" y="25368"/>
                </a:lnTo>
                <a:lnTo>
                  <a:pt x="218481" y="57114"/>
                </a:lnTo>
                <a:lnTo>
                  <a:pt x="226682" y="101600"/>
                </a:lnTo>
                <a:lnTo>
                  <a:pt x="225551" y="116506"/>
                </a:lnTo>
                <a:lnTo>
                  <a:pt x="208584" y="157225"/>
                </a:lnTo>
                <a:lnTo>
                  <a:pt x="176132" y="186693"/>
                </a:lnTo>
                <a:lnTo>
                  <a:pt x="162966" y="192785"/>
                </a:lnTo>
                <a:lnTo>
                  <a:pt x="264782" y="347979"/>
                </a:lnTo>
                <a:lnTo>
                  <a:pt x="194233" y="347979"/>
                </a:lnTo>
                <a:lnTo>
                  <a:pt x="102298" y="205739"/>
                </a:lnTo>
                <a:lnTo>
                  <a:pt x="94666" y="205553"/>
                </a:lnTo>
                <a:lnTo>
                  <a:pt x="85656" y="205200"/>
                </a:lnTo>
                <a:lnTo>
                  <a:pt x="75268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26" y="3331"/>
                </a:lnTo>
                <a:lnTo>
                  <a:pt x="12525" y="3032"/>
                </a:lnTo>
                <a:lnTo>
                  <a:pt x="24295" y="2518"/>
                </a:lnTo>
                <a:lnTo>
                  <a:pt x="39738" y="1777"/>
                </a:lnTo>
                <a:lnTo>
                  <a:pt x="56187" y="964"/>
                </a:lnTo>
                <a:lnTo>
                  <a:pt x="70961" y="412"/>
                </a:lnTo>
                <a:lnTo>
                  <a:pt x="84058" y="99"/>
                </a:lnTo>
                <a:lnTo>
                  <a:pt x="9547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66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113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8942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37739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5712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85" y="0"/>
                </a:moveTo>
                <a:lnTo>
                  <a:pt x="201744" y="2119"/>
                </a:lnTo>
                <a:lnTo>
                  <a:pt x="226920" y="8477"/>
                </a:lnTo>
                <a:lnTo>
                  <a:pt x="249976" y="19073"/>
                </a:lnTo>
                <a:lnTo>
                  <a:pt x="270878" y="33908"/>
                </a:lnTo>
                <a:lnTo>
                  <a:pt x="245224" y="83057"/>
                </a:lnTo>
                <a:lnTo>
                  <a:pt x="239130" y="78222"/>
                </a:lnTo>
                <a:lnTo>
                  <a:pt x="231524" y="73421"/>
                </a:lnTo>
                <a:lnTo>
                  <a:pt x="190884" y="56737"/>
                </a:lnTo>
                <a:lnTo>
                  <a:pt x="173088" y="54355"/>
                </a:lnTo>
                <a:lnTo>
                  <a:pt x="149007" y="56501"/>
                </a:lnTo>
                <a:lnTo>
                  <a:pt x="108917" y="73697"/>
                </a:lnTo>
                <a:lnTo>
                  <a:pt x="80026" y="107467"/>
                </a:lnTo>
                <a:lnTo>
                  <a:pt x="65325" y="153620"/>
                </a:lnTo>
                <a:lnTo>
                  <a:pt x="63487" y="181101"/>
                </a:lnTo>
                <a:lnTo>
                  <a:pt x="65289" y="207246"/>
                </a:lnTo>
                <a:lnTo>
                  <a:pt x="79700" y="251200"/>
                </a:lnTo>
                <a:lnTo>
                  <a:pt x="108006" y="283414"/>
                </a:lnTo>
                <a:lnTo>
                  <a:pt x="147199" y="299936"/>
                </a:lnTo>
                <a:lnTo>
                  <a:pt x="170675" y="302005"/>
                </a:lnTo>
                <a:lnTo>
                  <a:pt x="186322" y="300886"/>
                </a:lnTo>
                <a:lnTo>
                  <a:pt x="224523" y="284098"/>
                </a:lnTo>
                <a:lnTo>
                  <a:pt x="224523" y="216407"/>
                </a:lnTo>
                <a:lnTo>
                  <a:pt x="176771" y="216407"/>
                </a:lnTo>
                <a:lnTo>
                  <a:pt x="176771" y="164210"/>
                </a:lnTo>
                <a:lnTo>
                  <a:pt x="285737" y="164210"/>
                </a:lnTo>
                <a:lnTo>
                  <a:pt x="285737" y="318388"/>
                </a:lnTo>
                <a:lnTo>
                  <a:pt x="245803" y="340802"/>
                </a:lnTo>
                <a:lnTo>
                  <a:pt x="195027" y="353758"/>
                </a:lnTo>
                <a:lnTo>
                  <a:pt x="160896" y="356234"/>
                </a:lnTo>
                <a:lnTo>
                  <a:pt x="125750" y="353208"/>
                </a:lnTo>
                <a:lnTo>
                  <a:pt x="66998" y="328963"/>
                </a:lnTo>
                <a:lnTo>
                  <a:pt x="24404" y="281481"/>
                </a:lnTo>
                <a:lnTo>
                  <a:pt x="2712" y="217334"/>
                </a:lnTo>
                <a:lnTo>
                  <a:pt x="0" y="179450"/>
                </a:lnTo>
                <a:lnTo>
                  <a:pt x="2954" y="141422"/>
                </a:lnTo>
                <a:lnTo>
                  <a:pt x="26590" y="76652"/>
                </a:lnTo>
                <a:lnTo>
                  <a:pt x="72938" y="28074"/>
                </a:lnTo>
                <a:lnTo>
                  <a:pt x="136535" y="3119"/>
                </a:lnTo>
                <a:lnTo>
                  <a:pt x="17448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728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90" h="356869">
                <a:moveTo>
                  <a:pt x="148145" y="0"/>
                </a:moveTo>
                <a:lnTo>
                  <a:pt x="213696" y="11525"/>
                </a:lnTo>
                <a:lnTo>
                  <a:pt x="261721" y="46100"/>
                </a:lnTo>
                <a:lnTo>
                  <a:pt x="291176" y="101520"/>
                </a:lnTo>
                <a:lnTo>
                  <a:pt x="300990" y="175513"/>
                </a:lnTo>
                <a:lnTo>
                  <a:pt x="298425" y="214975"/>
                </a:lnTo>
                <a:lnTo>
                  <a:pt x="277908" y="280991"/>
                </a:lnTo>
                <a:lnTo>
                  <a:pt x="237286" y="329003"/>
                </a:lnTo>
                <a:lnTo>
                  <a:pt x="179031" y="353439"/>
                </a:lnTo>
                <a:lnTo>
                  <a:pt x="143446" y="356488"/>
                </a:lnTo>
                <a:lnTo>
                  <a:pt x="110779" y="353464"/>
                </a:lnTo>
                <a:lnTo>
                  <a:pt x="57576" y="329271"/>
                </a:lnTo>
                <a:lnTo>
                  <a:pt x="20831" y="281652"/>
                </a:lnTo>
                <a:lnTo>
                  <a:pt x="2314" y="215322"/>
                </a:lnTo>
                <a:lnTo>
                  <a:pt x="0" y="175513"/>
                </a:lnTo>
                <a:lnTo>
                  <a:pt x="2521" y="140080"/>
                </a:lnTo>
                <a:lnTo>
                  <a:pt x="22690" y="77787"/>
                </a:lnTo>
                <a:lnTo>
                  <a:pt x="62195" y="28664"/>
                </a:lnTo>
                <a:lnTo>
                  <a:pt x="116098" y="3188"/>
                </a:lnTo>
                <a:lnTo>
                  <a:pt x="14814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36290" y="1004061"/>
            <a:ext cx="1088389" cy="349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1385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237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95851" y="1059305"/>
            <a:ext cx="133861" cy="241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75659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36290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22039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13022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6244" y="1634489"/>
            <a:ext cx="7023734" cy="4613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382905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DSS juga dapat menggunakan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secara bersama-sama sebuah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DBMS dengan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sistem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</a:t>
            </a:r>
            <a:r>
              <a:rPr sz="26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lainnya.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88900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DSS dapat memasukkan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objek  multimedia.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32194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Sudah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dikembangkan database berorientasi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objek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dalam XML.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objek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menjadi kian penting, karena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XML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menjadi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suatu standar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sebuah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metode  translasi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 yang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konsisten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 perangkat</a:t>
            </a:r>
            <a:r>
              <a:rPr sz="26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m-commerce.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323884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24633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5768" y="105905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0985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4250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087" y="0"/>
                </a:lnTo>
                <a:lnTo>
                  <a:pt x="61087" y="164846"/>
                </a:lnTo>
                <a:lnTo>
                  <a:pt x="178181" y="0"/>
                </a:lnTo>
                <a:lnTo>
                  <a:pt x="247776" y="0"/>
                </a:lnTo>
                <a:lnTo>
                  <a:pt x="139826" y="150494"/>
                </a:lnTo>
                <a:lnTo>
                  <a:pt x="268477" y="344550"/>
                </a:lnTo>
                <a:lnTo>
                  <a:pt x="195325" y="344550"/>
                </a:lnTo>
                <a:lnTo>
                  <a:pt x="99441" y="197865"/>
                </a:lnTo>
                <a:lnTo>
                  <a:pt x="61087" y="250316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7530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2507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137" y="0"/>
                </a:lnTo>
                <a:lnTo>
                  <a:pt x="61137" y="164846"/>
                </a:lnTo>
                <a:lnTo>
                  <a:pt x="178244" y="0"/>
                </a:lnTo>
                <a:lnTo>
                  <a:pt x="247853" y="0"/>
                </a:lnTo>
                <a:lnTo>
                  <a:pt x="139915" y="150494"/>
                </a:lnTo>
                <a:lnTo>
                  <a:pt x="268541" y="344550"/>
                </a:lnTo>
                <a:lnTo>
                  <a:pt x="195414" y="344550"/>
                </a:lnTo>
                <a:lnTo>
                  <a:pt x="99466" y="197865"/>
                </a:lnTo>
                <a:lnTo>
                  <a:pt x="61137" y="250316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8187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62" y="0"/>
                </a:lnTo>
                <a:lnTo>
                  <a:pt x="219862" y="54355"/>
                </a:lnTo>
                <a:lnTo>
                  <a:pt x="61137" y="54355"/>
                </a:lnTo>
                <a:lnTo>
                  <a:pt x="61137" y="135000"/>
                </a:lnTo>
                <a:lnTo>
                  <a:pt x="174955" y="135000"/>
                </a:lnTo>
                <a:lnTo>
                  <a:pt x="174955" y="186943"/>
                </a:lnTo>
                <a:lnTo>
                  <a:pt x="61137" y="186943"/>
                </a:lnTo>
                <a:lnTo>
                  <a:pt x="61137" y="290194"/>
                </a:lnTo>
                <a:lnTo>
                  <a:pt x="217284" y="290194"/>
                </a:lnTo>
                <a:lnTo>
                  <a:pt x="217284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3794" y="1004061"/>
            <a:ext cx="564515" cy="349250"/>
          </a:xfrm>
          <a:custGeom>
            <a:avLst/>
            <a:gdLst/>
            <a:ahLst/>
            <a:cxnLst/>
            <a:rect l="l" t="t" r="r" b="b"/>
            <a:pathLst>
              <a:path w="564514" h="349250">
                <a:moveTo>
                  <a:pt x="398906" y="0"/>
                </a:moveTo>
                <a:lnTo>
                  <a:pt x="425704" y="0"/>
                </a:lnTo>
                <a:lnTo>
                  <a:pt x="564133" y="349250"/>
                </a:lnTo>
                <a:lnTo>
                  <a:pt x="496697" y="349250"/>
                </a:lnTo>
                <a:lnTo>
                  <a:pt x="471550" y="279400"/>
                </a:lnTo>
                <a:lnTo>
                  <a:pt x="353441" y="279400"/>
                </a:lnTo>
                <a:lnTo>
                  <a:pt x="329438" y="349250"/>
                </a:lnTo>
                <a:lnTo>
                  <a:pt x="264794" y="349250"/>
                </a:lnTo>
                <a:lnTo>
                  <a:pt x="261493" y="349250"/>
                </a:lnTo>
                <a:lnTo>
                  <a:pt x="194182" y="349250"/>
                </a:lnTo>
                <a:lnTo>
                  <a:pt x="102235" y="207010"/>
                </a:lnTo>
                <a:lnTo>
                  <a:pt x="94593" y="206823"/>
                </a:lnTo>
                <a:lnTo>
                  <a:pt x="85582" y="206470"/>
                </a:lnTo>
                <a:lnTo>
                  <a:pt x="75213" y="205974"/>
                </a:lnTo>
                <a:lnTo>
                  <a:pt x="63500" y="205359"/>
                </a:lnTo>
                <a:lnTo>
                  <a:pt x="63500" y="349250"/>
                </a:lnTo>
                <a:lnTo>
                  <a:pt x="0" y="349250"/>
                </a:lnTo>
                <a:lnTo>
                  <a:pt x="0" y="4699"/>
                </a:lnTo>
                <a:lnTo>
                  <a:pt x="4407" y="4601"/>
                </a:lnTo>
                <a:lnTo>
                  <a:pt x="12493" y="4302"/>
                </a:lnTo>
                <a:lnTo>
                  <a:pt x="24270" y="3788"/>
                </a:lnTo>
                <a:lnTo>
                  <a:pt x="39750" y="3048"/>
                </a:lnTo>
                <a:lnTo>
                  <a:pt x="56157" y="2234"/>
                </a:lnTo>
                <a:lnTo>
                  <a:pt x="70897" y="1682"/>
                </a:lnTo>
                <a:lnTo>
                  <a:pt x="83970" y="1369"/>
                </a:lnTo>
                <a:lnTo>
                  <a:pt x="95376" y="1270"/>
                </a:lnTo>
                <a:lnTo>
                  <a:pt x="152810" y="7608"/>
                </a:lnTo>
                <a:lnTo>
                  <a:pt x="193849" y="26638"/>
                </a:lnTo>
                <a:lnTo>
                  <a:pt x="218481" y="58384"/>
                </a:lnTo>
                <a:lnTo>
                  <a:pt x="226694" y="102870"/>
                </a:lnTo>
                <a:lnTo>
                  <a:pt x="225553" y="117776"/>
                </a:lnTo>
                <a:lnTo>
                  <a:pt x="208533" y="158496"/>
                </a:lnTo>
                <a:lnTo>
                  <a:pt x="176083" y="187963"/>
                </a:lnTo>
                <a:lnTo>
                  <a:pt x="162941" y="194055"/>
                </a:lnTo>
                <a:lnTo>
                  <a:pt x="262763" y="346201"/>
                </a:lnTo>
                <a:lnTo>
                  <a:pt x="3989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36444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4752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17" y="0"/>
                </a:moveTo>
                <a:lnTo>
                  <a:pt x="132994" y="1402"/>
                </a:lnTo>
                <a:lnTo>
                  <a:pt x="156898" y="5603"/>
                </a:lnTo>
                <a:lnTo>
                  <a:pt x="176826" y="12590"/>
                </a:lnTo>
                <a:lnTo>
                  <a:pt x="192773" y="22351"/>
                </a:lnTo>
                <a:lnTo>
                  <a:pt x="174244" y="75056"/>
                </a:lnTo>
                <a:lnTo>
                  <a:pt x="157917" y="64962"/>
                </a:lnTo>
                <a:lnTo>
                  <a:pt x="141150" y="57737"/>
                </a:lnTo>
                <a:lnTo>
                  <a:pt x="123941" y="53393"/>
                </a:lnTo>
                <a:lnTo>
                  <a:pt x="106286" y="51942"/>
                </a:lnTo>
                <a:lnTo>
                  <a:pt x="96299" y="52653"/>
                </a:lnTo>
                <a:lnTo>
                  <a:pt x="64755" y="75993"/>
                </a:lnTo>
                <a:lnTo>
                  <a:pt x="61849" y="92201"/>
                </a:lnTo>
                <a:lnTo>
                  <a:pt x="65949" y="107184"/>
                </a:lnTo>
                <a:lnTo>
                  <a:pt x="78251" y="122427"/>
                </a:lnTo>
                <a:lnTo>
                  <a:pt x="98753" y="137957"/>
                </a:lnTo>
                <a:lnTo>
                  <a:pt x="127457" y="153796"/>
                </a:lnTo>
                <a:lnTo>
                  <a:pt x="143532" y="162105"/>
                </a:lnTo>
                <a:lnTo>
                  <a:pt x="157197" y="170068"/>
                </a:lnTo>
                <a:lnTo>
                  <a:pt x="190773" y="200342"/>
                </a:lnTo>
                <a:lnTo>
                  <a:pt x="206536" y="238156"/>
                </a:lnTo>
                <a:lnTo>
                  <a:pt x="208521" y="260350"/>
                </a:lnTo>
                <a:lnTo>
                  <a:pt x="206469" y="280356"/>
                </a:lnTo>
                <a:lnTo>
                  <a:pt x="189983" y="314749"/>
                </a:lnTo>
                <a:lnTo>
                  <a:pt x="157602" y="341018"/>
                </a:lnTo>
                <a:lnTo>
                  <a:pt x="113350" y="354544"/>
                </a:lnTo>
                <a:lnTo>
                  <a:pt x="87007" y="356234"/>
                </a:lnTo>
                <a:lnTo>
                  <a:pt x="63495" y="354685"/>
                </a:lnTo>
                <a:lnTo>
                  <a:pt x="41155" y="350027"/>
                </a:lnTo>
                <a:lnTo>
                  <a:pt x="19990" y="342251"/>
                </a:lnTo>
                <a:lnTo>
                  <a:pt x="0" y="331342"/>
                </a:lnTo>
                <a:lnTo>
                  <a:pt x="22580" y="276605"/>
                </a:lnTo>
                <a:lnTo>
                  <a:pt x="40613" y="287700"/>
                </a:lnTo>
                <a:lnTo>
                  <a:pt x="58499" y="295640"/>
                </a:lnTo>
                <a:lnTo>
                  <a:pt x="76237" y="300412"/>
                </a:lnTo>
                <a:lnTo>
                  <a:pt x="93827" y="302005"/>
                </a:lnTo>
                <a:lnTo>
                  <a:pt x="117387" y="299648"/>
                </a:lnTo>
                <a:lnTo>
                  <a:pt x="134215" y="292576"/>
                </a:lnTo>
                <a:lnTo>
                  <a:pt x="144310" y="280789"/>
                </a:lnTo>
                <a:lnTo>
                  <a:pt x="147675" y="264286"/>
                </a:lnTo>
                <a:lnTo>
                  <a:pt x="146882" y="255601"/>
                </a:lnTo>
                <a:lnTo>
                  <a:pt x="126946" y="222500"/>
                </a:lnTo>
                <a:lnTo>
                  <a:pt x="82651" y="194817"/>
                </a:lnTo>
                <a:lnTo>
                  <a:pt x="64463" y="185342"/>
                </a:lnTo>
                <a:lnTo>
                  <a:pt x="49504" y="176736"/>
                </a:lnTo>
                <a:lnTo>
                  <a:pt x="17108" y="148177"/>
                </a:lnTo>
                <a:lnTo>
                  <a:pt x="1173" y="103141"/>
                </a:lnTo>
                <a:lnTo>
                  <a:pt x="711" y="92709"/>
                </a:lnTo>
                <a:lnTo>
                  <a:pt x="2540" y="73564"/>
                </a:lnTo>
                <a:lnTo>
                  <a:pt x="29984" y="26415"/>
                </a:lnTo>
                <a:lnTo>
                  <a:pt x="63407" y="6588"/>
                </a:lnTo>
                <a:lnTo>
                  <a:pt x="83227" y="1645"/>
                </a:lnTo>
                <a:lnTo>
                  <a:pt x="10511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6244" y="1634489"/>
            <a:ext cx="7058659" cy="4217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459105" indent="-274320" algn="just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membuat sebuah database DSS atau  data warehouse,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sering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perlu untuk 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meng-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capture data dari beberapa</a:t>
            </a:r>
            <a:r>
              <a:rPr sz="2600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5" dirty="0">
                <a:latin typeface="Trebuchet MS" panose="020B0603020202020204"/>
                <a:cs typeface="Trebuchet MS" panose="020B0603020202020204"/>
              </a:rPr>
              <a:t>sumber.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Operasi inilah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disebut dengan</a:t>
            </a:r>
            <a:r>
              <a:rPr sz="26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b="1" spc="-10" dirty="0">
                <a:latin typeface="Trebuchet MS" panose="020B0603020202020204"/>
                <a:cs typeface="Trebuchet MS" panose="020B0603020202020204"/>
              </a:rPr>
              <a:t>ekstraksi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15303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40" dirty="0">
                <a:latin typeface="Trebuchet MS" panose="020B0603020202020204"/>
                <a:cs typeface="Trebuchet MS" panose="020B0603020202020204"/>
              </a:rPr>
              <a:t>Pada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dasarnya ekstraksi berisi 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file-file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penting, rangkuman,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filtrasi standarisasi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kondensasi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data.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1015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Ekstraksi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juga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terjadi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ketika 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pengguna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menghasilkan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laporan-laporan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dati data di  dalam database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DSS.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323884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24633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5768" y="105905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0985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4250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087" y="0"/>
                </a:lnTo>
                <a:lnTo>
                  <a:pt x="61087" y="164846"/>
                </a:lnTo>
                <a:lnTo>
                  <a:pt x="178181" y="0"/>
                </a:lnTo>
                <a:lnTo>
                  <a:pt x="247776" y="0"/>
                </a:lnTo>
                <a:lnTo>
                  <a:pt x="139826" y="150494"/>
                </a:lnTo>
                <a:lnTo>
                  <a:pt x="268477" y="344550"/>
                </a:lnTo>
                <a:lnTo>
                  <a:pt x="195325" y="344550"/>
                </a:lnTo>
                <a:lnTo>
                  <a:pt x="99441" y="197865"/>
                </a:lnTo>
                <a:lnTo>
                  <a:pt x="61087" y="250316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7530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2507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137" y="0"/>
                </a:lnTo>
                <a:lnTo>
                  <a:pt x="61137" y="164846"/>
                </a:lnTo>
                <a:lnTo>
                  <a:pt x="178244" y="0"/>
                </a:lnTo>
                <a:lnTo>
                  <a:pt x="247853" y="0"/>
                </a:lnTo>
                <a:lnTo>
                  <a:pt x="139915" y="150494"/>
                </a:lnTo>
                <a:lnTo>
                  <a:pt x="268541" y="344550"/>
                </a:lnTo>
                <a:lnTo>
                  <a:pt x="195414" y="344550"/>
                </a:lnTo>
                <a:lnTo>
                  <a:pt x="99466" y="197865"/>
                </a:lnTo>
                <a:lnTo>
                  <a:pt x="61137" y="250316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8187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62" y="0"/>
                </a:lnTo>
                <a:lnTo>
                  <a:pt x="219862" y="54355"/>
                </a:lnTo>
                <a:lnTo>
                  <a:pt x="61137" y="54355"/>
                </a:lnTo>
                <a:lnTo>
                  <a:pt x="61137" y="135000"/>
                </a:lnTo>
                <a:lnTo>
                  <a:pt x="174955" y="135000"/>
                </a:lnTo>
                <a:lnTo>
                  <a:pt x="174955" y="186943"/>
                </a:lnTo>
                <a:lnTo>
                  <a:pt x="61137" y="186943"/>
                </a:lnTo>
                <a:lnTo>
                  <a:pt x="61137" y="290194"/>
                </a:lnTo>
                <a:lnTo>
                  <a:pt x="217284" y="290194"/>
                </a:lnTo>
                <a:lnTo>
                  <a:pt x="217284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3794" y="1004061"/>
            <a:ext cx="564515" cy="349250"/>
          </a:xfrm>
          <a:custGeom>
            <a:avLst/>
            <a:gdLst/>
            <a:ahLst/>
            <a:cxnLst/>
            <a:rect l="l" t="t" r="r" b="b"/>
            <a:pathLst>
              <a:path w="564514" h="349250">
                <a:moveTo>
                  <a:pt x="398906" y="0"/>
                </a:moveTo>
                <a:lnTo>
                  <a:pt x="425704" y="0"/>
                </a:lnTo>
                <a:lnTo>
                  <a:pt x="564133" y="349250"/>
                </a:lnTo>
                <a:lnTo>
                  <a:pt x="496697" y="349250"/>
                </a:lnTo>
                <a:lnTo>
                  <a:pt x="471550" y="279400"/>
                </a:lnTo>
                <a:lnTo>
                  <a:pt x="353441" y="279400"/>
                </a:lnTo>
                <a:lnTo>
                  <a:pt x="329438" y="349250"/>
                </a:lnTo>
                <a:lnTo>
                  <a:pt x="264794" y="349250"/>
                </a:lnTo>
                <a:lnTo>
                  <a:pt x="261493" y="349250"/>
                </a:lnTo>
                <a:lnTo>
                  <a:pt x="194182" y="349250"/>
                </a:lnTo>
                <a:lnTo>
                  <a:pt x="102235" y="207010"/>
                </a:lnTo>
                <a:lnTo>
                  <a:pt x="94593" y="206823"/>
                </a:lnTo>
                <a:lnTo>
                  <a:pt x="85582" y="206470"/>
                </a:lnTo>
                <a:lnTo>
                  <a:pt x="75213" y="205974"/>
                </a:lnTo>
                <a:lnTo>
                  <a:pt x="63500" y="205359"/>
                </a:lnTo>
                <a:lnTo>
                  <a:pt x="63500" y="349250"/>
                </a:lnTo>
                <a:lnTo>
                  <a:pt x="0" y="349250"/>
                </a:lnTo>
                <a:lnTo>
                  <a:pt x="0" y="4699"/>
                </a:lnTo>
                <a:lnTo>
                  <a:pt x="4407" y="4601"/>
                </a:lnTo>
                <a:lnTo>
                  <a:pt x="12493" y="4302"/>
                </a:lnTo>
                <a:lnTo>
                  <a:pt x="24270" y="3788"/>
                </a:lnTo>
                <a:lnTo>
                  <a:pt x="39750" y="3048"/>
                </a:lnTo>
                <a:lnTo>
                  <a:pt x="56157" y="2234"/>
                </a:lnTo>
                <a:lnTo>
                  <a:pt x="70897" y="1682"/>
                </a:lnTo>
                <a:lnTo>
                  <a:pt x="83970" y="1369"/>
                </a:lnTo>
                <a:lnTo>
                  <a:pt x="95376" y="1270"/>
                </a:lnTo>
                <a:lnTo>
                  <a:pt x="152810" y="7608"/>
                </a:lnTo>
                <a:lnTo>
                  <a:pt x="193849" y="26638"/>
                </a:lnTo>
                <a:lnTo>
                  <a:pt x="218481" y="58384"/>
                </a:lnTo>
                <a:lnTo>
                  <a:pt x="226694" y="102870"/>
                </a:lnTo>
                <a:lnTo>
                  <a:pt x="225553" y="117776"/>
                </a:lnTo>
                <a:lnTo>
                  <a:pt x="208533" y="158496"/>
                </a:lnTo>
                <a:lnTo>
                  <a:pt x="176083" y="187963"/>
                </a:lnTo>
                <a:lnTo>
                  <a:pt x="162941" y="194055"/>
                </a:lnTo>
                <a:lnTo>
                  <a:pt x="262763" y="346201"/>
                </a:lnTo>
                <a:lnTo>
                  <a:pt x="3989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36444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4752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17" y="0"/>
                </a:moveTo>
                <a:lnTo>
                  <a:pt x="132994" y="1402"/>
                </a:lnTo>
                <a:lnTo>
                  <a:pt x="156898" y="5603"/>
                </a:lnTo>
                <a:lnTo>
                  <a:pt x="176826" y="12590"/>
                </a:lnTo>
                <a:lnTo>
                  <a:pt x="192773" y="22351"/>
                </a:lnTo>
                <a:lnTo>
                  <a:pt x="174244" y="75056"/>
                </a:lnTo>
                <a:lnTo>
                  <a:pt x="157917" y="64962"/>
                </a:lnTo>
                <a:lnTo>
                  <a:pt x="141150" y="57737"/>
                </a:lnTo>
                <a:lnTo>
                  <a:pt x="123941" y="53393"/>
                </a:lnTo>
                <a:lnTo>
                  <a:pt x="106286" y="51942"/>
                </a:lnTo>
                <a:lnTo>
                  <a:pt x="96299" y="52653"/>
                </a:lnTo>
                <a:lnTo>
                  <a:pt x="64755" y="75993"/>
                </a:lnTo>
                <a:lnTo>
                  <a:pt x="61849" y="92201"/>
                </a:lnTo>
                <a:lnTo>
                  <a:pt x="65949" y="107184"/>
                </a:lnTo>
                <a:lnTo>
                  <a:pt x="78251" y="122427"/>
                </a:lnTo>
                <a:lnTo>
                  <a:pt x="98753" y="137957"/>
                </a:lnTo>
                <a:lnTo>
                  <a:pt x="127457" y="153796"/>
                </a:lnTo>
                <a:lnTo>
                  <a:pt x="143532" y="162105"/>
                </a:lnTo>
                <a:lnTo>
                  <a:pt x="157197" y="170068"/>
                </a:lnTo>
                <a:lnTo>
                  <a:pt x="190773" y="200342"/>
                </a:lnTo>
                <a:lnTo>
                  <a:pt x="206536" y="238156"/>
                </a:lnTo>
                <a:lnTo>
                  <a:pt x="208521" y="260350"/>
                </a:lnTo>
                <a:lnTo>
                  <a:pt x="206469" y="280356"/>
                </a:lnTo>
                <a:lnTo>
                  <a:pt x="189983" y="314749"/>
                </a:lnTo>
                <a:lnTo>
                  <a:pt x="157602" y="341018"/>
                </a:lnTo>
                <a:lnTo>
                  <a:pt x="113350" y="354544"/>
                </a:lnTo>
                <a:lnTo>
                  <a:pt x="87007" y="356234"/>
                </a:lnTo>
                <a:lnTo>
                  <a:pt x="63495" y="354685"/>
                </a:lnTo>
                <a:lnTo>
                  <a:pt x="41155" y="350027"/>
                </a:lnTo>
                <a:lnTo>
                  <a:pt x="19990" y="342251"/>
                </a:lnTo>
                <a:lnTo>
                  <a:pt x="0" y="331342"/>
                </a:lnTo>
                <a:lnTo>
                  <a:pt x="22580" y="276605"/>
                </a:lnTo>
                <a:lnTo>
                  <a:pt x="40613" y="287700"/>
                </a:lnTo>
                <a:lnTo>
                  <a:pt x="58499" y="295640"/>
                </a:lnTo>
                <a:lnTo>
                  <a:pt x="76237" y="300412"/>
                </a:lnTo>
                <a:lnTo>
                  <a:pt x="93827" y="302005"/>
                </a:lnTo>
                <a:lnTo>
                  <a:pt x="117387" y="299648"/>
                </a:lnTo>
                <a:lnTo>
                  <a:pt x="134215" y="292576"/>
                </a:lnTo>
                <a:lnTo>
                  <a:pt x="144310" y="280789"/>
                </a:lnTo>
                <a:lnTo>
                  <a:pt x="147675" y="264286"/>
                </a:lnTo>
                <a:lnTo>
                  <a:pt x="146882" y="255601"/>
                </a:lnTo>
                <a:lnTo>
                  <a:pt x="126946" y="222500"/>
                </a:lnTo>
                <a:lnTo>
                  <a:pt x="82651" y="194817"/>
                </a:lnTo>
                <a:lnTo>
                  <a:pt x="64463" y="185342"/>
                </a:lnTo>
                <a:lnTo>
                  <a:pt x="49504" y="176736"/>
                </a:lnTo>
                <a:lnTo>
                  <a:pt x="17108" y="148177"/>
                </a:lnTo>
                <a:lnTo>
                  <a:pt x="1173" y="103141"/>
                </a:lnTo>
                <a:lnTo>
                  <a:pt x="711" y="92709"/>
                </a:lnTo>
                <a:lnTo>
                  <a:pt x="2540" y="73564"/>
                </a:lnTo>
                <a:lnTo>
                  <a:pt x="29984" y="26415"/>
                </a:lnTo>
                <a:lnTo>
                  <a:pt x="63407" y="6588"/>
                </a:lnTo>
                <a:lnTo>
                  <a:pt x="83227" y="1645"/>
                </a:lnTo>
                <a:lnTo>
                  <a:pt x="10511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6244" y="1634489"/>
            <a:ext cx="6887845" cy="4537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12319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25" dirty="0">
                <a:latin typeface="Trebuchet MS" panose="020B0603020202020204"/>
                <a:cs typeface="Trebuchet MS" panose="020B0603020202020204"/>
              </a:rPr>
              <a:t>Proses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ekstraksi sering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dikelola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oleh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DBMSpara profesional biasanya menstruktur  proses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ini,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sehingga para pengguna tidak  perlu menghadapi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detail-detail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</a:t>
            </a:r>
            <a:r>
              <a:rPr sz="2600" spc="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rumit.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Harus dibuat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suatu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query yang pasti untuk  beberapa tabel data yang berhubungan yang  dapat berupa beberapa database  independen.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9270" indent="-274320">
              <a:lnSpc>
                <a:spcPct val="100000"/>
              </a:lnSpc>
              <a:spcBef>
                <a:spcPts val="61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Bagian-bagian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diekstrak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harus  “dikoneksikan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ulang” sehingga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dihasilkan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sebuah database DSS yang</a:t>
            </a:r>
            <a:r>
              <a:rPr sz="26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berguna.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1149134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08696" y="1186051"/>
            <a:ext cx="110988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8696" y="1055241"/>
            <a:ext cx="92408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5027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90" h="349250">
                <a:moveTo>
                  <a:pt x="69367" y="0"/>
                </a:moveTo>
                <a:lnTo>
                  <a:pt x="101828" y="0"/>
                </a:lnTo>
                <a:lnTo>
                  <a:pt x="176403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77" y="159003"/>
                </a:lnTo>
                <a:lnTo>
                  <a:pt x="59029" y="344804"/>
                </a:lnTo>
                <a:lnTo>
                  <a:pt x="0" y="344804"/>
                </a:lnTo>
                <a:lnTo>
                  <a:pt x="6936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9083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86" y="0"/>
                </a:moveTo>
                <a:lnTo>
                  <a:pt x="145356" y="5778"/>
                </a:lnTo>
                <a:lnTo>
                  <a:pt x="181419" y="22987"/>
                </a:lnTo>
                <a:lnTo>
                  <a:pt x="209744" y="68421"/>
                </a:lnTo>
                <a:lnTo>
                  <a:pt x="211632" y="88519"/>
                </a:lnTo>
                <a:lnTo>
                  <a:pt x="208929" y="107852"/>
                </a:lnTo>
                <a:lnTo>
                  <a:pt x="200820" y="125079"/>
                </a:lnTo>
                <a:lnTo>
                  <a:pt x="187302" y="140186"/>
                </a:lnTo>
                <a:lnTo>
                  <a:pt x="168376" y="153162"/>
                </a:lnTo>
                <a:lnTo>
                  <a:pt x="196456" y="167282"/>
                </a:lnTo>
                <a:lnTo>
                  <a:pt x="216514" y="187356"/>
                </a:lnTo>
                <a:lnTo>
                  <a:pt x="228550" y="213383"/>
                </a:lnTo>
                <a:lnTo>
                  <a:pt x="232562" y="245363"/>
                </a:lnTo>
                <a:lnTo>
                  <a:pt x="230343" y="267602"/>
                </a:lnTo>
                <a:lnTo>
                  <a:pt x="212588" y="304889"/>
                </a:lnTo>
                <a:lnTo>
                  <a:pt x="178012" y="332007"/>
                </a:lnTo>
                <a:lnTo>
                  <a:pt x="132159" y="345862"/>
                </a:lnTo>
                <a:lnTo>
                  <a:pt x="105346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201" y="1875"/>
                </a:lnTo>
                <a:lnTo>
                  <a:pt x="59199" y="841"/>
                </a:lnTo>
                <a:lnTo>
                  <a:pt x="80994" y="212"/>
                </a:lnTo>
                <a:lnTo>
                  <a:pt x="9758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8788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6244" y="1634489"/>
            <a:ext cx="6978650" cy="2951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201295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 dibuat, diakses, dan diperbaharui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oleh  sebuah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 DBMS.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9080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20" dirty="0">
                <a:latin typeface="Trebuchet MS" panose="020B0603020202020204"/>
                <a:cs typeface="Trebuchet MS" panose="020B0603020202020204"/>
              </a:rPr>
              <a:t>Kebanyakan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DSS dibuat dengan sebuah DBMS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relasional komersial standar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 memberikan berbagai</a:t>
            </a:r>
            <a:r>
              <a:rPr sz="2600" spc="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kapabilitas.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20" dirty="0">
                <a:latin typeface="Trebuchet MS" panose="020B0603020202020204"/>
                <a:cs typeface="Trebuchet MS" panose="020B0603020202020204"/>
              </a:rPr>
              <a:t>Kekuatan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riil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sebuah DSS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terjadi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ketika  data diintegrasikan dengan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model-modelnya.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721902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2979" y="1186051"/>
            <a:ext cx="111001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845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380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139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1304" y="1059305"/>
            <a:ext cx="107940" cy="116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979" y="1055241"/>
            <a:ext cx="92459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2723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0360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4042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1073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691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488" y="0"/>
                </a:moveTo>
                <a:lnTo>
                  <a:pt x="142108" y="6270"/>
                </a:lnTo>
                <a:lnTo>
                  <a:pt x="190792" y="25019"/>
                </a:lnTo>
                <a:lnTo>
                  <a:pt x="219081" y="57134"/>
                </a:lnTo>
                <a:lnTo>
                  <a:pt x="228511" y="103250"/>
                </a:lnTo>
                <a:lnTo>
                  <a:pt x="222931" y="145907"/>
                </a:lnTo>
                <a:lnTo>
                  <a:pt x="206188" y="179085"/>
                </a:lnTo>
                <a:lnTo>
                  <a:pt x="178272" y="202783"/>
                </a:lnTo>
                <a:lnTo>
                  <a:pt x="139174" y="217002"/>
                </a:lnTo>
                <a:lnTo>
                  <a:pt x="88887" y="221741"/>
                </a:lnTo>
                <a:lnTo>
                  <a:pt x="83274" y="221644"/>
                </a:lnTo>
                <a:lnTo>
                  <a:pt x="76779" y="221345"/>
                </a:lnTo>
                <a:lnTo>
                  <a:pt x="69400" y="220831"/>
                </a:lnTo>
                <a:lnTo>
                  <a:pt x="61137" y="220090"/>
                </a:lnTo>
                <a:lnTo>
                  <a:pt x="6113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98" y="1446"/>
                </a:lnTo>
                <a:lnTo>
                  <a:pt x="48445" y="650"/>
                </a:lnTo>
                <a:lnTo>
                  <a:pt x="63141" y="164"/>
                </a:lnTo>
                <a:lnTo>
                  <a:pt x="71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3417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29102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45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8187" y="1004061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90" h="349250">
                <a:moveTo>
                  <a:pt x="401942" y="0"/>
                </a:moveTo>
                <a:lnTo>
                  <a:pt x="428739" y="0"/>
                </a:lnTo>
                <a:lnTo>
                  <a:pt x="567245" y="349250"/>
                </a:lnTo>
                <a:lnTo>
                  <a:pt x="499757" y="349250"/>
                </a:lnTo>
                <a:lnTo>
                  <a:pt x="474598" y="279400"/>
                </a:lnTo>
                <a:lnTo>
                  <a:pt x="356552" y="279400"/>
                </a:lnTo>
                <a:lnTo>
                  <a:pt x="332574" y="349250"/>
                </a:lnTo>
                <a:lnTo>
                  <a:pt x="268541" y="349250"/>
                </a:lnTo>
                <a:lnTo>
                  <a:pt x="264617" y="349250"/>
                </a:lnTo>
                <a:lnTo>
                  <a:pt x="195414" y="349250"/>
                </a:lnTo>
                <a:lnTo>
                  <a:pt x="99466" y="202564"/>
                </a:lnTo>
                <a:lnTo>
                  <a:pt x="61137" y="255015"/>
                </a:lnTo>
                <a:lnTo>
                  <a:pt x="6113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137" y="4699"/>
                </a:lnTo>
                <a:lnTo>
                  <a:pt x="61137" y="169545"/>
                </a:lnTo>
                <a:lnTo>
                  <a:pt x="178244" y="4699"/>
                </a:lnTo>
                <a:lnTo>
                  <a:pt x="247853" y="4699"/>
                </a:lnTo>
                <a:lnTo>
                  <a:pt x="139915" y="155193"/>
                </a:lnTo>
                <a:lnTo>
                  <a:pt x="266077" y="345566"/>
                </a:lnTo>
                <a:lnTo>
                  <a:pt x="4019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1555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64305" y="1002919"/>
            <a:ext cx="1149096" cy="356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34763" y="1186051"/>
            <a:ext cx="111001" cy="119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34763" y="1055241"/>
            <a:ext cx="92459" cy="87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3867" y="1059305"/>
            <a:ext cx="133861" cy="241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31107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4305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5" y="11033"/>
                </a:lnTo>
                <a:lnTo>
                  <a:pt x="211201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75202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5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2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3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0486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14570" y="1004061"/>
            <a:ext cx="1506854" cy="353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70626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0065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74131" y="1059305"/>
            <a:ext cx="133861" cy="241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69634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30265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14570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385" y="11033"/>
                </a:lnTo>
                <a:lnTo>
                  <a:pt x="211200" y="44069"/>
                </a:lnTo>
                <a:lnTo>
                  <a:pt x="244347" y="95408"/>
                </a:lnTo>
                <a:lnTo>
                  <a:pt x="255396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61278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91303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09257" y="1002919"/>
            <a:ext cx="749808" cy="3562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68819" y="1059305"/>
            <a:ext cx="133861" cy="241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0925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5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50531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03643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5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5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1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36244" y="1567433"/>
            <a:ext cx="6944995" cy="43846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7020" marR="85725" indent="-274320">
              <a:lnSpc>
                <a:spcPct val="80000"/>
              </a:lnSpc>
              <a:spcBef>
                <a:spcPts val="63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Mendapatkan/ mengekstrak data agar bisa masuk </a:t>
            </a:r>
            <a:r>
              <a:rPr sz="2200" spc="-10" dirty="0">
                <a:latin typeface="Trebuchet MS" panose="020B0603020202020204"/>
                <a:cs typeface="Trebuchet MS" panose="020B0603020202020204"/>
              </a:rPr>
              <a:t>ke 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dalam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2200" i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DSS.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dirty="0">
                <a:latin typeface="Trebuchet MS" panose="020B0603020202020204"/>
                <a:cs typeface="Trebuchet MS" panose="020B0603020202020204"/>
              </a:rPr>
              <a:t>Secara cepat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mengupdate </a:t>
            </a:r>
            <a:r>
              <a:rPr sz="2200" dirty="0">
                <a:latin typeface="Trebuchet MS" panose="020B0603020202020204"/>
                <a:cs typeface="Trebuchet MS" panose="020B0603020202020204"/>
              </a:rPr>
              <a:t>record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data dan</a:t>
            </a:r>
            <a:r>
              <a:rPr sz="2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file.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Menghubungkan data dari berbagai</a:t>
            </a:r>
            <a:r>
              <a:rPr sz="2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source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375"/>
              </a:lnSpc>
              <a:spcBef>
                <a:spcPts val="7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dirty="0">
                <a:latin typeface="Trebuchet MS" panose="020B0603020202020204"/>
                <a:cs typeface="Trebuchet MS" panose="020B0603020202020204"/>
              </a:rPr>
              <a:t>Secara cepat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menampilkan data dari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2200" i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dalam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>
              <a:lnSpc>
                <a:spcPts val="2375"/>
              </a:lnSpc>
            </a:pPr>
            <a:r>
              <a:rPr sz="2200" i="1" spc="-5" dirty="0">
                <a:latin typeface="Trebuchet MS" panose="020B0603020202020204"/>
                <a:cs typeface="Trebuchet MS" panose="020B0603020202020204"/>
              </a:rPr>
              <a:t>queiries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dan</a:t>
            </a:r>
            <a:r>
              <a:rPr sz="22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report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Menyediakan keamanan data</a:t>
            </a:r>
            <a:r>
              <a:rPr sz="22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menyeluruh.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 marR="361950" indent="-274320">
              <a:lnSpc>
                <a:spcPct val="8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Menangani data personal dan </a:t>
            </a:r>
            <a:r>
              <a:rPr sz="2200" spc="-10" dirty="0">
                <a:latin typeface="Trebuchet MS" panose="020B0603020202020204"/>
                <a:cs typeface="Trebuchet MS" panose="020B0603020202020204"/>
              </a:rPr>
              <a:t>tidak </a:t>
            </a:r>
            <a:r>
              <a:rPr sz="2200" dirty="0">
                <a:latin typeface="Trebuchet MS" panose="020B0603020202020204"/>
                <a:cs typeface="Trebuchet MS" panose="020B0603020202020204"/>
              </a:rPr>
              <a:t>resmi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sehingga  user dapat mencoba berbagai solusi alternatif  berdasarkan pertimbangan mereka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sendiri.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 marR="298450" indent="-274320">
              <a:lnSpc>
                <a:spcPct val="80000"/>
              </a:lnSpc>
              <a:spcBef>
                <a:spcPts val="59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Menyuguhkan tampilan data </a:t>
            </a:r>
            <a:r>
              <a:rPr sz="2200" dirty="0">
                <a:latin typeface="Trebuchet MS" panose="020B0603020202020204"/>
                <a:cs typeface="Trebuchet MS" panose="020B0603020202020204"/>
              </a:rPr>
              <a:t>secara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lebih kompleks  dan proses memanipulasinya berdasarkan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queries 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yang</a:t>
            </a:r>
            <a:r>
              <a:rPr sz="22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diberikan.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Melacak penggunaan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data.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19" y="529462"/>
            <a:ext cx="1032179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5414" y="693799"/>
            <a:ext cx="100053" cy="107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8046" y="579880"/>
            <a:ext cx="120551" cy="217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5414" y="576324"/>
            <a:ext cx="83353" cy="7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3597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44" y="0"/>
                </a:moveTo>
                <a:lnTo>
                  <a:pt x="91503" y="0"/>
                </a:lnTo>
                <a:lnTo>
                  <a:pt x="158496" y="208660"/>
                </a:lnTo>
                <a:lnTo>
                  <a:pt x="224015" y="0"/>
                </a:lnTo>
                <a:lnTo>
                  <a:pt x="252945" y="0"/>
                </a:lnTo>
                <a:lnTo>
                  <a:pt x="316191" y="309879"/>
                </a:lnTo>
                <a:lnTo>
                  <a:pt x="262851" y="309879"/>
                </a:lnTo>
                <a:lnTo>
                  <a:pt x="230720" y="142875"/>
                </a:lnTo>
                <a:lnTo>
                  <a:pt x="168427" y="313816"/>
                </a:lnTo>
                <a:lnTo>
                  <a:pt x="148780" y="313816"/>
                </a:lnTo>
                <a:lnTo>
                  <a:pt x="86436" y="142875"/>
                </a:lnTo>
                <a:lnTo>
                  <a:pt x="53047" y="309879"/>
                </a:lnTo>
                <a:lnTo>
                  <a:pt x="0" y="309879"/>
                </a:lnTo>
                <a:lnTo>
                  <a:pt x="623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4619" y="53263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638" y="0"/>
                </a:moveTo>
                <a:lnTo>
                  <a:pt x="143265" y="9905"/>
                </a:lnTo>
                <a:lnTo>
                  <a:pt x="189890" y="39624"/>
                </a:lnTo>
                <a:lnTo>
                  <a:pt x="219608" y="85661"/>
                </a:lnTo>
                <a:lnTo>
                  <a:pt x="229514" y="144652"/>
                </a:lnTo>
                <a:lnTo>
                  <a:pt x="225047" y="195697"/>
                </a:lnTo>
                <a:lnTo>
                  <a:pt x="211645" y="237452"/>
                </a:lnTo>
                <a:lnTo>
                  <a:pt x="189307" y="269922"/>
                </a:lnTo>
                <a:lnTo>
                  <a:pt x="158035" y="293111"/>
                </a:lnTo>
                <a:lnTo>
                  <a:pt x="117826" y="307021"/>
                </a:lnTo>
                <a:lnTo>
                  <a:pt x="68681" y="311658"/>
                </a:lnTo>
                <a:lnTo>
                  <a:pt x="0" y="311658"/>
                </a:lnTo>
                <a:lnTo>
                  <a:pt x="0" y="2286"/>
                </a:lnTo>
                <a:lnTo>
                  <a:pt x="29810" y="1285"/>
                </a:lnTo>
                <a:lnTo>
                  <a:pt x="53520" y="571"/>
                </a:lnTo>
                <a:lnTo>
                  <a:pt x="71130" y="142"/>
                </a:lnTo>
                <a:lnTo>
                  <a:pt x="8263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1987" y="532002"/>
            <a:ext cx="209550" cy="312420"/>
          </a:xfrm>
          <a:custGeom>
            <a:avLst/>
            <a:gdLst/>
            <a:ahLst/>
            <a:cxnLst/>
            <a:rect l="l" t="t" r="r" b="b"/>
            <a:pathLst>
              <a:path w="209550" h="312419">
                <a:moveTo>
                  <a:pt x="87706" y="0"/>
                </a:moveTo>
                <a:lnTo>
                  <a:pt x="130632" y="5143"/>
                </a:lnTo>
                <a:lnTo>
                  <a:pt x="174927" y="31958"/>
                </a:lnTo>
                <a:lnTo>
                  <a:pt x="190207" y="79375"/>
                </a:lnTo>
                <a:lnTo>
                  <a:pt x="187776" y="96803"/>
                </a:lnTo>
                <a:lnTo>
                  <a:pt x="180484" y="112315"/>
                </a:lnTo>
                <a:lnTo>
                  <a:pt x="168331" y="125898"/>
                </a:lnTo>
                <a:lnTo>
                  <a:pt x="151320" y="137541"/>
                </a:lnTo>
                <a:lnTo>
                  <a:pt x="176558" y="150229"/>
                </a:lnTo>
                <a:lnTo>
                  <a:pt x="194589" y="168275"/>
                </a:lnTo>
                <a:lnTo>
                  <a:pt x="205409" y="191654"/>
                </a:lnTo>
                <a:lnTo>
                  <a:pt x="209016" y="220345"/>
                </a:lnTo>
                <a:lnTo>
                  <a:pt x="207021" y="240395"/>
                </a:lnTo>
                <a:lnTo>
                  <a:pt x="177101" y="287400"/>
                </a:lnTo>
                <a:lnTo>
                  <a:pt x="140538" y="306085"/>
                </a:lnTo>
                <a:lnTo>
                  <a:pt x="94678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41" y="1607"/>
                </a:lnTo>
                <a:lnTo>
                  <a:pt x="53206" y="698"/>
                </a:lnTo>
                <a:lnTo>
                  <a:pt x="72794" y="170"/>
                </a:lnTo>
                <a:lnTo>
                  <a:pt x="877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9347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1070" y="529462"/>
            <a:ext cx="2207006" cy="320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5289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35703" y="579626"/>
            <a:ext cx="92586" cy="91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87597" y="534669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70" h="314959">
                <a:moveTo>
                  <a:pt x="0" y="0"/>
                </a:moveTo>
                <a:lnTo>
                  <a:pt x="54863" y="0"/>
                </a:lnTo>
                <a:lnTo>
                  <a:pt x="54863" y="209930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4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8" y="208787"/>
                </a:lnTo>
                <a:lnTo>
                  <a:pt x="174878" y="0"/>
                </a:lnTo>
                <a:lnTo>
                  <a:pt x="229869" y="0"/>
                </a:lnTo>
                <a:lnTo>
                  <a:pt x="229869" y="213105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4" y="314959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4863" y="534669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4"/>
                </a:lnTo>
                <a:lnTo>
                  <a:pt x="153416" y="48894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4"/>
                </a:lnTo>
                <a:lnTo>
                  <a:pt x="0" y="488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8605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6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61717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1070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7" y="0"/>
                </a:lnTo>
                <a:lnTo>
                  <a:pt x="158496" y="208660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79"/>
                </a:lnTo>
                <a:lnTo>
                  <a:pt x="262890" y="309879"/>
                </a:lnTo>
                <a:lnTo>
                  <a:pt x="230759" y="142875"/>
                </a:lnTo>
                <a:lnTo>
                  <a:pt x="168529" y="313816"/>
                </a:lnTo>
                <a:lnTo>
                  <a:pt x="148844" y="313816"/>
                </a:lnTo>
                <a:lnTo>
                  <a:pt x="86487" y="142875"/>
                </a:lnTo>
                <a:lnTo>
                  <a:pt x="53086" y="309879"/>
                </a:lnTo>
                <a:lnTo>
                  <a:pt x="0" y="309879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0205" y="531494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8" y="91312"/>
                </a:lnTo>
                <a:lnTo>
                  <a:pt x="202686" y="104739"/>
                </a:lnTo>
                <a:lnTo>
                  <a:pt x="187452" y="141350"/>
                </a:lnTo>
                <a:lnTo>
                  <a:pt x="158269" y="167854"/>
                </a:lnTo>
                <a:lnTo>
                  <a:pt x="146431" y="173354"/>
                </a:lnTo>
                <a:lnTo>
                  <a:pt x="237871" y="312800"/>
                </a:lnTo>
                <a:lnTo>
                  <a:pt x="174498" y="312800"/>
                </a:lnTo>
                <a:lnTo>
                  <a:pt x="91821" y="184912"/>
                </a:lnTo>
                <a:lnTo>
                  <a:pt x="85008" y="184747"/>
                </a:lnTo>
                <a:lnTo>
                  <a:pt x="76946" y="184451"/>
                </a:lnTo>
                <a:lnTo>
                  <a:pt x="67621" y="184036"/>
                </a:lnTo>
                <a:lnTo>
                  <a:pt x="57023" y="183514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6992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83307" y="52946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2" y="7556"/>
                </a:lnTo>
                <a:lnTo>
                  <a:pt x="224674" y="17037"/>
                </a:lnTo>
                <a:lnTo>
                  <a:pt x="243459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3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6" y="271272"/>
                </a:lnTo>
                <a:lnTo>
                  <a:pt x="167441" y="270271"/>
                </a:lnTo>
                <a:lnTo>
                  <a:pt x="201803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4" y="147447"/>
                </a:lnTo>
                <a:lnTo>
                  <a:pt x="256794" y="286131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70350" y="529462"/>
            <a:ext cx="1924430" cy="3201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23688" y="693799"/>
            <a:ext cx="100079" cy="107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94832" y="693799"/>
            <a:ext cx="100079" cy="107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32017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68138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94832" y="576324"/>
            <a:ext cx="83442" cy="7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31815" y="579626"/>
            <a:ext cx="92586" cy="915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23688" y="576324"/>
            <a:ext cx="83442" cy="7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39790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429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4" y="48894"/>
                </a:lnTo>
                <a:lnTo>
                  <a:pt x="54864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4" y="168020"/>
                </a:lnTo>
                <a:lnTo>
                  <a:pt x="54864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41494" y="532002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29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8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6" y="137541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4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4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70350" y="532002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29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9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7" y="137541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4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4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76317" y="531494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8" y="91312"/>
                </a:lnTo>
                <a:lnTo>
                  <a:pt x="202686" y="104739"/>
                </a:lnTo>
                <a:lnTo>
                  <a:pt x="187452" y="141350"/>
                </a:lnTo>
                <a:lnTo>
                  <a:pt x="158269" y="167854"/>
                </a:lnTo>
                <a:lnTo>
                  <a:pt x="146431" y="173354"/>
                </a:lnTo>
                <a:lnTo>
                  <a:pt x="237871" y="312800"/>
                </a:lnTo>
                <a:lnTo>
                  <a:pt x="174498" y="312800"/>
                </a:lnTo>
                <a:lnTo>
                  <a:pt x="91821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4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33720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9840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7"/>
                </a:lnTo>
                <a:lnTo>
                  <a:pt x="211327" y="313817"/>
                </a:lnTo>
                <a:lnTo>
                  <a:pt x="188722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60034" y="52946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1" y="7556"/>
                </a:lnTo>
                <a:lnTo>
                  <a:pt x="224674" y="17037"/>
                </a:lnTo>
                <a:lnTo>
                  <a:pt x="243459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3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2" y="194310"/>
                </a:lnTo>
                <a:lnTo>
                  <a:pt x="159003" y="194310"/>
                </a:lnTo>
                <a:lnTo>
                  <a:pt x="159003" y="147447"/>
                </a:lnTo>
                <a:lnTo>
                  <a:pt x="256793" y="147447"/>
                </a:lnTo>
                <a:lnTo>
                  <a:pt x="256793" y="286131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4619" y="1047622"/>
            <a:ext cx="1962454" cy="3201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99944" y="1211959"/>
            <a:ext cx="100079" cy="1074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73250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39850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9614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198" y="0"/>
                </a:moveTo>
                <a:lnTo>
                  <a:pt x="0" y="114426"/>
                </a:lnTo>
                <a:lnTo>
                  <a:pt x="74396" y="114426"/>
                </a:lnTo>
                <a:lnTo>
                  <a:pt x="371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8046" y="1098040"/>
            <a:ext cx="120551" cy="217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99944" y="1094484"/>
            <a:ext cx="83442" cy="791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99461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19213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40" h="309880">
                <a:moveTo>
                  <a:pt x="0" y="0"/>
                </a:moveTo>
                <a:lnTo>
                  <a:pt x="256374" y="0"/>
                </a:lnTo>
                <a:lnTo>
                  <a:pt x="256374" y="48895"/>
                </a:lnTo>
                <a:lnTo>
                  <a:pt x="153428" y="48895"/>
                </a:lnTo>
                <a:lnTo>
                  <a:pt x="153428" y="309625"/>
                </a:lnTo>
                <a:lnTo>
                  <a:pt x="98475" y="309625"/>
                </a:lnTo>
                <a:lnTo>
                  <a:pt x="98475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4619" y="105079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638" y="0"/>
                </a:moveTo>
                <a:lnTo>
                  <a:pt x="143265" y="9905"/>
                </a:lnTo>
                <a:lnTo>
                  <a:pt x="189890" y="39624"/>
                </a:lnTo>
                <a:lnTo>
                  <a:pt x="219608" y="85661"/>
                </a:lnTo>
                <a:lnTo>
                  <a:pt x="229514" y="144652"/>
                </a:lnTo>
                <a:lnTo>
                  <a:pt x="225047" y="195697"/>
                </a:lnTo>
                <a:lnTo>
                  <a:pt x="211645" y="237452"/>
                </a:lnTo>
                <a:lnTo>
                  <a:pt x="189307" y="269922"/>
                </a:lnTo>
                <a:lnTo>
                  <a:pt x="158035" y="293111"/>
                </a:lnTo>
                <a:lnTo>
                  <a:pt x="117826" y="307021"/>
                </a:lnTo>
                <a:lnTo>
                  <a:pt x="68681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9810" y="1285"/>
                </a:lnTo>
                <a:lnTo>
                  <a:pt x="53520" y="571"/>
                </a:lnTo>
                <a:lnTo>
                  <a:pt x="71130" y="142"/>
                </a:lnTo>
                <a:lnTo>
                  <a:pt x="8263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46605" y="1050163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30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9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6" y="137540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4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4" y="312292"/>
                </a:lnTo>
                <a:lnTo>
                  <a:pt x="0" y="312292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3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74951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8" y="313816"/>
                </a:lnTo>
                <a:lnTo>
                  <a:pt x="188722" y="251078"/>
                </a:lnTo>
                <a:lnTo>
                  <a:pt x="82677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41590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05" y="0"/>
                </a:moveTo>
                <a:lnTo>
                  <a:pt x="147535" y="0"/>
                </a:lnTo>
                <a:lnTo>
                  <a:pt x="271995" y="313816"/>
                </a:lnTo>
                <a:lnTo>
                  <a:pt x="211289" y="313816"/>
                </a:lnTo>
                <a:lnTo>
                  <a:pt x="188683" y="251078"/>
                </a:lnTo>
                <a:lnTo>
                  <a:pt x="82638" y="251078"/>
                </a:lnTo>
                <a:lnTo>
                  <a:pt x="61048" y="313816"/>
                </a:lnTo>
                <a:lnTo>
                  <a:pt x="0" y="313816"/>
                </a:lnTo>
                <a:lnTo>
                  <a:pt x="12340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1342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18" y="0"/>
                </a:moveTo>
                <a:lnTo>
                  <a:pt x="147510" y="0"/>
                </a:lnTo>
                <a:lnTo>
                  <a:pt x="271995" y="313816"/>
                </a:lnTo>
                <a:lnTo>
                  <a:pt x="211340" y="313816"/>
                </a:lnTo>
                <a:lnTo>
                  <a:pt x="188721" y="251078"/>
                </a:lnTo>
                <a:lnTo>
                  <a:pt x="82638" y="251078"/>
                </a:lnTo>
                <a:lnTo>
                  <a:pt x="61074" y="313816"/>
                </a:lnTo>
                <a:lnTo>
                  <a:pt x="0" y="313816"/>
                </a:lnTo>
                <a:lnTo>
                  <a:pt x="12341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65147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3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9566" y="2286000"/>
            <a:ext cx="6263932" cy="28031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19" y="1047622"/>
            <a:ext cx="2733979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6417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3173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89733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2" y="117983"/>
                </a:lnTo>
                <a:lnTo>
                  <a:pt x="52832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7126" y="1052830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69" h="314959">
                <a:moveTo>
                  <a:pt x="0" y="0"/>
                </a:moveTo>
                <a:lnTo>
                  <a:pt x="54863" y="0"/>
                </a:lnTo>
                <a:lnTo>
                  <a:pt x="54863" y="209931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5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9" y="208787"/>
                </a:lnTo>
                <a:lnTo>
                  <a:pt x="174879" y="0"/>
                </a:lnTo>
                <a:lnTo>
                  <a:pt x="229869" y="0"/>
                </a:lnTo>
                <a:lnTo>
                  <a:pt x="229869" y="213106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4" y="314960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4391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3" y="0"/>
                </a:lnTo>
                <a:lnTo>
                  <a:pt x="256413" y="48895"/>
                </a:lnTo>
                <a:lnTo>
                  <a:pt x="153415" y="48895"/>
                </a:lnTo>
                <a:lnTo>
                  <a:pt x="153415" y="309625"/>
                </a:lnTo>
                <a:lnTo>
                  <a:pt x="98552" y="309625"/>
                </a:lnTo>
                <a:lnTo>
                  <a:pt x="98552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2389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2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9731" y="1052830"/>
            <a:ext cx="230504" cy="314960"/>
          </a:xfrm>
          <a:custGeom>
            <a:avLst/>
            <a:gdLst/>
            <a:ahLst/>
            <a:cxnLst/>
            <a:rect l="l" t="t" r="r" b="b"/>
            <a:pathLst>
              <a:path w="230505" h="314959">
                <a:moveTo>
                  <a:pt x="0" y="0"/>
                </a:moveTo>
                <a:lnTo>
                  <a:pt x="54952" y="0"/>
                </a:lnTo>
                <a:lnTo>
                  <a:pt x="54952" y="209931"/>
                </a:lnTo>
                <a:lnTo>
                  <a:pt x="55903" y="221761"/>
                </a:lnTo>
                <a:lnTo>
                  <a:pt x="78490" y="257278"/>
                </a:lnTo>
                <a:lnTo>
                  <a:pt x="112013" y="266065"/>
                </a:lnTo>
                <a:lnTo>
                  <a:pt x="126085" y="265112"/>
                </a:lnTo>
                <a:lnTo>
                  <a:pt x="165654" y="242417"/>
                </a:lnTo>
                <a:lnTo>
                  <a:pt x="174993" y="208787"/>
                </a:lnTo>
                <a:lnTo>
                  <a:pt x="174993" y="0"/>
                </a:lnTo>
                <a:lnTo>
                  <a:pt x="229920" y="0"/>
                </a:lnTo>
                <a:lnTo>
                  <a:pt x="229920" y="213106"/>
                </a:lnTo>
                <a:lnTo>
                  <a:pt x="227922" y="235652"/>
                </a:lnTo>
                <a:lnTo>
                  <a:pt x="211923" y="273077"/>
                </a:lnTo>
                <a:lnTo>
                  <a:pt x="180566" y="299743"/>
                </a:lnTo>
                <a:lnTo>
                  <a:pt x="137827" y="313269"/>
                </a:lnTo>
                <a:lnTo>
                  <a:pt x="112433" y="314960"/>
                </a:lnTo>
                <a:lnTo>
                  <a:pt x="87025" y="313297"/>
                </a:lnTo>
                <a:lnTo>
                  <a:pt x="45444" y="300065"/>
                </a:lnTo>
                <a:lnTo>
                  <a:pt x="16464" y="273877"/>
                </a:lnTo>
                <a:lnTo>
                  <a:pt x="1828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2843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599" y="0"/>
                </a:lnTo>
                <a:lnTo>
                  <a:pt x="197599" y="48895"/>
                </a:lnTo>
                <a:lnTo>
                  <a:pt x="54952" y="48895"/>
                </a:lnTo>
                <a:lnTo>
                  <a:pt x="54952" y="121285"/>
                </a:lnTo>
                <a:lnTo>
                  <a:pt x="157238" y="121285"/>
                </a:lnTo>
                <a:lnTo>
                  <a:pt x="157238" y="168021"/>
                </a:lnTo>
                <a:lnTo>
                  <a:pt x="54952" y="168021"/>
                </a:lnTo>
                <a:lnTo>
                  <a:pt x="54952" y="260858"/>
                </a:lnTo>
                <a:lnTo>
                  <a:pt x="195275" y="260858"/>
                </a:lnTo>
                <a:lnTo>
                  <a:pt x="195275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4619" y="1052830"/>
            <a:ext cx="241935" cy="309880"/>
          </a:xfrm>
          <a:custGeom>
            <a:avLst/>
            <a:gdLst/>
            <a:ahLst/>
            <a:cxnLst/>
            <a:rect l="l" t="t" r="r" b="b"/>
            <a:pathLst>
              <a:path w="241934" h="309880">
                <a:moveTo>
                  <a:pt x="0" y="0"/>
                </a:moveTo>
                <a:lnTo>
                  <a:pt x="54952" y="0"/>
                </a:lnTo>
                <a:lnTo>
                  <a:pt x="54952" y="148209"/>
                </a:lnTo>
                <a:lnTo>
                  <a:pt x="160197" y="0"/>
                </a:lnTo>
                <a:lnTo>
                  <a:pt x="222745" y="0"/>
                </a:lnTo>
                <a:lnTo>
                  <a:pt x="125742" y="135255"/>
                </a:lnTo>
                <a:lnTo>
                  <a:pt x="241350" y="309625"/>
                </a:lnTo>
                <a:lnTo>
                  <a:pt x="175615" y="309625"/>
                </a:lnTo>
                <a:lnTo>
                  <a:pt x="89395" y="177800"/>
                </a:lnTo>
                <a:lnTo>
                  <a:pt x="54952" y="224917"/>
                </a:lnTo>
                <a:lnTo>
                  <a:pt x="54952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38120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8" y="313816"/>
                </a:lnTo>
                <a:lnTo>
                  <a:pt x="188722" y="251078"/>
                </a:lnTo>
                <a:lnTo>
                  <a:pt x="82677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64435" y="104762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1" y="7556"/>
                </a:lnTo>
                <a:lnTo>
                  <a:pt x="224674" y="17037"/>
                </a:lnTo>
                <a:lnTo>
                  <a:pt x="243458" y="30352"/>
                </a:lnTo>
                <a:lnTo>
                  <a:pt x="220471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2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2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4" y="147447"/>
                </a:lnTo>
                <a:lnTo>
                  <a:pt x="256794" y="286130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51605" y="1047622"/>
            <a:ext cx="1965452" cy="320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16880" y="1211959"/>
            <a:ext cx="100079" cy="107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90185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56785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96538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04944" y="1098040"/>
            <a:ext cx="120526" cy="21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16880" y="1094484"/>
            <a:ext cx="83442" cy="79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19446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36110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5" y="48895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51605" y="105079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550" y="0"/>
                </a:moveTo>
                <a:lnTo>
                  <a:pt x="143208" y="9905"/>
                </a:lnTo>
                <a:lnTo>
                  <a:pt x="189865" y="39624"/>
                </a:lnTo>
                <a:lnTo>
                  <a:pt x="219583" y="85661"/>
                </a:lnTo>
                <a:lnTo>
                  <a:pt x="229489" y="144652"/>
                </a:lnTo>
                <a:lnTo>
                  <a:pt x="225022" y="195697"/>
                </a:lnTo>
                <a:lnTo>
                  <a:pt x="211619" y="237452"/>
                </a:lnTo>
                <a:lnTo>
                  <a:pt x="189277" y="269922"/>
                </a:lnTo>
                <a:lnTo>
                  <a:pt x="157992" y="293111"/>
                </a:lnTo>
                <a:lnTo>
                  <a:pt x="117761" y="307021"/>
                </a:lnTo>
                <a:lnTo>
                  <a:pt x="68580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9811" y="1285"/>
                </a:lnTo>
                <a:lnTo>
                  <a:pt x="53514" y="571"/>
                </a:lnTo>
                <a:lnTo>
                  <a:pt x="71098" y="142"/>
                </a:lnTo>
                <a:lnTo>
                  <a:pt x="825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63541" y="1050163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30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9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7" y="137540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5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5" y="312292"/>
                </a:lnTo>
                <a:lnTo>
                  <a:pt x="0" y="312292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3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91888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7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8488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7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98240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7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82083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51551" y="1047622"/>
            <a:ext cx="1908937" cy="320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21321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09688" y="1098040"/>
            <a:ext cx="97285" cy="104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46671" y="1097786"/>
            <a:ext cx="92586" cy="915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28078" y="1052830"/>
            <a:ext cx="232410" cy="309880"/>
          </a:xfrm>
          <a:custGeom>
            <a:avLst/>
            <a:gdLst/>
            <a:ahLst/>
            <a:cxnLst/>
            <a:rect l="l" t="t" r="r" b="b"/>
            <a:pathLst>
              <a:path w="232409" h="309880">
                <a:moveTo>
                  <a:pt x="0" y="0"/>
                </a:moveTo>
                <a:lnTo>
                  <a:pt x="54864" y="0"/>
                </a:lnTo>
                <a:lnTo>
                  <a:pt x="54864" y="121285"/>
                </a:lnTo>
                <a:lnTo>
                  <a:pt x="178053" y="121285"/>
                </a:lnTo>
                <a:lnTo>
                  <a:pt x="178053" y="0"/>
                </a:lnTo>
                <a:lnTo>
                  <a:pt x="232410" y="0"/>
                </a:lnTo>
                <a:lnTo>
                  <a:pt x="232410" y="309625"/>
                </a:lnTo>
                <a:lnTo>
                  <a:pt x="178053" y="309625"/>
                </a:lnTo>
                <a:lnTo>
                  <a:pt x="178053" y="170180"/>
                </a:lnTo>
                <a:lnTo>
                  <a:pt x="54864" y="170180"/>
                </a:lnTo>
                <a:lnTo>
                  <a:pt x="54864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10350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44285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51551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5" y="48895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56350" y="105079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40" h="311784">
                <a:moveTo>
                  <a:pt x="64135" y="0"/>
                </a:moveTo>
                <a:lnTo>
                  <a:pt x="127650" y="5619"/>
                </a:lnTo>
                <a:lnTo>
                  <a:pt x="171450" y="22478"/>
                </a:lnTo>
                <a:lnTo>
                  <a:pt x="196881" y="51260"/>
                </a:lnTo>
                <a:lnTo>
                  <a:pt x="205358" y="92710"/>
                </a:lnTo>
                <a:lnTo>
                  <a:pt x="197522" y="139309"/>
                </a:lnTo>
                <a:lnTo>
                  <a:pt x="174005" y="172608"/>
                </a:lnTo>
                <a:lnTo>
                  <a:pt x="134796" y="192597"/>
                </a:lnTo>
                <a:lnTo>
                  <a:pt x="79883" y="199262"/>
                </a:lnTo>
                <a:lnTo>
                  <a:pt x="73660" y="199262"/>
                </a:lnTo>
                <a:lnTo>
                  <a:pt x="65277" y="198754"/>
                </a:lnTo>
                <a:lnTo>
                  <a:pt x="54863" y="197738"/>
                </a:lnTo>
                <a:lnTo>
                  <a:pt x="54863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4594" y="1285"/>
                </a:lnTo>
                <a:lnTo>
                  <a:pt x="43497" y="571"/>
                </a:lnTo>
                <a:lnTo>
                  <a:pt x="56685" y="142"/>
                </a:lnTo>
                <a:lnTo>
                  <a:pt x="641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91173" y="1049655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8" y="91312"/>
                </a:lnTo>
                <a:lnTo>
                  <a:pt x="202686" y="104739"/>
                </a:lnTo>
                <a:lnTo>
                  <a:pt x="187451" y="141350"/>
                </a:lnTo>
                <a:lnTo>
                  <a:pt x="158269" y="167854"/>
                </a:lnTo>
                <a:lnTo>
                  <a:pt x="146430" y="173355"/>
                </a:lnTo>
                <a:lnTo>
                  <a:pt x="237871" y="312800"/>
                </a:lnTo>
                <a:lnTo>
                  <a:pt x="174498" y="312800"/>
                </a:lnTo>
                <a:lnTo>
                  <a:pt x="91821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5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23023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44" y="0"/>
                </a:moveTo>
                <a:lnTo>
                  <a:pt x="147574" y="0"/>
                </a:lnTo>
                <a:lnTo>
                  <a:pt x="272033" y="313816"/>
                </a:lnTo>
                <a:lnTo>
                  <a:pt x="211327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6" y="313816"/>
                </a:lnTo>
                <a:lnTo>
                  <a:pt x="0" y="313816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16394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36244" y="1567433"/>
            <a:ext cx="6994525" cy="4844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15" dirty="0">
                <a:latin typeface="Trebuchet MS" panose="020B0603020202020204"/>
                <a:cs typeface="Trebuchet MS" panose="020B0603020202020204"/>
              </a:rPr>
              <a:t>Kontrol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yang lebih besar terhadap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latin typeface="Trebuchet MS" panose="020B0603020202020204"/>
                <a:cs typeface="Trebuchet MS" panose="020B0603020202020204"/>
              </a:rPr>
              <a:t>data.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 indent="-274320" algn="just">
              <a:lnSpc>
                <a:spcPct val="100000"/>
              </a:lnSpc>
              <a:spcBef>
                <a:spcPts val="7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dirty="0">
                <a:latin typeface="Trebuchet MS" panose="020B0603020202020204"/>
                <a:cs typeface="Trebuchet MS" panose="020B0603020202020204"/>
              </a:rPr>
              <a:t>Lebih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baik dalam memanajemen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latin typeface="Trebuchet MS" panose="020B0603020202020204"/>
                <a:cs typeface="Trebuchet MS" panose="020B0603020202020204"/>
              </a:rPr>
              <a:t>data.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 marR="234950" indent="-274320" algn="just">
              <a:lnSpc>
                <a:spcPts val="2110"/>
              </a:lnSpc>
              <a:spcBef>
                <a:spcPts val="58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15" dirty="0">
                <a:latin typeface="Trebuchet MS" panose="020B0603020202020204"/>
                <a:cs typeface="Trebuchet MS" panose="020B0603020202020204"/>
              </a:rPr>
              <a:t>Kebanyakan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ditujukan dalam mempreoses  </a:t>
            </a:r>
            <a:r>
              <a:rPr sz="2200" spc="-10" dirty="0">
                <a:latin typeface="Trebuchet MS" panose="020B0603020202020204"/>
                <a:cs typeface="Trebuchet MS" panose="020B0603020202020204"/>
              </a:rPr>
              <a:t>data,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sehingga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yang terpisah lebih efisien  untuk</a:t>
            </a:r>
            <a:r>
              <a:rPr sz="22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DSS.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80000"/>
              </a:lnSpc>
              <a:spcBef>
                <a:spcPts val="62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dirty="0">
                <a:latin typeface="Trebuchet MS" panose="020B0603020202020204"/>
                <a:cs typeface="Trebuchet MS" panose="020B0603020202020204"/>
              </a:rPr>
              <a:t>DSS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bisa melibatkan berbagai fungsi, membutuhkan  input dari berbagai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. Satu kali saja diekstrak  ke dalam satu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, maka penggunaan data  selanjutnya akan lebih efisien dan</a:t>
            </a:r>
            <a:r>
              <a:rPr sz="220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mudah.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375"/>
              </a:lnSpc>
              <a:spcBef>
                <a:spcPts val="7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15" dirty="0">
                <a:latin typeface="Trebuchet MS" panose="020B0603020202020204"/>
                <a:cs typeface="Trebuchet MS" panose="020B0603020202020204"/>
              </a:rPr>
              <a:t>Perubahan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dan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update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lebih cepat, mudah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dan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>
              <a:lnSpc>
                <a:spcPts val="2375"/>
              </a:lnSpc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murah.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375"/>
              </a:lnSpc>
              <a:spcBef>
                <a:spcPts val="7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Akses yang lebih mudah dan manipulasi data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bisa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>
              <a:lnSpc>
                <a:spcPts val="2375"/>
              </a:lnSpc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dilakukan.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287020" marR="173990" indent="-274320">
              <a:lnSpc>
                <a:spcPts val="2110"/>
              </a:lnSpc>
              <a:spcBef>
                <a:spcPts val="58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200" spc="-5" dirty="0">
                <a:latin typeface="Trebuchet MS" panose="020B0603020202020204"/>
                <a:cs typeface="Trebuchet MS" panose="020B0603020202020204"/>
              </a:rPr>
              <a:t>Dapat mengadopsi struktur </a:t>
            </a:r>
            <a:r>
              <a:rPr sz="2200" i="1" spc="-5" dirty="0"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yang </a:t>
            </a:r>
            <a:r>
              <a:rPr sz="2200" spc="-10" dirty="0">
                <a:latin typeface="Trebuchet MS" panose="020B0603020202020204"/>
                <a:cs typeface="Trebuchet MS" panose="020B0603020202020204"/>
              </a:rPr>
              <a:t>optimal 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untuk penggunaan </a:t>
            </a:r>
            <a:r>
              <a:rPr sz="2200" dirty="0">
                <a:latin typeface="Trebuchet MS" panose="020B0603020202020204"/>
                <a:cs typeface="Trebuchet MS" panose="020B0603020202020204"/>
              </a:rPr>
              <a:t>DSS 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yang spesifik (relasional atau  </a:t>
            </a:r>
            <a:r>
              <a:rPr sz="2200" dirty="0">
                <a:latin typeface="Trebuchet MS" panose="020B0603020202020204"/>
                <a:cs typeface="Trebuchet MS" panose="020B0603020202020204"/>
              </a:rPr>
              <a:t>OOP).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728" y="1002919"/>
            <a:ext cx="2395080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0824" y="1186051"/>
            <a:ext cx="110988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0824" y="1055241"/>
            <a:ext cx="92408" cy="8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5019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4" y="0"/>
                </a:lnTo>
                <a:lnTo>
                  <a:pt x="176403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1305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95042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5792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5075" y="1008761"/>
            <a:ext cx="255904" cy="350520"/>
          </a:xfrm>
          <a:custGeom>
            <a:avLst/>
            <a:gdLst/>
            <a:ahLst/>
            <a:cxnLst/>
            <a:rect l="l" t="t" r="r" b="b"/>
            <a:pathLst>
              <a:path w="255905" h="350519">
                <a:moveTo>
                  <a:pt x="0" y="0"/>
                </a:moveTo>
                <a:lnTo>
                  <a:pt x="61137" y="0"/>
                </a:lnTo>
                <a:lnTo>
                  <a:pt x="61137" y="233552"/>
                </a:lnTo>
                <a:lnTo>
                  <a:pt x="62197" y="246796"/>
                </a:lnTo>
                <a:lnTo>
                  <a:pt x="87333" y="286359"/>
                </a:lnTo>
                <a:lnTo>
                  <a:pt x="124637" y="296163"/>
                </a:lnTo>
                <a:lnTo>
                  <a:pt x="140294" y="295092"/>
                </a:lnTo>
                <a:lnTo>
                  <a:pt x="176250" y="279018"/>
                </a:lnTo>
                <a:lnTo>
                  <a:pt x="194703" y="232410"/>
                </a:lnTo>
                <a:lnTo>
                  <a:pt x="194703" y="0"/>
                </a:lnTo>
                <a:lnTo>
                  <a:pt x="255841" y="0"/>
                </a:lnTo>
                <a:lnTo>
                  <a:pt x="255841" y="237109"/>
                </a:lnTo>
                <a:lnTo>
                  <a:pt x="253615" y="262233"/>
                </a:lnTo>
                <a:lnTo>
                  <a:pt x="235803" y="303813"/>
                </a:lnTo>
                <a:lnTo>
                  <a:pt x="200915" y="333462"/>
                </a:lnTo>
                <a:lnTo>
                  <a:pt x="153361" y="348511"/>
                </a:lnTo>
                <a:lnTo>
                  <a:pt x="125107" y="350392"/>
                </a:lnTo>
                <a:lnTo>
                  <a:pt x="96835" y="348559"/>
                </a:lnTo>
                <a:lnTo>
                  <a:pt x="50568" y="333890"/>
                </a:lnTo>
                <a:lnTo>
                  <a:pt x="18323" y="304792"/>
                </a:lnTo>
                <a:lnTo>
                  <a:pt x="2035" y="262691"/>
                </a:lnTo>
                <a:lnTo>
                  <a:pt x="0" y="2368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1211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86" y="0"/>
                </a:moveTo>
                <a:lnTo>
                  <a:pt x="145372" y="5778"/>
                </a:lnTo>
                <a:lnTo>
                  <a:pt x="181394" y="22987"/>
                </a:lnTo>
                <a:lnTo>
                  <a:pt x="209736" y="68421"/>
                </a:lnTo>
                <a:lnTo>
                  <a:pt x="211620" y="88519"/>
                </a:lnTo>
                <a:lnTo>
                  <a:pt x="208925" y="107852"/>
                </a:lnTo>
                <a:lnTo>
                  <a:pt x="200825" y="125079"/>
                </a:lnTo>
                <a:lnTo>
                  <a:pt x="187295" y="140186"/>
                </a:lnTo>
                <a:lnTo>
                  <a:pt x="168313" y="153162"/>
                </a:lnTo>
                <a:lnTo>
                  <a:pt x="196409" y="167282"/>
                </a:lnTo>
                <a:lnTo>
                  <a:pt x="216493" y="187356"/>
                </a:lnTo>
                <a:lnTo>
                  <a:pt x="228552" y="213383"/>
                </a:lnTo>
                <a:lnTo>
                  <a:pt x="232575" y="245363"/>
                </a:lnTo>
                <a:lnTo>
                  <a:pt x="230358" y="267602"/>
                </a:lnTo>
                <a:lnTo>
                  <a:pt x="212590" y="304889"/>
                </a:lnTo>
                <a:lnTo>
                  <a:pt x="177994" y="332007"/>
                </a:lnTo>
                <a:lnTo>
                  <a:pt x="132153" y="345862"/>
                </a:lnTo>
                <a:lnTo>
                  <a:pt x="105346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201" y="1875"/>
                </a:lnTo>
                <a:lnTo>
                  <a:pt x="59199" y="841"/>
                </a:lnTo>
                <a:lnTo>
                  <a:pt x="80994" y="212"/>
                </a:lnTo>
                <a:lnTo>
                  <a:pt x="9758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62251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81252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5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8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8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1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1728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17" y="0"/>
                </a:moveTo>
                <a:lnTo>
                  <a:pt x="132995" y="1402"/>
                </a:lnTo>
                <a:lnTo>
                  <a:pt x="156905" y="5603"/>
                </a:lnTo>
                <a:lnTo>
                  <a:pt x="176848" y="12590"/>
                </a:lnTo>
                <a:lnTo>
                  <a:pt x="192824" y="22351"/>
                </a:lnTo>
                <a:lnTo>
                  <a:pt x="174244" y="75056"/>
                </a:lnTo>
                <a:lnTo>
                  <a:pt x="157917" y="64962"/>
                </a:lnTo>
                <a:lnTo>
                  <a:pt x="141150" y="57737"/>
                </a:lnTo>
                <a:lnTo>
                  <a:pt x="123941" y="53393"/>
                </a:lnTo>
                <a:lnTo>
                  <a:pt x="106286" y="51942"/>
                </a:lnTo>
                <a:lnTo>
                  <a:pt x="96299" y="52653"/>
                </a:lnTo>
                <a:lnTo>
                  <a:pt x="64755" y="75993"/>
                </a:lnTo>
                <a:lnTo>
                  <a:pt x="61848" y="92201"/>
                </a:lnTo>
                <a:lnTo>
                  <a:pt x="65949" y="107184"/>
                </a:lnTo>
                <a:lnTo>
                  <a:pt x="78251" y="122427"/>
                </a:lnTo>
                <a:lnTo>
                  <a:pt x="98753" y="137957"/>
                </a:lnTo>
                <a:lnTo>
                  <a:pt x="127457" y="153796"/>
                </a:lnTo>
                <a:lnTo>
                  <a:pt x="143532" y="162105"/>
                </a:lnTo>
                <a:lnTo>
                  <a:pt x="157200" y="170068"/>
                </a:lnTo>
                <a:lnTo>
                  <a:pt x="190763" y="200342"/>
                </a:lnTo>
                <a:lnTo>
                  <a:pt x="206584" y="238156"/>
                </a:lnTo>
                <a:lnTo>
                  <a:pt x="208584" y="260350"/>
                </a:lnTo>
                <a:lnTo>
                  <a:pt x="206518" y="280356"/>
                </a:lnTo>
                <a:lnTo>
                  <a:pt x="189993" y="314749"/>
                </a:lnTo>
                <a:lnTo>
                  <a:pt x="157618" y="341018"/>
                </a:lnTo>
                <a:lnTo>
                  <a:pt x="113351" y="354544"/>
                </a:lnTo>
                <a:lnTo>
                  <a:pt x="87007" y="356234"/>
                </a:lnTo>
                <a:lnTo>
                  <a:pt x="63495" y="354685"/>
                </a:lnTo>
                <a:lnTo>
                  <a:pt x="41155" y="350027"/>
                </a:lnTo>
                <a:lnTo>
                  <a:pt x="19990" y="342251"/>
                </a:lnTo>
                <a:lnTo>
                  <a:pt x="0" y="331342"/>
                </a:lnTo>
                <a:lnTo>
                  <a:pt x="22580" y="276605"/>
                </a:lnTo>
                <a:lnTo>
                  <a:pt x="40613" y="287700"/>
                </a:lnTo>
                <a:lnTo>
                  <a:pt x="58499" y="295640"/>
                </a:lnTo>
                <a:lnTo>
                  <a:pt x="76237" y="300412"/>
                </a:lnTo>
                <a:lnTo>
                  <a:pt x="93827" y="302005"/>
                </a:lnTo>
                <a:lnTo>
                  <a:pt x="117387" y="299648"/>
                </a:lnTo>
                <a:lnTo>
                  <a:pt x="134215" y="292576"/>
                </a:lnTo>
                <a:lnTo>
                  <a:pt x="144310" y="280789"/>
                </a:lnTo>
                <a:lnTo>
                  <a:pt x="147675" y="264286"/>
                </a:lnTo>
                <a:lnTo>
                  <a:pt x="146882" y="255601"/>
                </a:lnTo>
                <a:lnTo>
                  <a:pt x="126946" y="222500"/>
                </a:lnTo>
                <a:lnTo>
                  <a:pt x="82651" y="194817"/>
                </a:lnTo>
                <a:lnTo>
                  <a:pt x="64463" y="185342"/>
                </a:lnTo>
                <a:lnTo>
                  <a:pt x="49504" y="176736"/>
                </a:lnTo>
                <a:lnTo>
                  <a:pt x="17108" y="148177"/>
                </a:lnTo>
                <a:lnTo>
                  <a:pt x="1173" y="103141"/>
                </a:lnTo>
                <a:lnTo>
                  <a:pt x="711" y="92709"/>
                </a:lnTo>
                <a:lnTo>
                  <a:pt x="2540" y="73564"/>
                </a:lnTo>
                <a:lnTo>
                  <a:pt x="29984" y="26415"/>
                </a:lnTo>
                <a:lnTo>
                  <a:pt x="63407" y="6588"/>
                </a:lnTo>
                <a:lnTo>
                  <a:pt x="83227" y="1645"/>
                </a:lnTo>
                <a:lnTo>
                  <a:pt x="10511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67939" y="1004061"/>
            <a:ext cx="2735072" cy="353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58234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33394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2185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77865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7595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43882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56480" y="1008761"/>
            <a:ext cx="220979" cy="349250"/>
          </a:xfrm>
          <a:custGeom>
            <a:avLst/>
            <a:gdLst/>
            <a:ahLst/>
            <a:cxnLst/>
            <a:rect l="l" t="t" r="r" b="b"/>
            <a:pathLst>
              <a:path w="220979" h="349250">
                <a:moveTo>
                  <a:pt x="159766" y="0"/>
                </a:moveTo>
                <a:lnTo>
                  <a:pt x="220853" y="0"/>
                </a:lnTo>
                <a:lnTo>
                  <a:pt x="220853" y="214249"/>
                </a:lnTo>
                <a:lnTo>
                  <a:pt x="213598" y="274081"/>
                </a:lnTo>
                <a:lnTo>
                  <a:pt x="191770" y="316102"/>
                </a:lnTo>
                <a:lnTo>
                  <a:pt x="153733" y="340963"/>
                </a:lnTo>
                <a:lnTo>
                  <a:pt x="98171" y="349250"/>
                </a:lnTo>
                <a:lnTo>
                  <a:pt x="77765" y="347847"/>
                </a:lnTo>
                <a:lnTo>
                  <a:pt x="28956" y="326898"/>
                </a:lnTo>
                <a:lnTo>
                  <a:pt x="2809" y="283606"/>
                </a:lnTo>
                <a:lnTo>
                  <a:pt x="0" y="264794"/>
                </a:lnTo>
                <a:lnTo>
                  <a:pt x="54610" y="264794"/>
                </a:lnTo>
                <a:lnTo>
                  <a:pt x="60682" y="277963"/>
                </a:lnTo>
                <a:lnTo>
                  <a:pt x="71088" y="287369"/>
                </a:lnTo>
                <a:lnTo>
                  <a:pt x="85828" y="293012"/>
                </a:lnTo>
                <a:lnTo>
                  <a:pt x="104902" y="294893"/>
                </a:lnTo>
                <a:lnTo>
                  <a:pt x="118852" y="293679"/>
                </a:lnTo>
                <a:lnTo>
                  <a:pt x="152747" y="264410"/>
                </a:lnTo>
                <a:lnTo>
                  <a:pt x="159766" y="216153"/>
                </a:lnTo>
                <a:lnTo>
                  <a:pt x="15976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63009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67939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4" y="0"/>
                </a:lnTo>
                <a:lnTo>
                  <a:pt x="176403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89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1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48886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24046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30721" y="1004061"/>
            <a:ext cx="1088389" cy="349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25818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1680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90283" y="1059305"/>
            <a:ext cx="133861" cy="2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70091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30721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6470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07454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36244" y="1634489"/>
            <a:ext cx="6762750" cy="2479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45" dirty="0">
                <a:latin typeface="Trebuchet MS" panose="020B0603020202020204"/>
                <a:cs typeface="Trebuchet MS" panose="020B0603020202020204"/>
              </a:rPr>
              <a:t>Termasuk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, yang mengandung data  yang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relevan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berbagai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situasi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  diatur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oleh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software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disebut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Database  Management Systems</a:t>
            </a:r>
            <a:r>
              <a:rPr sz="2600" i="1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(DBMS).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90360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Dapat diinterkoneksikan dengan </a:t>
            </a:r>
            <a:r>
              <a:rPr sz="2600" b="1" i="1" spc="-15" dirty="0">
                <a:latin typeface="Trebuchet MS" panose="020B0603020202020204"/>
                <a:cs typeface="Trebuchet MS" panose="020B0603020202020204"/>
              </a:rPr>
              <a:t>data  </a:t>
            </a:r>
            <a:r>
              <a:rPr sz="2600" b="1" i="1" spc="-5" dirty="0">
                <a:latin typeface="Trebuchet MS" panose="020B0603020202020204"/>
                <a:cs typeface="Trebuchet MS" panose="020B0603020202020204"/>
              </a:rPr>
              <a:t>warehouse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207679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65426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3186" y="1059051"/>
            <a:ext cx="102784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042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273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6905" y="1008761"/>
            <a:ext cx="255904" cy="350520"/>
          </a:xfrm>
          <a:custGeom>
            <a:avLst/>
            <a:gdLst/>
            <a:ahLst/>
            <a:cxnLst/>
            <a:rect l="l" t="t" r="r" b="b"/>
            <a:pathLst>
              <a:path w="255905" h="350519">
                <a:moveTo>
                  <a:pt x="0" y="0"/>
                </a:moveTo>
                <a:lnTo>
                  <a:pt x="61087" y="0"/>
                </a:lnTo>
                <a:lnTo>
                  <a:pt x="61087" y="233552"/>
                </a:lnTo>
                <a:lnTo>
                  <a:pt x="62154" y="246796"/>
                </a:lnTo>
                <a:lnTo>
                  <a:pt x="87260" y="286359"/>
                </a:lnTo>
                <a:lnTo>
                  <a:pt x="124587" y="296163"/>
                </a:lnTo>
                <a:lnTo>
                  <a:pt x="140251" y="295092"/>
                </a:lnTo>
                <a:lnTo>
                  <a:pt x="176149" y="279018"/>
                </a:lnTo>
                <a:lnTo>
                  <a:pt x="194690" y="232410"/>
                </a:lnTo>
                <a:lnTo>
                  <a:pt x="194690" y="0"/>
                </a:lnTo>
                <a:lnTo>
                  <a:pt x="255777" y="0"/>
                </a:lnTo>
                <a:lnTo>
                  <a:pt x="255777" y="237109"/>
                </a:lnTo>
                <a:lnTo>
                  <a:pt x="253561" y="262233"/>
                </a:lnTo>
                <a:lnTo>
                  <a:pt x="235793" y="303813"/>
                </a:lnTo>
                <a:lnTo>
                  <a:pt x="200908" y="333462"/>
                </a:lnTo>
                <a:lnTo>
                  <a:pt x="153334" y="348511"/>
                </a:lnTo>
                <a:lnTo>
                  <a:pt x="125094" y="350392"/>
                </a:lnTo>
                <a:lnTo>
                  <a:pt x="96805" y="348559"/>
                </a:lnTo>
                <a:lnTo>
                  <a:pt x="50514" y="333890"/>
                </a:lnTo>
                <a:lnTo>
                  <a:pt x="18270" y="304792"/>
                </a:lnTo>
                <a:lnTo>
                  <a:pt x="2026" y="262691"/>
                </a:lnTo>
                <a:lnTo>
                  <a:pt x="0" y="2368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6891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62" y="0"/>
                </a:lnTo>
                <a:lnTo>
                  <a:pt x="219862" y="54355"/>
                </a:lnTo>
                <a:lnTo>
                  <a:pt x="61137" y="54355"/>
                </a:lnTo>
                <a:lnTo>
                  <a:pt x="61137" y="135000"/>
                </a:lnTo>
                <a:lnTo>
                  <a:pt x="174955" y="135000"/>
                </a:lnTo>
                <a:lnTo>
                  <a:pt x="174955" y="186943"/>
                </a:lnTo>
                <a:lnTo>
                  <a:pt x="61137" y="186943"/>
                </a:lnTo>
                <a:lnTo>
                  <a:pt x="61137" y="290194"/>
                </a:lnTo>
                <a:lnTo>
                  <a:pt x="217284" y="290194"/>
                </a:lnTo>
                <a:lnTo>
                  <a:pt x="217284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8187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137" y="0"/>
                </a:lnTo>
                <a:lnTo>
                  <a:pt x="61137" y="164846"/>
                </a:lnTo>
                <a:lnTo>
                  <a:pt x="178244" y="0"/>
                </a:lnTo>
                <a:lnTo>
                  <a:pt x="247853" y="0"/>
                </a:lnTo>
                <a:lnTo>
                  <a:pt x="139915" y="150494"/>
                </a:lnTo>
                <a:lnTo>
                  <a:pt x="268541" y="344550"/>
                </a:lnTo>
                <a:lnTo>
                  <a:pt x="195414" y="344550"/>
                </a:lnTo>
                <a:lnTo>
                  <a:pt x="99466" y="197865"/>
                </a:lnTo>
                <a:lnTo>
                  <a:pt x="61137" y="250316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1211" y="1005332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95478" y="0"/>
                </a:moveTo>
                <a:lnTo>
                  <a:pt x="152875" y="6338"/>
                </a:lnTo>
                <a:lnTo>
                  <a:pt x="193895" y="25368"/>
                </a:lnTo>
                <a:lnTo>
                  <a:pt x="218520" y="57114"/>
                </a:lnTo>
                <a:lnTo>
                  <a:pt x="226733" y="101600"/>
                </a:lnTo>
                <a:lnTo>
                  <a:pt x="225592" y="116506"/>
                </a:lnTo>
                <a:lnTo>
                  <a:pt x="208572" y="157225"/>
                </a:lnTo>
                <a:lnTo>
                  <a:pt x="176121" y="186693"/>
                </a:lnTo>
                <a:lnTo>
                  <a:pt x="162979" y="192785"/>
                </a:lnTo>
                <a:lnTo>
                  <a:pt x="264833" y="347979"/>
                </a:lnTo>
                <a:lnTo>
                  <a:pt x="194221" y="347979"/>
                </a:lnTo>
                <a:lnTo>
                  <a:pt x="102298" y="205739"/>
                </a:lnTo>
                <a:lnTo>
                  <a:pt x="94666" y="205553"/>
                </a:lnTo>
                <a:lnTo>
                  <a:pt x="85656" y="205200"/>
                </a:lnTo>
                <a:lnTo>
                  <a:pt x="75268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26" y="3331"/>
                </a:lnTo>
                <a:lnTo>
                  <a:pt x="12525" y="3032"/>
                </a:lnTo>
                <a:lnTo>
                  <a:pt x="24295" y="2518"/>
                </a:lnTo>
                <a:lnTo>
                  <a:pt x="39738" y="1777"/>
                </a:lnTo>
                <a:lnTo>
                  <a:pt x="56187" y="964"/>
                </a:lnTo>
                <a:lnTo>
                  <a:pt x="70961" y="412"/>
                </a:lnTo>
                <a:lnTo>
                  <a:pt x="84058" y="99"/>
                </a:lnTo>
                <a:lnTo>
                  <a:pt x="9547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56079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6532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8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1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6" y="284098"/>
                </a:lnTo>
                <a:lnTo>
                  <a:pt x="224536" y="216407"/>
                </a:lnTo>
                <a:lnTo>
                  <a:pt x="176784" y="216407"/>
                </a:lnTo>
                <a:lnTo>
                  <a:pt x="176784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9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4433" y="1002919"/>
            <a:ext cx="2182749" cy="356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48707" y="1186051"/>
            <a:ext cx="111001" cy="119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5084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9529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0514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23995" y="1059305"/>
            <a:ext cx="133861" cy="241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8707" y="1055241"/>
            <a:ext cx="92459" cy="87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7346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3803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4433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5" h="347344">
                <a:moveTo>
                  <a:pt x="91948" y="0"/>
                </a:moveTo>
                <a:lnTo>
                  <a:pt x="159385" y="11033"/>
                </a:lnTo>
                <a:lnTo>
                  <a:pt x="211201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89146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5" h="347980">
                <a:moveTo>
                  <a:pt x="97536" y="0"/>
                </a:moveTo>
                <a:lnTo>
                  <a:pt x="145351" y="5778"/>
                </a:lnTo>
                <a:lnTo>
                  <a:pt x="181355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6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149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50183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41167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0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394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3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5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11266" y="1002919"/>
            <a:ext cx="2124075" cy="3562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47154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67067" y="1059305"/>
            <a:ext cx="107953" cy="1160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73824" y="1059051"/>
            <a:ext cx="102746" cy="1016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76769" y="1008761"/>
            <a:ext cx="259079" cy="344805"/>
          </a:xfrm>
          <a:custGeom>
            <a:avLst/>
            <a:gdLst/>
            <a:ahLst/>
            <a:cxnLst/>
            <a:rect l="l" t="t" r="r" b="b"/>
            <a:pathLst>
              <a:path w="259079" h="344805">
                <a:moveTo>
                  <a:pt x="0" y="0"/>
                </a:moveTo>
                <a:lnTo>
                  <a:pt x="61086" y="0"/>
                </a:lnTo>
                <a:lnTo>
                  <a:pt x="61086" y="135000"/>
                </a:lnTo>
                <a:lnTo>
                  <a:pt x="198247" y="135000"/>
                </a:lnTo>
                <a:lnTo>
                  <a:pt x="198247" y="0"/>
                </a:lnTo>
                <a:lnTo>
                  <a:pt x="258572" y="0"/>
                </a:lnTo>
                <a:lnTo>
                  <a:pt x="258572" y="344550"/>
                </a:lnTo>
                <a:lnTo>
                  <a:pt x="198247" y="344550"/>
                </a:lnTo>
                <a:lnTo>
                  <a:pt x="198247" y="189356"/>
                </a:lnTo>
                <a:lnTo>
                  <a:pt x="61086" y="189356"/>
                </a:lnTo>
                <a:lnTo>
                  <a:pt x="6108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92113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5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37529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11266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07505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501" y="0"/>
                </a:moveTo>
                <a:lnTo>
                  <a:pt x="142081" y="6270"/>
                </a:lnTo>
                <a:lnTo>
                  <a:pt x="190754" y="25019"/>
                </a:lnTo>
                <a:lnTo>
                  <a:pt x="219043" y="57134"/>
                </a:lnTo>
                <a:lnTo>
                  <a:pt x="228473" y="103250"/>
                </a:lnTo>
                <a:lnTo>
                  <a:pt x="222894" y="145907"/>
                </a:lnTo>
                <a:lnTo>
                  <a:pt x="206153" y="179085"/>
                </a:lnTo>
                <a:lnTo>
                  <a:pt x="178245" y="202783"/>
                </a:lnTo>
                <a:lnTo>
                  <a:pt x="139162" y="217002"/>
                </a:lnTo>
                <a:lnTo>
                  <a:pt x="88900" y="221741"/>
                </a:lnTo>
                <a:lnTo>
                  <a:pt x="83232" y="221644"/>
                </a:lnTo>
                <a:lnTo>
                  <a:pt x="76708" y="221345"/>
                </a:lnTo>
                <a:lnTo>
                  <a:pt x="69326" y="220831"/>
                </a:lnTo>
                <a:lnTo>
                  <a:pt x="61087" y="220090"/>
                </a:lnTo>
                <a:lnTo>
                  <a:pt x="6108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88" y="1446"/>
                </a:lnTo>
                <a:lnTo>
                  <a:pt x="48418" y="650"/>
                </a:lnTo>
                <a:lnTo>
                  <a:pt x="63115" y="164"/>
                </a:lnTo>
                <a:lnTo>
                  <a:pt x="715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11850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5" h="347980">
                <a:moveTo>
                  <a:pt x="95376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5" y="101600"/>
                </a:lnTo>
                <a:lnTo>
                  <a:pt x="225553" y="116506"/>
                </a:lnTo>
                <a:lnTo>
                  <a:pt x="208534" y="157225"/>
                </a:lnTo>
                <a:lnTo>
                  <a:pt x="176083" y="186693"/>
                </a:lnTo>
                <a:lnTo>
                  <a:pt x="162940" y="192785"/>
                </a:lnTo>
                <a:lnTo>
                  <a:pt x="264795" y="347979"/>
                </a:lnTo>
                <a:lnTo>
                  <a:pt x="194183" y="347979"/>
                </a:lnTo>
                <a:lnTo>
                  <a:pt x="102235" y="205739"/>
                </a:lnTo>
                <a:lnTo>
                  <a:pt x="94593" y="205553"/>
                </a:lnTo>
                <a:lnTo>
                  <a:pt x="85582" y="205200"/>
                </a:lnTo>
                <a:lnTo>
                  <a:pt x="75213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37806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08571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5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5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1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36244" y="1594866"/>
            <a:ext cx="6978015" cy="44215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spcBef>
                <a:spcPts val="4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20" dirty="0">
                <a:latin typeface="Trebuchet MS" panose="020B0603020202020204"/>
                <a:cs typeface="Trebuchet MS" panose="020B0603020202020204"/>
              </a:rPr>
              <a:t>Penambahan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khusus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lebih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mahal  dalam hal pembangunannya, keamanan dan  perawatannya bila dibandingkan dengan 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satu 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86995" indent="-274320">
              <a:lnSpc>
                <a:spcPct val="90000"/>
              </a:lnSpc>
              <a:spcBef>
                <a:spcPts val="59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  <a:tab pos="1838960" algn="l"/>
              </a:tabLst>
            </a:pP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Database	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terpisah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dapat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dimodifikasi  oleh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user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berbeda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–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beda menurut 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cara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mereka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masing – masing.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Jika data yang 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redundant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disimpan dalam tempat yang  berbeda, dan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jika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dimodifikasi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dengan  cara berbeda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–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beda, maka bisa  menyebabkan data yang tidak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konsisten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dalam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organisasi itu.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664"/>
            <a:ext cx="3298355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196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8443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79520" y="1059051"/>
            <a:ext cx="102746" cy="10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3096" y="1059051"/>
            <a:ext cx="102746" cy="10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58666" y="1055495"/>
            <a:ext cx="177041" cy="250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16705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1529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9" y="290194"/>
                </a:lnTo>
                <a:lnTo>
                  <a:pt x="216789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80970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4" y="0"/>
                </a:lnTo>
                <a:lnTo>
                  <a:pt x="176403" y="232155"/>
                </a:lnTo>
                <a:lnTo>
                  <a:pt x="249301" y="0"/>
                </a:lnTo>
                <a:lnTo>
                  <a:pt x="281431" y="0"/>
                </a:lnTo>
                <a:lnTo>
                  <a:pt x="351790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2" y="349250"/>
                </a:lnTo>
                <a:lnTo>
                  <a:pt x="165608" y="349250"/>
                </a:lnTo>
                <a:lnTo>
                  <a:pt x="96139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0264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137" y="0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17545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377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5" y="101600"/>
                </a:lnTo>
                <a:lnTo>
                  <a:pt x="225553" y="116506"/>
                </a:lnTo>
                <a:lnTo>
                  <a:pt x="208534" y="157225"/>
                </a:lnTo>
                <a:lnTo>
                  <a:pt x="176083" y="186693"/>
                </a:lnTo>
                <a:lnTo>
                  <a:pt x="162941" y="192785"/>
                </a:lnTo>
                <a:lnTo>
                  <a:pt x="264795" y="347979"/>
                </a:lnTo>
                <a:lnTo>
                  <a:pt x="194183" y="347979"/>
                </a:lnTo>
                <a:lnTo>
                  <a:pt x="102235" y="205739"/>
                </a:lnTo>
                <a:lnTo>
                  <a:pt x="94611" y="205553"/>
                </a:lnTo>
                <a:lnTo>
                  <a:pt x="85629" y="205200"/>
                </a:lnTo>
                <a:lnTo>
                  <a:pt x="75267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1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1122" y="1004061"/>
            <a:ext cx="564515" cy="349250"/>
          </a:xfrm>
          <a:custGeom>
            <a:avLst/>
            <a:gdLst/>
            <a:ahLst/>
            <a:cxnLst/>
            <a:rect l="l" t="t" r="r" b="b"/>
            <a:pathLst>
              <a:path w="564514" h="349250">
                <a:moveTo>
                  <a:pt x="398907" y="0"/>
                </a:moveTo>
                <a:lnTo>
                  <a:pt x="425703" y="0"/>
                </a:lnTo>
                <a:lnTo>
                  <a:pt x="564134" y="349250"/>
                </a:lnTo>
                <a:lnTo>
                  <a:pt x="496697" y="349250"/>
                </a:lnTo>
                <a:lnTo>
                  <a:pt x="471551" y="279400"/>
                </a:lnTo>
                <a:lnTo>
                  <a:pt x="353441" y="279400"/>
                </a:lnTo>
                <a:lnTo>
                  <a:pt x="329438" y="349250"/>
                </a:lnTo>
                <a:lnTo>
                  <a:pt x="264795" y="349250"/>
                </a:lnTo>
                <a:lnTo>
                  <a:pt x="261492" y="349250"/>
                </a:lnTo>
                <a:lnTo>
                  <a:pt x="194183" y="349250"/>
                </a:lnTo>
                <a:lnTo>
                  <a:pt x="102234" y="207010"/>
                </a:lnTo>
                <a:lnTo>
                  <a:pt x="94593" y="206823"/>
                </a:lnTo>
                <a:lnTo>
                  <a:pt x="85582" y="206470"/>
                </a:lnTo>
                <a:lnTo>
                  <a:pt x="75213" y="205974"/>
                </a:lnTo>
                <a:lnTo>
                  <a:pt x="63500" y="205359"/>
                </a:lnTo>
                <a:lnTo>
                  <a:pt x="63500" y="349250"/>
                </a:lnTo>
                <a:lnTo>
                  <a:pt x="0" y="349250"/>
                </a:lnTo>
                <a:lnTo>
                  <a:pt x="0" y="4699"/>
                </a:lnTo>
                <a:lnTo>
                  <a:pt x="4407" y="4601"/>
                </a:lnTo>
                <a:lnTo>
                  <a:pt x="12493" y="4302"/>
                </a:lnTo>
                <a:lnTo>
                  <a:pt x="24270" y="3788"/>
                </a:lnTo>
                <a:lnTo>
                  <a:pt x="39751" y="3048"/>
                </a:lnTo>
                <a:lnTo>
                  <a:pt x="56157" y="2234"/>
                </a:lnTo>
                <a:lnTo>
                  <a:pt x="70897" y="1682"/>
                </a:lnTo>
                <a:lnTo>
                  <a:pt x="83970" y="1369"/>
                </a:lnTo>
                <a:lnTo>
                  <a:pt x="95377" y="1270"/>
                </a:lnTo>
                <a:lnTo>
                  <a:pt x="152810" y="7608"/>
                </a:lnTo>
                <a:lnTo>
                  <a:pt x="193849" y="26638"/>
                </a:lnTo>
                <a:lnTo>
                  <a:pt x="218481" y="58384"/>
                </a:lnTo>
                <a:lnTo>
                  <a:pt x="226695" y="102870"/>
                </a:lnTo>
                <a:lnTo>
                  <a:pt x="225553" y="117776"/>
                </a:lnTo>
                <a:lnTo>
                  <a:pt x="208534" y="158496"/>
                </a:lnTo>
                <a:lnTo>
                  <a:pt x="176083" y="187963"/>
                </a:lnTo>
                <a:lnTo>
                  <a:pt x="162940" y="194055"/>
                </a:lnTo>
                <a:lnTo>
                  <a:pt x="262763" y="346201"/>
                </a:lnTo>
                <a:lnTo>
                  <a:pt x="39890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9109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28" y="349250"/>
                </a:lnTo>
                <a:lnTo>
                  <a:pt x="235140" y="349250"/>
                </a:lnTo>
                <a:lnTo>
                  <a:pt x="209981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71524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7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1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5" y="284098"/>
                </a:lnTo>
                <a:lnTo>
                  <a:pt x="224535" y="216407"/>
                </a:lnTo>
                <a:lnTo>
                  <a:pt x="176784" y="216407"/>
                </a:lnTo>
                <a:lnTo>
                  <a:pt x="176784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9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6692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8" y="0"/>
                </a:moveTo>
                <a:lnTo>
                  <a:pt x="213740" y="11525"/>
                </a:lnTo>
                <a:lnTo>
                  <a:pt x="261746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09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40378" y="1002919"/>
            <a:ext cx="1149096" cy="356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10835" y="1186051"/>
            <a:ext cx="111001" cy="1191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10835" y="1055241"/>
            <a:ext cx="92459" cy="87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99939" y="1059305"/>
            <a:ext cx="133861" cy="2411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07178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4" y="0"/>
                </a:lnTo>
                <a:lnTo>
                  <a:pt x="176403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90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1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40378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51273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5" h="347980">
                <a:moveTo>
                  <a:pt x="97536" y="0"/>
                </a:moveTo>
                <a:lnTo>
                  <a:pt x="145351" y="5778"/>
                </a:lnTo>
                <a:lnTo>
                  <a:pt x="181355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6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3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0940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7479" y="2286000"/>
            <a:ext cx="6652800" cy="32269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664"/>
            <a:ext cx="2463711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4483" y="1059305"/>
            <a:ext cx="107953" cy="116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3850" y="1055495"/>
            <a:ext cx="177041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2394" y="1055495"/>
            <a:ext cx="177066" cy="250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1073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76754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6714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4650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90" h="349250">
                <a:moveTo>
                  <a:pt x="69367" y="0"/>
                </a:moveTo>
                <a:lnTo>
                  <a:pt x="101828" y="0"/>
                </a:lnTo>
                <a:lnTo>
                  <a:pt x="176403" y="232155"/>
                </a:lnTo>
                <a:lnTo>
                  <a:pt x="249301" y="0"/>
                </a:lnTo>
                <a:lnTo>
                  <a:pt x="281432" y="0"/>
                </a:lnTo>
                <a:lnTo>
                  <a:pt x="351790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2" y="349250"/>
                </a:lnTo>
                <a:lnTo>
                  <a:pt x="165608" y="349250"/>
                </a:lnTo>
                <a:lnTo>
                  <a:pt x="96177" y="159003"/>
                </a:lnTo>
                <a:lnTo>
                  <a:pt x="59029" y="344804"/>
                </a:lnTo>
                <a:lnTo>
                  <a:pt x="0" y="344804"/>
                </a:lnTo>
                <a:lnTo>
                  <a:pt x="6936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8187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137" y="0"/>
                </a:lnTo>
                <a:lnTo>
                  <a:pt x="61137" y="164846"/>
                </a:lnTo>
                <a:lnTo>
                  <a:pt x="178244" y="0"/>
                </a:lnTo>
                <a:lnTo>
                  <a:pt x="247853" y="0"/>
                </a:lnTo>
                <a:lnTo>
                  <a:pt x="139915" y="150494"/>
                </a:lnTo>
                <a:lnTo>
                  <a:pt x="268541" y="344550"/>
                </a:lnTo>
                <a:lnTo>
                  <a:pt x="195414" y="344550"/>
                </a:lnTo>
                <a:lnTo>
                  <a:pt x="99466" y="197865"/>
                </a:lnTo>
                <a:lnTo>
                  <a:pt x="61137" y="250316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4922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500" y="0"/>
                </a:moveTo>
                <a:lnTo>
                  <a:pt x="142081" y="6270"/>
                </a:lnTo>
                <a:lnTo>
                  <a:pt x="190753" y="25019"/>
                </a:lnTo>
                <a:lnTo>
                  <a:pt x="219043" y="57134"/>
                </a:lnTo>
                <a:lnTo>
                  <a:pt x="228472" y="103250"/>
                </a:lnTo>
                <a:lnTo>
                  <a:pt x="222894" y="145907"/>
                </a:lnTo>
                <a:lnTo>
                  <a:pt x="206153" y="179085"/>
                </a:lnTo>
                <a:lnTo>
                  <a:pt x="178245" y="202783"/>
                </a:lnTo>
                <a:lnTo>
                  <a:pt x="139162" y="217002"/>
                </a:lnTo>
                <a:lnTo>
                  <a:pt x="88900" y="221741"/>
                </a:lnTo>
                <a:lnTo>
                  <a:pt x="83232" y="221644"/>
                </a:lnTo>
                <a:lnTo>
                  <a:pt x="76708" y="221345"/>
                </a:lnTo>
                <a:lnTo>
                  <a:pt x="69326" y="220831"/>
                </a:lnTo>
                <a:lnTo>
                  <a:pt x="61087" y="220090"/>
                </a:lnTo>
                <a:lnTo>
                  <a:pt x="6108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88" y="1446"/>
                </a:lnTo>
                <a:lnTo>
                  <a:pt x="48418" y="650"/>
                </a:lnTo>
                <a:lnTo>
                  <a:pt x="63115" y="164"/>
                </a:lnTo>
                <a:lnTo>
                  <a:pt x="7150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1876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1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0432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90" h="356869">
                <a:moveTo>
                  <a:pt x="148145" y="0"/>
                </a:moveTo>
                <a:lnTo>
                  <a:pt x="213696" y="11525"/>
                </a:lnTo>
                <a:lnTo>
                  <a:pt x="261721" y="46100"/>
                </a:lnTo>
                <a:lnTo>
                  <a:pt x="291176" y="101520"/>
                </a:lnTo>
                <a:lnTo>
                  <a:pt x="300990" y="175513"/>
                </a:lnTo>
                <a:lnTo>
                  <a:pt x="298425" y="214975"/>
                </a:lnTo>
                <a:lnTo>
                  <a:pt x="277908" y="280991"/>
                </a:lnTo>
                <a:lnTo>
                  <a:pt x="237286" y="329003"/>
                </a:lnTo>
                <a:lnTo>
                  <a:pt x="179031" y="353439"/>
                </a:lnTo>
                <a:lnTo>
                  <a:pt x="143446" y="356488"/>
                </a:lnTo>
                <a:lnTo>
                  <a:pt x="110779" y="353464"/>
                </a:lnTo>
                <a:lnTo>
                  <a:pt x="57576" y="329271"/>
                </a:lnTo>
                <a:lnTo>
                  <a:pt x="20831" y="281652"/>
                </a:lnTo>
                <a:lnTo>
                  <a:pt x="2314" y="215322"/>
                </a:lnTo>
                <a:lnTo>
                  <a:pt x="0" y="175513"/>
                </a:lnTo>
                <a:lnTo>
                  <a:pt x="2521" y="140080"/>
                </a:lnTo>
                <a:lnTo>
                  <a:pt x="22690" y="77787"/>
                </a:lnTo>
                <a:lnTo>
                  <a:pt x="62195" y="28664"/>
                </a:lnTo>
                <a:lnTo>
                  <a:pt x="116098" y="3188"/>
                </a:lnTo>
                <a:lnTo>
                  <a:pt x="14814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61461" y="1186164"/>
            <a:ext cx="124393" cy="5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61461" y="1186164"/>
            <a:ext cx="124460" cy="55880"/>
          </a:xfrm>
          <a:custGeom>
            <a:avLst/>
            <a:gdLst/>
            <a:ahLst/>
            <a:cxnLst/>
            <a:rect l="l" t="t" r="r" b="b"/>
            <a:pathLst>
              <a:path w="124460" h="55880">
                <a:moveTo>
                  <a:pt x="0" y="55260"/>
                </a:moveTo>
                <a:lnTo>
                  <a:pt x="124393" y="55260"/>
                </a:lnTo>
                <a:lnTo>
                  <a:pt x="124393" y="0"/>
                </a:lnTo>
                <a:lnTo>
                  <a:pt x="0" y="0"/>
                </a:lnTo>
                <a:lnTo>
                  <a:pt x="0" y="5526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7898" y="1002664"/>
            <a:ext cx="2463673" cy="356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04155" y="1059305"/>
            <a:ext cx="107953" cy="116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3522" y="1055495"/>
            <a:ext cx="177041" cy="25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92066" y="1055495"/>
            <a:ext cx="177041" cy="25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60746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86426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66385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54322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7898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4" h="344805">
                <a:moveTo>
                  <a:pt x="0" y="0"/>
                </a:moveTo>
                <a:lnTo>
                  <a:pt x="61087" y="0"/>
                </a:lnTo>
                <a:lnTo>
                  <a:pt x="61087" y="164846"/>
                </a:lnTo>
                <a:lnTo>
                  <a:pt x="178180" y="0"/>
                </a:lnTo>
                <a:lnTo>
                  <a:pt x="247776" y="0"/>
                </a:lnTo>
                <a:lnTo>
                  <a:pt x="139826" y="150494"/>
                </a:lnTo>
                <a:lnTo>
                  <a:pt x="268477" y="344550"/>
                </a:lnTo>
                <a:lnTo>
                  <a:pt x="195325" y="344550"/>
                </a:lnTo>
                <a:lnTo>
                  <a:pt x="99440" y="197865"/>
                </a:lnTo>
                <a:lnTo>
                  <a:pt x="61087" y="250316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44594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500" y="0"/>
                </a:moveTo>
                <a:lnTo>
                  <a:pt x="142081" y="6270"/>
                </a:lnTo>
                <a:lnTo>
                  <a:pt x="190753" y="25019"/>
                </a:lnTo>
                <a:lnTo>
                  <a:pt x="219043" y="57134"/>
                </a:lnTo>
                <a:lnTo>
                  <a:pt x="228472" y="103250"/>
                </a:lnTo>
                <a:lnTo>
                  <a:pt x="222894" y="145907"/>
                </a:lnTo>
                <a:lnTo>
                  <a:pt x="206153" y="179085"/>
                </a:lnTo>
                <a:lnTo>
                  <a:pt x="178245" y="202783"/>
                </a:lnTo>
                <a:lnTo>
                  <a:pt x="139162" y="217002"/>
                </a:lnTo>
                <a:lnTo>
                  <a:pt x="88900" y="221741"/>
                </a:lnTo>
                <a:lnTo>
                  <a:pt x="83232" y="221644"/>
                </a:lnTo>
                <a:lnTo>
                  <a:pt x="76707" y="221345"/>
                </a:lnTo>
                <a:lnTo>
                  <a:pt x="69326" y="220831"/>
                </a:lnTo>
                <a:lnTo>
                  <a:pt x="61086" y="220090"/>
                </a:lnTo>
                <a:lnTo>
                  <a:pt x="6108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88" y="1446"/>
                </a:lnTo>
                <a:lnTo>
                  <a:pt x="48418" y="650"/>
                </a:lnTo>
                <a:lnTo>
                  <a:pt x="63115" y="164"/>
                </a:lnTo>
                <a:lnTo>
                  <a:pt x="7150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11547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1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89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30091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1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39282" y="1002919"/>
            <a:ext cx="749808" cy="3562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98843" y="1059305"/>
            <a:ext cx="133861" cy="2411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39282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385" y="11033"/>
                </a:lnTo>
                <a:lnTo>
                  <a:pt x="211200" y="44069"/>
                </a:lnTo>
                <a:lnTo>
                  <a:pt x="244347" y="95408"/>
                </a:lnTo>
                <a:lnTo>
                  <a:pt x="255396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80555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5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3366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8200" y="1602158"/>
            <a:ext cx="5979488" cy="42429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8761"/>
            <a:ext cx="1698663" cy="349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6026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1705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1435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3" y="0"/>
                </a:lnTo>
                <a:lnTo>
                  <a:pt x="176403" y="232155"/>
                </a:lnTo>
                <a:lnTo>
                  <a:pt x="249301" y="0"/>
                </a:lnTo>
                <a:lnTo>
                  <a:pt x="281431" y="0"/>
                </a:lnTo>
                <a:lnTo>
                  <a:pt x="351790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2" y="349250"/>
                </a:lnTo>
                <a:lnTo>
                  <a:pt x="165608" y="349250"/>
                </a:lnTo>
                <a:lnTo>
                  <a:pt x="96139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7683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75" y="0"/>
                </a:lnTo>
                <a:lnTo>
                  <a:pt x="219875" y="54355"/>
                </a:lnTo>
                <a:lnTo>
                  <a:pt x="61137" y="54355"/>
                </a:lnTo>
                <a:lnTo>
                  <a:pt x="61137" y="135000"/>
                </a:lnTo>
                <a:lnTo>
                  <a:pt x="174955" y="135000"/>
                </a:lnTo>
                <a:lnTo>
                  <a:pt x="174955" y="186943"/>
                </a:lnTo>
                <a:lnTo>
                  <a:pt x="61137" y="186943"/>
                </a:lnTo>
                <a:lnTo>
                  <a:pt x="61137" y="290194"/>
                </a:lnTo>
                <a:lnTo>
                  <a:pt x="217335" y="290194"/>
                </a:lnTo>
                <a:lnTo>
                  <a:pt x="217335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2507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137" y="0"/>
                </a:lnTo>
                <a:lnTo>
                  <a:pt x="61137" y="290194"/>
                </a:lnTo>
                <a:lnTo>
                  <a:pt x="216814" y="290194"/>
                </a:lnTo>
                <a:lnTo>
                  <a:pt x="216814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8187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62" y="0"/>
                </a:lnTo>
                <a:lnTo>
                  <a:pt x="219862" y="54355"/>
                </a:lnTo>
                <a:lnTo>
                  <a:pt x="61137" y="54355"/>
                </a:lnTo>
                <a:lnTo>
                  <a:pt x="61137" y="135000"/>
                </a:lnTo>
                <a:lnTo>
                  <a:pt x="174955" y="135000"/>
                </a:lnTo>
                <a:lnTo>
                  <a:pt x="174955" y="186943"/>
                </a:lnTo>
                <a:lnTo>
                  <a:pt x="61137" y="186943"/>
                </a:lnTo>
                <a:lnTo>
                  <a:pt x="61137" y="290194"/>
                </a:lnTo>
                <a:lnTo>
                  <a:pt x="217284" y="290194"/>
                </a:lnTo>
                <a:lnTo>
                  <a:pt x="217284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6414" y="1186164"/>
            <a:ext cx="124393" cy="5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96414" y="1186164"/>
            <a:ext cx="124460" cy="55880"/>
          </a:xfrm>
          <a:custGeom>
            <a:avLst/>
            <a:gdLst/>
            <a:ahLst/>
            <a:cxnLst/>
            <a:rect l="l" t="t" r="r" b="b"/>
            <a:pathLst>
              <a:path w="124460" h="55880">
                <a:moveTo>
                  <a:pt x="0" y="55260"/>
                </a:moveTo>
                <a:lnTo>
                  <a:pt x="124393" y="55260"/>
                </a:lnTo>
                <a:lnTo>
                  <a:pt x="124393" y="0"/>
                </a:lnTo>
                <a:lnTo>
                  <a:pt x="0" y="0"/>
                </a:lnTo>
                <a:lnTo>
                  <a:pt x="0" y="5526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82850" y="1008761"/>
            <a:ext cx="1698625" cy="34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30650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6329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66059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22345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57170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82850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0397" y="1752600"/>
            <a:ext cx="6772140" cy="4460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619" y="1005332"/>
            <a:ext cx="1699133" cy="3479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63419" y="1059305"/>
            <a:ext cx="133861" cy="24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10840" y="1059051"/>
            <a:ext cx="102746" cy="10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70138" y="1059051"/>
            <a:ext cx="102784" cy="10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5664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5897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6" y="0"/>
                </a:lnTo>
                <a:lnTo>
                  <a:pt x="6108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3843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62" y="0"/>
                </a:lnTo>
                <a:lnTo>
                  <a:pt x="219862" y="54355"/>
                </a:lnTo>
                <a:lnTo>
                  <a:pt x="61137" y="54355"/>
                </a:lnTo>
                <a:lnTo>
                  <a:pt x="61137" y="135000"/>
                </a:lnTo>
                <a:lnTo>
                  <a:pt x="174955" y="135000"/>
                </a:lnTo>
                <a:lnTo>
                  <a:pt x="174955" y="186943"/>
                </a:lnTo>
                <a:lnTo>
                  <a:pt x="61137" y="186943"/>
                </a:lnTo>
                <a:lnTo>
                  <a:pt x="61137" y="290194"/>
                </a:lnTo>
                <a:lnTo>
                  <a:pt x="217284" y="290194"/>
                </a:lnTo>
                <a:lnTo>
                  <a:pt x="217284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7619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03858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5" h="347344">
                <a:moveTo>
                  <a:pt x="91947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7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8866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376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4" y="101600"/>
                </a:lnTo>
                <a:lnTo>
                  <a:pt x="225553" y="116506"/>
                </a:lnTo>
                <a:lnTo>
                  <a:pt x="208533" y="157225"/>
                </a:lnTo>
                <a:lnTo>
                  <a:pt x="176083" y="186693"/>
                </a:lnTo>
                <a:lnTo>
                  <a:pt x="162940" y="192785"/>
                </a:lnTo>
                <a:lnTo>
                  <a:pt x="264794" y="347979"/>
                </a:lnTo>
                <a:lnTo>
                  <a:pt x="194182" y="347979"/>
                </a:lnTo>
                <a:lnTo>
                  <a:pt x="102234" y="205739"/>
                </a:lnTo>
                <a:lnTo>
                  <a:pt x="94593" y="205553"/>
                </a:lnTo>
                <a:lnTo>
                  <a:pt x="85582" y="205200"/>
                </a:lnTo>
                <a:lnTo>
                  <a:pt x="75213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08163" y="1005332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95478" y="0"/>
                </a:moveTo>
                <a:lnTo>
                  <a:pt x="152875" y="6338"/>
                </a:lnTo>
                <a:lnTo>
                  <a:pt x="193895" y="25368"/>
                </a:lnTo>
                <a:lnTo>
                  <a:pt x="218520" y="57114"/>
                </a:lnTo>
                <a:lnTo>
                  <a:pt x="226733" y="101600"/>
                </a:lnTo>
                <a:lnTo>
                  <a:pt x="225592" y="116506"/>
                </a:lnTo>
                <a:lnTo>
                  <a:pt x="208572" y="157225"/>
                </a:lnTo>
                <a:lnTo>
                  <a:pt x="176121" y="186693"/>
                </a:lnTo>
                <a:lnTo>
                  <a:pt x="162979" y="192785"/>
                </a:lnTo>
                <a:lnTo>
                  <a:pt x="264833" y="347979"/>
                </a:lnTo>
                <a:lnTo>
                  <a:pt x="194221" y="347979"/>
                </a:lnTo>
                <a:lnTo>
                  <a:pt x="102298" y="205739"/>
                </a:lnTo>
                <a:lnTo>
                  <a:pt x="94666" y="205553"/>
                </a:lnTo>
                <a:lnTo>
                  <a:pt x="85656" y="205200"/>
                </a:lnTo>
                <a:lnTo>
                  <a:pt x="75268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26" y="3331"/>
                </a:lnTo>
                <a:lnTo>
                  <a:pt x="12525" y="3032"/>
                </a:lnTo>
                <a:lnTo>
                  <a:pt x="24295" y="2518"/>
                </a:lnTo>
                <a:lnTo>
                  <a:pt x="39738" y="1777"/>
                </a:lnTo>
                <a:lnTo>
                  <a:pt x="56187" y="964"/>
                </a:lnTo>
                <a:lnTo>
                  <a:pt x="70961" y="412"/>
                </a:lnTo>
                <a:lnTo>
                  <a:pt x="84058" y="99"/>
                </a:lnTo>
                <a:lnTo>
                  <a:pt x="9547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1889" y="1004061"/>
            <a:ext cx="973582" cy="349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0797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81451" y="1059305"/>
            <a:ext cx="133861" cy="24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9560" y="1059051"/>
            <a:ext cx="102746" cy="101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34384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5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1889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5" h="347344">
                <a:moveTo>
                  <a:pt x="91948" y="0"/>
                </a:moveTo>
                <a:lnTo>
                  <a:pt x="159385" y="11033"/>
                </a:lnTo>
                <a:lnTo>
                  <a:pt x="211201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37585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5" h="347980">
                <a:moveTo>
                  <a:pt x="95376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4" y="101600"/>
                </a:lnTo>
                <a:lnTo>
                  <a:pt x="225553" y="116506"/>
                </a:lnTo>
                <a:lnTo>
                  <a:pt x="208533" y="157225"/>
                </a:lnTo>
                <a:lnTo>
                  <a:pt x="176083" y="186693"/>
                </a:lnTo>
                <a:lnTo>
                  <a:pt x="162940" y="192785"/>
                </a:lnTo>
                <a:lnTo>
                  <a:pt x="264794" y="347979"/>
                </a:lnTo>
                <a:lnTo>
                  <a:pt x="194182" y="347979"/>
                </a:lnTo>
                <a:lnTo>
                  <a:pt x="102234" y="205739"/>
                </a:lnTo>
                <a:lnTo>
                  <a:pt x="94611" y="205553"/>
                </a:lnTo>
                <a:lnTo>
                  <a:pt x="85629" y="205200"/>
                </a:lnTo>
                <a:lnTo>
                  <a:pt x="75267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8623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13658" y="1008761"/>
            <a:ext cx="1698625" cy="349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61458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87138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96866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4" y="0"/>
                </a:lnTo>
                <a:lnTo>
                  <a:pt x="176403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90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2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153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7978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3658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6244" y="1557193"/>
            <a:ext cx="4754245" cy="1915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DSS</a:t>
            </a:r>
            <a:r>
              <a:rPr sz="2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database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26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System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 Directory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Query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Facility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182787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2499" y="1186051"/>
            <a:ext cx="111001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4633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3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2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433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22499" y="1055241"/>
            <a:ext cx="92459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01138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759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2938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5286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3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4997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28" y="349250"/>
                </a:lnTo>
                <a:lnTo>
                  <a:pt x="235140" y="349250"/>
                </a:lnTo>
                <a:lnTo>
                  <a:pt x="209981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7739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6244" y="1634489"/>
            <a:ext cx="6900545" cy="2875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20" dirty="0">
                <a:latin typeface="Trebuchet MS" panose="020B0603020202020204"/>
                <a:cs typeface="Trebuchet MS" panose="020B0603020202020204"/>
              </a:rPr>
              <a:t>Kumpulan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 yang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saling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terkait yang  diorganisasi untuk memenuhi kebutuhan dan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struktur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sebuah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organisasi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 dapat  digunakan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oleh lebih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satu orang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lebih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satu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 aplikasi.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736600" indent="-274320">
              <a:lnSpc>
                <a:spcPct val="100000"/>
              </a:lnSpc>
              <a:spcBef>
                <a:spcPts val="61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Ada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beberapa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konfigurasi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mungkin  dibuat untuk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suatu</a:t>
            </a:r>
            <a:r>
              <a:rPr sz="2600" spc="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182787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2499" y="1186051"/>
            <a:ext cx="111001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4633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3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2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433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22499" y="1055241"/>
            <a:ext cx="92459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01138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759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2938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5286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3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4997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28" y="349250"/>
                </a:lnTo>
                <a:lnTo>
                  <a:pt x="235140" y="349250"/>
                </a:lnTo>
                <a:lnTo>
                  <a:pt x="209981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7739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6244" y="1634489"/>
            <a:ext cx="7002145" cy="3744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40" dirty="0">
                <a:latin typeface="Trebuchet MS" panose="020B0603020202020204"/>
                <a:cs typeface="Trebuchet MS" panose="020B0603020202020204"/>
              </a:rPr>
              <a:t>Pada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banyak contoh DSS, data ditempatkan  dari data warehouse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atau sistem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mainframe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legacy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melalui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sebuah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server </a:t>
            </a:r>
            <a:r>
              <a:rPr sz="2600" spc="-50" dirty="0">
                <a:latin typeface="Trebuchet MS" panose="020B0603020202020204"/>
                <a:cs typeface="Trebuchet MS" panose="020B0603020202020204"/>
              </a:rPr>
              <a:t>Web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2133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aplikasi DSS lainnya, akan disusun  database khusus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jika memang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diperlukan.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347345" indent="-274320" algn="just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Beberapa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 dapat digunakan dalam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satu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aplikasi DSS,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tergantung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pada sumber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data.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182787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2499" y="1186051"/>
            <a:ext cx="111001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4633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3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2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433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22499" y="1055241"/>
            <a:ext cx="92459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01138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759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2938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5286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3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4997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28" y="349250"/>
                </a:lnTo>
                <a:lnTo>
                  <a:pt x="235140" y="349250"/>
                </a:lnTo>
                <a:lnTo>
                  <a:pt x="209981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7739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6244" y="1634489"/>
            <a:ext cx="7066915" cy="3744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 pada database DSS diekstrak dari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sumber data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internal dan eksternal,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juga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 data personal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milik satu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atau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lebih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pengguna.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44259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Hasil ekstraksi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ditempatkan pada database  aplikasi khusus atau data warehouse  perusahaan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jika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ada.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20574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Jika data ditempatkan pada data warehouse  perusahaan, maka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hasil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ekstraksi tersebut  dapat digunakan untuk aplikasi</a:t>
            </a:r>
            <a:r>
              <a:rPr sz="2600" spc="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lain.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4061"/>
            <a:ext cx="3405035" cy="3539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96817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3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2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433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67912" y="1059051"/>
            <a:ext cx="102746" cy="10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6434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1594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3" y="207899"/>
                </a:lnTo>
                <a:lnTo>
                  <a:pt x="192023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31617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535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5922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6" y="0"/>
                </a:lnTo>
                <a:lnTo>
                  <a:pt x="192023" y="207899"/>
                </a:lnTo>
                <a:lnTo>
                  <a:pt x="192023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2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82952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7759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05938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376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4" y="101600"/>
                </a:lnTo>
                <a:lnTo>
                  <a:pt x="225553" y="116506"/>
                </a:lnTo>
                <a:lnTo>
                  <a:pt x="208534" y="157225"/>
                </a:lnTo>
                <a:lnTo>
                  <a:pt x="176083" y="186693"/>
                </a:lnTo>
                <a:lnTo>
                  <a:pt x="162941" y="192785"/>
                </a:lnTo>
                <a:lnTo>
                  <a:pt x="264794" y="347979"/>
                </a:lnTo>
                <a:lnTo>
                  <a:pt x="194182" y="347979"/>
                </a:lnTo>
                <a:lnTo>
                  <a:pt x="102235" y="205739"/>
                </a:lnTo>
                <a:lnTo>
                  <a:pt x="94611" y="205553"/>
                </a:lnTo>
                <a:lnTo>
                  <a:pt x="85629" y="205200"/>
                </a:lnTo>
                <a:lnTo>
                  <a:pt x="75267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87471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2397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4997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28" y="349250"/>
                </a:lnTo>
                <a:lnTo>
                  <a:pt x="235140" y="349250"/>
                </a:lnTo>
                <a:lnTo>
                  <a:pt x="209981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6244" y="1634489"/>
            <a:ext cx="6584315" cy="2951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187325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Berasal terutama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sistem pemrosesan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transaksi dalam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organisasi.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Contoh :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upah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gaji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karyawan, jadwal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pemeliharaan mesin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 alokasi anggaran,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rencana rekrutmen masa</a:t>
            </a:r>
            <a:r>
              <a:rPr sz="2600" spc="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mendatang.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11620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internal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dapat dibuat untuk tersedia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melalui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browser pada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sebuah</a:t>
            </a:r>
            <a:r>
              <a:rPr sz="26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b="1" spc="-15" dirty="0">
                <a:latin typeface="Trebuchet MS" panose="020B0603020202020204"/>
                <a:cs typeface="Trebuchet MS" panose="020B0603020202020204"/>
              </a:rPr>
              <a:t>intranet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5513</Words>
  <Application>WPS Presentation</Application>
  <PresentationFormat>On-screen Show (4:3)</PresentationFormat>
  <Paragraphs>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spk</dc:title>
  <dc:creator>AyuMauLida</dc:creator>
  <cp:lastModifiedBy>yoga</cp:lastModifiedBy>
  <cp:revision>2</cp:revision>
  <dcterms:created xsi:type="dcterms:W3CDTF">2019-02-21T03:35:33Z</dcterms:created>
  <dcterms:modified xsi:type="dcterms:W3CDTF">2019-02-21T03:36:04Z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2018-08-25T00:00:00Z</vt:filetime>
  </property>
  <property fmtid="{D5CDD505-2E9C-101B-9397-08002B2CF9AE}" pid="5" name="KSOProductBuildVer">
    <vt:lpwstr>1033-10.2.0.7635</vt:lpwstr>
  </property>
</Properties>
</file>