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0352" y="0"/>
            <a:ext cx="993648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69263" y="6626037"/>
            <a:ext cx="256921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Pertemuan 5(Komponen </a:t>
            </a:r>
            <a:r>
              <a:rPr spc="-5" dirty="0"/>
              <a:t>SPK </a:t>
            </a:r>
            <a:r>
              <a:rPr dirty="0"/>
              <a:t>2) - M.Eko</a:t>
            </a:r>
            <a:r>
              <a:rPr spc="-175" dirty="0"/>
              <a:t> </a:t>
            </a:r>
            <a:r>
              <a:rPr spc="-5" dirty="0"/>
              <a:t>S,S.T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0420" y="6610017"/>
            <a:ext cx="197484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03E9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51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5.png"/><Relationship Id="rId1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51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5.png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5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41.png"/><Relationship Id="rId4" Type="http://schemas.openxmlformats.org/officeDocument/2006/relationships/image" Target="../media/image78.png"/><Relationship Id="rId3" Type="http://schemas.openxmlformats.org/officeDocument/2006/relationships/image" Target="../media/image53.png"/><Relationship Id="rId2" Type="http://schemas.openxmlformats.org/officeDocument/2006/relationships/image" Target="../media/image7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9.png"/><Relationship Id="rId10" Type="http://schemas.openxmlformats.org/officeDocument/2006/relationships/image" Target="../media/image83.png"/><Relationship Id="rId1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9.png"/><Relationship Id="rId2" Type="http://schemas.openxmlformats.org/officeDocument/2006/relationships/image" Target="../media/image21.png"/><Relationship Id="rId1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4.png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4.png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.png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12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3951" y="0"/>
            <a:ext cx="648004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11430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9117" y="2891282"/>
            <a:ext cx="2728595" cy="394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5738" y="2954145"/>
            <a:ext cx="119129" cy="128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85586" y="2951479"/>
            <a:ext cx="193040" cy="274955"/>
          </a:xfrm>
          <a:custGeom>
            <a:avLst/>
            <a:gdLst/>
            <a:ahLst/>
            <a:cxnLst/>
            <a:rect l="l" t="t" r="r" b="b"/>
            <a:pathLst>
              <a:path w="193039" h="274955">
                <a:moveTo>
                  <a:pt x="93725" y="0"/>
                </a:moveTo>
                <a:lnTo>
                  <a:pt x="53641" y="9064"/>
                </a:lnTo>
                <a:lnTo>
                  <a:pt x="24129" y="36322"/>
                </a:lnTo>
                <a:lnTo>
                  <a:pt x="6016" y="78978"/>
                </a:lnTo>
                <a:lnTo>
                  <a:pt x="0" y="134112"/>
                </a:lnTo>
                <a:lnTo>
                  <a:pt x="1406" y="165735"/>
                </a:lnTo>
                <a:lnTo>
                  <a:pt x="12698" y="217550"/>
                </a:lnTo>
                <a:lnTo>
                  <a:pt x="35226" y="253839"/>
                </a:lnTo>
                <a:lnTo>
                  <a:pt x="88518" y="274574"/>
                </a:lnTo>
                <a:lnTo>
                  <a:pt x="112375" y="272315"/>
                </a:lnTo>
                <a:lnTo>
                  <a:pt x="151133" y="254321"/>
                </a:lnTo>
                <a:lnTo>
                  <a:pt x="177657" y="218604"/>
                </a:lnTo>
                <a:lnTo>
                  <a:pt x="190992" y="166356"/>
                </a:lnTo>
                <a:lnTo>
                  <a:pt x="192659" y="134112"/>
                </a:lnTo>
                <a:lnTo>
                  <a:pt x="186469" y="75437"/>
                </a:lnTo>
                <a:lnTo>
                  <a:pt x="167909" y="33527"/>
                </a:lnTo>
                <a:lnTo>
                  <a:pt x="136991" y="8381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00498" y="2951479"/>
            <a:ext cx="193040" cy="274955"/>
          </a:xfrm>
          <a:custGeom>
            <a:avLst/>
            <a:gdLst/>
            <a:ahLst/>
            <a:cxnLst/>
            <a:rect l="l" t="t" r="r" b="b"/>
            <a:pathLst>
              <a:path w="193039" h="274955">
                <a:moveTo>
                  <a:pt x="93725" y="0"/>
                </a:moveTo>
                <a:lnTo>
                  <a:pt x="53641" y="9064"/>
                </a:lnTo>
                <a:lnTo>
                  <a:pt x="24129" y="36322"/>
                </a:lnTo>
                <a:lnTo>
                  <a:pt x="6016" y="78978"/>
                </a:lnTo>
                <a:lnTo>
                  <a:pt x="0" y="134112"/>
                </a:lnTo>
                <a:lnTo>
                  <a:pt x="1406" y="165735"/>
                </a:lnTo>
                <a:lnTo>
                  <a:pt x="12698" y="217550"/>
                </a:lnTo>
                <a:lnTo>
                  <a:pt x="35226" y="253839"/>
                </a:lnTo>
                <a:lnTo>
                  <a:pt x="88518" y="274574"/>
                </a:lnTo>
                <a:lnTo>
                  <a:pt x="112375" y="272315"/>
                </a:lnTo>
                <a:lnTo>
                  <a:pt x="151133" y="254321"/>
                </a:lnTo>
                <a:lnTo>
                  <a:pt x="177657" y="218604"/>
                </a:lnTo>
                <a:lnTo>
                  <a:pt x="190992" y="166356"/>
                </a:lnTo>
                <a:lnTo>
                  <a:pt x="192659" y="134112"/>
                </a:lnTo>
                <a:lnTo>
                  <a:pt x="186469" y="75437"/>
                </a:lnTo>
                <a:lnTo>
                  <a:pt x="167909" y="33527"/>
                </a:lnTo>
                <a:lnTo>
                  <a:pt x="136991" y="8381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69709" y="2898139"/>
            <a:ext cx="278130" cy="386715"/>
          </a:xfrm>
          <a:custGeom>
            <a:avLst/>
            <a:gdLst/>
            <a:ahLst/>
            <a:cxnLst/>
            <a:rect l="l" t="t" r="r" b="b"/>
            <a:pathLst>
              <a:path w="278129" h="386714">
                <a:moveTo>
                  <a:pt x="0" y="0"/>
                </a:moveTo>
                <a:lnTo>
                  <a:pt x="32639" y="0"/>
                </a:lnTo>
                <a:lnTo>
                  <a:pt x="212851" y="230124"/>
                </a:lnTo>
                <a:lnTo>
                  <a:pt x="212851" y="0"/>
                </a:lnTo>
                <a:lnTo>
                  <a:pt x="278003" y="0"/>
                </a:lnTo>
                <a:lnTo>
                  <a:pt x="278003" y="386714"/>
                </a:lnTo>
                <a:lnTo>
                  <a:pt x="250317" y="386714"/>
                </a:lnTo>
                <a:lnTo>
                  <a:pt x="65150" y="145287"/>
                </a:lnTo>
                <a:lnTo>
                  <a:pt x="65150" y="381762"/>
                </a:lnTo>
                <a:lnTo>
                  <a:pt x="0" y="3817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64909" y="2898139"/>
            <a:ext cx="243840" cy="381635"/>
          </a:xfrm>
          <a:custGeom>
            <a:avLst/>
            <a:gdLst/>
            <a:ahLst/>
            <a:cxnLst/>
            <a:rect l="l" t="t" r="r" b="b"/>
            <a:pathLst>
              <a:path w="243840" h="381635">
                <a:moveTo>
                  <a:pt x="0" y="0"/>
                </a:moveTo>
                <a:lnTo>
                  <a:pt x="243586" y="0"/>
                </a:lnTo>
                <a:lnTo>
                  <a:pt x="243586" y="60071"/>
                </a:lnTo>
                <a:lnTo>
                  <a:pt x="67817" y="60071"/>
                </a:lnTo>
                <a:lnTo>
                  <a:pt x="67817" y="149479"/>
                </a:lnTo>
                <a:lnTo>
                  <a:pt x="193801" y="149479"/>
                </a:lnTo>
                <a:lnTo>
                  <a:pt x="193801" y="207010"/>
                </a:lnTo>
                <a:lnTo>
                  <a:pt x="67817" y="207010"/>
                </a:lnTo>
                <a:lnTo>
                  <a:pt x="67817" y="321310"/>
                </a:lnTo>
                <a:lnTo>
                  <a:pt x="240664" y="321310"/>
                </a:lnTo>
                <a:lnTo>
                  <a:pt x="240664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08294" y="2898139"/>
            <a:ext cx="278130" cy="386715"/>
          </a:xfrm>
          <a:custGeom>
            <a:avLst/>
            <a:gdLst/>
            <a:ahLst/>
            <a:cxnLst/>
            <a:rect l="l" t="t" r="r" b="b"/>
            <a:pathLst>
              <a:path w="278129" h="386714">
                <a:moveTo>
                  <a:pt x="0" y="0"/>
                </a:moveTo>
                <a:lnTo>
                  <a:pt x="32638" y="0"/>
                </a:lnTo>
                <a:lnTo>
                  <a:pt x="212851" y="230124"/>
                </a:lnTo>
                <a:lnTo>
                  <a:pt x="212851" y="0"/>
                </a:lnTo>
                <a:lnTo>
                  <a:pt x="278002" y="0"/>
                </a:lnTo>
                <a:lnTo>
                  <a:pt x="278002" y="386714"/>
                </a:lnTo>
                <a:lnTo>
                  <a:pt x="250316" y="386714"/>
                </a:lnTo>
                <a:lnTo>
                  <a:pt x="65150" y="145287"/>
                </a:lnTo>
                <a:lnTo>
                  <a:pt x="65150" y="381762"/>
                </a:lnTo>
                <a:lnTo>
                  <a:pt x="0" y="3817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9423" y="2898139"/>
            <a:ext cx="389890" cy="386715"/>
          </a:xfrm>
          <a:custGeom>
            <a:avLst/>
            <a:gdLst/>
            <a:ahLst/>
            <a:cxnLst/>
            <a:rect l="l" t="t" r="r" b="b"/>
            <a:pathLst>
              <a:path w="389889" h="386714">
                <a:moveTo>
                  <a:pt x="76835" y="0"/>
                </a:moveTo>
                <a:lnTo>
                  <a:pt x="112775" y="0"/>
                </a:lnTo>
                <a:lnTo>
                  <a:pt x="195325" y="257048"/>
                </a:lnTo>
                <a:lnTo>
                  <a:pt x="276098" y="0"/>
                </a:lnTo>
                <a:lnTo>
                  <a:pt x="311785" y="0"/>
                </a:lnTo>
                <a:lnTo>
                  <a:pt x="389636" y="381762"/>
                </a:lnTo>
                <a:lnTo>
                  <a:pt x="323976" y="381762"/>
                </a:lnTo>
                <a:lnTo>
                  <a:pt x="284352" y="176022"/>
                </a:lnTo>
                <a:lnTo>
                  <a:pt x="207517" y="386714"/>
                </a:lnTo>
                <a:lnTo>
                  <a:pt x="183387" y="386714"/>
                </a:lnTo>
                <a:lnTo>
                  <a:pt x="106552" y="176022"/>
                </a:lnTo>
                <a:lnTo>
                  <a:pt x="65404" y="381762"/>
                </a:lnTo>
                <a:lnTo>
                  <a:pt x="0" y="381762"/>
                </a:lnTo>
                <a:lnTo>
                  <a:pt x="768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9117" y="2898139"/>
            <a:ext cx="297815" cy="381635"/>
          </a:xfrm>
          <a:custGeom>
            <a:avLst/>
            <a:gdLst/>
            <a:ahLst/>
            <a:cxnLst/>
            <a:rect l="l" t="t" r="r" b="b"/>
            <a:pathLst>
              <a:path w="297814" h="381635">
                <a:moveTo>
                  <a:pt x="0" y="0"/>
                </a:moveTo>
                <a:lnTo>
                  <a:pt x="67818" y="0"/>
                </a:lnTo>
                <a:lnTo>
                  <a:pt x="67818" y="182499"/>
                </a:lnTo>
                <a:lnTo>
                  <a:pt x="197485" y="0"/>
                </a:lnTo>
                <a:lnTo>
                  <a:pt x="274574" y="0"/>
                </a:lnTo>
                <a:lnTo>
                  <a:pt x="155067" y="166624"/>
                </a:lnTo>
                <a:lnTo>
                  <a:pt x="297434" y="381508"/>
                </a:lnTo>
                <a:lnTo>
                  <a:pt x="216535" y="381508"/>
                </a:lnTo>
                <a:lnTo>
                  <a:pt x="110236" y="218948"/>
                </a:lnTo>
                <a:lnTo>
                  <a:pt x="67818" y="277113"/>
                </a:lnTo>
                <a:lnTo>
                  <a:pt x="67818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19446" y="2895473"/>
            <a:ext cx="253365" cy="384175"/>
          </a:xfrm>
          <a:custGeom>
            <a:avLst/>
            <a:gdLst/>
            <a:ahLst/>
            <a:cxnLst/>
            <a:rect l="l" t="t" r="r" b="b"/>
            <a:pathLst>
              <a:path w="253364" h="384175">
                <a:moveTo>
                  <a:pt x="79248" y="0"/>
                </a:moveTo>
                <a:lnTo>
                  <a:pt x="121372" y="1738"/>
                </a:lnTo>
                <a:lnTo>
                  <a:pt x="187475" y="15644"/>
                </a:lnTo>
                <a:lnTo>
                  <a:pt x="229717" y="43576"/>
                </a:lnTo>
                <a:lnTo>
                  <a:pt x="250620" y="86820"/>
                </a:lnTo>
                <a:lnTo>
                  <a:pt x="253237" y="114300"/>
                </a:lnTo>
                <a:lnTo>
                  <a:pt x="247050" y="161558"/>
                </a:lnTo>
                <a:lnTo>
                  <a:pt x="228488" y="198325"/>
                </a:lnTo>
                <a:lnTo>
                  <a:pt x="197551" y="224594"/>
                </a:lnTo>
                <a:lnTo>
                  <a:pt x="154238" y="240361"/>
                </a:lnTo>
                <a:lnTo>
                  <a:pt x="98551" y="245617"/>
                </a:lnTo>
                <a:lnTo>
                  <a:pt x="92285" y="245500"/>
                </a:lnTo>
                <a:lnTo>
                  <a:pt x="85089" y="245157"/>
                </a:lnTo>
                <a:lnTo>
                  <a:pt x="76942" y="244600"/>
                </a:lnTo>
                <a:lnTo>
                  <a:pt x="67817" y="243839"/>
                </a:lnTo>
                <a:lnTo>
                  <a:pt x="67817" y="384175"/>
                </a:lnTo>
                <a:lnTo>
                  <a:pt x="0" y="384175"/>
                </a:lnTo>
                <a:lnTo>
                  <a:pt x="0" y="2921"/>
                </a:lnTo>
                <a:lnTo>
                  <a:pt x="30384" y="1660"/>
                </a:lnTo>
                <a:lnTo>
                  <a:pt x="53720" y="746"/>
                </a:lnTo>
                <a:lnTo>
                  <a:pt x="70008" y="188"/>
                </a:lnTo>
                <a:lnTo>
                  <a:pt x="792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15228" y="2891282"/>
            <a:ext cx="333375" cy="394970"/>
          </a:xfrm>
          <a:custGeom>
            <a:avLst/>
            <a:gdLst/>
            <a:ahLst/>
            <a:cxnLst/>
            <a:rect l="l" t="t" r="r" b="b"/>
            <a:pathLst>
              <a:path w="333375" h="394970">
                <a:moveTo>
                  <a:pt x="164084" y="0"/>
                </a:moveTo>
                <a:lnTo>
                  <a:pt x="202803" y="3190"/>
                </a:lnTo>
                <a:lnTo>
                  <a:pt x="265668" y="28717"/>
                </a:lnTo>
                <a:lnTo>
                  <a:pt x="308889" y="79152"/>
                </a:lnTo>
                <a:lnTo>
                  <a:pt x="330658" y="150780"/>
                </a:lnTo>
                <a:lnTo>
                  <a:pt x="333375" y="194309"/>
                </a:lnTo>
                <a:lnTo>
                  <a:pt x="330539" y="238031"/>
                </a:lnTo>
                <a:lnTo>
                  <a:pt x="322024" y="277002"/>
                </a:lnTo>
                <a:lnTo>
                  <a:pt x="287909" y="340740"/>
                </a:lnTo>
                <a:lnTo>
                  <a:pt x="232918" y="381317"/>
                </a:lnTo>
                <a:lnTo>
                  <a:pt x="158876" y="394842"/>
                </a:lnTo>
                <a:lnTo>
                  <a:pt x="122656" y="391487"/>
                </a:lnTo>
                <a:lnTo>
                  <a:pt x="63740" y="364678"/>
                </a:lnTo>
                <a:lnTo>
                  <a:pt x="23038" y="311931"/>
                </a:lnTo>
                <a:lnTo>
                  <a:pt x="2551" y="238486"/>
                </a:lnTo>
                <a:lnTo>
                  <a:pt x="0" y="194309"/>
                </a:lnTo>
                <a:lnTo>
                  <a:pt x="2788" y="155114"/>
                </a:lnTo>
                <a:lnTo>
                  <a:pt x="25128" y="86153"/>
                </a:lnTo>
                <a:lnTo>
                  <a:pt x="68875" y="31718"/>
                </a:lnTo>
                <a:lnTo>
                  <a:pt x="128553" y="3524"/>
                </a:lnTo>
                <a:lnTo>
                  <a:pt x="1640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0140" y="2891282"/>
            <a:ext cx="333375" cy="394970"/>
          </a:xfrm>
          <a:custGeom>
            <a:avLst/>
            <a:gdLst/>
            <a:ahLst/>
            <a:cxnLst/>
            <a:rect l="l" t="t" r="r" b="b"/>
            <a:pathLst>
              <a:path w="333375" h="394970">
                <a:moveTo>
                  <a:pt x="164084" y="0"/>
                </a:moveTo>
                <a:lnTo>
                  <a:pt x="202803" y="3190"/>
                </a:lnTo>
                <a:lnTo>
                  <a:pt x="265668" y="28717"/>
                </a:lnTo>
                <a:lnTo>
                  <a:pt x="308889" y="79152"/>
                </a:lnTo>
                <a:lnTo>
                  <a:pt x="330658" y="150780"/>
                </a:lnTo>
                <a:lnTo>
                  <a:pt x="333375" y="194309"/>
                </a:lnTo>
                <a:lnTo>
                  <a:pt x="330539" y="238031"/>
                </a:lnTo>
                <a:lnTo>
                  <a:pt x="322024" y="277002"/>
                </a:lnTo>
                <a:lnTo>
                  <a:pt x="287909" y="340740"/>
                </a:lnTo>
                <a:lnTo>
                  <a:pt x="232918" y="381317"/>
                </a:lnTo>
                <a:lnTo>
                  <a:pt x="158876" y="394842"/>
                </a:lnTo>
                <a:lnTo>
                  <a:pt x="122656" y="391487"/>
                </a:lnTo>
                <a:lnTo>
                  <a:pt x="63740" y="364678"/>
                </a:lnTo>
                <a:lnTo>
                  <a:pt x="23092" y="311931"/>
                </a:lnTo>
                <a:lnTo>
                  <a:pt x="2569" y="238486"/>
                </a:lnTo>
                <a:lnTo>
                  <a:pt x="0" y="194309"/>
                </a:lnTo>
                <a:lnTo>
                  <a:pt x="2788" y="155114"/>
                </a:lnTo>
                <a:lnTo>
                  <a:pt x="25128" y="86153"/>
                </a:lnTo>
                <a:lnTo>
                  <a:pt x="68875" y="31718"/>
                </a:lnTo>
                <a:lnTo>
                  <a:pt x="128553" y="3524"/>
                </a:lnTo>
                <a:lnTo>
                  <a:pt x="1640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60565" y="2891535"/>
            <a:ext cx="900810" cy="3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16290" y="2954145"/>
            <a:ext cx="119129" cy="128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63942" y="2898139"/>
            <a:ext cx="297815" cy="381635"/>
          </a:xfrm>
          <a:custGeom>
            <a:avLst/>
            <a:gdLst/>
            <a:ahLst/>
            <a:cxnLst/>
            <a:rect l="l" t="t" r="r" b="b"/>
            <a:pathLst>
              <a:path w="297815" h="381635">
                <a:moveTo>
                  <a:pt x="0" y="0"/>
                </a:moveTo>
                <a:lnTo>
                  <a:pt x="67817" y="0"/>
                </a:lnTo>
                <a:lnTo>
                  <a:pt x="67817" y="182499"/>
                </a:lnTo>
                <a:lnTo>
                  <a:pt x="197484" y="0"/>
                </a:lnTo>
                <a:lnTo>
                  <a:pt x="274574" y="0"/>
                </a:lnTo>
                <a:lnTo>
                  <a:pt x="155066" y="166624"/>
                </a:lnTo>
                <a:lnTo>
                  <a:pt x="297433" y="381508"/>
                </a:lnTo>
                <a:lnTo>
                  <a:pt x="216534" y="381508"/>
                </a:lnTo>
                <a:lnTo>
                  <a:pt x="110235" y="218948"/>
                </a:lnTo>
                <a:lnTo>
                  <a:pt x="67817" y="277113"/>
                </a:lnTo>
                <a:lnTo>
                  <a:pt x="67817" y="381508"/>
                </a:lnTo>
                <a:lnTo>
                  <a:pt x="0" y="3815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49997" y="2895473"/>
            <a:ext cx="253365" cy="384175"/>
          </a:xfrm>
          <a:custGeom>
            <a:avLst/>
            <a:gdLst/>
            <a:ahLst/>
            <a:cxnLst/>
            <a:rect l="l" t="t" r="r" b="b"/>
            <a:pathLst>
              <a:path w="253365" h="384175">
                <a:moveTo>
                  <a:pt x="79248" y="0"/>
                </a:moveTo>
                <a:lnTo>
                  <a:pt x="121372" y="1738"/>
                </a:lnTo>
                <a:lnTo>
                  <a:pt x="187475" y="15644"/>
                </a:lnTo>
                <a:lnTo>
                  <a:pt x="229717" y="43576"/>
                </a:lnTo>
                <a:lnTo>
                  <a:pt x="250620" y="86820"/>
                </a:lnTo>
                <a:lnTo>
                  <a:pt x="253237" y="114300"/>
                </a:lnTo>
                <a:lnTo>
                  <a:pt x="247050" y="161558"/>
                </a:lnTo>
                <a:lnTo>
                  <a:pt x="228488" y="198325"/>
                </a:lnTo>
                <a:lnTo>
                  <a:pt x="197551" y="224594"/>
                </a:lnTo>
                <a:lnTo>
                  <a:pt x="154238" y="240361"/>
                </a:lnTo>
                <a:lnTo>
                  <a:pt x="98551" y="245617"/>
                </a:lnTo>
                <a:lnTo>
                  <a:pt x="92285" y="245500"/>
                </a:lnTo>
                <a:lnTo>
                  <a:pt x="85089" y="245157"/>
                </a:lnTo>
                <a:lnTo>
                  <a:pt x="76942" y="244600"/>
                </a:lnTo>
                <a:lnTo>
                  <a:pt x="67818" y="243839"/>
                </a:lnTo>
                <a:lnTo>
                  <a:pt x="67818" y="384175"/>
                </a:lnTo>
                <a:lnTo>
                  <a:pt x="0" y="384175"/>
                </a:lnTo>
                <a:lnTo>
                  <a:pt x="0" y="2921"/>
                </a:lnTo>
                <a:lnTo>
                  <a:pt x="30384" y="1660"/>
                </a:lnTo>
                <a:lnTo>
                  <a:pt x="53720" y="746"/>
                </a:lnTo>
                <a:lnTo>
                  <a:pt x="70008" y="188"/>
                </a:lnTo>
                <a:lnTo>
                  <a:pt x="792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60565" y="2891535"/>
            <a:ext cx="231140" cy="394970"/>
          </a:xfrm>
          <a:custGeom>
            <a:avLst/>
            <a:gdLst/>
            <a:ahLst/>
            <a:cxnLst/>
            <a:rect l="l" t="t" r="r" b="b"/>
            <a:pathLst>
              <a:path w="231140" h="394970">
                <a:moveTo>
                  <a:pt x="116458" y="0"/>
                </a:moveTo>
                <a:lnTo>
                  <a:pt x="147318" y="1547"/>
                </a:lnTo>
                <a:lnTo>
                  <a:pt x="173783" y="6191"/>
                </a:lnTo>
                <a:lnTo>
                  <a:pt x="195843" y="13930"/>
                </a:lnTo>
                <a:lnTo>
                  <a:pt x="213486" y="24764"/>
                </a:lnTo>
                <a:lnTo>
                  <a:pt x="192912" y="83185"/>
                </a:lnTo>
                <a:lnTo>
                  <a:pt x="174861" y="72016"/>
                </a:lnTo>
                <a:lnTo>
                  <a:pt x="156321" y="64039"/>
                </a:lnTo>
                <a:lnTo>
                  <a:pt x="137281" y="59253"/>
                </a:lnTo>
                <a:lnTo>
                  <a:pt x="117728" y="57658"/>
                </a:lnTo>
                <a:lnTo>
                  <a:pt x="106660" y="58421"/>
                </a:lnTo>
                <a:lnTo>
                  <a:pt x="71691" y="84185"/>
                </a:lnTo>
                <a:lnTo>
                  <a:pt x="68452" y="102108"/>
                </a:lnTo>
                <a:lnTo>
                  <a:pt x="72999" y="118731"/>
                </a:lnTo>
                <a:lnTo>
                  <a:pt x="86629" y="135651"/>
                </a:lnTo>
                <a:lnTo>
                  <a:pt x="109333" y="152882"/>
                </a:lnTo>
                <a:lnTo>
                  <a:pt x="141096" y="170434"/>
                </a:lnTo>
                <a:lnTo>
                  <a:pt x="158908" y="179597"/>
                </a:lnTo>
                <a:lnTo>
                  <a:pt x="174053" y="188404"/>
                </a:lnTo>
                <a:lnTo>
                  <a:pt x="204317" y="213068"/>
                </a:lnTo>
                <a:lnTo>
                  <a:pt x="226030" y="252341"/>
                </a:lnTo>
                <a:lnTo>
                  <a:pt x="231012" y="288416"/>
                </a:lnTo>
                <a:lnTo>
                  <a:pt x="228726" y="310538"/>
                </a:lnTo>
                <a:lnTo>
                  <a:pt x="210439" y="348638"/>
                </a:lnTo>
                <a:lnTo>
                  <a:pt x="174581" y="377765"/>
                </a:lnTo>
                <a:lnTo>
                  <a:pt x="125535" y="392727"/>
                </a:lnTo>
                <a:lnTo>
                  <a:pt x="96392" y="394588"/>
                </a:lnTo>
                <a:lnTo>
                  <a:pt x="70294" y="392872"/>
                </a:lnTo>
                <a:lnTo>
                  <a:pt x="45529" y="387715"/>
                </a:lnTo>
                <a:lnTo>
                  <a:pt x="22098" y="379104"/>
                </a:lnTo>
                <a:lnTo>
                  <a:pt x="0" y="367029"/>
                </a:lnTo>
                <a:lnTo>
                  <a:pt x="25018" y="306324"/>
                </a:lnTo>
                <a:lnTo>
                  <a:pt x="44950" y="318658"/>
                </a:lnTo>
                <a:lnTo>
                  <a:pt x="64738" y="327469"/>
                </a:lnTo>
                <a:lnTo>
                  <a:pt x="84383" y="332755"/>
                </a:lnTo>
                <a:lnTo>
                  <a:pt x="103885" y="334517"/>
                </a:lnTo>
                <a:lnTo>
                  <a:pt x="129982" y="331900"/>
                </a:lnTo>
                <a:lnTo>
                  <a:pt x="148637" y="324056"/>
                </a:lnTo>
                <a:lnTo>
                  <a:pt x="159839" y="310997"/>
                </a:lnTo>
                <a:lnTo>
                  <a:pt x="163575" y="292735"/>
                </a:lnTo>
                <a:lnTo>
                  <a:pt x="162694" y="283116"/>
                </a:lnTo>
                <a:lnTo>
                  <a:pt x="140573" y="246401"/>
                </a:lnTo>
                <a:lnTo>
                  <a:pt x="91566" y="215773"/>
                </a:lnTo>
                <a:lnTo>
                  <a:pt x="71372" y="205295"/>
                </a:lnTo>
                <a:lnTo>
                  <a:pt x="54784" y="195770"/>
                </a:lnTo>
                <a:lnTo>
                  <a:pt x="18938" y="164084"/>
                </a:lnTo>
                <a:lnTo>
                  <a:pt x="2841" y="125317"/>
                </a:lnTo>
                <a:lnTo>
                  <a:pt x="761" y="102615"/>
                </a:lnTo>
                <a:lnTo>
                  <a:pt x="2786" y="81448"/>
                </a:lnTo>
                <a:lnTo>
                  <a:pt x="18978" y="44733"/>
                </a:lnTo>
                <a:lnTo>
                  <a:pt x="50557" y="16448"/>
                </a:lnTo>
                <a:lnTo>
                  <a:pt x="92190" y="1831"/>
                </a:lnTo>
                <a:lnTo>
                  <a:pt x="1164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48828" y="2891282"/>
            <a:ext cx="254126" cy="388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48828" y="2891282"/>
            <a:ext cx="254635" cy="388620"/>
          </a:xfrm>
          <a:custGeom>
            <a:avLst/>
            <a:gdLst/>
            <a:ahLst/>
            <a:cxnLst/>
            <a:rect l="l" t="t" r="r" b="b"/>
            <a:pathLst>
              <a:path w="254634" h="388620">
                <a:moveTo>
                  <a:pt x="106806" y="0"/>
                </a:moveTo>
                <a:lnTo>
                  <a:pt x="158988" y="6667"/>
                </a:lnTo>
                <a:lnTo>
                  <a:pt x="198500" y="26669"/>
                </a:lnTo>
                <a:lnTo>
                  <a:pt x="223250" y="58610"/>
                </a:lnTo>
                <a:lnTo>
                  <a:pt x="231521" y="100837"/>
                </a:lnTo>
                <a:lnTo>
                  <a:pt x="228875" y="123908"/>
                </a:lnTo>
                <a:lnTo>
                  <a:pt x="220932" y="149669"/>
                </a:lnTo>
                <a:lnTo>
                  <a:pt x="207678" y="178097"/>
                </a:lnTo>
                <a:lnTo>
                  <a:pt x="189102" y="209168"/>
                </a:lnTo>
                <a:lnTo>
                  <a:pt x="110871" y="328167"/>
                </a:lnTo>
                <a:lnTo>
                  <a:pt x="254126" y="328167"/>
                </a:lnTo>
                <a:lnTo>
                  <a:pt x="254126" y="388365"/>
                </a:lnTo>
                <a:lnTo>
                  <a:pt x="4191" y="388365"/>
                </a:lnTo>
                <a:lnTo>
                  <a:pt x="4191" y="368553"/>
                </a:lnTo>
                <a:lnTo>
                  <a:pt x="124968" y="190626"/>
                </a:lnTo>
                <a:lnTo>
                  <a:pt x="140803" y="165006"/>
                </a:lnTo>
                <a:lnTo>
                  <a:pt x="152114" y="141493"/>
                </a:lnTo>
                <a:lnTo>
                  <a:pt x="158900" y="120100"/>
                </a:lnTo>
                <a:lnTo>
                  <a:pt x="161163" y="100837"/>
                </a:lnTo>
                <a:lnTo>
                  <a:pt x="157924" y="81928"/>
                </a:lnTo>
                <a:lnTo>
                  <a:pt x="148209" y="68437"/>
                </a:lnTo>
                <a:lnTo>
                  <a:pt x="132016" y="60350"/>
                </a:lnTo>
                <a:lnTo>
                  <a:pt x="109347" y="57657"/>
                </a:lnTo>
                <a:lnTo>
                  <a:pt x="90509" y="60277"/>
                </a:lnTo>
                <a:lnTo>
                  <a:pt x="73612" y="68135"/>
                </a:lnTo>
                <a:lnTo>
                  <a:pt x="58644" y="81232"/>
                </a:lnTo>
                <a:lnTo>
                  <a:pt x="45593" y="99567"/>
                </a:lnTo>
                <a:lnTo>
                  <a:pt x="0" y="63626"/>
                </a:lnTo>
                <a:lnTo>
                  <a:pt x="29021" y="27783"/>
                </a:lnTo>
                <a:lnTo>
                  <a:pt x="73152" y="4556"/>
                </a:lnTo>
                <a:lnTo>
                  <a:pt x="89586" y="1141"/>
                </a:lnTo>
                <a:lnTo>
                  <a:pt x="1068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89197" y="3519932"/>
            <a:ext cx="494982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7325" marR="5080" indent="-1445260" algn="r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2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Sytsem,</a:t>
            </a:r>
            <a:r>
              <a:rPr sz="2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 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Interface,</a:t>
            </a:r>
            <a:r>
              <a:rPr sz="2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Knowledge</a:t>
            </a:r>
            <a:r>
              <a:rPr sz="22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 Management</a:t>
            </a:r>
            <a:r>
              <a:rPr sz="22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5429" y="660145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529462"/>
            <a:ext cx="2153653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3158" y="69379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158" y="576324"/>
            <a:ext cx="83353" cy="7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7247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6" y="0"/>
                </a:lnTo>
                <a:lnTo>
                  <a:pt x="158495" y="208660"/>
                </a:lnTo>
                <a:lnTo>
                  <a:pt x="224027" y="0"/>
                </a:lnTo>
                <a:lnTo>
                  <a:pt x="252983" y="0"/>
                </a:lnTo>
                <a:lnTo>
                  <a:pt x="316229" y="309879"/>
                </a:lnTo>
                <a:lnTo>
                  <a:pt x="262889" y="309879"/>
                </a:lnTo>
                <a:lnTo>
                  <a:pt x="230758" y="142875"/>
                </a:lnTo>
                <a:lnTo>
                  <a:pt x="168528" y="313816"/>
                </a:lnTo>
                <a:lnTo>
                  <a:pt x="148844" y="313816"/>
                </a:lnTo>
                <a:lnTo>
                  <a:pt x="86486" y="142875"/>
                </a:lnTo>
                <a:lnTo>
                  <a:pt x="53085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7917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8230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6" y="48894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2382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123" y="534669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0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4" y="266064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33" y="0"/>
                </a:lnTo>
                <a:lnTo>
                  <a:pt x="229933" y="213105"/>
                </a:lnTo>
                <a:lnTo>
                  <a:pt x="227933" y="235652"/>
                </a:lnTo>
                <a:lnTo>
                  <a:pt x="211925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59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731" y="532002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1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42" y="306085"/>
                </a:lnTo>
                <a:lnTo>
                  <a:pt x="94678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8426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4002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823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6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3"/>
                </a:lnTo>
                <a:lnTo>
                  <a:pt x="123024" y="314070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1648" y="530479"/>
            <a:ext cx="2484881" cy="3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79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59378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69945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1631" y="579626"/>
            <a:ext cx="92586" cy="9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54397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38703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6" y="48894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6701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66134" y="531494"/>
            <a:ext cx="554355" cy="317500"/>
          </a:xfrm>
          <a:custGeom>
            <a:avLst/>
            <a:gdLst/>
            <a:ahLst/>
            <a:cxnLst/>
            <a:rect l="l" t="t" r="r" b="b"/>
            <a:pathLst>
              <a:path w="554354" h="317500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7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0" y="173354"/>
                </a:lnTo>
                <a:lnTo>
                  <a:pt x="237743" y="312546"/>
                </a:lnTo>
                <a:lnTo>
                  <a:pt x="299974" y="3175"/>
                </a:lnTo>
                <a:lnTo>
                  <a:pt x="329183" y="3175"/>
                </a:lnTo>
                <a:lnTo>
                  <a:pt x="396113" y="211835"/>
                </a:lnTo>
                <a:lnTo>
                  <a:pt x="461644" y="3175"/>
                </a:lnTo>
                <a:lnTo>
                  <a:pt x="490600" y="3175"/>
                </a:lnTo>
                <a:lnTo>
                  <a:pt x="553846" y="313054"/>
                </a:lnTo>
                <a:lnTo>
                  <a:pt x="500506" y="313054"/>
                </a:lnTo>
                <a:lnTo>
                  <a:pt x="468375" y="146050"/>
                </a:lnTo>
                <a:lnTo>
                  <a:pt x="406145" y="316991"/>
                </a:lnTo>
                <a:lnTo>
                  <a:pt x="386461" y="316991"/>
                </a:lnTo>
                <a:lnTo>
                  <a:pt x="324103" y="146050"/>
                </a:lnTo>
                <a:lnTo>
                  <a:pt x="290702" y="313054"/>
                </a:lnTo>
                <a:lnTo>
                  <a:pt x="237616" y="313054"/>
                </a:lnTo>
                <a:lnTo>
                  <a:pt x="237743" y="312800"/>
                </a:lnTo>
                <a:lnTo>
                  <a:pt x="174498" y="312800"/>
                </a:lnTo>
                <a:lnTo>
                  <a:pt x="91820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47005" y="530479"/>
            <a:ext cx="509905" cy="314325"/>
          </a:xfrm>
          <a:custGeom>
            <a:avLst/>
            <a:gdLst/>
            <a:ahLst/>
            <a:cxnLst/>
            <a:rect l="l" t="t" r="r" b="b"/>
            <a:pathLst>
              <a:path w="509904" h="314325">
                <a:moveTo>
                  <a:pt x="360934" y="0"/>
                </a:moveTo>
                <a:lnTo>
                  <a:pt x="385064" y="0"/>
                </a:lnTo>
                <a:lnTo>
                  <a:pt x="509524" y="313817"/>
                </a:lnTo>
                <a:lnTo>
                  <a:pt x="448818" y="313817"/>
                </a:lnTo>
                <a:lnTo>
                  <a:pt x="426212" y="251079"/>
                </a:lnTo>
                <a:lnTo>
                  <a:pt x="320167" y="251079"/>
                </a:lnTo>
                <a:lnTo>
                  <a:pt x="298577" y="313817"/>
                </a:lnTo>
                <a:lnTo>
                  <a:pt x="241300" y="313817"/>
                </a:lnTo>
                <a:lnTo>
                  <a:pt x="237490" y="313817"/>
                </a:lnTo>
                <a:lnTo>
                  <a:pt x="175514" y="313817"/>
                </a:lnTo>
                <a:lnTo>
                  <a:pt x="89408" y="181991"/>
                </a:lnTo>
                <a:lnTo>
                  <a:pt x="54864" y="229108"/>
                </a:lnTo>
                <a:lnTo>
                  <a:pt x="54864" y="313817"/>
                </a:lnTo>
                <a:lnTo>
                  <a:pt x="0" y="313817"/>
                </a:lnTo>
                <a:lnTo>
                  <a:pt x="0" y="4191"/>
                </a:lnTo>
                <a:lnTo>
                  <a:pt x="54864" y="4191"/>
                </a:lnTo>
                <a:lnTo>
                  <a:pt x="54864" y="152400"/>
                </a:lnTo>
                <a:lnTo>
                  <a:pt x="160147" y="4191"/>
                </a:lnTo>
                <a:lnTo>
                  <a:pt x="222758" y="4191"/>
                </a:lnTo>
                <a:lnTo>
                  <a:pt x="125730" y="139446"/>
                </a:lnTo>
                <a:lnTo>
                  <a:pt x="238887" y="310261"/>
                </a:lnTo>
                <a:lnTo>
                  <a:pt x="36093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61079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7"/>
                </a:lnTo>
                <a:lnTo>
                  <a:pt x="211328" y="313817"/>
                </a:lnTo>
                <a:lnTo>
                  <a:pt x="188722" y="251079"/>
                </a:lnTo>
                <a:lnTo>
                  <a:pt x="82677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71648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84038" y="529462"/>
            <a:ext cx="2192019" cy="320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02321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7376" y="579880"/>
            <a:ext cx="97285" cy="104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45197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52590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83909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6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37021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84038" y="53263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39" h="311784">
                <a:moveTo>
                  <a:pt x="64135" y="0"/>
                </a:moveTo>
                <a:lnTo>
                  <a:pt x="127650" y="5619"/>
                </a:lnTo>
                <a:lnTo>
                  <a:pt x="171450" y="22478"/>
                </a:lnTo>
                <a:lnTo>
                  <a:pt x="196881" y="51260"/>
                </a:lnTo>
                <a:lnTo>
                  <a:pt x="205359" y="92710"/>
                </a:lnTo>
                <a:lnTo>
                  <a:pt x="197522" y="139309"/>
                </a:lnTo>
                <a:lnTo>
                  <a:pt x="174005" y="172608"/>
                </a:lnTo>
                <a:lnTo>
                  <a:pt x="134796" y="192597"/>
                </a:lnTo>
                <a:lnTo>
                  <a:pt x="79883" y="199262"/>
                </a:lnTo>
                <a:lnTo>
                  <a:pt x="73660" y="199262"/>
                </a:lnTo>
                <a:lnTo>
                  <a:pt x="65277" y="198754"/>
                </a:lnTo>
                <a:lnTo>
                  <a:pt x="54863" y="197738"/>
                </a:lnTo>
                <a:lnTo>
                  <a:pt x="54863" y="311658"/>
                </a:lnTo>
                <a:lnTo>
                  <a:pt x="0" y="311658"/>
                </a:lnTo>
                <a:lnTo>
                  <a:pt x="0" y="2286"/>
                </a:lnTo>
                <a:lnTo>
                  <a:pt x="24594" y="1285"/>
                </a:lnTo>
                <a:lnTo>
                  <a:pt x="43497" y="571"/>
                </a:lnTo>
                <a:lnTo>
                  <a:pt x="56685" y="142"/>
                </a:lnTo>
                <a:lnTo>
                  <a:pt x="64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04023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44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2" y="251079"/>
                </a:lnTo>
                <a:lnTo>
                  <a:pt x="82676" y="251079"/>
                </a:lnTo>
                <a:lnTo>
                  <a:pt x="61086" y="313817"/>
                </a:lnTo>
                <a:lnTo>
                  <a:pt x="0" y="313817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48171" y="52946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5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8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1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58610" y="52946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3" y="147447"/>
                </a:lnTo>
                <a:lnTo>
                  <a:pt x="256793" y="286131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7362" y="1046733"/>
            <a:ext cx="1766671" cy="411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60030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198" y="0"/>
                </a:moveTo>
                <a:lnTo>
                  <a:pt x="0" y="114426"/>
                </a:lnTo>
                <a:lnTo>
                  <a:pt x="74396" y="114426"/>
                </a:lnTo>
                <a:lnTo>
                  <a:pt x="371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6542" y="1098040"/>
            <a:ext cx="120551" cy="2171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45156" y="1094611"/>
            <a:ext cx="159515" cy="225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66774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4" h="309880">
                <a:moveTo>
                  <a:pt x="0" y="0"/>
                </a:moveTo>
                <a:lnTo>
                  <a:pt x="54863" y="0"/>
                </a:lnTo>
                <a:lnTo>
                  <a:pt x="54863" y="260858"/>
                </a:lnTo>
                <a:lnTo>
                  <a:pt x="194817" y="260858"/>
                </a:lnTo>
                <a:lnTo>
                  <a:pt x="194817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71537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52" y="0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3115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69" h="311784">
                <a:moveTo>
                  <a:pt x="82638" y="0"/>
                </a:moveTo>
                <a:lnTo>
                  <a:pt x="143265" y="9905"/>
                </a:lnTo>
                <a:lnTo>
                  <a:pt x="189890" y="39624"/>
                </a:lnTo>
                <a:lnTo>
                  <a:pt x="219608" y="85661"/>
                </a:lnTo>
                <a:lnTo>
                  <a:pt x="229514" y="144652"/>
                </a:lnTo>
                <a:lnTo>
                  <a:pt x="225047" y="195697"/>
                </a:lnTo>
                <a:lnTo>
                  <a:pt x="211645" y="237452"/>
                </a:lnTo>
                <a:lnTo>
                  <a:pt x="189307" y="269922"/>
                </a:lnTo>
                <a:lnTo>
                  <a:pt x="158035" y="293111"/>
                </a:lnTo>
                <a:lnTo>
                  <a:pt x="117826" y="307021"/>
                </a:lnTo>
                <a:lnTo>
                  <a:pt x="68681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0" y="1285"/>
                </a:lnTo>
                <a:lnTo>
                  <a:pt x="53520" y="571"/>
                </a:lnTo>
                <a:lnTo>
                  <a:pt x="71130" y="142"/>
                </a:lnTo>
                <a:lnTo>
                  <a:pt x="826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61758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18" y="0"/>
                </a:moveTo>
                <a:lnTo>
                  <a:pt x="147510" y="0"/>
                </a:lnTo>
                <a:lnTo>
                  <a:pt x="271995" y="313816"/>
                </a:lnTo>
                <a:lnTo>
                  <a:pt x="211289" y="313816"/>
                </a:lnTo>
                <a:lnTo>
                  <a:pt x="188722" y="251078"/>
                </a:lnTo>
                <a:lnTo>
                  <a:pt x="82638" y="251078"/>
                </a:lnTo>
                <a:lnTo>
                  <a:pt x="61074" y="313816"/>
                </a:lnTo>
                <a:lnTo>
                  <a:pt x="0" y="313816"/>
                </a:lnTo>
                <a:lnTo>
                  <a:pt x="12341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94458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5" y="0"/>
                </a:moveTo>
                <a:lnTo>
                  <a:pt x="181344" y="1885"/>
                </a:lnTo>
                <a:lnTo>
                  <a:pt x="203962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6" y="271272"/>
                </a:lnTo>
                <a:lnTo>
                  <a:pt x="167441" y="270271"/>
                </a:lnTo>
                <a:lnTo>
                  <a:pt x="201803" y="194310"/>
                </a:lnTo>
                <a:lnTo>
                  <a:pt x="159004" y="194310"/>
                </a:lnTo>
                <a:lnTo>
                  <a:pt x="159004" y="147447"/>
                </a:lnTo>
                <a:lnTo>
                  <a:pt x="256794" y="147447"/>
                </a:lnTo>
                <a:lnTo>
                  <a:pt x="256794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6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89658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6" y="0"/>
                </a:moveTo>
                <a:lnTo>
                  <a:pt x="192055" y="10366"/>
                </a:lnTo>
                <a:lnTo>
                  <a:pt x="235203" y="41401"/>
                </a:lnTo>
                <a:lnTo>
                  <a:pt x="261667" y="91170"/>
                </a:lnTo>
                <a:lnTo>
                  <a:pt x="270509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4" y="320420"/>
                </a:lnTo>
                <a:lnTo>
                  <a:pt x="99567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0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01545" y="1046733"/>
            <a:ext cx="102870" cy="412115"/>
          </a:xfrm>
          <a:custGeom>
            <a:avLst/>
            <a:gdLst/>
            <a:ahLst/>
            <a:cxnLst/>
            <a:rect l="l" t="t" r="r" b="b"/>
            <a:pathLst>
              <a:path w="102869" h="412115">
                <a:moveTo>
                  <a:pt x="0" y="0"/>
                </a:moveTo>
                <a:lnTo>
                  <a:pt x="39925" y="30956"/>
                </a:lnTo>
                <a:lnTo>
                  <a:pt x="72898" y="80390"/>
                </a:lnTo>
                <a:lnTo>
                  <a:pt x="95123" y="139064"/>
                </a:lnTo>
                <a:lnTo>
                  <a:pt x="102488" y="197738"/>
                </a:lnTo>
                <a:lnTo>
                  <a:pt x="100845" y="231314"/>
                </a:lnTo>
                <a:lnTo>
                  <a:pt x="87701" y="293608"/>
                </a:lnTo>
                <a:lnTo>
                  <a:pt x="61579" y="348799"/>
                </a:lnTo>
                <a:lnTo>
                  <a:pt x="23479" y="393602"/>
                </a:lnTo>
                <a:lnTo>
                  <a:pt x="0" y="411861"/>
                </a:lnTo>
                <a:lnTo>
                  <a:pt x="0" y="376174"/>
                </a:lnTo>
                <a:lnTo>
                  <a:pt x="18335" y="347622"/>
                </a:lnTo>
                <a:lnTo>
                  <a:pt x="31432" y="308451"/>
                </a:lnTo>
                <a:lnTo>
                  <a:pt x="39290" y="258659"/>
                </a:lnTo>
                <a:lnTo>
                  <a:pt x="41910" y="198246"/>
                </a:lnTo>
                <a:lnTo>
                  <a:pt x="39290" y="146242"/>
                </a:lnTo>
                <a:lnTo>
                  <a:pt x="31432" y="100726"/>
                </a:lnTo>
                <a:lnTo>
                  <a:pt x="18335" y="61712"/>
                </a:lnTo>
                <a:lnTo>
                  <a:pt x="0" y="292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7362" y="1046733"/>
            <a:ext cx="102870" cy="412115"/>
          </a:xfrm>
          <a:custGeom>
            <a:avLst/>
            <a:gdLst/>
            <a:ahLst/>
            <a:cxnLst/>
            <a:rect l="l" t="t" r="r" b="b"/>
            <a:pathLst>
              <a:path w="102870" h="412115">
                <a:moveTo>
                  <a:pt x="102501" y="0"/>
                </a:moveTo>
                <a:lnTo>
                  <a:pt x="102501" y="29210"/>
                </a:lnTo>
                <a:lnTo>
                  <a:pt x="84197" y="61712"/>
                </a:lnTo>
                <a:lnTo>
                  <a:pt x="71120" y="100726"/>
                </a:lnTo>
                <a:lnTo>
                  <a:pt x="63271" y="146242"/>
                </a:lnTo>
                <a:lnTo>
                  <a:pt x="60655" y="198246"/>
                </a:lnTo>
                <a:lnTo>
                  <a:pt x="63271" y="258659"/>
                </a:lnTo>
                <a:lnTo>
                  <a:pt x="71120" y="308451"/>
                </a:lnTo>
                <a:lnTo>
                  <a:pt x="84197" y="347622"/>
                </a:lnTo>
                <a:lnTo>
                  <a:pt x="102501" y="376174"/>
                </a:lnTo>
                <a:lnTo>
                  <a:pt x="102501" y="411861"/>
                </a:lnTo>
                <a:lnTo>
                  <a:pt x="58516" y="372570"/>
                </a:lnTo>
                <a:lnTo>
                  <a:pt x="26314" y="322325"/>
                </a:lnTo>
                <a:lnTo>
                  <a:pt x="6580" y="263270"/>
                </a:lnTo>
                <a:lnTo>
                  <a:pt x="0" y="197738"/>
                </a:lnTo>
                <a:lnTo>
                  <a:pt x="1850" y="168401"/>
                </a:lnTo>
                <a:lnTo>
                  <a:pt x="16646" y="109727"/>
                </a:lnTo>
                <a:lnTo>
                  <a:pt x="45242" y="53363"/>
                </a:lnTo>
                <a:lnTo>
                  <a:pt x="81699" y="13168"/>
                </a:lnTo>
                <a:lnTo>
                  <a:pt x="1025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6244" y="1634489"/>
            <a:ext cx="6803390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Dialog Subsystem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diatur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oleh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software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 disebut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Dialog Generation and Management 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System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(DGMS) atau dikenal juga sebagai 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User Interface Management System</a:t>
            </a:r>
            <a:r>
              <a:rPr sz="2600" i="1" spc="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(UIMS).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721902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97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845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380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1304" y="1059305"/>
            <a:ext cx="107940" cy="116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97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2723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036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404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07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691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488" y="0"/>
                </a:moveTo>
                <a:lnTo>
                  <a:pt x="142108" y="6270"/>
                </a:lnTo>
                <a:lnTo>
                  <a:pt x="190792" y="25019"/>
                </a:lnTo>
                <a:lnTo>
                  <a:pt x="219081" y="57134"/>
                </a:lnTo>
                <a:lnTo>
                  <a:pt x="228511" y="103250"/>
                </a:lnTo>
                <a:lnTo>
                  <a:pt x="222931" y="145907"/>
                </a:lnTo>
                <a:lnTo>
                  <a:pt x="206188" y="179085"/>
                </a:lnTo>
                <a:lnTo>
                  <a:pt x="178272" y="202783"/>
                </a:lnTo>
                <a:lnTo>
                  <a:pt x="139174" y="217002"/>
                </a:lnTo>
                <a:lnTo>
                  <a:pt x="88887" y="221741"/>
                </a:lnTo>
                <a:lnTo>
                  <a:pt x="83274" y="221644"/>
                </a:lnTo>
                <a:lnTo>
                  <a:pt x="76779" y="221345"/>
                </a:lnTo>
                <a:lnTo>
                  <a:pt x="69400" y="220831"/>
                </a:lnTo>
                <a:lnTo>
                  <a:pt x="61137" y="220090"/>
                </a:lnTo>
                <a:lnTo>
                  <a:pt x="6113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98" y="1446"/>
                </a:lnTo>
                <a:lnTo>
                  <a:pt x="48445" y="650"/>
                </a:lnTo>
                <a:lnTo>
                  <a:pt x="63141" y="164"/>
                </a:lnTo>
                <a:lnTo>
                  <a:pt x="71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3417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910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45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1555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4305" y="1004061"/>
            <a:ext cx="1509014" cy="355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002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556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4571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983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4305" y="1008761"/>
            <a:ext cx="255904" cy="350520"/>
          </a:xfrm>
          <a:custGeom>
            <a:avLst/>
            <a:gdLst/>
            <a:ahLst/>
            <a:cxnLst/>
            <a:rect l="l" t="t" r="r" b="b"/>
            <a:pathLst>
              <a:path w="255904" h="350519">
                <a:moveTo>
                  <a:pt x="0" y="0"/>
                </a:moveTo>
                <a:lnTo>
                  <a:pt x="61087" y="0"/>
                </a:lnTo>
                <a:lnTo>
                  <a:pt x="61087" y="233552"/>
                </a:lnTo>
                <a:lnTo>
                  <a:pt x="62154" y="246796"/>
                </a:lnTo>
                <a:lnTo>
                  <a:pt x="87260" y="286359"/>
                </a:lnTo>
                <a:lnTo>
                  <a:pt x="124587" y="296163"/>
                </a:lnTo>
                <a:lnTo>
                  <a:pt x="140251" y="295092"/>
                </a:lnTo>
                <a:lnTo>
                  <a:pt x="176149" y="279018"/>
                </a:lnTo>
                <a:lnTo>
                  <a:pt x="194691" y="232410"/>
                </a:lnTo>
                <a:lnTo>
                  <a:pt x="194691" y="0"/>
                </a:lnTo>
                <a:lnTo>
                  <a:pt x="255778" y="0"/>
                </a:lnTo>
                <a:lnTo>
                  <a:pt x="255778" y="237109"/>
                </a:lnTo>
                <a:lnTo>
                  <a:pt x="253561" y="262233"/>
                </a:lnTo>
                <a:lnTo>
                  <a:pt x="235793" y="303813"/>
                </a:lnTo>
                <a:lnTo>
                  <a:pt x="200908" y="333462"/>
                </a:lnTo>
                <a:lnTo>
                  <a:pt x="153334" y="348511"/>
                </a:lnTo>
                <a:lnTo>
                  <a:pt x="125095" y="350392"/>
                </a:lnTo>
                <a:lnTo>
                  <a:pt x="96805" y="348559"/>
                </a:lnTo>
                <a:lnTo>
                  <a:pt x="50514" y="333890"/>
                </a:lnTo>
                <a:lnTo>
                  <a:pt x="18270" y="304792"/>
                </a:lnTo>
                <a:lnTo>
                  <a:pt x="2026" y="262691"/>
                </a:lnTo>
                <a:lnTo>
                  <a:pt x="0" y="236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678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0621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34609" y="1002919"/>
            <a:ext cx="1185672" cy="35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4171" y="1059305"/>
            <a:ext cx="133861" cy="24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37986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34609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1174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3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2899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0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911" y="216407"/>
                </a:lnTo>
                <a:lnTo>
                  <a:pt x="176911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8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36244" y="1634489"/>
            <a:ext cx="6917690" cy="4217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Berinteraksi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dengan berbagai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dialog</a:t>
            </a:r>
            <a:r>
              <a:rPr sz="2600" i="1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style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yang berbeda.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Mendapatkan, menyimpan, dan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menganalisis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penggunaan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dialog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tracking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), yang dapat  digunakan untuk meningkatkan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dialog 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system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103314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Mengakomodasi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user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dengan berbagai  peralatan input yang</a:t>
            </a:r>
            <a:r>
              <a:rPr sz="260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berbeda.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17589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Menghadirkan data dengan berbagai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format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peralata</a:t>
            </a:r>
            <a:r>
              <a:rPr sz="26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output.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721902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97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845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380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1304" y="1059305"/>
            <a:ext cx="107940" cy="116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97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2723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036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404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07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691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488" y="0"/>
                </a:moveTo>
                <a:lnTo>
                  <a:pt x="142108" y="6270"/>
                </a:lnTo>
                <a:lnTo>
                  <a:pt x="190792" y="25019"/>
                </a:lnTo>
                <a:lnTo>
                  <a:pt x="219081" y="57134"/>
                </a:lnTo>
                <a:lnTo>
                  <a:pt x="228511" y="103250"/>
                </a:lnTo>
                <a:lnTo>
                  <a:pt x="222931" y="145907"/>
                </a:lnTo>
                <a:lnTo>
                  <a:pt x="206188" y="179085"/>
                </a:lnTo>
                <a:lnTo>
                  <a:pt x="178272" y="202783"/>
                </a:lnTo>
                <a:lnTo>
                  <a:pt x="139174" y="217002"/>
                </a:lnTo>
                <a:lnTo>
                  <a:pt x="88887" y="221741"/>
                </a:lnTo>
                <a:lnTo>
                  <a:pt x="83274" y="221644"/>
                </a:lnTo>
                <a:lnTo>
                  <a:pt x="76779" y="221345"/>
                </a:lnTo>
                <a:lnTo>
                  <a:pt x="69400" y="220831"/>
                </a:lnTo>
                <a:lnTo>
                  <a:pt x="61137" y="220090"/>
                </a:lnTo>
                <a:lnTo>
                  <a:pt x="6113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98" y="1446"/>
                </a:lnTo>
                <a:lnTo>
                  <a:pt x="48445" y="650"/>
                </a:lnTo>
                <a:lnTo>
                  <a:pt x="63141" y="164"/>
                </a:lnTo>
                <a:lnTo>
                  <a:pt x="71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3417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910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45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1555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4305" y="1004061"/>
            <a:ext cx="1509014" cy="355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002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556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4571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983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4305" y="1008761"/>
            <a:ext cx="255904" cy="350520"/>
          </a:xfrm>
          <a:custGeom>
            <a:avLst/>
            <a:gdLst/>
            <a:ahLst/>
            <a:cxnLst/>
            <a:rect l="l" t="t" r="r" b="b"/>
            <a:pathLst>
              <a:path w="255904" h="350519">
                <a:moveTo>
                  <a:pt x="0" y="0"/>
                </a:moveTo>
                <a:lnTo>
                  <a:pt x="61087" y="0"/>
                </a:lnTo>
                <a:lnTo>
                  <a:pt x="61087" y="233552"/>
                </a:lnTo>
                <a:lnTo>
                  <a:pt x="62154" y="246796"/>
                </a:lnTo>
                <a:lnTo>
                  <a:pt x="87260" y="286359"/>
                </a:lnTo>
                <a:lnTo>
                  <a:pt x="124587" y="296163"/>
                </a:lnTo>
                <a:lnTo>
                  <a:pt x="140251" y="295092"/>
                </a:lnTo>
                <a:lnTo>
                  <a:pt x="176149" y="279018"/>
                </a:lnTo>
                <a:lnTo>
                  <a:pt x="194691" y="232410"/>
                </a:lnTo>
                <a:lnTo>
                  <a:pt x="194691" y="0"/>
                </a:lnTo>
                <a:lnTo>
                  <a:pt x="255778" y="0"/>
                </a:lnTo>
                <a:lnTo>
                  <a:pt x="255778" y="237109"/>
                </a:lnTo>
                <a:lnTo>
                  <a:pt x="253561" y="262233"/>
                </a:lnTo>
                <a:lnTo>
                  <a:pt x="235793" y="303813"/>
                </a:lnTo>
                <a:lnTo>
                  <a:pt x="200908" y="333462"/>
                </a:lnTo>
                <a:lnTo>
                  <a:pt x="153334" y="348511"/>
                </a:lnTo>
                <a:lnTo>
                  <a:pt x="125095" y="350392"/>
                </a:lnTo>
                <a:lnTo>
                  <a:pt x="96805" y="348559"/>
                </a:lnTo>
                <a:lnTo>
                  <a:pt x="50514" y="333890"/>
                </a:lnTo>
                <a:lnTo>
                  <a:pt x="18270" y="304792"/>
                </a:lnTo>
                <a:lnTo>
                  <a:pt x="2026" y="262691"/>
                </a:lnTo>
                <a:lnTo>
                  <a:pt x="0" y="236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678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0621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34609" y="1002919"/>
            <a:ext cx="1185672" cy="35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4171" y="1059305"/>
            <a:ext cx="133861" cy="24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37986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34609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1174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3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2899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0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911" y="216407"/>
                </a:lnTo>
                <a:lnTo>
                  <a:pt x="176911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8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36244" y="1634489"/>
            <a:ext cx="6617334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Memberi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ke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user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kemampuan 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2600" i="1" dirty="0">
                <a:latin typeface="Trebuchet MS" panose="020B0603020202020204"/>
                <a:cs typeface="Trebuchet MS" panose="020B0603020202020204"/>
              </a:rPr>
              <a:t>help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”, 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prompting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rutin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diagnosis dan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saran,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atau  dukungan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fleksibel</a:t>
            </a:r>
            <a:r>
              <a:rPr sz="2600" spc="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lainnya.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Menyediakan antarmuka user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600" spc="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database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ct val="100000"/>
              </a:lnSpc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dan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i="1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base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Membuat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struktur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 untuk</a:t>
            </a:r>
            <a:r>
              <a:rPr sz="260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menjelaskan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ct val="100000"/>
              </a:lnSpc>
            </a:pP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output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2600" i="1" spc="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formatter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).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  <a:tab pos="379857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Menyimpan</a:t>
            </a:r>
            <a:r>
              <a:rPr sz="2600" spc="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2600" spc="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input	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</a:t>
            </a:r>
            <a:r>
              <a:rPr sz="260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11785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Menyediakan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grafis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berwarna,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grafis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tiga  dimensi, dan data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plotting.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721902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2979" y="1186051"/>
            <a:ext cx="111001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845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380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01304" y="1059305"/>
            <a:ext cx="107940" cy="116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979" y="1055241"/>
            <a:ext cx="92459" cy="87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2723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0360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404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107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691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488" y="0"/>
                </a:moveTo>
                <a:lnTo>
                  <a:pt x="142108" y="6270"/>
                </a:lnTo>
                <a:lnTo>
                  <a:pt x="190792" y="25019"/>
                </a:lnTo>
                <a:lnTo>
                  <a:pt x="219081" y="57134"/>
                </a:lnTo>
                <a:lnTo>
                  <a:pt x="228511" y="103250"/>
                </a:lnTo>
                <a:lnTo>
                  <a:pt x="222931" y="145907"/>
                </a:lnTo>
                <a:lnTo>
                  <a:pt x="206188" y="179085"/>
                </a:lnTo>
                <a:lnTo>
                  <a:pt x="178272" y="202783"/>
                </a:lnTo>
                <a:lnTo>
                  <a:pt x="139174" y="217002"/>
                </a:lnTo>
                <a:lnTo>
                  <a:pt x="88887" y="221741"/>
                </a:lnTo>
                <a:lnTo>
                  <a:pt x="83274" y="221644"/>
                </a:lnTo>
                <a:lnTo>
                  <a:pt x="76779" y="221345"/>
                </a:lnTo>
                <a:lnTo>
                  <a:pt x="69400" y="220831"/>
                </a:lnTo>
                <a:lnTo>
                  <a:pt x="61137" y="220090"/>
                </a:lnTo>
                <a:lnTo>
                  <a:pt x="6113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98" y="1446"/>
                </a:lnTo>
                <a:lnTo>
                  <a:pt x="48445" y="650"/>
                </a:lnTo>
                <a:lnTo>
                  <a:pt x="63141" y="164"/>
                </a:lnTo>
                <a:lnTo>
                  <a:pt x="71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3417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9102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4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45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0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1555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3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4305" y="1004061"/>
            <a:ext cx="1509014" cy="355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002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556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4571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59834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4305" y="1008761"/>
            <a:ext cx="255904" cy="350520"/>
          </a:xfrm>
          <a:custGeom>
            <a:avLst/>
            <a:gdLst/>
            <a:ahLst/>
            <a:cxnLst/>
            <a:rect l="l" t="t" r="r" b="b"/>
            <a:pathLst>
              <a:path w="255904" h="350519">
                <a:moveTo>
                  <a:pt x="0" y="0"/>
                </a:moveTo>
                <a:lnTo>
                  <a:pt x="61087" y="0"/>
                </a:lnTo>
                <a:lnTo>
                  <a:pt x="61087" y="233552"/>
                </a:lnTo>
                <a:lnTo>
                  <a:pt x="62154" y="246796"/>
                </a:lnTo>
                <a:lnTo>
                  <a:pt x="87260" y="286359"/>
                </a:lnTo>
                <a:lnTo>
                  <a:pt x="124587" y="296163"/>
                </a:lnTo>
                <a:lnTo>
                  <a:pt x="140251" y="295092"/>
                </a:lnTo>
                <a:lnTo>
                  <a:pt x="176149" y="279018"/>
                </a:lnTo>
                <a:lnTo>
                  <a:pt x="194691" y="232410"/>
                </a:lnTo>
                <a:lnTo>
                  <a:pt x="194691" y="0"/>
                </a:lnTo>
                <a:lnTo>
                  <a:pt x="255778" y="0"/>
                </a:lnTo>
                <a:lnTo>
                  <a:pt x="255778" y="237109"/>
                </a:lnTo>
                <a:lnTo>
                  <a:pt x="253561" y="262233"/>
                </a:lnTo>
                <a:lnTo>
                  <a:pt x="235793" y="303813"/>
                </a:lnTo>
                <a:lnTo>
                  <a:pt x="200908" y="333462"/>
                </a:lnTo>
                <a:lnTo>
                  <a:pt x="153334" y="348511"/>
                </a:lnTo>
                <a:lnTo>
                  <a:pt x="125095" y="350392"/>
                </a:lnTo>
                <a:lnTo>
                  <a:pt x="96805" y="348559"/>
                </a:lnTo>
                <a:lnTo>
                  <a:pt x="50514" y="333890"/>
                </a:lnTo>
                <a:lnTo>
                  <a:pt x="18270" y="304792"/>
                </a:lnTo>
                <a:lnTo>
                  <a:pt x="2026" y="262691"/>
                </a:lnTo>
                <a:lnTo>
                  <a:pt x="0" y="236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678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0621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34609" y="1002919"/>
            <a:ext cx="1185672" cy="35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4171" y="1059305"/>
            <a:ext cx="133861" cy="24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37986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34609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4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1174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3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5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2899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0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911" y="216407"/>
                </a:lnTo>
                <a:lnTo>
                  <a:pt x="176911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8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36244" y="1634489"/>
            <a:ext cx="7056755" cy="4613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835025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Memiliki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windows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yang memungkinkan  berbagai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fungsi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ditampilkan</a:t>
            </a:r>
            <a:r>
              <a:rPr sz="2600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bersamaan.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mendukung komunikasi diatara</a:t>
            </a:r>
            <a:r>
              <a:rPr sz="2600" spc="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user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>
              <a:lnSpc>
                <a:spcPct val="100000"/>
              </a:lnSpc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dan pembuat</a:t>
            </a:r>
            <a:r>
              <a:rPr sz="2600" spc="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Menyediakan training dengan contoh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contoh  (memandu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user melalui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input dan proses  pemodelan).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264160" indent="-27432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Menyediakan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fleksibilitas 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dan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dapat  beradaptasi sehingga DSS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mampu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untuk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mengakomodasi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berbagai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maslaah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teknologi  yang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berbeda.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728" y="1002919"/>
            <a:ext cx="1464551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92985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7530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3779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75" y="0"/>
                </a:lnTo>
                <a:lnTo>
                  <a:pt x="219875" y="54355"/>
                </a:lnTo>
                <a:lnTo>
                  <a:pt x="61137" y="54355"/>
                </a:lnTo>
                <a:lnTo>
                  <a:pt x="61137" y="135000"/>
                </a:lnTo>
                <a:lnTo>
                  <a:pt x="174955" y="135000"/>
                </a:lnTo>
                <a:lnTo>
                  <a:pt x="174955" y="186943"/>
                </a:lnTo>
                <a:lnTo>
                  <a:pt x="61137" y="186943"/>
                </a:lnTo>
                <a:lnTo>
                  <a:pt x="61137" y="290194"/>
                </a:lnTo>
                <a:lnTo>
                  <a:pt x="217335" y="290194"/>
                </a:lnTo>
                <a:lnTo>
                  <a:pt x="217335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5075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363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728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17" y="0"/>
                </a:moveTo>
                <a:lnTo>
                  <a:pt x="132995" y="1402"/>
                </a:lnTo>
                <a:lnTo>
                  <a:pt x="156905" y="5603"/>
                </a:lnTo>
                <a:lnTo>
                  <a:pt x="176848" y="12590"/>
                </a:lnTo>
                <a:lnTo>
                  <a:pt x="192824" y="22351"/>
                </a:lnTo>
                <a:lnTo>
                  <a:pt x="174244" y="75056"/>
                </a:lnTo>
                <a:lnTo>
                  <a:pt x="157917" y="64962"/>
                </a:lnTo>
                <a:lnTo>
                  <a:pt x="141150" y="57737"/>
                </a:lnTo>
                <a:lnTo>
                  <a:pt x="123941" y="53393"/>
                </a:lnTo>
                <a:lnTo>
                  <a:pt x="106286" y="51942"/>
                </a:lnTo>
                <a:lnTo>
                  <a:pt x="96299" y="52653"/>
                </a:lnTo>
                <a:lnTo>
                  <a:pt x="64755" y="75993"/>
                </a:lnTo>
                <a:lnTo>
                  <a:pt x="61848" y="92201"/>
                </a:lnTo>
                <a:lnTo>
                  <a:pt x="65949" y="107184"/>
                </a:lnTo>
                <a:lnTo>
                  <a:pt x="78251" y="122427"/>
                </a:lnTo>
                <a:lnTo>
                  <a:pt x="98753" y="137957"/>
                </a:lnTo>
                <a:lnTo>
                  <a:pt x="127457" y="153796"/>
                </a:lnTo>
                <a:lnTo>
                  <a:pt x="143532" y="162105"/>
                </a:lnTo>
                <a:lnTo>
                  <a:pt x="157200" y="170068"/>
                </a:lnTo>
                <a:lnTo>
                  <a:pt x="190763" y="200342"/>
                </a:lnTo>
                <a:lnTo>
                  <a:pt x="206584" y="238156"/>
                </a:lnTo>
                <a:lnTo>
                  <a:pt x="208584" y="260350"/>
                </a:lnTo>
                <a:lnTo>
                  <a:pt x="206518" y="280356"/>
                </a:lnTo>
                <a:lnTo>
                  <a:pt x="189993" y="314749"/>
                </a:lnTo>
                <a:lnTo>
                  <a:pt x="157618" y="341018"/>
                </a:lnTo>
                <a:lnTo>
                  <a:pt x="113351" y="354544"/>
                </a:lnTo>
                <a:lnTo>
                  <a:pt x="87007" y="356234"/>
                </a:lnTo>
                <a:lnTo>
                  <a:pt x="63495" y="354685"/>
                </a:lnTo>
                <a:lnTo>
                  <a:pt x="41155" y="350027"/>
                </a:lnTo>
                <a:lnTo>
                  <a:pt x="19990" y="342251"/>
                </a:lnTo>
                <a:lnTo>
                  <a:pt x="0" y="331342"/>
                </a:lnTo>
                <a:lnTo>
                  <a:pt x="22580" y="276605"/>
                </a:lnTo>
                <a:lnTo>
                  <a:pt x="40613" y="287700"/>
                </a:lnTo>
                <a:lnTo>
                  <a:pt x="58499" y="295640"/>
                </a:lnTo>
                <a:lnTo>
                  <a:pt x="76237" y="300412"/>
                </a:lnTo>
                <a:lnTo>
                  <a:pt x="93827" y="302005"/>
                </a:lnTo>
                <a:lnTo>
                  <a:pt x="117387" y="299648"/>
                </a:lnTo>
                <a:lnTo>
                  <a:pt x="134215" y="292576"/>
                </a:lnTo>
                <a:lnTo>
                  <a:pt x="144310" y="280789"/>
                </a:lnTo>
                <a:lnTo>
                  <a:pt x="147675" y="264286"/>
                </a:lnTo>
                <a:lnTo>
                  <a:pt x="146882" y="255601"/>
                </a:lnTo>
                <a:lnTo>
                  <a:pt x="126946" y="222500"/>
                </a:lnTo>
                <a:lnTo>
                  <a:pt x="82651" y="194817"/>
                </a:lnTo>
                <a:lnTo>
                  <a:pt x="64463" y="185342"/>
                </a:lnTo>
                <a:lnTo>
                  <a:pt x="49504" y="176736"/>
                </a:lnTo>
                <a:lnTo>
                  <a:pt x="17108" y="148177"/>
                </a:lnTo>
                <a:lnTo>
                  <a:pt x="1173" y="103141"/>
                </a:lnTo>
                <a:lnTo>
                  <a:pt x="711" y="92709"/>
                </a:lnTo>
                <a:lnTo>
                  <a:pt x="2540" y="73564"/>
                </a:lnTo>
                <a:lnTo>
                  <a:pt x="29984" y="26415"/>
                </a:lnTo>
                <a:lnTo>
                  <a:pt x="63407" y="6588"/>
                </a:lnTo>
                <a:lnTo>
                  <a:pt x="83227" y="1645"/>
                </a:lnTo>
                <a:lnTo>
                  <a:pt x="10511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1473" y="1002664"/>
            <a:ext cx="1622552" cy="3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1666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1035" y="1059305"/>
            <a:ext cx="133861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1922" y="1055495"/>
            <a:ext cx="177041" cy="25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128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3513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1473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5" h="347344">
                <a:moveTo>
                  <a:pt x="91948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6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2319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827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0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784" y="216407"/>
                </a:lnTo>
                <a:lnTo>
                  <a:pt x="176784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9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9948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89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36619" y="1004061"/>
            <a:ext cx="2735072" cy="353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6914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02073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20865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6546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56275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2561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25160" y="1008761"/>
            <a:ext cx="220979" cy="349250"/>
          </a:xfrm>
          <a:custGeom>
            <a:avLst/>
            <a:gdLst/>
            <a:ahLst/>
            <a:cxnLst/>
            <a:rect l="l" t="t" r="r" b="b"/>
            <a:pathLst>
              <a:path w="220979" h="349250">
                <a:moveTo>
                  <a:pt x="159765" y="0"/>
                </a:moveTo>
                <a:lnTo>
                  <a:pt x="220852" y="0"/>
                </a:lnTo>
                <a:lnTo>
                  <a:pt x="220852" y="214249"/>
                </a:lnTo>
                <a:lnTo>
                  <a:pt x="213582" y="274081"/>
                </a:lnTo>
                <a:lnTo>
                  <a:pt x="191642" y="316102"/>
                </a:lnTo>
                <a:lnTo>
                  <a:pt x="153717" y="340963"/>
                </a:lnTo>
                <a:lnTo>
                  <a:pt x="98171" y="349250"/>
                </a:lnTo>
                <a:lnTo>
                  <a:pt x="77765" y="347847"/>
                </a:lnTo>
                <a:lnTo>
                  <a:pt x="28955" y="326898"/>
                </a:lnTo>
                <a:lnTo>
                  <a:pt x="2809" y="283606"/>
                </a:lnTo>
                <a:lnTo>
                  <a:pt x="0" y="264794"/>
                </a:lnTo>
                <a:lnTo>
                  <a:pt x="54610" y="264794"/>
                </a:lnTo>
                <a:lnTo>
                  <a:pt x="60682" y="277963"/>
                </a:lnTo>
                <a:lnTo>
                  <a:pt x="71088" y="287369"/>
                </a:lnTo>
                <a:lnTo>
                  <a:pt x="85828" y="293012"/>
                </a:lnTo>
                <a:lnTo>
                  <a:pt x="104901" y="294893"/>
                </a:lnTo>
                <a:lnTo>
                  <a:pt x="118852" y="293679"/>
                </a:lnTo>
                <a:lnTo>
                  <a:pt x="152747" y="264410"/>
                </a:lnTo>
                <a:lnTo>
                  <a:pt x="159765" y="216153"/>
                </a:lnTo>
                <a:lnTo>
                  <a:pt x="15976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31690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3661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17566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92727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78624" y="1600200"/>
            <a:ext cx="4605750" cy="4934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529462"/>
            <a:ext cx="1934197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3158" y="69379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158" y="576324"/>
            <a:ext cx="83353" cy="7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7791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6" y="0"/>
                </a:lnTo>
                <a:lnTo>
                  <a:pt x="158495" y="208660"/>
                </a:lnTo>
                <a:lnTo>
                  <a:pt x="224027" y="0"/>
                </a:lnTo>
                <a:lnTo>
                  <a:pt x="252983" y="0"/>
                </a:lnTo>
                <a:lnTo>
                  <a:pt x="316229" y="309879"/>
                </a:lnTo>
                <a:lnTo>
                  <a:pt x="262889" y="309879"/>
                </a:lnTo>
                <a:lnTo>
                  <a:pt x="230758" y="142875"/>
                </a:lnTo>
                <a:lnTo>
                  <a:pt x="168528" y="313816"/>
                </a:lnTo>
                <a:lnTo>
                  <a:pt x="148844" y="313816"/>
                </a:lnTo>
                <a:lnTo>
                  <a:pt x="86486" y="142875"/>
                </a:lnTo>
                <a:lnTo>
                  <a:pt x="53085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8461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5726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6" y="48894"/>
                </a:lnTo>
                <a:lnTo>
                  <a:pt x="153416" y="309625"/>
                </a:lnTo>
                <a:lnTo>
                  <a:pt x="98552" y="309625"/>
                </a:lnTo>
                <a:lnTo>
                  <a:pt x="98552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2382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123" y="534669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0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4" y="266064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33" y="0"/>
                </a:lnTo>
                <a:lnTo>
                  <a:pt x="229933" y="213105"/>
                </a:lnTo>
                <a:lnTo>
                  <a:pt x="227933" y="235652"/>
                </a:lnTo>
                <a:lnTo>
                  <a:pt x="211925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59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731" y="532002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1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42" y="306085"/>
                </a:lnTo>
                <a:lnTo>
                  <a:pt x="94678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4002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823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6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3"/>
                </a:lnTo>
                <a:lnTo>
                  <a:pt x="123024" y="314070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6702" y="530479"/>
            <a:ext cx="2462784" cy="318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879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9491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14061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6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2" y="117982"/>
                </a:lnTo>
                <a:lnTo>
                  <a:pt x="52832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67173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16527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7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89" y="309879"/>
                </a:lnTo>
                <a:lnTo>
                  <a:pt x="230759" y="142875"/>
                </a:lnTo>
                <a:lnTo>
                  <a:pt x="168528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97197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7355" y="534669"/>
            <a:ext cx="198755" cy="314325"/>
          </a:xfrm>
          <a:custGeom>
            <a:avLst/>
            <a:gdLst/>
            <a:ahLst/>
            <a:cxnLst/>
            <a:rect l="l" t="t" r="r" b="b"/>
            <a:pathLst>
              <a:path w="198754" h="314325">
                <a:moveTo>
                  <a:pt x="143510" y="0"/>
                </a:moveTo>
                <a:lnTo>
                  <a:pt x="198501" y="0"/>
                </a:lnTo>
                <a:lnTo>
                  <a:pt x="198501" y="192531"/>
                </a:lnTo>
                <a:lnTo>
                  <a:pt x="191944" y="246268"/>
                </a:lnTo>
                <a:lnTo>
                  <a:pt x="172339" y="284099"/>
                </a:lnTo>
                <a:lnTo>
                  <a:pt x="138144" y="306387"/>
                </a:lnTo>
                <a:lnTo>
                  <a:pt x="88138" y="313816"/>
                </a:lnTo>
                <a:lnTo>
                  <a:pt x="69826" y="312574"/>
                </a:lnTo>
                <a:lnTo>
                  <a:pt x="26035" y="293750"/>
                </a:lnTo>
                <a:lnTo>
                  <a:pt x="2496" y="254853"/>
                </a:lnTo>
                <a:lnTo>
                  <a:pt x="0" y="237997"/>
                </a:lnTo>
                <a:lnTo>
                  <a:pt x="49022" y="237997"/>
                </a:lnTo>
                <a:lnTo>
                  <a:pt x="54496" y="249832"/>
                </a:lnTo>
                <a:lnTo>
                  <a:pt x="63865" y="258286"/>
                </a:lnTo>
                <a:lnTo>
                  <a:pt x="77114" y="263358"/>
                </a:lnTo>
                <a:lnTo>
                  <a:pt x="94234" y="265049"/>
                </a:lnTo>
                <a:lnTo>
                  <a:pt x="106779" y="263953"/>
                </a:lnTo>
                <a:lnTo>
                  <a:pt x="137294" y="237616"/>
                </a:lnTo>
                <a:lnTo>
                  <a:pt x="143510" y="194182"/>
                </a:lnTo>
                <a:lnTo>
                  <a:pt x="1435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01670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2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6702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7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90" y="309879"/>
                </a:lnTo>
                <a:lnTo>
                  <a:pt x="230759" y="142875"/>
                </a:lnTo>
                <a:lnTo>
                  <a:pt x="168529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0496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96616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6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25541" y="529462"/>
            <a:ext cx="1821561" cy="320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78880" y="693799"/>
            <a:ext cx="100079" cy="107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0024" y="693799"/>
            <a:ext cx="100079" cy="107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3329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7007" y="579626"/>
            <a:ext cx="92586" cy="91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50024" y="576324"/>
            <a:ext cx="83442" cy="7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78880" y="576324"/>
            <a:ext cx="83442" cy="7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53606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4621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6685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29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8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6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25541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30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7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5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5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3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31509" y="531494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7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0" y="173354"/>
                </a:lnTo>
                <a:lnTo>
                  <a:pt x="237870" y="312800"/>
                </a:lnTo>
                <a:lnTo>
                  <a:pt x="174498" y="312800"/>
                </a:lnTo>
                <a:lnTo>
                  <a:pt x="91820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25032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59651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8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15227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8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619" y="1047622"/>
            <a:ext cx="2913811" cy="320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16250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3666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8046" y="1098040"/>
            <a:ext cx="97297" cy="104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23005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4" y="0"/>
                </a:lnTo>
                <a:lnTo>
                  <a:pt x="225424" y="313817"/>
                </a:lnTo>
                <a:lnTo>
                  <a:pt x="203072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56077" y="1052830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69" h="314959">
                <a:moveTo>
                  <a:pt x="0" y="0"/>
                </a:moveTo>
                <a:lnTo>
                  <a:pt x="54864" y="0"/>
                </a:lnTo>
                <a:lnTo>
                  <a:pt x="54864" y="209931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4" y="266065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9" y="208787"/>
                </a:lnTo>
                <a:lnTo>
                  <a:pt x="174879" y="0"/>
                </a:lnTo>
                <a:lnTo>
                  <a:pt x="229870" y="0"/>
                </a:lnTo>
                <a:lnTo>
                  <a:pt x="229870" y="213106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5" y="314960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60422" y="1052830"/>
            <a:ext cx="232410" cy="309880"/>
          </a:xfrm>
          <a:custGeom>
            <a:avLst/>
            <a:gdLst/>
            <a:ahLst/>
            <a:cxnLst/>
            <a:rect l="l" t="t" r="r" b="b"/>
            <a:pathLst>
              <a:path w="232410" h="309880">
                <a:moveTo>
                  <a:pt x="0" y="0"/>
                </a:moveTo>
                <a:lnTo>
                  <a:pt x="54863" y="0"/>
                </a:lnTo>
                <a:lnTo>
                  <a:pt x="54863" y="121285"/>
                </a:lnTo>
                <a:lnTo>
                  <a:pt x="178053" y="121285"/>
                </a:lnTo>
                <a:lnTo>
                  <a:pt x="178053" y="0"/>
                </a:lnTo>
                <a:lnTo>
                  <a:pt x="232409" y="0"/>
                </a:lnTo>
                <a:lnTo>
                  <a:pt x="232409" y="309625"/>
                </a:lnTo>
                <a:lnTo>
                  <a:pt x="178053" y="309625"/>
                </a:lnTo>
                <a:lnTo>
                  <a:pt x="178053" y="170180"/>
                </a:lnTo>
                <a:lnTo>
                  <a:pt x="54863" y="170180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32991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13661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34491" y="1052830"/>
            <a:ext cx="226060" cy="314325"/>
          </a:xfrm>
          <a:custGeom>
            <a:avLst/>
            <a:gdLst/>
            <a:ahLst/>
            <a:cxnLst/>
            <a:rect l="l" t="t" r="r" b="b"/>
            <a:pathLst>
              <a:path w="226059" h="314325">
                <a:moveTo>
                  <a:pt x="0" y="0"/>
                </a:moveTo>
                <a:lnTo>
                  <a:pt x="26415" y="0"/>
                </a:lnTo>
                <a:lnTo>
                  <a:pt x="172656" y="186817"/>
                </a:lnTo>
                <a:lnTo>
                  <a:pt x="172656" y="0"/>
                </a:lnTo>
                <a:lnTo>
                  <a:pt x="225501" y="0"/>
                </a:lnTo>
                <a:lnTo>
                  <a:pt x="225501" y="313817"/>
                </a:lnTo>
                <a:lnTo>
                  <a:pt x="203098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7603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599" y="0"/>
                </a:lnTo>
                <a:lnTo>
                  <a:pt x="197599" y="48895"/>
                </a:lnTo>
                <a:lnTo>
                  <a:pt x="54952" y="48895"/>
                </a:lnTo>
                <a:lnTo>
                  <a:pt x="54952" y="121285"/>
                </a:lnTo>
                <a:lnTo>
                  <a:pt x="157238" y="121285"/>
                </a:lnTo>
                <a:lnTo>
                  <a:pt x="157238" y="168021"/>
                </a:lnTo>
                <a:lnTo>
                  <a:pt x="54952" y="168021"/>
                </a:lnTo>
                <a:lnTo>
                  <a:pt x="54952" y="260858"/>
                </a:lnTo>
                <a:lnTo>
                  <a:pt x="195275" y="260858"/>
                </a:lnTo>
                <a:lnTo>
                  <a:pt x="195275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4619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40" h="311784">
                <a:moveTo>
                  <a:pt x="64249" y="0"/>
                </a:moveTo>
                <a:lnTo>
                  <a:pt x="127723" y="5619"/>
                </a:lnTo>
                <a:lnTo>
                  <a:pt x="171500" y="22478"/>
                </a:lnTo>
                <a:lnTo>
                  <a:pt x="196943" y="51260"/>
                </a:lnTo>
                <a:lnTo>
                  <a:pt x="205422" y="92710"/>
                </a:lnTo>
                <a:lnTo>
                  <a:pt x="197576" y="139309"/>
                </a:lnTo>
                <a:lnTo>
                  <a:pt x="174037" y="172608"/>
                </a:lnTo>
                <a:lnTo>
                  <a:pt x="134806" y="192597"/>
                </a:lnTo>
                <a:lnTo>
                  <a:pt x="79883" y="199262"/>
                </a:lnTo>
                <a:lnTo>
                  <a:pt x="73685" y="199262"/>
                </a:lnTo>
                <a:lnTo>
                  <a:pt x="65379" y="198754"/>
                </a:lnTo>
                <a:lnTo>
                  <a:pt x="54952" y="197738"/>
                </a:lnTo>
                <a:lnTo>
                  <a:pt x="54952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619" y="1285"/>
                </a:lnTo>
                <a:lnTo>
                  <a:pt x="43535" y="571"/>
                </a:lnTo>
                <a:lnTo>
                  <a:pt x="56746" y="142"/>
                </a:lnTo>
                <a:lnTo>
                  <a:pt x="6424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17951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55367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7" y="313816"/>
                </a:lnTo>
                <a:lnTo>
                  <a:pt x="188721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09242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2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2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3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36244" y="1597914"/>
            <a:ext cx="7066280" cy="44958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38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</a:rPr>
              <a:t>Berbagai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masalah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yang tak terstruktur dan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semi 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terstruktur begitu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kompleksnya sehingga 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membutuhkan kepakaran,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sehingga </a:t>
            </a:r>
            <a:r>
              <a:rPr sz="2400" spc="-10" dirty="0">
                <a:latin typeface="Trebuchet MS" panose="020B0603020202020204"/>
                <a:cs typeface="Trebuchet MS" panose="020B0603020202020204"/>
              </a:rPr>
              <a:t>DSS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yang 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biasa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pun jadi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bisa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menyelesaikannya. </a:t>
            </a:r>
            <a:r>
              <a:rPr sz="2400" spc="-10" dirty="0">
                <a:latin typeface="Trebuchet MS" panose="020B0603020202020204"/>
                <a:cs typeface="Trebuchet MS" panose="020B0603020202020204"/>
              </a:rPr>
              <a:t>Kepakaran 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ini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bsia saja disediakan oleh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suatu</a:t>
            </a:r>
            <a:r>
              <a:rPr sz="24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ES.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287020" marR="924560" indent="-274320">
              <a:lnSpc>
                <a:spcPct val="9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400" spc="-10" dirty="0">
                <a:latin typeface="Trebuchet MS" panose="020B0603020202020204"/>
                <a:cs typeface="Trebuchet MS" panose="020B0603020202020204"/>
              </a:rPr>
              <a:t>DSS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yang lebih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canggih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dilengkapi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dengan  komponen yang disebut dengan</a:t>
            </a:r>
            <a:r>
              <a:rPr sz="24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5" dirty="0">
                <a:latin typeface="Trebuchet MS" panose="020B0603020202020204"/>
                <a:cs typeface="Trebuchet MS" panose="020B0603020202020204"/>
              </a:rPr>
              <a:t>knowledge  </a:t>
            </a:r>
            <a:r>
              <a:rPr sz="2400" i="1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287020" marR="5080" indent="-274320">
              <a:lnSpc>
                <a:spcPct val="90000"/>
              </a:lnSpc>
              <a:spcBef>
                <a:spcPts val="60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400" spc="-10" dirty="0">
                <a:latin typeface="Trebuchet MS" panose="020B0603020202020204"/>
                <a:cs typeface="Trebuchet MS" panose="020B0603020202020204"/>
              </a:rPr>
              <a:t>Komponen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ini menyediakan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kepakaran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yang 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diperlukan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untuk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menyelesaikan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berbagai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aspek 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dari suatu </a:t>
            </a:r>
            <a:r>
              <a:rPr sz="2400" spc="-5" dirty="0">
                <a:latin typeface="Trebuchet MS" panose="020B0603020202020204"/>
                <a:cs typeface="Trebuchet MS" panose="020B0603020202020204"/>
              </a:rPr>
              <a:t>masalah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dan/ atau menyediakan  </a:t>
            </a:r>
            <a:r>
              <a:rPr sz="2400" i="1" spc="-5" dirty="0">
                <a:latin typeface="Trebuchet MS" panose="020B0603020202020204"/>
                <a:cs typeface="Trebuchet MS" panose="020B0603020202020204"/>
              </a:rPr>
              <a:t>knowledge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yang dapat meningkatkan operasi dari  komponen </a:t>
            </a:r>
            <a:r>
              <a:rPr sz="2400" spc="-10" dirty="0">
                <a:latin typeface="Trebuchet MS" panose="020B0603020202020204"/>
                <a:cs typeface="Trebuchet MS" panose="020B0603020202020204"/>
              </a:rPr>
              <a:t>DSS</a:t>
            </a:r>
            <a:r>
              <a:rPr sz="24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latin typeface="Trebuchet MS" panose="020B0603020202020204"/>
                <a:cs typeface="Trebuchet MS" panose="020B0603020202020204"/>
              </a:rPr>
              <a:t>lainnya.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529462"/>
            <a:ext cx="1934197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3158" y="69379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158" y="576324"/>
            <a:ext cx="83353" cy="7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7791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6" y="0"/>
                </a:lnTo>
                <a:lnTo>
                  <a:pt x="158495" y="208660"/>
                </a:lnTo>
                <a:lnTo>
                  <a:pt x="224027" y="0"/>
                </a:lnTo>
                <a:lnTo>
                  <a:pt x="252983" y="0"/>
                </a:lnTo>
                <a:lnTo>
                  <a:pt x="316229" y="309879"/>
                </a:lnTo>
                <a:lnTo>
                  <a:pt x="262889" y="309879"/>
                </a:lnTo>
                <a:lnTo>
                  <a:pt x="230758" y="142875"/>
                </a:lnTo>
                <a:lnTo>
                  <a:pt x="168528" y="313816"/>
                </a:lnTo>
                <a:lnTo>
                  <a:pt x="148844" y="313816"/>
                </a:lnTo>
                <a:lnTo>
                  <a:pt x="86486" y="142875"/>
                </a:lnTo>
                <a:lnTo>
                  <a:pt x="53085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8461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5726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6" y="48894"/>
                </a:lnTo>
                <a:lnTo>
                  <a:pt x="153416" y="309625"/>
                </a:lnTo>
                <a:lnTo>
                  <a:pt x="98552" y="309625"/>
                </a:lnTo>
                <a:lnTo>
                  <a:pt x="98552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2382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123" y="534669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0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4" y="266064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33" y="0"/>
                </a:lnTo>
                <a:lnTo>
                  <a:pt x="229933" y="213105"/>
                </a:lnTo>
                <a:lnTo>
                  <a:pt x="227933" y="235652"/>
                </a:lnTo>
                <a:lnTo>
                  <a:pt x="211925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59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731" y="532002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1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42" y="306085"/>
                </a:lnTo>
                <a:lnTo>
                  <a:pt x="94678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4002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823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6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3"/>
                </a:lnTo>
                <a:lnTo>
                  <a:pt x="123024" y="314070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6702" y="530479"/>
            <a:ext cx="2462784" cy="318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879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9491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14061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6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2" y="117982"/>
                </a:lnTo>
                <a:lnTo>
                  <a:pt x="52832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67173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16527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7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89" y="309879"/>
                </a:lnTo>
                <a:lnTo>
                  <a:pt x="230759" y="142875"/>
                </a:lnTo>
                <a:lnTo>
                  <a:pt x="168528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97197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7355" y="534669"/>
            <a:ext cx="198755" cy="314325"/>
          </a:xfrm>
          <a:custGeom>
            <a:avLst/>
            <a:gdLst/>
            <a:ahLst/>
            <a:cxnLst/>
            <a:rect l="l" t="t" r="r" b="b"/>
            <a:pathLst>
              <a:path w="198754" h="314325">
                <a:moveTo>
                  <a:pt x="143510" y="0"/>
                </a:moveTo>
                <a:lnTo>
                  <a:pt x="198501" y="0"/>
                </a:lnTo>
                <a:lnTo>
                  <a:pt x="198501" y="192531"/>
                </a:lnTo>
                <a:lnTo>
                  <a:pt x="191944" y="246268"/>
                </a:lnTo>
                <a:lnTo>
                  <a:pt x="172339" y="284099"/>
                </a:lnTo>
                <a:lnTo>
                  <a:pt x="138144" y="306387"/>
                </a:lnTo>
                <a:lnTo>
                  <a:pt x="88138" y="313816"/>
                </a:lnTo>
                <a:lnTo>
                  <a:pt x="69826" y="312574"/>
                </a:lnTo>
                <a:lnTo>
                  <a:pt x="26035" y="293750"/>
                </a:lnTo>
                <a:lnTo>
                  <a:pt x="2496" y="254853"/>
                </a:lnTo>
                <a:lnTo>
                  <a:pt x="0" y="237997"/>
                </a:lnTo>
                <a:lnTo>
                  <a:pt x="49022" y="237997"/>
                </a:lnTo>
                <a:lnTo>
                  <a:pt x="54496" y="249832"/>
                </a:lnTo>
                <a:lnTo>
                  <a:pt x="63865" y="258286"/>
                </a:lnTo>
                <a:lnTo>
                  <a:pt x="77114" y="263358"/>
                </a:lnTo>
                <a:lnTo>
                  <a:pt x="94234" y="265049"/>
                </a:lnTo>
                <a:lnTo>
                  <a:pt x="106779" y="263953"/>
                </a:lnTo>
                <a:lnTo>
                  <a:pt x="137294" y="237616"/>
                </a:lnTo>
                <a:lnTo>
                  <a:pt x="143510" y="194182"/>
                </a:lnTo>
                <a:lnTo>
                  <a:pt x="1435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01670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2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6702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7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90" y="309879"/>
                </a:lnTo>
                <a:lnTo>
                  <a:pt x="230759" y="142875"/>
                </a:lnTo>
                <a:lnTo>
                  <a:pt x="168529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0496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96616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6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25541" y="529462"/>
            <a:ext cx="1821561" cy="320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78880" y="693799"/>
            <a:ext cx="100079" cy="107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0024" y="693799"/>
            <a:ext cx="100079" cy="1074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3329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7007" y="579626"/>
            <a:ext cx="92586" cy="91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50024" y="576324"/>
            <a:ext cx="83442" cy="7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78880" y="576324"/>
            <a:ext cx="83442" cy="7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53606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4621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96685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29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8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6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25541" y="532002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30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7" y="137541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5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5" y="312293"/>
                </a:lnTo>
                <a:lnTo>
                  <a:pt x="0" y="312293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3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31509" y="531494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7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0" y="173354"/>
                </a:lnTo>
                <a:lnTo>
                  <a:pt x="237870" y="312800"/>
                </a:lnTo>
                <a:lnTo>
                  <a:pt x="174498" y="312800"/>
                </a:lnTo>
                <a:lnTo>
                  <a:pt x="91820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25032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1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59651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8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15227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8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619" y="1047622"/>
            <a:ext cx="2913811" cy="320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16250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3666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8046" y="1098040"/>
            <a:ext cx="97297" cy="104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23005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4" y="0"/>
                </a:lnTo>
                <a:lnTo>
                  <a:pt x="225424" y="313817"/>
                </a:lnTo>
                <a:lnTo>
                  <a:pt x="203072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56077" y="1052830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69" h="314959">
                <a:moveTo>
                  <a:pt x="0" y="0"/>
                </a:moveTo>
                <a:lnTo>
                  <a:pt x="54864" y="0"/>
                </a:lnTo>
                <a:lnTo>
                  <a:pt x="54864" y="209931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4" y="266065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9" y="208787"/>
                </a:lnTo>
                <a:lnTo>
                  <a:pt x="174879" y="0"/>
                </a:lnTo>
                <a:lnTo>
                  <a:pt x="229870" y="0"/>
                </a:lnTo>
                <a:lnTo>
                  <a:pt x="229870" y="213106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5" y="314960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60422" y="1052830"/>
            <a:ext cx="232410" cy="309880"/>
          </a:xfrm>
          <a:custGeom>
            <a:avLst/>
            <a:gdLst/>
            <a:ahLst/>
            <a:cxnLst/>
            <a:rect l="l" t="t" r="r" b="b"/>
            <a:pathLst>
              <a:path w="232410" h="309880">
                <a:moveTo>
                  <a:pt x="0" y="0"/>
                </a:moveTo>
                <a:lnTo>
                  <a:pt x="54863" y="0"/>
                </a:lnTo>
                <a:lnTo>
                  <a:pt x="54863" y="121285"/>
                </a:lnTo>
                <a:lnTo>
                  <a:pt x="178053" y="121285"/>
                </a:lnTo>
                <a:lnTo>
                  <a:pt x="178053" y="0"/>
                </a:lnTo>
                <a:lnTo>
                  <a:pt x="232409" y="0"/>
                </a:lnTo>
                <a:lnTo>
                  <a:pt x="232409" y="309625"/>
                </a:lnTo>
                <a:lnTo>
                  <a:pt x="178053" y="309625"/>
                </a:lnTo>
                <a:lnTo>
                  <a:pt x="178053" y="170180"/>
                </a:lnTo>
                <a:lnTo>
                  <a:pt x="54863" y="170180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32991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13661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34491" y="1052830"/>
            <a:ext cx="226060" cy="314325"/>
          </a:xfrm>
          <a:custGeom>
            <a:avLst/>
            <a:gdLst/>
            <a:ahLst/>
            <a:cxnLst/>
            <a:rect l="l" t="t" r="r" b="b"/>
            <a:pathLst>
              <a:path w="226059" h="314325">
                <a:moveTo>
                  <a:pt x="0" y="0"/>
                </a:moveTo>
                <a:lnTo>
                  <a:pt x="26415" y="0"/>
                </a:lnTo>
                <a:lnTo>
                  <a:pt x="172656" y="186817"/>
                </a:lnTo>
                <a:lnTo>
                  <a:pt x="172656" y="0"/>
                </a:lnTo>
                <a:lnTo>
                  <a:pt x="225501" y="0"/>
                </a:lnTo>
                <a:lnTo>
                  <a:pt x="225501" y="313817"/>
                </a:lnTo>
                <a:lnTo>
                  <a:pt x="203098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7603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599" y="0"/>
                </a:lnTo>
                <a:lnTo>
                  <a:pt x="197599" y="48895"/>
                </a:lnTo>
                <a:lnTo>
                  <a:pt x="54952" y="48895"/>
                </a:lnTo>
                <a:lnTo>
                  <a:pt x="54952" y="121285"/>
                </a:lnTo>
                <a:lnTo>
                  <a:pt x="157238" y="121285"/>
                </a:lnTo>
                <a:lnTo>
                  <a:pt x="157238" y="168021"/>
                </a:lnTo>
                <a:lnTo>
                  <a:pt x="54952" y="168021"/>
                </a:lnTo>
                <a:lnTo>
                  <a:pt x="54952" y="260858"/>
                </a:lnTo>
                <a:lnTo>
                  <a:pt x="195275" y="260858"/>
                </a:lnTo>
                <a:lnTo>
                  <a:pt x="195275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4619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40" h="311784">
                <a:moveTo>
                  <a:pt x="64249" y="0"/>
                </a:moveTo>
                <a:lnTo>
                  <a:pt x="127723" y="5619"/>
                </a:lnTo>
                <a:lnTo>
                  <a:pt x="171500" y="22478"/>
                </a:lnTo>
                <a:lnTo>
                  <a:pt x="196943" y="51260"/>
                </a:lnTo>
                <a:lnTo>
                  <a:pt x="205422" y="92710"/>
                </a:lnTo>
                <a:lnTo>
                  <a:pt x="197576" y="139309"/>
                </a:lnTo>
                <a:lnTo>
                  <a:pt x="174037" y="172608"/>
                </a:lnTo>
                <a:lnTo>
                  <a:pt x="134806" y="192597"/>
                </a:lnTo>
                <a:lnTo>
                  <a:pt x="79883" y="199262"/>
                </a:lnTo>
                <a:lnTo>
                  <a:pt x="73685" y="199262"/>
                </a:lnTo>
                <a:lnTo>
                  <a:pt x="65379" y="198754"/>
                </a:lnTo>
                <a:lnTo>
                  <a:pt x="54952" y="197738"/>
                </a:lnTo>
                <a:lnTo>
                  <a:pt x="54952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619" y="1285"/>
                </a:lnTo>
                <a:lnTo>
                  <a:pt x="43535" y="571"/>
                </a:lnTo>
                <a:lnTo>
                  <a:pt x="56746" y="142"/>
                </a:lnTo>
                <a:lnTo>
                  <a:pt x="6424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17951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55367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7" y="313816"/>
                </a:lnTo>
                <a:lnTo>
                  <a:pt x="188721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09242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2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2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3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36244" y="1634489"/>
            <a:ext cx="6979284" cy="366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Komponen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knowledge management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terdiri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satu atau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beberapa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ES. Seperti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hal nya  data dan </a:t>
            </a:r>
            <a:r>
              <a:rPr sz="2600" i="1" spc="-5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, pada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software  knowledge management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terdapat eksekusi  dan integrasi yang diperlukan dari</a:t>
            </a:r>
            <a:r>
              <a:rPr sz="2600" spc="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ES.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87020" marR="327660" indent="-274320">
              <a:lnSpc>
                <a:spcPct val="100000"/>
              </a:lnSpc>
              <a:spcBef>
                <a:spcPts val="61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DSS yang mengikutsertakan komponen ini  disebut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sebagai suatu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 yang cerdas  (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intelligent DSS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), DSS/ES, atau </a:t>
            </a:r>
            <a:r>
              <a:rPr sz="2600" i="1" spc="-10" dirty="0">
                <a:latin typeface="Trebuchet MS" panose="020B0603020202020204"/>
                <a:cs typeface="Trebuchet MS" panose="020B0603020202020204"/>
              </a:rPr>
              <a:t>knowledge-  based</a:t>
            </a:r>
            <a:r>
              <a:rPr sz="2600" i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DSS.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9" y="1047622"/>
            <a:ext cx="2317673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0073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8214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198" y="0"/>
                </a:moveTo>
                <a:lnTo>
                  <a:pt x="0" y="114426"/>
                </a:lnTo>
                <a:lnTo>
                  <a:pt x="74396" y="114426"/>
                </a:lnTo>
                <a:lnTo>
                  <a:pt x="371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7301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3382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59382" y="1052830"/>
            <a:ext cx="203835" cy="309880"/>
          </a:xfrm>
          <a:custGeom>
            <a:avLst/>
            <a:gdLst/>
            <a:ahLst/>
            <a:cxnLst/>
            <a:rect l="l" t="t" r="r" b="b"/>
            <a:pathLst>
              <a:path w="203835" h="309880">
                <a:moveTo>
                  <a:pt x="0" y="0"/>
                </a:moveTo>
                <a:lnTo>
                  <a:pt x="203835" y="0"/>
                </a:lnTo>
                <a:lnTo>
                  <a:pt x="203835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63703" y="121285"/>
                </a:lnTo>
                <a:lnTo>
                  <a:pt x="163703" y="168021"/>
                </a:lnTo>
                <a:lnTo>
                  <a:pt x="54863" y="168021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8477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2843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4" h="309880">
                <a:moveTo>
                  <a:pt x="0" y="0"/>
                </a:moveTo>
                <a:lnTo>
                  <a:pt x="54952" y="0"/>
                </a:lnTo>
                <a:lnTo>
                  <a:pt x="54952" y="260858"/>
                </a:lnTo>
                <a:lnTo>
                  <a:pt x="194856" y="260858"/>
                </a:lnTo>
                <a:lnTo>
                  <a:pt x="194856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619" y="1052830"/>
            <a:ext cx="241935" cy="309880"/>
          </a:xfrm>
          <a:custGeom>
            <a:avLst/>
            <a:gdLst/>
            <a:ahLst/>
            <a:cxnLst/>
            <a:rect l="l" t="t" r="r" b="b"/>
            <a:pathLst>
              <a:path w="241934" h="309880">
                <a:moveTo>
                  <a:pt x="0" y="0"/>
                </a:moveTo>
                <a:lnTo>
                  <a:pt x="54952" y="0"/>
                </a:lnTo>
                <a:lnTo>
                  <a:pt x="54952" y="148209"/>
                </a:lnTo>
                <a:lnTo>
                  <a:pt x="160197" y="0"/>
                </a:lnTo>
                <a:lnTo>
                  <a:pt x="222745" y="0"/>
                </a:lnTo>
                <a:lnTo>
                  <a:pt x="125742" y="135255"/>
                </a:lnTo>
                <a:lnTo>
                  <a:pt x="241350" y="309625"/>
                </a:lnTo>
                <a:lnTo>
                  <a:pt x="175615" y="309625"/>
                </a:lnTo>
                <a:lnTo>
                  <a:pt x="89395" y="177800"/>
                </a:lnTo>
                <a:lnTo>
                  <a:pt x="54952" y="224917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4285" y="1048638"/>
            <a:ext cx="509905" cy="314325"/>
          </a:xfrm>
          <a:custGeom>
            <a:avLst/>
            <a:gdLst/>
            <a:ahLst/>
            <a:cxnLst/>
            <a:rect l="l" t="t" r="r" b="b"/>
            <a:pathLst>
              <a:path w="509905" h="314325">
                <a:moveTo>
                  <a:pt x="360933" y="0"/>
                </a:moveTo>
                <a:lnTo>
                  <a:pt x="385063" y="0"/>
                </a:lnTo>
                <a:lnTo>
                  <a:pt x="509524" y="313816"/>
                </a:lnTo>
                <a:lnTo>
                  <a:pt x="448818" y="313816"/>
                </a:lnTo>
                <a:lnTo>
                  <a:pt x="426212" y="251078"/>
                </a:lnTo>
                <a:lnTo>
                  <a:pt x="320166" y="251078"/>
                </a:lnTo>
                <a:lnTo>
                  <a:pt x="298576" y="313816"/>
                </a:lnTo>
                <a:lnTo>
                  <a:pt x="241300" y="313816"/>
                </a:lnTo>
                <a:lnTo>
                  <a:pt x="237489" y="313816"/>
                </a:lnTo>
                <a:lnTo>
                  <a:pt x="175513" y="313816"/>
                </a:lnTo>
                <a:lnTo>
                  <a:pt x="89407" y="181990"/>
                </a:lnTo>
                <a:lnTo>
                  <a:pt x="54863" y="229108"/>
                </a:lnTo>
                <a:lnTo>
                  <a:pt x="54863" y="313816"/>
                </a:lnTo>
                <a:lnTo>
                  <a:pt x="0" y="313816"/>
                </a:lnTo>
                <a:lnTo>
                  <a:pt x="0" y="4190"/>
                </a:lnTo>
                <a:lnTo>
                  <a:pt x="54863" y="4190"/>
                </a:lnTo>
                <a:lnTo>
                  <a:pt x="54863" y="152400"/>
                </a:lnTo>
                <a:lnTo>
                  <a:pt x="160146" y="4190"/>
                </a:lnTo>
                <a:lnTo>
                  <a:pt x="222757" y="4190"/>
                </a:lnTo>
                <a:lnTo>
                  <a:pt x="125730" y="139446"/>
                </a:lnTo>
                <a:lnTo>
                  <a:pt x="238887" y="310261"/>
                </a:lnTo>
                <a:lnTo>
                  <a:pt x="36093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9942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18" y="0"/>
                </a:moveTo>
                <a:lnTo>
                  <a:pt x="147510" y="0"/>
                </a:lnTo>
                <a:lnTo>
                  <a:pt x="271995" y="313816"/>
                </a:lnTo>
                <a:lnTo>
                  <a:pt x="211340" y="313816"/>
                </a:lnTo>
                <a:lnTo>
                  <a:pt x="188722" y="251078"/>
                </a:lnTo>
                <a:lnTo>
                  <a:pt x="82638" y="251078"/>
                </a:lnTo>
                <a:lnTo>
                  <a:pt x="61074" y="313816"/>
                </a:lnTo>
                <a:lnTo>
                  <a:pt x="0" y="313816"/>
                </a:lnTo>
                <a:lnTo>
                  <a:pt x="12341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1970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6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00099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3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19170" y="1047622"/>
            <a:ext cx="731646" cy="32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9872" y="1098040"/>
            <a:ext cx="97285" cy="10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9517" y="1052830"/>
            <a:ext cx="241300" cy="309880"/>
          </a:xfrm>
          <a:custGeom>
            <a:avLst/>
            <a:gdLst/>
            <a:ahLst/>
            <a:cxnLst/>
            <a:rect l="l" t="t" r="r" b="b"/>
            <a:pathLst>
              <a:path w="241300" h="309880">
                <a:moveTo>
                  <a:pt x="0" y="0"/>
                </a:moveTo>
                <a:lnTo>
                  <a:pt x="54864" y="0"/>
                </a:lnTo>
                <a:lnTo>
                  <a:pt x="54864" y="148209"/>
                </a:lnTo>
                <a:lnTo>
                  <a:pt x="160147" y="0"/>
                </a:lnTo>
                <a:lnTo>
                  <a:pt x="222758" y="0"/>
                </a:lnTo>
                <a:lnTo>
                  <a:pt x="125730" y="135255"/>
                </a:lnTo>
                <a:lnTo>
                  <a:pt x="241300" y="309625"/>
                </a:lnTo>
                <a:lnTo>
                  <a:pt x="175514" y="309625"/>
                </a:lnTo>
                <a:lnTo>
                  <a:pt x="89408" y="177800"/>
                </a:lnTo>
                <a:lnTo>
                  <a:pt x="54864" y="224917"/>
                </a:lnTo>
                <a:lnTo>
                  <a:pt x="54864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56534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39" h="311784">
                <a:moveTo>
                  <a:pt x="64135" y="0"/>
                </a:moveTo>
                <a:lnTo>
                  <a:pt x="127650" y="5619"/>
                </a:lnTo>
                <a:lnTo>
                  <a:pt x="171450" y="22478"/>
                </a:lnTo>
                <a:lnTo>
                  <a:pt x="196881" y="51260"/>
                </a:lnTo>
                <a:lnTo>
                  <a:pt x="205358" y="92710"/>
                </a:lnTo>
                <a:lnTo>
                  <a:pt x="197522" y="139309"/>
                </a:lnTo>
                <a:lnTo>
                  <a:pt x="174005" y="172608"/>
                </a:lnTo>
                <a:lnTo>
                  <a:pt x="134796" y="192597"/>
                </a:lnTo>
                <a:lnTo>
                  <a:pt x="79882" y="199262"/>
                </a:lnTo>
                <a:lnTo>
                  <a:pt x="73660" y="199262"/>
                </a:lnTo>
                <a:lnTo>
                  <a:pt x="65277" y="198754"/>
                </a:lnTo>
                <a:lnTo>
                  <a:pt x="54863" y="197738"/>
                </a:lnTo>
                <a:lnTo>
                  <a:pt x="54863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594" y="1285"/>
                </a:lnTo>
                <a:lnTo>
                  <a:pt x="43497" y="571"/>
                </a:lnTo>
                <a:lnTo>
                  <a:pt x="56685" y="142"/>
                </a:lnTo>
                <a:lnTo>
                  <a:pt x="64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9170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6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78198" y="1049655"/>
            <a:ext cx="1966340" cy="318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3399" y="1097786"/>
            <a:ext cx="92586" cy="9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88127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3078" y="1052830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1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5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9" y="208787"/>
                </a:lnTo>
                <a:lnTo>
                  <a:pt x="174879" y="0"/>
                </a:lnTo>
                <a:lnTo>
                  <a:pt x="229870" y="0"/>
                </a:lnTo>
                <a:lnTo>
                  <a:pt x="229870" y="213106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5" y="314960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65294" y="1052830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1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5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6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60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75734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7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28846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198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6" y="0"/>
                </a:moveTo>
                <a:lnTo>
                  <a:pt x="91566" y="0"/>
                </a:lnTo>
                <a:lnTo>
                  <a:pt x="158496" y="208661"/>
                </a:lnTo>
                <a:lnTo>
                  <a:pt x="224027" y="0"/>
                </a:lnTo>
                <a:lnTo>
                  <a:pt x="252984" y="0"/>
                </a:lnTo>
                <a:lnTo>
                  <a:pt x="316229" y="309880"/>
                </a:lnTo>
                <a:lnTo>
                  <a:pt x="262889" y="309880"/>
                </a:lnTo>
                <a:lnTo>
                  <a:pt x="230759" y="142875"/>
                </a:lnTo>
                <a:lnTo>
                  <a:pt x="168528" y="313817"/>
                </a:lnTo>
                <a:lnTo>
                  <a:pt x="148843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57902" y="1049655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8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1" y="173355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5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1567" y="1048638"/>
            <a:ext cx="1259205" cy="31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9865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18399" y="1097786"/>
            <a:ext cx="92586" cy="9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16014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1" y="0"/>
                </a:lnTo>
                <a:lnTo>
                  <a:pt x="197611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23278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40" h="309880">
                <a:moveTo>
                  <a:pt x="0" y="0"/>
                </a:moveTo>
                <a:lnTo>
                  <a:pt x="256413" y="0"/>
                </a:lnTo>
                <a:lnTo>
                  <a:pt x="256413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46621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5" h="309880">
                <a:moveTo>
                  <a:pt x="0" y="0"/>
                </a:moveTo>
                <a:lnTo>
                  <a:pt x="54863" y="0"/>
                </a:lnTo>
                <a:lnTo>
                  <a:pt x="54863" y="260858"/>
                </a:lnTo>
                <a:lnTo>
                  <a:pt x="194817" y="260858"/>
                </a:lnTo>
                <a:lnTo>
                  <a:pt x="194817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62902" y="1049655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7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0" y="173355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5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41567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36244" y="1634489"/>
            <a:ext cx="6443345" cy="4058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Berdasarkan akibat yang ditimbulkan dari 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outputnya, SPK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dikelompokam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menjadi 7 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kategori</a:t>
            </a:r>
            <a:r>
              <a:rPr sz="26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: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200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File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Drawer</a:t>
            </a:r>
            <a:r>
              <a:rPr sz="2500" spc="-3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21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Data Analysis</a:t>
            </a:r>
            <a:r>
              <a:rPr sz="2500" spc="-16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19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Analysis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2500" spc="-2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19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Accounting</a:t>
            </a:r>
            <a:r>
              <a:rPr sz="2500" spc="-2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21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Representational</a:t>
            </a:r>
            <a:r>
              <a:rPr sz="2500" spc="-8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19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Optimization</a:t>
            </a:r>
            <a:r>
              <a:rPr sz="2500" spc="-3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59080" lvl="1">
              <a:lnSpc>
                <a:spcPct val="100000"/>
              </a:lnSpc>
              <a:spcBef>
                <a:spcPts val="195"/>
              </a:spcBef>
              <a:buClr>
                <a:srgbClr val="F8B639"/>
              </a:buClr>
              <a:buSzPct val="80000"/>
              <a:buAutoNum type="arabicPeriod"/>
              <a:tabLst>
                <a:tab pos="868680" algn="l"/>
                <a:tab pos="869315" algn="l"/>
              </a:tabLst>
            </a:pP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Suggestion</a:t>
            </a:r>
            <a:r>
              <a:rPr sz="2500" spc="-5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603250"/>
          <a:ext cx="7867650" cy="577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90600"/>
                <a:gridCol w="1295400"/>
                <a:gridCol w="1066800"/>
                <a:gridCol w="1295400"/>
                <a:gridCol w="1143000"/>
                <a:gridCol w="1143000"/>
              </a:tblGrid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Orient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Katego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operasi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tugas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Pengguna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Pola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  aan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Waktu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Data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File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drawer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 marR="149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Sistem  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s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data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Akses</a:t>
                      </a:r>
                      <a:r>
                        <a:rPr sz="1800" spc="-11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item  data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ad  hoc file  data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Operasi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onal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710" marR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  o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o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nal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Personelin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i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non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j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Staf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analisis/p  ersonel  lini  ma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j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15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Inkuiri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d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erh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  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Manipula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si dan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display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data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Ireguler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Ireguler/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periodik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2560320">
                <a:tc>
                  <a:txBody>
                    <a:bodyPr/>
                    <a:lstStyle/>
                    <a:p>
                      <a:pPr marL="90805" marR="2108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Data  atau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Mo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Sistem  i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f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o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  analisis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6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adhoc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el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b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ka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banyak  database  dan  model-  model  kecil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636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sis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,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perenca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naan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527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Staf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073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Trebuchet MS" panose="020B0603020202020204"/>
                          <a:cs typeface="Trebuchet MS" panose="020B0603020202020204"/>
                        </a:rPr>
                        <a:t>Pemrogr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aman  laporan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khusus,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en</a:t>
                      </a:r>
                      <a:r>
                        <a:rPr sz="1800" spc="10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emb  angan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model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kecil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345" marR="10985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Trebuchet MS" panose="020B0603020202020204"/>
                          <a:cs typeface="Trebuchet MS" panose="020B0603020202020204"/>
                        </a:rPr>
                        <a:t>Ireguler,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berdasar  kan  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er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mi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603250"/>
          <a:ext cx="7867650" cy="604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066800"/>
                <a:gridCol w="1295400"/>
                <a:gridCol w="1066800"/>
                <a:gridCol w="1295400"/>
                <a:gridCol w="1143000"/>
                <a:gridCol w="1143000"/>
              </a:tblGrid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Orien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Kategor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operasi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tugas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Pengguna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Pola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  aan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Waktu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2560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Model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Model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akunting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4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Kalkulasi  standar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yang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mengesti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masi hasil  m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en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d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  g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dari  definisi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akuntansi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43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95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eren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c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naan,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budgeti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8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Staf</a:t>
                      </a:r>
                      <a:r>
                        <a:rPr sz="1800" spc="-10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atau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manajer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Input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estimasi  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1800" spc="1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v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;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menerim  aestimas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i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hasil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moneter  sebagai  output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 panose="020B0603020202020204"/>
                          <a:cs typeface="Trebuchet MS" panose="020B0603020202020204"/>
                        </a:rPr>
                        <a:t>Periodik  </a:t>
                      </a:r>
                      <a:r>
                        <a:rPr sz="1800" spc="10" dirty="0">
                          <a:latin typeface="Trebuchet MS" panose="020B0603020202020204"/>
                          <a:cs typeface="Trebuchet MS" panose="020B0603020202020204"/>
                        </a:rPr>
                        <a:t>(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spc="10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ua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n,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bulanan,  tahunan)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2560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98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Model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represe  n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asio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na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73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Men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m  </a:t>
                      </a: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asi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konsekuen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tindakan  tertentu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4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95" dirty="0">
                          <a:latin typeface="Trebuchet MS" panose="020B0603020202020204"/>
                          <a:cs typeface="Trebuchet MS" panose="020B0603020202020204"/>
                        </a:rPr>
                        <a:t>P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erenca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naan,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budgeti  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Staf</a:t>
                      </a:r>
                      <a:r>
                        <a:rPr sz="1800" spc="-6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Input  keputusa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yang  m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un</a:t>
                      </a:r>
                      <a:r>
                        <a:rPr sz="1800" spc="5" dirty="0">
                          <a:latin typeface="Trebuchet MS" panose="020B0603020202020204"/>
                          <a:cs typeface="Trebuchet MS" panose="020B0603020202020204"/>
                        </a:rPr>
                        <a:t>g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ki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n;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menerim  </a:t>
                      </a: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a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hasil  estimasi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sebagai  output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006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Trebuchet MS" panose="020B0603020202020204"/>
                          <a:cs typeface="Trebuchet MS" panose="020B0603020202020204"/>
                        </a:rPr>
                        <a:t>Periodik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atau  </a:t>
                      </a: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 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ireguler  (ad</a:t>
                      </a:r>
                      <a:r>
                        <a:rPr sz="1800" spc="-1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hoc)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1047622"/>
            <a:ext cx="2153653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3158" y="121195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158" y="1094484"/>
            <a:ext cx="83353" cy="7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7247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6" y="0"/>
                </a:lnTo>
                <a:lnTo>
                  <a:pt x="158495" y="208661"/>
                </a:lnTo>
                <a:lnTo>
                  <a:pt x="224027" y="0"/>
                </a:lnTo>
                <a:lnTo>
                  <a:pt x="252983" y="0"/>
                </a:lnTo>
                <a:lnTo>
                  <a:pt x="316229" y="309880"/>
                </a:lnTo>
                <a:lnTo>
                  <a:pt x="262889" y="309880"/>
                </a:lnTo>
                <a:lnTo>
                  <a:pt x="230758" y="142875"/>
                </a:lnTo>
                <a:lnTo>
                  <a:pt x="168528" y="313817"/>
                </a:lnTo>
                <a:lnTo>
                  <a:pt x="148844" y="313817"/>
                </a:lnTo>
                <a:lnTo>
                  <a:pt x="86486" y="142875"/>
                </a:lnTo>
                <a:lnTo>
                  <a:pt x="53085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7917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8230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2382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123" y="1052830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1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4" y="266065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33" y="0"/>
                </a:lnTo>
                <a:lnTo>
                  <a:pt x="229933" y="213106"/>
                </a:lnTo>
                <a:lnTo>
                  <a:pt x="227933" y="235652"/>
                </a:lnTo>
                <a:lnTo>
                  <a:pt x="211925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60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731" y="1050163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0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42" y="306085"/>
                </a:lnTo>
                <a:lnTo>
                  <a:pt x="94678" y="312292"/>
                </a:lnTo>
                <a:lnTo>
                  <a:pt x="0" y="312292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8426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4002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823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5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2"/>
                </a:lnTo>
                <a:lnTo>
                  <a:pt x="123024" y="314071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99207" y="1047369"/>
            <a:ext cx="4309745" cy="32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1297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7417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3216" y="1098040"/>
            <a:ext cx="120526" cy="21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5716" y="1094611"/>
            <a:ext cx="159515" cy="225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14133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5" h="309880">
                <a:moveTo>
                  <a:pt x="0" y="0"/>
                </a:moveTo>
                <a:lnTo>
                  <a:pt x="54864" y="0"/>
                </a:lnTo>
                <a:lnTo>
                  <a:pt x="54864" y="260858"/>
                </a:lnTo>
                <a:lnTo>
                  <a:pt x="194818" y="260858"/>
                </a:lnTo>
                <a:lnTo>
                  <a:pt x="19481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7245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1" y="0"/>
                </a:lnTo>
                <a:lnTo>
                  <a:pt x="197611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34430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56478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94478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2" y="117983"/>
                </a:lnTo>
                <a:lnTo>
                  <a:pt x="52832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7590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942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77614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4173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7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99207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7" y="0"/>
                </a:lnTo>
                <a:lnTo>
                  <a:pt x="158495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89878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5" y="39624"/>
                </a:lnTo>
                <a:lnTo>
                  <a:pt x="219583" y="85661"/>
                </a:lnTo>
                <a:lnTo>
                  <a:pt x="229489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80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300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912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8" y="313816"/>
                </a:lnTo>
                <a:lnTo>
                  <a:pt x="188721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3195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8" y="30352"/>
                </a:lnTo>
                <a:lnTo>
                  <a:pt x="220471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2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3" y="147447"/>
                </a:lnTo>
                <a:lnTo>
                  <a:pt x="256793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70219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5" y="0"/>
                </a:moveTo>
                <a:lnTo>
                  <a:pt x="192055" y="10366"/>
                </a:lnTo>
                <a:lnTo>
                  <a:pt x="235203" y="41401"/>
                </a:lnTo>
                <a:lnTo>
                  <a:pt x="261667" y="91170"/>
                </a:lnTo>
                <a:lnTo>
                  <a:pt x="270509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4" y="320420"/>
                </a:lnTo>
                <a:lnTo>
                  <a:pt x="99567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0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6244" y="1561242"/>
            <a:ext cx="6954520" cy="2566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5" dirty="0">
                <a:latin typeface="Trebuchet MS" panose="020B0603020202020204"/>
                <a:cs typeface="Trebuchet MS" panose="020B0603020202020204"/>
              </a:rPr>
              <a:t>Terdiri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dari beberapa elemen</a:t>
            </a:r>
            <a:r>
              <a:rPr sz="26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: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2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Basis</a:t>
            </a:r>
            <a:r>
              <a:rPr sz="2300" spc="-2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Sistem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manajemen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basis</a:t>
            </a:r>
            <a:r>
              <a:rPr sz="2300" spc="-2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Bahasa</a:t>
            </a:r>
            <a:r>
              <a:rPr sz="2300" spc="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pemodelan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48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Direktori</a:t>
            </a:r>
            <a:r>
              <a:rPr sz="2300" spc="-1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Eksekusi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model,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integrasi, dan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prosedur</a:t>
            </a:r>
            <a:r>
              <a:rPr sz="2300" spc="12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perintah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603250"/>
          <a:ext cx="7867650" cy="577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90600"/>
                <a:gridCol w="1295400"/>
                <a:gridCol w="1066800"/>
                <a:gridCol w="1219200"/>
                <a:gridCol w="1371600"/>
                <a:gridCol w="990600"/>
              </a:tblGrid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Orient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Katego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operasi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Tipe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tugas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Pengguna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7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Pola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aa  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Waktu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324376">
                <a:tc>
                  <a:txBody>
                    <a:bodyPr/>
                    <a:lstStyle/>
                    <a:p>
                      <a:pPr marL="90805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Model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Model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Kalkulasi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 panose="020B0603020202020204"/>
                          <a:cs typeface="Trebuchet MS" panose="020B0603020202020204"/>
                        </a:rPr>
                        <a:t>Perenca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Staf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Input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135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 panose="020B0603020202020204"/>
                          <a:cs typeface="Trebuchet MS" panose="020B0603020202020204"/>
                        </a:rPr>
                        <a:t>Periodi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6CED3"/>
                    </a:solidFill>
                  </a:tcPr>
                </a:tc>
              </a:tr>
              <a:tr h="274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optimal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solusi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naan,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batasan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1800" spc="-5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atau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</a:tr>
              <a:tr h="274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isasi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optimal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alokasi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analisis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</a:tr>
              <a:tr h="274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untuk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sumber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sasaran;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ireguler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</a:tr>
              <a:tr h="274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masalah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daya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menerima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(ad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CED3"/>
                    </a:solidFill>
                  </a:tcPr>
                </a:tc>
              </a:tr>
              <a:tr h="315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85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konbinasi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jawaban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85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hoc)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24978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Model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Melakukan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Operasi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Trebuchet MS" panose="020B0603020202020204"/>
                          <a:cs typeface="Trebuchet MS" panose="020B0603020202020204"/>
                        </a:rPr>
                        <a:t>Personel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Input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135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Harian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8EB"/>
                    </a:solidFill>
                  </a:tcPr>
                </a:tc>
              </a:tr>
              <a:tr h="274446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saran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kalkulasi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onal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lini</a:t>
                      </a:r>
                      <a:r>
                        <a:rPr sz="1800" spc="-4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non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deskripsi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atau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447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yang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manajeri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terstruktur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periodi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367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menghasil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al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mengenai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687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situasi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286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keputusan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keputusan;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447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yang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menerima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459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disarankan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keputusan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342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 panose="020B0603020202020204"/>
                          <a:cs typeface="Trebuchet MS" panose="020B0603020202020204"/>
                        </a:rPr>
                        <a:t>yg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274649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Trebuchet MS" panose="020B0603020202020204"/>
                          <a:cs typeface="Trebuchet MS" panose="020B0603020202020204"/>
                        </a:rPr>
                        <a:t>disarankan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3E8EB"/>
                    </a:solidFill>
                  </a:tcPr>
                </a:tc>
              </a:tr>
              <a:tr h="313848"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085"/>
                        </a:lnSpc>
                      </a:pP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sbg</a:t>
                      </a:r>
                      <a:r>
                        <a:rPr sz="1800" spc="-5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spc="-5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9" y="529462"/>
            <a:ext cx="2317673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0073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8214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198" y="0"/>
                </a:moveTo>
                <a:lnTo>
                  <a:pt x="0" y="114426"/>
                </a:lnTo>
                <a:lnTo>
                  <a:pt x="74396" y="114426"/>
                </a:lnTo>
                <a:lnTo>
                  <a:pt x="371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7301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3382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59382" y="534669"/>
            <a:ext cx="203835" cy="309880"/>
          </a:xfrm>
          <a:custGeom>
            <a:avLst/>
            <a:gdLst/>
            <a:ahLst/>
            <a:cxnLst/>
            <a:rect l="l" t="t" r="r" b="b"/>
            <a:pathLst>
              <a:path w="203835" h="309880">
                <a:moveTo>
                  <a:pt x="0" y="0"/>
                </a:moveTo>
                <a:lnTo>
                  <a:pt x="203835" y="0"/>
                </a:lnTo>
                <a:lnTo>
                  <a:pt x="203835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63703" y="121284"/>
                </a:lnTo>
                <a:lnTo>
                  <a:pt x="163703" y="168020"/>
                </a:lnTo>
                <a:lnTo>
                  <a:pt x="54863" y="168020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8477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2843" y="534669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4" h="309880">
                <a:moveTo>
                  <a:pt x="0" y="0"/>
                </a:moveTo>
                <a:lnTo>
                  <a:pt x="54952" y="0"/>
                </a:lnTo>
                <a:lnTo>
                  <a:pt x="54952" y="260857"/>
                </a:lnTo>
                <a:lnTo>
                  <a:pt x="194856" y="260857"/>
                </a:lnTo>
                <a:lnTo>
                  <a:pt x="194856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619" y="534669"/>
            <a:ext cx="241935" cy="309880"/>
          </a:xfrm>
          <a:custGeom>
            <a:avLst/>
            <a:gdLst/>
            <a:ahLst/>
            <a:cxnLst/>
            <a:rect l="l" t="t" r="r" b="b"/>
            <a:pathLst>
              <a:path w="241934" h="309880">
                <a:moveTo>
                  <a:pt x="0" y="0"/>
                </a:moveTo>
                <a:lnTo>
                  <a:pt x="54952" y="0"/>
                </a:lnTo>
                <a:lnTo>
                  <a:pt x="54952" y="148208"/>
                </a:lnTo>
                <a:lnTo>
                  <a:pt x="160197" y="0"/>
                </a:lnTo>
                <a:lnTo>
                  <a:pt x="222745" y="0"/>
                </a:lnTo>
                <a:lnTo>
                  <a:pt x="125742" y="135254"/>
                </a:lnTo>
                <a:lnTo>
                  <a:pt x="241350" y="309625"/>
                </a:lnTo>
                <a:lnTo>
                  <a:pt x="175615" y="309625"/>
                </a:lnTo>
                <a:lnTo>
                  <a:pt x="89395" y="177800"/>
                </a:lnTo>
                <a:lnTo>
                  <a:pt x="54952" y="224916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4285" y="530479"/>
            <a:ext cx="509905" cy="314325"/>
          </a:xfrm>
          <a:custGeom>
            <a:avLst/>
            <a:gdLst/>
            <a:ahLst/>
            <a:cxnLst/>
            <a:rect l="l" t="t" r="r" b="b"/>
            <a:pathLst>
              <a:path w="509905" h="314325">
                <a:moveTo>
                  <a:pt x="360933" y="0"/>
                </a:moveTo>
                <a:lnTo>
                  <a:pt x="385063" y="0"/>
                </a:lnTo>
                <a:lnTo>
                  <a:pt x="509524" y="313817"/>
                </a:lnTo>
                <a:lnTo>
                  <a:pt x="448818" y="313817"/>
                </a:lnTo>
                <a:lnTo>
                  <a:pt x="426212" y="251079"/>
                </a:lnTo>
                <a:lnTo>
                  <a:pt x="320166" y="251079"/>
                </a:lnTo>
                <a:lnTo>
                  <a:pt x="298576" y="313817"/>
                </a:lnTo>
                <a:lnTo>
                  <a:pt x="241300" y="313817"/>
                </a:lnTo>
                <a:lnTo>
                  <a:pt x="237489" y="313817"/>
                </a:lnTo>
                <a:lnTo>
                  <a:pt x="175513" y="313817"/>
                </a:lnTo>
                <a:lnTo>
                  <a:pt x="89407" y="181991"/>
                </a:lnTo>
                <a:lnTo>
                  <a:pt x="54863" y="229108"/>
                </a:lnTo>
                <a:lnTo>
                  <a:pt x="54863" y="313817"/>
                </a:lnTo>
                <a:lnTo>
                  <a:pt x="0" y="313817"/>
                </a:lnTo>
                <a:lnTo>
                  <a:pt x="0" y="4191"/>
                </a:lnTo>
                <a:lnTo>
                  <a:pt x="54863" y="4191"/>
                </a:lnTo>
                <a:lnTo>
                  <a:pt x="54863" y="152400"/>
                </a:lnTo>
                <a:lnTo>
                  <a:pt x="160146" y="4191"/>
                </a:lnTo>
                <a:lnTo>
                  <a:pt x="222757" y="4191"/>
                </a:lnTo>
                <a:lnTo>
                  <a:pt x="125730" y="139446"/>
                </a:lnTo>
                <a:lnTo>
                  <a:pt x="238887" y="310261"/>
                </a:lnTo>
                <a:lnTo>
                  <a:pt x="36093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9942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18" y="0"/>
                </a:moveTo>
                <a:lnTo>
                  <a:pt x="147510" y="0"/>
                </a:lnTo>
                <a:lnTo>
                  <a:pt x="271995" y="313817"/>
                </a:lnTo>
                <a:lnTo>
                  <a:pt x="211340" y="313817"/>
                </a:lnTo>
                <a:lnTo>
                  <a:pt x="188722" y="251079"/>
                </a:lnTo>
                <a:lnTo>
                  <a:pt x="82638" y="251079"/>
                </a:lnTo>
                <a:lnTo>
                  <a:pt x="61074" y="313817"/>
                </a:lnTo>
                <a:lnTo>
                  <a:pt x="0" y="313817"/>
                </a:lnTo>
                <a:lnTo>
                  <a:pt x="12341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1970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6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00099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3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19170" y="529462"/>
            <a:ext cx="731646" cy="32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9872" y="579880"/>
            <a:ext cx="97285" cy="10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9517" y="534669"/>
            <a:ext cx="241300" cy="309880"/>
          </a:xfrm>
          <a:custGeom>
            <a:avLst/>
            <a:gdLst/>
            <a:ahLst/>
            <a:cxnLst/>
            <a:rect l="l" t="t" r="r" b="b"/>
            <a:pathLst>
              <a:path w="241300" h="309880">
                <a:moveTo>
                  <a:pt x="0" y="0"/>
                </a:moveTo>
                <a:lnTo>
                  <a:pt x="54864" y="0"/>
                </a:lnTo>
                <a:lnTo>
                  <a:pt x="54864" y="148208"/>
                </a:lnTo>
                <a:lnTo>
                  <a:pt x="160147" y="0"/>
                </a:lnTo>
                <a:lnTo>
                  <a:pt x="222758" y="0"/>
                </a:lnTo>
                <a:lnTo>
                  <a:pt x="125730" y="135254"/>
                </a:lnTo>
                <a:lnTo>
                  <a:pt x="241300" y="309625"/>
                </a:lnTo>
                <a:lnTo>
                  <a:pt x="175514" y="309625"/>
                </a:lnTo>
                <a:lnTo>
                  <a:pt x="89408" y="177800"/>
                </a:lnTo>
                <a:lnTo>
                  <a:pt x="54864" y="224916"/>
                </a:lnTo>
                <a:lnTo>
                  <a:pt x="54864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56534" y="53263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39" h="311784">
                <a:moveTo>
                  <a:pt x="64135" y="0"/>
                </a:moveTo>
                <a:lnTo>
                  <a:pt x="127650" y="5619"/>
                </a:lnTo>
                <a:lnTo>
                  <a:pt x="171450" y="22478"/>
                </a:lnTo>
                <a:lnTo>
                  <a:pt x="196881" y="51260"/>
                </a:lnTo>
                <a:lnTo>
                  <a:pt x="205358" y="92710"/>
                </a:lnTo>
                <a:lnTo>
                  <a:pt x="197522" y="139309"/>
                </a:lnTo>
                <a:lnTo>
                  <a:pt x="174005" y="172608"/>
                </a:lnTo>
                <a:lnTo>
                  <a:pt x="134796" y="192597"/>
                </a:lnTo>
                <a:lnTo>
                  <a:pt x="79882" y="199262"/>
                </a:lnTo>
                <a:lnTo>
                  <a:pt x="73660" y="199262"/>
                </a:lnTo>
                <a:lnTo>
                  <a:pt x="65277" y="198754"/>
                </a:lnTo>
                <a:lnTo>
                  <a:pt x="54863" y="197738"/>
                </a:lnTo>
                <a:lnTo>
                  <a:pt x="54863" y="311658"/>
                </a:lnTo>
                <a:lnTo>
                  <a:pt x="0" y="311658"/>
                </a:lnTo>
                <a:lnTo>
                  <a:pt x="0" y="2286"/>
                </a:lnTo>
                <a:lnTo>
                  <a:pt x="24594" y="1285"/>
                </a:lnTo>
                <a:lnTo>
                  <a:pt x="43497" y="571"/>
                </a:lnTo>
                <a:lnTo>
                  <a:pt x="56685" y="142"/>
                </a:lnTo>
                <a:lnTo>
                  <a:pt x="64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9170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6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78198" y="531494"/>
            <a:ext cx="1966340" cy="318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3399" y="579626"/>
            <a:ext cx="92586" cy="9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88127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5" y="48894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3078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9" y="208787"/>
                </a:lnTo>
                <a:lnTo>
                  <a:pt x="174879" y="0"/>
                </a:lnTo>
                <a:lnTo>
                  <a:pt x="229870" y="0"/>
                </a:lnTo>
                <a:lnTo>
                  <a:pt x="229870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5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65294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70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75734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6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28846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198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6" y="0"/>
                </a:moveTo>
                <a:lnTo>
                  <a:pt x="91566" y="0"/>
                </a:lnTo>
                <a:lnTo>
                  <a:pt x="158496" y="208660"/>
                </a:lnTo>
                <a:lnTo>
                  <a:pt x="224027" y="0"/>
                </a:lnTo>
                <a:lnTo>
                  <a:pt x="252984" y="0"/>
                </a:lnTo>
                <a:lnTo>
                  <a:pt x="316229" y="309879"/>
                </a:lnTo>
                <a:lnTo>
                  <a:pt x="262889" y="309879"/>
                </a:lnTo>
                <a:lnTo>
                  <a:pt x="230759" y="142875"/>
                </a:lnTo>
                <a:lnTo>
                  <a:pt x="168528" y="313816"/>
                </a:lnTo>
                <a:lnTo>
                  <a:pt x="148843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57902" y="531494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725" y="0"/>
                </a:moveTo>
                <a:lnTo>
                  <a:pt x="137324" y="5713"/>
                </a:lnTo>
                <a:lnTo>
                  <a:pt x="174196" y="22844"/>
                </a:lnTo>
                <a:lnTo>
                  <a:pt x="196328" y="51381"/>
                </a:lnTo>
                <a:lnTo>
                  <a:pt x="203708" y="91312"/>
                </a:lnTo>
                <a:lnTo>
                  <a:pt x="202686" y="104739"/>
                </a:lnTo>
                <a:lnTo>
                  <a:pt x="187451" y="141350"/>
                </a:lnTo>
                <a:lnTo>
                  <a:pt x="158269" y="167854"/>
                </a:lnTo>
                <a:lnTo>
                  <a:pt x="146431" y="173354"/>
                </a:lnTo>
                <a:lnTo>
                  <a:pt x="237871" y="312800"/>
                </a:lnTo>
                <a:lnTo>
                  <a:pt x="174498" y="312800"/>
                </a:lnTo>
                <a:lnTo>
                  <a:pt x="91821" y="184912"/>
                </a:lnTo>
                <a:lnTo>
                  <a:pt x="84990" y="184747"/>
                </a:lnTo>
                <a:lnTo>
                  <a:pt x="76898" y="184451"/>
                </a:lnTo>
                <a:lnTo>
                  <a:pt x="67567" y="184036"/>
                </a:lnTo>
                <a:lnTo>
                  <a:pt x="57023" y="183514"/>
                </a:lnTo>
                <a:lnTo>
                  <a:pt x="57023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50" y="3079"/>
                </a:lnTo>
                <a:lnTo>
                  <a:pt x="11223" y="2794"/>
                </a:lnTo>
                <a:lnTo>
                  <a:pt x="21806" y="2317"/>
                </a:lnTo>
                <a:lnTo>
                  <a:pt x="35687" y="1650"/>
                </a:lnTo>
                <a:lnTo>
                  <a:pt x="50452" y="910"/>
                </a:lnTo>
                <a:lnTo>
                  <a:pt x="63706" y="396"/>
                </a:lnTo>
                <a:lnTo>
                  <a:pt x="75459" y="97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4619" y="1047369"/>
            <a:ext cx="2023414" cy="320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62938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3032" y="1098040"/>
            <a:ext cx="97285" cy="10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1015" y="1094611"/>
            <a:ext cx="159438" cy="225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60422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1" y="0"/>
                </a:lnTo>
                <a:lnTo>
                  <a:pt x="197611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8" y="260858"/>
                </a:lnTo>
                <a:lnTo>
                  <a:pt x="19519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22677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4" h="309880">
                <a:moveTo>
                  <a:pt x="0" y="0"/>
                </a:moveTo>
                <a:lnTo>
                  <a:pt x="54864" y="0"/>
                </a:lnTo>
                <a:lnTo>
                  <a:pt x="54864" y="260858"/>
                </a:lnTo>
                <a:lnTo>
                  <a:pt x="194818" y="260858"/>
                </a:lnTo>
                <a:lnTo>
                  <a:pt x="19481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35075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4" h="309880">
                <a:moveTo>
                  <a:pt x="0" y="0"/>
                </a:moveTo>
                <a:lnTo>
                  <a:pt x="54952" y="0"/>
                </a:lnTo>
                <a:lnTo>
                  <a:pt x="54952" y="260858"/>
                </a:lnTo>
                <a:lnTo>
                  <a:pt x="194868" y="260858"/>
                </a:lnTo>
                <a:lnTo>
                  <a:pt x="19486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4619" y="1052830"/>
            <a:ext cx="233045" cy="309880"/>
          </a:xfrm>
          <a:custGeom>
            <a:avLst/>
            <a:gdLst/>
            <a:ahLst/>
            <a:cxnLst/>
            <a:rect l="l" t="t" r="r" b="b"/>
            <a:pathLst>
              <a:path w="233045" h="309880">
                <a:moveTo>
                  <a:pt x="0" y="0"/>
                </a:moveTo>
                <a:lnTo>
                  <a:pt x="54952" y="0"/>
                </a:lnTo>
                <a:lnTo>
                  <a:pt x="54952" y="121285"/>
                </a:lnTo>
                <a:lnTo>
                  <a:pt x="178155" y="121285"/>
                </a:lnTo>
                <a:lnTo>
                  <a:pt x="178155" y="0"/>
                </a:lnTo>
                <a:lnTo>
                  <a:pt x="232473" y="0"/>
                </a:lnTo>
                <a:lnTo>
                  <a:pt x="232473" y="309625"/>
                </a:lnTo>
                <a:lnTo>
                  <a:pt x="178155" y="309625"/>
                </a:lnTo>
                <a:lnTo>
                  <a:pt x="178155" y="170180"/>
                </a:lnTo>
                <a:lnTo>
                  <a:pt x="54952" y="170180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9694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39" h="311784">
                <a:moveTo>
                  <a:pt x="64135" y="0"/>
                </a:moveTo>
                <a:lnTo>
                  <a:pt x="127650" y="5619"/>
                </a:lnTo>
                <a:lnTo>
                  <a:pt x="171450" y="22478"/>
                </a:lnTo>
                <a:lnTo>
                  <a:pt x="196881" y="51260"/>
                </a:lnTo>
                <a:lnTo>
                  <a:pt x="205358" y="92710"/>
                </a:lnTo>
                <a:lnTo>
                  <a:pt x="197522" y="139309"/>
                </a:lnTo>
                <a:lnTo>
                  <a:pt x="174005" y="172608"/>
                </a:lnTo>
                <a:lnTo>
                  <a:pt x="134796" y="192597"/>
                </a:lnTo>
                <a:lnTo>
                  <a:pt x="79882" y="199262"/>
                </a:lnTo>
                <a:lnTo>
                  <a:pt x="73660" y="199262"/>
                </a:lnTo>
                <a:lnTo>
                  <a:pt x="65278" y="198754"/>
                </a:lnTo>
                <a:lnTo>
                  <a:pt x="54863" y="197738"/>
                </a:lnTo>
                <a:lnTo>
                  <a:pt x="54863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594" y="1285"/>
                </a:lnTo>
                <a:lnTo>
                  <a:pt x="43497" y="571"/>
                </a:lnTo>
                <a:lnTo>
                  <a:pt x="56685" y="142"/>
                </a:lnTo>
                <a:lnTo>
                  <a:pt x="6413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64639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7" y="251078"/>
                </a:lnTo>
                <a:lnTo>
                  <a:pt x="61086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58011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3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5479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09" h="320675">
                <a:moveTo>
                  <a:pt x="133146" y="0"/>
                </a:moveTo>
                <a:lnTo>
                  <a:pt x="192054" y="10366"/>
                </a:lnTo>
                <a:lnTo>
                  <a:pt x="235216" y="41401"/>
                </a:lnTo>
                <a:lnTo>
                  <a:pt x="261688" y="91170"/>
                </a:lnTo>
                <a:lnTo>
                  <a:pt x="270509" y="157606"/>
                </a:lnTo>
                <a:lnTo>
                  <a:pt x="268204" y="193109"/>
                </a:lnTo>
                <a:lnTo>
                  <a:pt x="249764" y="252493"/>
                </a:lnTo>
                <a:lnTo>
                  <a:pt x="213260" y="295614"/>
                </a:lnTo>
                <a:lnTo>
                  <a:pt x="160902" y="317660"/>
                </a:lnTo>
                <a:lnTo>
                  <a:pt x="128917" y="320420"/>
                </a:lnTo>
                <a:lnTo>
                  <a:pt x="99559" y="317686"/>
                </a:lnTo>
                <a:lnTo>
                  <a:pt x="51743" y="295882"/>
                </a:lnTo>
                <a:lnTo>
                  <a:pt x="18725" y="253047"/>
                </a:lnTo>
                <a:lnTo>
                  <a:pt x="2081" y="193420"/>
                </a:lnTo>
                <a:lnTo>
                  <a:pt x="0" y="157606"/>
                </a:lnTo>
                <a:lnTo>
                  <a:pt x="2266" y="125819"/>
                </a:lnTo>
                <a:lnTo>
                  <a:pt x="20391" y="69863"/>
                </a:lnTo>
                <a:lnTo>
                  <a:pt x="55896" y="25717"/>
                </a:lnTo>
                <a:lnTo>
                  <a:pt x="104345" y="2857"/>
                </a:lnTo>
                <a:lnTo>
                  <a:pt x="13314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21101" y="1047369"/>
            <a:ext cx="258064" cy="3192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74567" y="1215134"/>
            <a:ext cx="97158" cy="1064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21101" y="1047369"/>
            <a:ext cx="258445" cy="319405"/>
          </a:xfrm>
          <a:custGeom>
            <a:avLst/>
            <a:gdLst/>
            <a:ahLst/>
            <a:cxnLst/>
            <a:rect l="l" t="t" r="r" b="b"/>
            <a:pathLst>
              <a:path w="258444" h="319405">
                <a:moveTo>
                  <a:pt x="100456" y="0"/>
                </a:moveTo>
                <a:lnTo>
                  <a:pt x="122241" y="1430"/>
                </a:lnTo>
                <a:lnTo>
                  <a:pt x="142049" y="5730"/>
                </a:lnTo>
                <a:lnTo>
                  <a:pt x="159857" y="12912"/>
                </a:lnTo>
                <a:lnTo>
                  <a:pt x="175641" y="22986"/>
                </a:lnTo>
                <a:lnTo>
                  <a:pt x="153289" y="61467"/>
                </a:lnTo>
                <a:lnTo>
                  <a:pt x="140473" y="53226"/>
                </a:lnTo>
                <a:lnTo>
                  <a:pt x="128492" y="47355"/>
                </a:lnTo>
                <a:lnTo>
                  <a:pt x="117320" y="43840"/>
                </a:lnTo>
                <a:lnTo>
                  <a:pt x="106934" y="42671"/>
                </a:lnTo>
                <a:lnTo>
                  <a:pt x="95696" y="43388"/>
                </a:lnTo>
                <a:lnTo>
                  <a:pt x="60388" y="67738"/>
                </a:lnTo>
                <a:lnTo>
                  <a:pt x="57150" y="85343"/>
                </a:lnTo>
                <a:lnTo>
                  <a:pt x="58412" y="96254"/>
                </a:lnTo>
                <a:lnTo>
                  <a:pt x="62198" y="106330"/>
                </a:lnTo>
                <a:lnTo>
                  <a:pt x="68508" y="115597"/>
                </a:lnTo>
                <a:lnTo>
                  <a:pt x="77343" y="124078"/>
                </a:lnTo>
                <a:lnTo>
                  <a:pt x="147574" y="124078"/>
                </a:lnTo>
                <a:lnTo>
                  <a:pt x="147574" y="88772"/>
                </a:lnTo>
                <a:lnTo>
                  <a:pt x="200406" y="69087"/>
                </a:lnTo>
                <a:lnTo>
                  <a:pt x="200406" y="124713"/>
                </a:lnTo>
                <a:lnTo>
                  <a:pt x="252984" y="124713"/>
                </a:lnTo>
                <a:lnTo>
                  <a:pt x="252984" y="169290"/>
                </a:lnTo>
                <a:lnTo>
                  <a:pt x="200406" y="169290"/>
                </a:lnTo>
                <a:lnTo>
                  <a:pt x="200406" y="230377"/>
                </a:lnTo>
                <a:lnTo>
                  <a:pt x="211328" y="269620"/>
                </a:lnTo>
                <a:lnTo>
                  <a:pt x="218694" y="272668"/>
                </a:lnTo>
                <a:lnTo>
                  <a:pt x="228981" y="272668"/>
                </a:lnTo>
                <a:lnTo>
                  <a:pt x="236239" y="272244"/>
                </a:lnTo>
                <a:lnTo>
                  <a:pt x="243522" y="270986"/>
                </a:lnTo>
                <a:lnTo>
                  <a:pt x="250805" y="268918"/>
                </a:lnTo>
                <a:lnTo>
                  <a:pt x="258064" y="266064"/>
                </a:lnTo>
                <a:lnTo>
                  <a:pt x="258064" y="312292"/>
                </a:lnTo>
                <a:lnTo>
                  <a:pt x="246893" y="315366"/>
                </a:lnTo>
                <a:lnTo>
                  <a:pt x="235283" y="317547"/>
                </a:lnTo>
                <a:lnTo>
                  <a:pt x="223220" y="318847"/>
                </a:lnTo>
                <a:lnTo>
                  <a:pt x="210693" y="319277"/>
                </a:lnTo>
                <a:lnTo>
                  <a:pt x="200691" y="318442"/>
                </a:lnTo>
                <a:lnTo>
                  <a:pt x="190881" y="315928"/>
                </a:lnTo>
                <a:lnTo>
                  <a:pt x="181260" y="311723"/>
                </a:lnTo>
                <a:lnTo>
                  <a:pt x="171831" y="305815"/>
                </a:lnTo>
                <a:lnTo>
                  <a:pt x="155400" y="311723"/>
                </a:lnTo>
                <a:lnTo>
                  <a:pt x="137731" y="315928"/>
                </a:lnTo>
                <a:lnTo>
                  <a:pt x="118824" y="318442"/>
                </a:lnTo>
                <a:lnTo>
                  <a:pt x="98679" y="319277"/>
                </a:lnTo>
                <a:lnTo>
                  <a:pt x="76394" y="317585"/>
                </a:lnTo>
                <a:lnTo>
                  <a:pt x="39921" y="304008"/>
                </a:lnTo>
                <a:lnTo>
                  <a:pt x="6461" y="259714"/>
                </a:lnTo>
                <a:lnTo>
                  <a:pt x="0" y="217042"/>
                </a:lnTo>
                <a:lnTo>
                  <a:pt x="1974" y="195468"/>
                </a:lnTo>
                <a:lnTo>
                  <a:pt x="7889" y="175513"/>
                </a:lnTo>
                <a:lnTo>
                  <a:pt x="17734" y="157178"/>
                </a:lnTo>
                <a:lnTo>
                  <a:pt x="31496" y="140461"/>
                </a:lnTo>
                <a:lnTo>
                  <a:pt x="19587" y="126412"/>
                </a:lnTo>
                <a:lnTo>
                  <a:pt x="11096" y="111886"/>
                </a:lnTo>
                <a:lnTo>
                  <a:pt x="6010" y="96885"/>
                </a:lnTo>
                <a:lnTo>
                  <a:pt x="4318" y="81406"/>
                </a:lnTo>
                <a:lnTo>
                  <a:pt x="5961" y="65166"/>
                </a:lnTo>
                <a:lnTo>
                  <a:pt x="30606" y="23875"/>
                </a:lnTo>
                <a:lnTo>
                  <a:pt x="79738" y="1498"/>
                </a:lnTo>
                <a:lnTo>
                  <a:pt x="1004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34360" y="1047369"/>
            <a:ext cx="2112391" cy="320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57164" y="1094611"/>
            <a:ext cx="159515" cy="225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21326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2" y="117983"/>
                </a:lnTo>
                <a:lnTo>
                  <a:pt x="52832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48175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5" y="48895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63670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7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2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42765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46094" y="1052830"/>
            <a:ext cx="232410" cy="309880"/>
          </a:xfrm>
          <a:custGeom>
            <a:avLst/>
            <a:gdLst/>
            <a:ahLst/>
            <a:cxnLst/>
            <a:rect l="l" t="t" r="r" b="b"/>
            <a:pathLst>
              <a:path w="232410" h="309880">
                <a:moveTo>
                  <a:pt x="0" y="0"/>
                </a:moveTo>
                <a:lnTo>
                  <a:pt x="54863" y="0"/>
                </a:lnTo>
                <a:lnTo>
                  <a:pt x="54863" y="121285"/>
                </a:lnTo>
                <a:lnTo>
                  <a:pt x="178053" y="121285"/>
                </a:lnTo>
                <a:lnTo>
                  <a:pt x="178053" y="0"/>
                </a:lnTo>
                <a:lnTo>
                  <a:pt x="232409" y="0"/>
                </a:lnTo>
                <a:lnTo>
                  <a:pt x="232409" y="309625"/>
                </a:lnTo>
                <a:lnTo>
                  <a:pt x="178053" y="309625"/>
                </a:lnTo>
                <a:lnTo>
                  <a:pt x="178053" y="170180"/>
                </a:lnTo>
                <a:lnTo>
                  <a:pt x="54863" y="170180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34360" y="1052830"/>
            <a:ext cx="381000" cy="314325"/>
          </a:xfrm>
          <a:custGeom>
            <a:avLst/>
            <a:gdLst/>
            <a:ahLst/>
            <a:cxnLst/>
            <a:rect l="l" t="t" r="r" b="b"/>
            <a:pathLst>
              <a:path w="381000" h="314325">
                <a:moveTo>
                  <a:pt x="0" y="0"/>
                </a:moveTo>
                <a:lnTo>
                  <a:pt x="57276" y="0"/>
                </a:lnTo>
                <a:lnTo>
                  <a:pt x="115442" y="186817"/>
                </a:lnTo>
                <a:lnTo>
                  <a:pt x="178180" y="0"/>
                </a:lnTo>
                <a:lnTo>
                  <a:pt x="202311" y="0"/>
                </a:lnTo>
                <a:lnTo>
                  <a:pt x="265302" y="186817"/>
                </a:lnTo>
                <a:lnTo>
                  <a:pt x="323214" y="0"/>
                </a:lnTo>
                <a:lnTo>
                  <a:pt x="380491" y="0"/>
                </a:lnTo>
                <a:lnTo>
                  <a:pt x="280288" y="313817"/>
                </a:lnTo>
                <a:lnTo>
                  <a:pt x="257682" y="313817"/>
                </a:lnTo>
                <a:lnTo>
                  <a:pt x="189991" y="118618"/>
                </a:lnTo>
                <a:lnTo>
                  <a:pt x="124332" y="313817"/>
                </a:lnTo>
                <a:lnTo>
                  <a:pt x="101726" y="31381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38371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01666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6" y="0"/>
                </a:moveTo>
                <a:lnTo>
                  <a:pt x="192055" y="10366"/>
                </a:lnTo>
                <a:lnTo>
                  <a:pt x="235204" y="41401"/>
                </a:lnTo>
                <a:lnTo>
                  <a:pt x="261667" y="91170"/>
                </a:lnTo>
                <a:lnTo>
                  <a:pt x="270510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5" y="320420"/>
                </a:lnTo>
                <a:lnTo>
                  <a:pt x="99568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0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36244" y="1557193"/>
            <a:ext cx="601789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3200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Membaginya	menjadi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6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kategori, yaitu</a:t>
            </a:r>
            <a:r>
              <a:rPr sz="26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: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85" dirty="0">
                <a:latin typeface="Trebuchet MS" panose="020B0603020202020204"/>
                <a:cs typeface="Trebuchet MS" panose="020B0603020202020204"/>
              </a:rPr>
              <a:t>Text</a:t>
            </a:r>
            <a:r>
              <a:rPr sz="26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Oriented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oriented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Spreadsheet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Oriented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Solver</a:t>
            </a:r>
            <a:r>
              <a:rPr sz="26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Oriented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25" dirty="0">
                <a:latin typeface="Trebuchet MS" panose="020B0603020202020204"/>
                <a:cs typeface="Trebuchet MS" panose="020B0603020202020204"/>
              </a:rPr>
              <a:t>Rule</a:t>
            </a:r>
            <a:r>
              <a:rPr sz="26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Oriented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Compound DSS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(Inteligent</a:t>
            </a:r>
            <a:r>
              <a:rPr sz="260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DSS)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919"/>
            <a:ext cx="2576868" cy="3562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6322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7315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3969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946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7905" y="1008761"/>
            <a:ext cx="227329" cy="344805"/>
          </a:xfrm>
          <a:custGeom>
            <a:avLst/>
            <a:gdLst/>
            <a:ahLst/>
            <a:cxnLst/>
            <a:rect l="l" t="t" r="r" b="b"/>
            <a:pathLst>
              <a:path w="227330" h="344805">
                <a:moveTo>
                  <a:pt x="0" y="0"/>
                </a:moveTo>
                <a:lnTo>
                  <a:pt x="226821" y="0"/>
                </a:lnTo>
                <a:lnTo>
                  <a:pt x="226821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82244" y="135000"/>
                </a:lnTo>
                <a:lnTo>
                  <a:pt x="182244" y="186943"/>
                </a:lnTo>
                <a:lnTo>
                  <a:pt x="61087" y="186943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4936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6891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69" h="344805">
                <a:moveTo>
                  <a:pt x="0" y="0"/>
                </a:moveTo>
                <a:lnTo>
                  <a:pt x="61137" y="0"/>
                </a:lnTo>
                <a:lnTo>
                  <a:pt x="61137" y="290194"/>
                </a:lnTo>
                <a:lnTo>
                  <a:pt x="216814" y="290194"/>
                </a:lnTo>
                <a:lnTo>
                  <a:pt x="216814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187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137" y="0"/>
                </a:lnTo>
                <a:lnTo>
                  <a:pt x="61137" y="164846"/>
                </a:lnTo>
                <a:lnTo>
                  <a:pt x="178244" y="0"/>
                </a:lnTo>
                <a:lnTo>
                  <a:pt x="247853" y="0"/>
                </a:lnTo>
                <a:lnTo>
                  <a:pt x="139915" y="150494"/>
                </a:lnTo>
                <a:lnTo>
                  <a:pt x="268541" y="344550"/>
                </a:lnTo>
                <a:lnTo>
                  <a:pt x="195414" y="344550"/>
                </a:lnTo>
                <a:lnTo>
                  <a:pt x="99466" y="197865"/>
                </a:lnTo>
                <a:lnTo>
                  <a:pt x="61137" y="250316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2433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89" h="349250">
                <a:moveTo>
                  <a:pt x="401955" y="0"/>
                </a:moveTo>
                <a:lnTo>
                  <a:pt x="428752" y="0"/>
                </a:lnTo>
                <a:lnTo>
                  <a:pt x="567182" y="349250"/>
                </a:lnTo>
                <a:lnTo>
                  <a:pt x="499745" y="349250"/>
                </a:lnTo>
                <a:lnTo>
                  <a:pt x="474599" y="279400"/>
                </a:lnTo>
                <a:lnTo>
                  <a:pt x="356489" y="279400"/>
                </a:lnTo>
                <a:lnTo>
                  <a:pt x="332486" y="349250"/>
                </a:lnTo>
                <a:lnTo>
                  <a:pt x="268478" y="349250"/>
                </a:lnTo>
                <a:lnTo>
                  <a:pt x="264541" y="349250"/>
                </a:lnTo>
                <a:lnTo>
                  <a:pt x="195326" y="349250"/>
                </a:lnTo>
                <a:lnTo>
                  <a:pt x="99441" y="202564"/>
                </a:lnTo>
                <a:lnTo>
                  <a:pt x="61087" y="255015"/>
                </a:lnTo>
                <a:lnTo>
                  <a:pt x="6108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087" y="4699"/>
                </a:lnTo>
                <a:lnTo>
                  <a:pt x="61087" y="169545"/>
                </a:lnTo>
                <a:lnTo>
                  <a:pt x="178181" y="4699"/>
                </a:lnTo>
                <a:lnTo>
                  <a:pt x="247777" y="4699"/>
                </a:lnTo>
                <a:lnTo>
                  <a:pt x="139827" y="155193"/>
                </a:lnTo>
                <a:lnTo>
                  <a:pt x="266065" y="345566"/>
                </a:lnTo>
                <a:lnTo>
                  <a:pt x="4019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7981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02" y="349250"/>
                </a:lnTo>
                <a:lnTo>
                  <a:pt x="235165" y="349250"/>
                </a:lnTo>
                <a:lnTo>
                  <a:pt x="210019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942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90396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5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8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8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7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19779" y="1002919"/>
            <a:ext cx="815340" cy="35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42739" y="1059305"/>
            <a:ext cx="107953" cy="116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66641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4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1" y="0"/>
                </a:lnTo>
                <a:lnTo>
                  <a:pt x="247777" y="0"/>
                </a:lnTo>
                <a:lnTo>
                  <a:pt x="139827" y="150494"/>
                </a:lnTo>
                <a:lnTo>
                  <a:pt x="268478" y="344550"/>
                </a:lnTo>
                <a:lnTo>
                  <a:pt x="195325" y="344550"/>
                </a:lnTo>
                <a:lnTo>
                  <a:pt x="99441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83178" y="1006475"/>
            <a:ext cx="228600" cy="347345"/>
          </a:xfrm>
          <a:custGeom>
            <a:avLst/>
            <a:gdLst/>
            <a:ahLst/>
            <a:cxnLst/>
            <a:rect l="l" t="t" r="r" b="b"/>
            <a:pathLst>
              <a:path w="228600" h="347344">
                <a:moveTo>
                  <a:pt x="71500" y="0"/>
                </a:moveTo>
                <a:lnTo>
                  <a:pt x="142081" y="6270"/>
                </a:lnTo>
                <a:lnTo>
                  <a:pt x="190754" y="25019"/>
                </a:lnTo>
                <a:lnTo>
                  <a:pt x="219043" y="57134"/>
                </a:lnTo>
                <a:lnTo>
                  <a:pt x="228473" y="103250"/>
                </a:lnTo>
                <a:lnTo>
                  <a:pt x="222894" y="145907"/>
                </a:lnTo>
                <a:lnTo>
                  <a:pt x="206153" y="179085"/>
                </a:lnTo>
                <a:lnTo>
                  <a:pt x="178245" y="202783"/>
                </a:lnTo>
                <a:lnTo>
                  <a:pt x="139162" y="217002"/>
                </a:lnTo>
                <a:lnTo>
                  <a:pt x="88900" y="221741"/>
                </a:lnTo>
                <a:lnTo>
                  <a:pt x="83232" y="221644"/>
                </a:lnTo>
                <a:lnTo>
                  <a:pt x="76707" y="221345"/>
                </a:lnTo>
                <a:lnTo>
                  <a:pt x="69326" y="220831"/>
                </a:lnTo>
                <a:lnTo>
                  <a:pt x="61087" y="220090"/>
                </a:lnTo>
                <a:lnTo>
                  <a:pt x="6108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27388" y="1446"/>
                </a:lnTo>
                <a:lnTo>
                  <a:pt x="48418" y="650"/>
                </a:lnTo>
                <a:lnTo>
                  <a:pt x="63115" y="164"/>
                </a:lnTo>
                <a:lnTo>
                  <a:pt x="7150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9779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08602" y="1004061"/>
            <a:ext cx="1865630" cy="35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80938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48961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18607" y="1008761"/>
            <a:ext cx="293370" cy="344805"/>
          </a:xfrm>
          <a:custGeom>
            <a:avLst/>
            <a:gdLst/>
            <a:ahLst/>
            <a:cxnLst/>
            <a:rect l="l" t="t" r="r" b="b"/>
            <a:pathLst>
              <a:path w="293370" h="344805">
                <a:moveTo>
                  <a:pt x="0" y="0"/>
                </a:moveTo>
                <a:lnTo>
                  <a:pt x="64896" y="0"/>
                </a:lnTo>
                <a:lnTo>
                  <a:pt x="146557" y="147065"/>
                </a:lnTo>
                <a:lnTo>
                  <a:pt x="228345" y="0"/>
                </a:lnTo>
                <a:lnTo>
                  <a:pt x="292988" y="0"/>
                </a:lnTo>
                <a:lnTo>
                  <a:pt x="177291" y="203200"/>
                </a:lnTo>
                <a:lnTo>
                  <a:pt x="177291" y="344550"/>
                </a:lnTo>
                <a:lnTo>
                  <a:pt x="116204" y="344550"/>
                </a:lnTo>
                <a:lnTo>
                  <a:pt x="116204" y="2032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32729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12690" y="1008761"/>
            <a:ext cx="250825" cy="349250"/>
          </a:xfrm>
          <a:custGeom>
            <a:avLst/>
            <a:gdLst/>
            <a:ahLst/>
            <a:cxnLst/>
            <a:rect l="l" t="t" r="r" b="b"/>
            <a:pathLst>
              <a:path w="250825" h="349250">
                <a:moveTo>
                  <a:pt x="0" y="0"/>
                </a:moveTo>
                <a:lnTo>
                  <a:pt x="29337" y="0"/>
                </a:lnTo>
                <a:lnTo>
                  <a:pt x="192024" y="207899"/>
                </a:lnTo>
                <a:lnTo>
                  <a:pt x="192024" y="0"/>
                </a:lnTo>
                <a:lnTo>
                  <a:pt x="250825" y="0"/>
                </a:lnTo>
                <a:lnTo>
                  <a:pt x="250825" y="349250"/>
                </a:lnTo>
                <a:lnTo>
                  <a:pt x="225933" y="349250"/>
                </a:lnTo>
                <a:lnTo>
                  <a:pt x="58800" y="131317"/>
                </a:lnTo>
                <a:lnTo>
                  <a:pt x="58800" y="344804"/>
                </a:lnTo>
                <a:lnTo>
                  <a:pt x="0" y="34480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9721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8602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71590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1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39615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4" y="349250"/>
                </a:lnTo>
                <a:lnTo>
                  <a:pt x="210058" y="279400"/>
                </a:lnTo>
                <a:lnTo>
                  <a:pt x="91948" y="279400"/>
                </a:lnTo>
                <a:lnTo>
                  <a:pt x="67945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6244" y="1557193"/>
            <a:ext cx="6512559" cy="2312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institusional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dan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Ad</a:t>
            </a:r>
            <a:r>
              <a:rPr sz="2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Hoc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622300" marR="5080" indent="-6096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20" dirty="0">
                <a:latin typeface="Trebuchet MS" panose="020B0603020202020204"/>
                <a:cs typeface="Trebuchet MS" panose="020B0603020202020204"/>
              </a:rPr>
              <a:t>Personal,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atau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grup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atau Organizational  Support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10" dirty="0">
                <a:latin typeface="Trebuchet MS" panose="020B0603020202020204"/>
                <a:cs typeface="Trebuchet MS" panose="020B0603020202020204"/>
              </a:rPr>
              <a:t>Individual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versus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Group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Support</a:t>
            </a:r>
            <a:r>
              <a:rPr sz="2600" spc="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(GSS)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3000"/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Custom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Made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vs </a:t>
            </a:r>
            <a:r>
              <a:rPr sz="2600" spc="-25" dirty="0">
                <a:latin typeface="Trebuchet MS" panose="020B0603020202020204"/>
                <a:cs typeface="Trebuchet MS" panose="020B0603020202020204"/>
              </a:rPr>
              <a:t>Ready</a:t>
            </a:r>
            <a:r>
              <a:rPr sz="26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latin typeface="Trebuchet MS" panose="020B0603020202020204"/>
                <a:cs typeface="Trebuchet MS" panose="020B0603020202020204"/>
              </a:rPr>
              <a:t>Made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219" y="3198622"/>
            <a:ext cx="1658493" cy="353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87417" y="330403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5">
                <a:moveTo>
                  <a:pt x="41402" y="0"/>
                </a:moveTo>
                <a:lnTo>
                  <a:pt x="0" y="127253"/>
                </a:lnTo>
                <a:lnTo>
                  <a:pt x="82804" y="127253"/>
                </a:lnTo>
                <a:lnTo>
                  <a:pt x="414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4776" y="325361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21963" y="3203320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2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8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9601" y="3203320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4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8482" y="3203320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4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6" y="290194"/>
                </a:lnTo>
                <a:lnTo>
                  <a:pt x="217296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2219" y="3203320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4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2802" y="319989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5" h="347979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5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0" y="192786"/>
                </a:lnTo>
                <a:lnTo>
                  <a:pt x="264795" y="347980"/>
                </a:lnTo>
                <a:lnTo>
                  <a:pt x="194183" y="347980"/>
                </a:lnTo>
                <a:lnTo>
                  <a:pt x="102235" y="205740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80"/>
                </a:lnTo>
                <a:lnTo>
                  <a:pt x="0" y="347980"/>
                </a:lnTo>
                <a:lnTo>
                  <a:pt x="0" y="3429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8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8071" y="3198622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8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5905" y="3197479"/>
            <a:ext cx="1243076" cy="356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9794" y="330403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5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20409" y="3203320"/>
            <a:ext cx="259079" cy="344805"/>
          </a:xfrm>
          <a:custGeom>
            <a:avLst/>
            <a:gdLst/>
            <a:ahLst/>
            <a:cxnLst/>
            <a:rect l="l" t="t" r="r" b="b"/>
            <a:pathLst>
              <a:path w="259079" h="344804">
                <a:moveTo>
                  <a:pt x="0" y="0"/>
                </a:moveTo>
                <a:lnTo>
                  <a:pt x="61087" y="0"/>
                </a:lnTo>
                <a:lnTo>
                  <a:pt x="61087" y="135000"/>
                </a:lnTo>
                <a:lnTo>
                  <a:pt x="198247" y="135000"/>
                </a:lnTo>
                <a:lnTo>
                  <a:pt x="198247" y="0"/>
                </a:lnTo>
                <a:lnTo>
                  <a:pt x="258572" y="0"/>
                </a:lnTo>
                <a:lnTo>
                  <a:pt x="258572" y="344550"/>
                </a:lnTo>
                <a:lnTo>
                  <a:pt x="198247" y="344550"/>
                </a:lnTo>
                <a:lnTo>
                  <a:pt x="198247" y="189356"/>
                </a:lnTo>
                <a:lnTo>
                  <a:pt x="61087" y="18935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87440" y="3203320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4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35905" y="3198622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89" h="349250">
                <a:moveTo>
                  <a:pt x="401955" y="0"/>
                </a:moveTo>
                <a:lnTo>
                  <a:pt x="428752" y="0"/>
                </a:lnTo>
                <a:lnTo>
                  <a:pt x="567182" y="349250"/>
                </a:lnTo>
                <a:lnTo>
                  <a:pt x="499745" y="349250"/>
                </a:lnTo>
                <a:lnTo>
                  <a:pt x="474599" y="279400"/>
                </a:lnTo>
                <a:lnTo>
                  <a:pt x="356489" y="279400"/>
                </a:lnTo>
                <a:lnTo>
                  <a:pt x="332486" y="349250"/>
                </a:lnTo>
                <a:lnTo>
                  <a:pt x="268478" y="349250"/>
                </a:lnTo>
                <a:lnTo>
                  <a:pt x="264541" y="349250"/>
                </a:lnTo>
                <a:lnTo>
                  <a:pt x="195326" y="349250"/>
                </a:lnTo>
                <a:lnTo>
                  <a:pt x="99441" y="202564"/>
                </a:lnTo>
                <a:lnTo>
                  <a:pt x="61087" y="255015"/>
                </a:lnTo>
                <a:lnTo>
                  <a:pt x="6108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087" y="4699"/>
                </a:lnTo>
                <a:lnTo>
                  <a:pt x="61087" y="169544"/>
                </a:lnTo>
                <a:lnTo>
                  <a:pt x="178181" y="4699"/>
                </a:lnTo>
                <a:lnTo>
                  <a:pt x="247777" y="4699"/>
                </a:lnTo>
                <a:lnTo>
                  <a:pt x="139827" y="155193"/>
                </a:lnTo>
                <a:lnTo>
                  <a:pt x="266065" y="345566"/>
                </a:lnTo>
                <a:lnTo>
                  <a:pt x="4019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900" y="319747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5">
                <a:moveTo>
                  <a:pt x="105155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7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3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7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5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3"/>
                </a:lnTo>
                <a:lnTo>
                  <a:pt x="22605" y="276606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6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7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8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10"/>
                </a:lnTo>
                <a:lnTo>
                  <a:pt x="2593" y="73564"/>
                </a:lnTo>
                <a:lnTo>
                  <a:pt x="29972" y="26416"/>
                </a:lnTo>
                <a:lnTo>
                  <a:pt x="63420" y="6588"/>
                </a:lnTo>
                <a:lnTo>
                  <a:pt x="83246" y="1645"/>
                </a:lnTo>
                <a:lnTo>
                  <a:pt x="1051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1047622"/>
            <a:ext cx="2153653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3158" y="1211959"/>
            <a:ext cx="100053" cy="10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3158" y="1094484"/>
            <a:ext cx="83353" cy="7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7247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6" y="0"/>
                </a:lnTo>
                <a:lnTo>
                  <a:pt x="158495" y="208661"/>
                </a:lnTo>
                <a:lnTo>
                  <a:pt x="224027" y="0"/>
                </a:lnTo>
                <a:lnTo>
                  <a:pt x="252983" y="0"/>
                </a:lnTo>
                <a:lnTo>
                  <a:pt x="316229" y="309880"/>
                </a:lnTo>
                <a:lnTo>
                  <a:pt x="262889" y="309880"/>
                </a:lnTo>
                <a:lnTo>
                  <a:pt x="230758" y="142875"/>
                </a:lnTo>
                <a:lnTo>
                  <a:pt x="168528" y="313817"/>
                </a:lnTo>
                <a:lnTo>
                  <a:pt x="148844" y="313817"/>
                </a:lnTo>
                <a:lnTo>
                  <a:pt x="86486" y="142875"/>
                </a:lnTo>
                <a:lnTo>
                  <a:pt x="53085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7917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8230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2382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123" y="1052830"/>
            <a:ext cx="230504" cy="314960"/>
          </a:xfrm>
          <a:custGeom>
            <a:avLst/>
            <a:gdLst/>
            <a:ahLst/>
            <a:cxnLst/>
            <a:rect l="l" t="t" r="r" b="b"/>
            <a:pathLst>
              <a:path w="230505" h="314959">
                <a:moveTo>
                  <a:pt x="0" y="0"/>
                </a:moveTo>
                <a:lnTo>
                  <a:pt x="54952" y="0"/>
                </a:lnTo>
                <a:lnTo>
                  <a:pt x="54952" y="209931"/>
                </a:lnTo>
                <a:lnTo>
                  <a:pt x="55903" y="221761"/>
                </a:lnTo>
                <a:lnTo>
                  <a:pt x="78490" y="257278"/>
                </a:lnTo>
                <a:lnTo>
                  <a:pt x="112014" y="266065"/>
                </a:lnTo>
                <a:lnTo>
                  <a:pt x="126085" y="265112"/>
                </a:lnTo>
                <a:lnTo>
                  <a:pt x="165654" y="242417"/>
                </a:lnTo>
                <a:lnTo>
                  <a:pt x="174993" y="208787"/>
                </a:lnTo>
                <a:lnTo>
                  <a:pt x="174993" y="0"/>
                </a:lnTo>
                <a:lnTo>
                  <a:pt x="229933" y="0"/>
                </a:lnTo>
                <a:lnTo>
                  <a:pt x="229933" y="213106"/>
                </a:lnTo>
                <a:lnTo>
                  <a:pt x="227933" y="235652"/>
                </a:lnTo>
                <a:lnTo>
                  <a:pt x="211925" y="273077"/>
                </a:lnTo>
                <a:lnTo>
                  <a:pt x="180566" y="299743"/>
                </a:lnTo>
                <a:lnTo>
                  <a:pt x="137827" y="313269"/>
                </a:lnTo>
                <a:lnTo>
                  <a:pt x="112433" y="314960"/>
                </a:lnTo>
                <a:lnTo>
                  <a:pt x="87025" y="313297"/>
                </a:lnTo>
                <a:lnTo>
                  <a:pt x="45444" y="300065"/>
                </a:lnTo>
                <a:lnTo>
                  <a:pt x="16464" y="273877"/>
                </a:lnTo>
                <a:lnTo>
                  <a:pt x="1828" y="236019"/>
                </a:lnTo>
                <a:lnTo>
                  <a:pt x="0" y="2128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731" y="1050163"/>
            <a:ext cx="209550" cy="312420"/>
          </a:xfrm>
          <a:custGeom>
            <a:avLst/>
            <a:gdLst/>
            <a:ahLst/>
            <a:cxnLst/>
            <a:rect l="l" t="t" r="r" b="b"/>
            <a:pathLst>
              <a:path w="209550" h="312419">
                <a:moveTo>
                  <a:pt x="87706" y="0"/>
                </a:moveTo>
                <a:lnTo>
                  <a:pt x="130632" y="5143"/>
                </a:lnTo>
                <a:lnTo>
                  <a:pt x="174927" y="31958"/>
                </a:lnTo>
                <a:lnTo>
                  <a:pt x="190207" y="79375"/>
                </a:lnTo>
                <a:lnTo>
                  <a:pt x="187776" y="96803"/>
                </a:lnTo>
                <a:lnTo>
                  <a:pt x="180484" y="112315"/>
                </a:lnTo>
                <a:lnTo>
                  <a:pt x="168331" y="125898"/>
                </a:lnTo>
                <a:lnTo>
                  <a:pt x="151320" y="137540"/>
                </a:lnTo>
                <a:lnTo>
                  <a:pt x="176558" y="150229"/>
                </a:lnTo>
                <a:lnTo>
                  <a:pt x="194589" y="168275"/>
                </a:lnTo>
                <a:lnTo>
                  <a:pt x="205409" y="191654"/>
                </a:lnTo>
                <a:lnTo>
                  <a:pt x="209016" y="220345"/>
                </a:lnTo>
                <a:lnTo>
                  <a:pt x="207021" y="240395"/>
                </a:lnTo>
                <a:lnTo>
                  <a:pt x="177101" y="287400"/>
                </a:lnTo>
                <a:lnTo>
                  <a:pt x="140542" y="306085"/>
                </a:lnTo>
                <a:lnTo>
                  <a:pt x="94678" y="312292"/>
                </a:lnTo>
                <a:lnTo>
                  <a:pt x="0" y="312292"/>
                </a:lnTo>
                <a:lnTo>
                  <a:pt x="0" y="2921"/>
                </a:lnTo>
                <a:lnTo>
                  <a:pt x="28941" y="1607"/>
                </a:lnTo>
                <a:lnTo>
                  <a:pt x="53206" y="698"/>
                </a:lnTo>
                <a:lnTo>
                  <a:pt x="72794" y="170"/>
                </a:lnTo>
                <a:lnTo>
                  <a:pt x="877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8426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4002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823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5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2"/>
                </a:lnTo>
                <a:lnTo>
                  <a:pt x="123024" y="314071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99207" y="1047369"/>
            <a:ext cx="4309745" cy="32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81297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7417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3216" y="1098040"/>
            <a:ext cx="120526" cy="21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5716" y="1094611"/>
            <a:ext cx="159515" cy="225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14133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5" h="309880">
                <a:moveTo>
                  <a:pt x="0" y="0"/>
                </a:moveTo>
                <a:lnTo>
                  <a:pt x="54864" y="0"/>
                </a:lnTo>
                <a:lnTo>
                  <a:pt x="54864" y="260858"/>
                </a:lnTo>
                <a:lnTo>
                  <a:pt x="194818" y="260858"/>
                </a:lnTo>
                <a:lnTo>
                  <a:pt x="19481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67245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1" y="0"/>
                </a:lnTo>
                <a:lnTo>
                  <a:pt x="197611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34430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56478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1" y="309625"/>
                </a:lnTo>
                <a:lnTo>
                  <a:pt x="98551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94478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2" y="117983"/>
                </a:lnTo>
                <a:lnTo>
                  <a:pt x="52832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47590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6942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77614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4173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7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99207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7" y="0"/>
                </a:lnTo>
                <a:lnTo>
                  <a:pt x="158495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89878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5" y="39624"/>
                </a:lnTo>
                <a:lnTo>
                  <a:pt x="219583" y="85661"/>
                </a:lnTo>
                <a:lnTo>
                  <a:pt x="229489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80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300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4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9120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8" y="313816"/>
                </a:lnTo>
                <a:lnTo>
                  <a:pt x="188721" y="251078"/>
                </a:lnTo>
                <a:lnTo>
                  <a:pt x="82677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3195" y="104762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4" y="0"/>
                </a:moveTo>
                <a:lnTo>
                  <a:pt x="181344" y="1885"/>
                </a:lnTo>
                <a:lnTo>
                  <a:pt x="203961" y="7556"/>
                </a:lnTo>
                <a:lnTo>
                  <a:pt x="224674" y="17037"/>
                </a:lnTo>
                <a:lnTo>
                  <a:pt x="243458" y="30352"/>
                </a:lnTo>
                <a:lnTo>
                  <a:pt x="220471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2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3" y="147447"/>
                </a:lnTo>
                <a:lnTo>
                  <a:pt x="256793" y="286130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70219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5" y="0"/>
                </a:moveTo>
                <a:lnTo>
                  <a:pt x="192055" y="10366"/>
                </a:lnTo>
                <a:lnTo>
                  <a:pt x="235203" y="41401"/>
                </a:lnTo>
                <a:lnTo>
                  <a:pt x="261667" y="91170"/>
                </a:lnTo>
                <a:lnTo>
                  <a:pt x="270509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4" y="320420"/>
                </a:lnTo>
                <a:lnTo>
                  <a:pt x="99567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0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4400" y="1896440"/>
            <a:ext cx="6222896" cy="40358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2862491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00" y="1186051"/>
            <a:ext cx="110988" cy="11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9947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58235" y="1059305"/>
            <a:ext cx="133861" cy="24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5810" y="1055495"/>
            <a:ext cx="177041" cy="25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800" y="1055241"/>
            <a:ext cx="92408" cy="87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3889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9570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70075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7569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8673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5" h="347344">
                <a:moveTo>
                  <a:pt x="91948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8" y="95408"/>
                </a:lnTo>
                <a:lnTo>
                  <a:pt x="255396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8187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5" h="347980">
                <a:moveTo>
                  <a:pt x="97586" y="0"/>
                </a:moveTo>
                <a:lnTo>
                  <a:pt x="145356" y="5778"/>
                </a:lnTo>
                <a:lnTo>
                  <a:pt x="181419" y="22987"/>
                </a:lnTo>
                <a:lnTo>
                  <a:pt x="209744" y="68421"/>
                </a:lnTo>
                <a:lnTo>
                  <a:pt x="211632" y="88519"/>
                </a:lnTo>
                <a:lnTo>
                  <a:pt x="208929" y="107852"/>
                </a:lnTo>
                <a:lnTo>
                  <a:pt x="200820" y="125079"/>
                </a:lnTo>
                <a:lnTo>
                  <a:pt x="187302" y="140186"/>
                </a:lnTo>
                <a:lnTo>
                  <a:pt x="168376" y="153162"/>
                </a:lnTo>
                <a:lnTo>
                  <a:pt x="196456" y="167282"/>
                </a:lnTo>
                <a:lnTo>
                  <a:pt x="216514" y="187356"/>
                </a:lnTo>
                <a:lnTo>
                  <a:pt x="228550" y="213383"/>
                </a:lnTo>
                <a:lnTo>
                  <a:pt x="232562" y="245363"/>
                </a:lnTo>
                <a:lnTo>
                  <a:pt x="230343" y="267602"/>
                </a:lnTo>
                <a:lnTo>
                  <a:pt x="212588" y="304889"/>
                </a:lnTo>
                <a:lnTo>
                  <a:pt x="178010" y="332007"/>
                </a:lnTo>
                <a:lnTo>
                  <a:pt x="132154" y="345862"/>
                </a:lnTo>
                <a:lnTo>
                  <a:pt x="105346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201" y="1875"/>
                </a:lnTo>
                <a:lnTo>
                  <a:pt x="59199" y="841"/>
                </a:lnTo>
                <a:lnTo>
                  <a:pt x="80994" y="212"/>
                </a:lnTo>
                <a:lnTo>
                  <a:pt x="9758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061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4" h="349250">
                <a:moveTo>
                  <a:pt x="137325" y="0"/>
                </a:moveTo>
                <a:lnTo>
                  <a:pt x="164122" y="0"/>
                </a:lnTo>
                <a:lnTo>
                  <a:pt x="302628" y="349250"/>
                </a:lnTo>
                <a:lnTo>
                  <a:pt x="235140" y="349250"/>
                </a:lnTo>
                <a:lnTo>
                  <a:pt x="209981" y="279400"/>
                </a:lnTo>
                <a:lnTo>
                  <a:pt x="91935" y="279400"/>
                </a:lnTo>
                <a:lnTo>
                  <a:pt x="67957" y="349250"/>
                </a:lnTo>
                <a:lnTo>
                  <a:pt x="0" y="349250"/>
                </a:lnTo>
                <a:lnTo>
                  <a:pt x="13732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4027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5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4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3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1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7" y="194817"/>
                </a:lnTo>
                <a:lnTo>
                  <a:pt x="64484" y="185342"/>
                </a:lnTo>
                <a:lnTo>
                  <a:pt x="49530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1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3040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5" h="356234">
                <a:moveTo>
                  <a:pt x="105117" y="0"/>
                </a:moveTo>
                <a:lnTo>
                  <a:pt x="133003" y="1402"/>
                </a:lnTo>
                <a:lnTo>
                  <a:pt x="156922" y="5603"/>
                </a:lnTo>
                <a:lnTo>
                  <a:pt x="176853" y="12590"/>
                </a:lnTo>
                <a:lnTo>
                  <a:pt x="192773" y="22351"/>
                </a:lnTo>
                <a:lnTo>
                  <a:pt x="174231" y="75056"/>
                </a:lnTo>
                <a:lnTo>
                  <a:pt x="157912" y="64962"/>
                </a:lnTo>
                <a:lnTo>
                  <a:pt x="141149" y="57737"/>
                </a:lnTo>
                <a:lnTo>
                  <a:pt x="123941" y="53393"/>
                </a:lnTo>
                <a:lnTo>
                  <a:pt x="106286" y="51942"/>
                </a:lnTo>
                <a:lnTo>
                  <a:pt x="96299" y="52653"/>
                </a:lnTo>
                <a:lnTo>
                  <a:pt x="64755" y="75993"/>
                </a:lnTo>
                <a:lnTo>
                  <a:pt x="61848" y="92201"/>
                </a:lnTo>
                <a:lnTo>
                  <a:pt x="65949" y="107184"/>
                </a:lnTo>
                <a:lnTo>
                  <a:pt x="78251" y="122427"/>
                </a:lnTo>
                <a:lnTo>
                  <a:pt x="98753" y="137957"/>
                </a:lnTo>
                <a:lnTo>
                  <a:pt x="127457" y="153796"/>
                </a:lnTo>
                <a:lnTo>
                  <a:pt x="143532" y="162105"/>
                </a:lnTo>
                <a:lnTo>
                  <a:pt x="157197" y="170068"/>
                </a:lnTo>
                <a:lnTo>
                  <a:pt x="190773" y="200342"/>
                </a:lnTo>
                <a:lnTo>
                  <a:pt x="206536" y="238156"/>
                </a:lnTo>
                <a:lnTo>
                  <a:pt x="208521" y="260350"/>
                </a:lnTo>
                <a:lnTo>
                  <a:pt x="206469" y="280356"/>
                </a:lnTo>
                <a:lnTo>
                  <a:pt x="189983" y="314749"/>
                </a:lnTo>
                <a:lnTo>
                  <a:pt x="157602" y="341018"/>
                </a:lnTo>
                <a:lnTo>
                  <a:pt x="113350" y="354544"/>
                </a:lnTo>
                <a:lnTo>
                  <a:pt x="87007" y="356234"/>
                </a:lnTo>
                <a:lnTo>
                  <a:pt x="63495" y="354685"/>
                </a:lnTo>
                <a:lnTo>
                  <a:pt x="41155" y="350027"/>
                </a:lnTo>
                <a:lnTo>
                  <a:pt x="19990" y="342251"/>
                </a:lnTo>
                <a:lnTo>
                  <a:pt x="0" y="331342"/>
                </a:lnTo>
                <a:lnTo>
                  <a:pt x="22580" y="276605"/>
                </a:lnTo>
                <a:lnTo>
                  <a:pt x="40613" y="287700"/>
                </a:lnTo>
                <a:lnTo>
                  <a:pt x="58499" y="295640"/>
                </a:lnTo>
                <a:lnTo>
                  <a:pt x="76237" y="300412"/>
                </a:lnTo>
                <a:lnTo>
                  <a:pt x="93827" y="302005"/>
                </a:lnTo>
                <a:lnTo>
                  <a:pt x="117387" y="299648"/>
                </a:lnTo>
                <a:lnTo>
                  <a:pt x="134215" y="292576"/>
                </a:lnTo>
                <a:lnTo>
                  <a:pt x="144310" y="280789"/>
                </a:lnTo>
                <a:lnTo>
                  <a:pt x="147675" y="264286"/>
                </a:lnTo>
                <a:lnTo>
                  <a:pt x="146882" y="255601"/>
                </a:lnTo>
                <a:lnTo>
                  <a:pt x="126946" y="222500"/>
                </a:lnTo>
                <a:lnTo>
                  <a:pt x="82651" y="194817"/>
                </a:lnTo>
                <a:lnTo>
                  <a:pt x="64463" y="185342"/>
                </a:lnTo>
                <a:lnTo>
                  <a:pt x="49504" y="176736"/>
                </a:lnTo>
                <a:lnTo>
                  <a:pt x="17108" y="148177"/>
                </a:lnTo>
                <a:lnTo>
                  <a:pt x="1173" y="103141"/>
                </a:lnTo>
                <a:lnTo>
                  <a:pt x="711" y="92709"/>
                </a:lnTo>
                <a:lnTo>
                  <a:pt x="2540" y="73564"/>
                </a:lnTo>
                <a:lnTo>
                  <a:pt x="29984" y="26415"/>
                </a:lnTo>
                <a:lnTo>
                  <a:pt x="63407" y="6588"/>
                </a:lnTo>
                <a:lnTo>
                  <a:pt x="83227" y="1645"/>
                </a:lnTo>
                <a:lnTo>
                  <a:pt x="10511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43835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8" y="0"/>
                </a:moveTo>
                <a:lnTo>
                  <a:pt x="213740" y="11525"/>
                </a:lnTo>
                <a:lnTo>
                  <a:pt x="261746" y="46100"/>
                </a:lnTo>
                <a:lnTo>
                  <a:pt x="291179" y="101520"/>
                </a:lnTo>
                <a:lnTo>
                  <a:pt x="300989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09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6244" y="1631442"/>
            <a:ext cx="6884034" cy="258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spc="-5" dirty="0">
                <a:latin typeface="Trebuchet MS" panose="020B0603020202020204"/>
                <a:cs typeface="Trebuchet MS" panose="020B0603020202020204"/>
              </a:rPr>
              <a:t>Berisi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rutin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dan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statistik, 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keuangan,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pengetahuan manajemen</a:t>
            </a:r>
            <a:r>
              <a:rPr sz="28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atau 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kuantitatif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lain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yang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menyediakan  kemampuan analisis, seperti mencari,  menjalankan,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menggabungkan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serta  memeriksa</a:t>
            </a:r>
            <a:r>
              <a:rPr sz="28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2147100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89376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38" y="1055495"/>
            <a:ext cx="177041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24201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1666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5402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7401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7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5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1" y="192785"/>
                </a:lnTo>
                <a:lnTo>
                  <a:pt x="264795" y="347979"/>
                </a:lnTo>
                <a:lnTo>
                  <a:pt x="194183" y="347979"/>
                </a:lnTo>
                <a:lnTo>
                  <a:pt x="102235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947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1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784" y="216407"/>
                </a:lnTo>
                <a:lnTo>
                  <a:pt x="176784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9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2564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3473" y="1002664"/>
            <a:ext cx="2868549" cy="3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63035" y="1186051"/>
            <a:ext cx="111001" cy="119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51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9579" y="1059305"/>
            <a:ext cx="133861" cy="2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7154" y="1055495"/>
            <a:ext cx="177041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63035" y="1055241"/>
            <a:ext cx="92459" cy="87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55234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0914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4141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2816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7001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5" y="11033"/>
                </a:lnTo>
                <a:lnTo>
                  <a:pt x="211201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03473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582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9276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8276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15179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0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6244" y="1564008"/>
            <a:ext cx="6967220" cy="453580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Strategis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ts val="2735"/>
              </a:lnSpc>
              <a:spcBef>
                <a:spcPts val="225"/>
              </a:spcBef>
              <a:buClr>
                <a:srgbClr val="F8B639"/>
              </a:buClr>
              <a:buSzPct val="79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mendukung tanggung jawab</a:t>
            </a:r>
            <a:r>
              <a:rPr sz="2400" spc="-15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perencanaan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533400">
              <a:lnSpc>
                <a:spcPts val="2735"/>
              </a:lnSpc>
            </a:pP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strategis dari top</a:t>
            </a:r>
            <a:r>
              <a:rPr sz="2400" spc="-9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management.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ts val="2735"/>
              </a:lnSpc>
              <a:spcBef>
                <a:spcPts val="215"/>
              </a:spcBef>
              <a:buClr>
                <a:srgbClr val="F8B639"/>
              </a:buClr>
              <a:buSzPct val="79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Contoh: pengembangan perusahaan,</a:t>
            </a:r>
            <a:r>
              <a:rPr sz="2400" spc="-18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pemilihan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533400">
              <a:lnSpc>
                <a:spcPts val="2735"/>
              </a:lnSpc>
            </a:pPr>
            <a:r>
              <a:rPr sz="24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lokasi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pabrik, perencanaan</a:t>
            </a:r>
            <a:r>
              <a:rPr sz="2400" spc="-8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merger.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60" dirty="0">
                <a:latin typeface="Trebuchet MS" panose="020B0603020202020204"/>
                <a:cs typeface="Trebuchet MS" panose="020B0603020202020204"/>
              </a:rPr>
              <a:t>Taktis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533400" marR="125730" lvl="1" indent="-228600">
              <a:lnSpc>
                <a:spcPct val="90000"/>
              </a:lnSpc>
              <a:spcBef>
                <a:spcPts val="510"/>
              </a:spcBef>
              <a:buClr>
                <a:srgbClr val="F8B639"/>
              </a:buClr>
              <a:buSzPct val="79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digunakan oleh manajemen tingkat</a:t>
            </a:r>
            <a:r>
              <a:rPr sz="2400" spc="-19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menengah  untuk membantu </a:t>
            </a:r>
            <a:r>
              <a:rPr sz="24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pengalokasian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dan  pengontrolan </a:t>
            </a:r>
            <a:r>
              <a:rPr sz="24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sumber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daya</a:t>
            </a:r>
            <a:r>
              <a:rPr sz="2400" spc="-10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organisasi.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533400" marR="46990" lvl="1" indent="-228600">
              <a:lnSpc>
                <a:spcPts val="2590"/>
              </a:lnSpc>
              <a:spcBef>
                <a:spcPts val="520"/>
              </a:spcBef>
              <a:buClr>
                <a:srgbClr val="F8B639"/>
              </a:buClr>
              <a:buSzPct val="79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Contoh: perencanaan kebutuhan tenaga</a:t>
            </a:r>
            <a:r>
              <a:rPr sz="2400" spc="-2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kerja,  pembelajaran rutin</a:t>
            </a:r>
            <a:r>
              <a:rPr sz="2400" spc="-12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dll.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2147100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2139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389" y="0"/>
                </a:moveTo>
                <a:lnTo>
                  <a:pt x="0" y="127253"/>
                </a:lnTo>
                <a:lnTo>
                  <a:pt x="82778" y="127253"/>
                </a:lnTo>
                <a:lnTo>
                  <a:pt x="413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89376" y="1059051"/>
            <a:ext cx="102746" cy="10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4538" y="1055495"/>
            <a:ext cx="177041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24201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1666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5402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1" y="0"/>
                </a:lnTo>
                <a:lnTo>
                  <a:pt x="285241" y="54355"/>
                </a:lnTo>
                <a:lnTo>
                  <a:pt x="170726" y="54355"/>
                </a:lnTo>
                <a:lnTo>
                  <a:pt x="170726" y="344550"/>
                </a:lnTo>
                <a:lnTo>
                  <a:pt x="109588" y="344550"/>
                </a:lnTo>
                <a:lnTo>
                  <a:pt x="109588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7401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7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5" y="101600"/>
                </a:lnTo>
                <a:lnTo>
                  <a:pt x="225553" y="116506"/>
                </a:lnTo>
                <a:lnTo>
                  <a:pt x="208534" y="157225"/>
                </a:lnTo>
                <a:lnTo>
                  <a:pt x="176083" y="186693"/>
                </a:lnTo>
                <a:lnTo>
                  <a:pt x="162941" y="192785"/>
                </a:lnTo>
                <a:lnTo>
                  <a:pt x="264795" y="347979"/>
                </a:lnTo>
                <a:lnTo>
                  <a:pt x="194183" y="347979"/>
                </a:lnTo>
                <a:lnTo>
                  <a:pt x="102235" y="205739"/>
                </a:lnTo>
                <a:lnTo>
                  <a:pt x="94611" y="205553"/>
                </a:lnTo>
                <a:lnTo>
                  <a:pt x="85629" y="205200"/>
                </a:lnTo>
                <a:lnTo>
                  <a:pt x="75267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8187" y="1004061"/>
            <a:ext cx="567690" cy="349250"/>
          </a:xfrm>
          <a:custGeom>
            <a:avLst/>
            <a:gdLst/>
            <a:ahLst/>
            <a:cxnLst/>
            <a:rect l="l" t="t" r="r" b="b"/>
            <a:pathLst>
              <a:path w="567690" h="349250">
                <a:moveTo>
                  <a:pt x="401942" y="0"/>
                </a:moveTo>
                <a:lnTo>
                  <a:pt x="428739" y="0"/>
                </a:lnTo>
                <a:lnTo>
                  <a:pt x="567245" y="349250"/>
                </a:lnTo>
                <a:lnTo>
                  <a:pt x="499757" y="349250"/>
                </a:lnTo>
                <a:lnTo>
                  <a:pt x="474598" y="279400"/>
                </a:lnTo>
                <a:lnTo>
                  <a:pt x="356552" y="279400"/>
                </a:lnTo>
                <a:lnTo>
                  <a:pt x="332574" y="349250"/>
                </a:lnTo>
                <a:lnTo>
                  <a:pt x="268541" y="349250"/>
                </a:lnTo>
                <a:lnTo>
                  <a:pt x="264617" y="349250"/>
                </a:lnTo>
                <a:lnTo>
                  <a:pt x="195414" y="349250"/>
                </a:lnTo>
                <a:lnTo>
                  <a:pt x="99466" y="202564"/>
                </a:lnTo>
                <a:lnTo>
                  <a:pt x="61137" y="255015"/>
                </a:lnTo>
                <a:lnTo>
                  <a:pt x="61137" y="349250"/>
                </a:lnTo>
                <a:lnTo>
                  <a:pt x="0" y="349250"/>
                </a:lnTo>
                <a:lnTo>
                  <a:pt x="0" y="4699"/>
                </a:lnTo>
                <a:lnTo>
                  <a:pt x="61137" y="4699"/>
                </a:lnTo>
                <a:lnTo>
                  <a:pt x="61137" y="169545"/>
                </a:lnTo>
                <a:lnTo>
                  <a:pt x="178244" y="4699"/>
                </a:lnTo>
                <a:lnTo>
                  <a:pt x="247853" y="4699"/>
                </a:lnTo>
                <a:lnTo>
                  <a:pt x="139915" y="155193"/>
                </a:lnTo>
                <a:lnTo>
                  <a:pt x="266077" y="345566"/>
                </a:lnTo>
                <a:lnTo>
                  <a:pt x="4019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9476" y="1002919"/>
            <a:ext cx="285750" cy="356235"/>
          </a:xfrm>
          <a:custGeom>
            <a:avLst/>
            <a:gdLst/>
            <a:ahLst/>
            <a:cxnLst/>
            <a:rect l="l" t="t" r="r" b="b"/>
            <a:pathLst>
              <a:path w="285750" h="356234">
                <a:moveTo>
                  <a:pt x="174498" y="0"/>
                </a:moveTo>
                <a:lnTo>
                  <a:pt x="201757" y="2119"/>
                </a:lnTo>
                <a:lnTo>
                  <a:pt x="226933" y="8477"/>
                </a:lnTo>
                <a:lnTo>
                  <a:pt x="249989" y="19073"/>
                </a:lnTo>
                <a:lnTo>
                  <a:pt x="270891" y="33908"/>
                </a:lnTo>
                <a:lnTo>
                  <a:pt x="245237" y="83057"/>
                </a:lnTo>
                <a:lnTo>
                  <a:pt x="239142" y="78222"/>
                </a:lnTo>
                <a:lnTo>
                  <a:pt x="231536" y="73421"/>
                </a:lnTo>
                <a:lnTo>
                  <a:pt x="190896" y="56737"/>
                </a:lnTo>
                <a:lnTo>
                  <a:pt x="173100" y="54355"/>
                </a:lnTo>
                <a:lnTo>
                  <a:pt x="149022" y="56501"/>
                </a:lnTo>
                <a:lnTo>
                  <a:pt x="108914" y="73697"/>
                </a:lnTo>
                <a:lnTo>
                  <a:pt x="80002" y="107467"/>
                </a:lnTo>
                <a:lnTo>
                  <a:pt x="65333" y="153620"/>
                </a:lnTo>
                <a:lnTo>
                  <a:pt x="63500" y="181101"/>
                </a:lnTo>
                <a:lnTo>
                  <a:pt x="65307" y="207246"/>
                </a:lnTo>
                <a:lnTo>
                  <a:pt x="79734" y="251200"/>
                </a:lnTo>
                <a:lnTo>
                  <a:pt x="108019" y="283414"/>
                </a:lnTo>
                <a:lnTo>
                  <a:pt x="147210" y="299936"/>
                </a:lnTo>
                <a:lnTo>
                  <a:pt x="170687" y="302005"/>
                </a:lnTo>
                <a:lnTo>
                  <a:pt x="186334" y="300886"/>
                </a:lnTo>
                <a:lnTo>
                  <a:pt x="224536" y="284098"/>
                </a:lnTo>
                <a:lnTo>
                  <a:pt x="224536" y="216407"/>
                </a:lnTo>
                <a:lnTo>
                  <a:pt x="176784" y="216407"/>
                </a:lnTo>
                <a:lnTo>
                  <a:pt x="176784" y="164210"/>
                </a:lnTo>
                <a:lnTo>
                  <a:pt x="285750" y="164210"/>
                </a:lnTo>
                <a:lnTo>
                  <a:pt x="285750" y="318388"/>
                </a:lnTo>
                <a:lnTo>
                  <a:pt x="245816" y="340802"/>
                </a:lnTo>
                <a:lnTo>
                  <a:pt x="195040" y="353758"/>
                </a:lnTo>
                <a:lnTo>
                  <a:pt x="160909" y="356234"/>
                </a:lnTo>
                <a:lnTo>
                  <a:pt x="125765" y="353208"/>
                </a:lnTo>
                <a:lnTo>
                  <a:pt x="67004" y="328963"/>
                </a:lnTo>
                <a:lnTo>
                  <a:pt x="24431" y="281481"/>
                </a:lnTo>
                <a:lnTo>
                  <a:pt x="2714" y="217334"/>
                </a:lnTo>
                <a:lnTo>
                  <a:pt x="0" y="179450"/>
                </a:lnTo>
                <a:lnTo>
                  <a:pt x="2952" y="141422"/>
                </a:lnTo>
                <a:lnTo>
                  <a:pt x="26574" y="76652"/>
                </a:lnTo>
                <a:lnTo>
                  <a:pt x="72913" y="28074"/>
                </a:lnTo>
                <a:lnTo>
                  <a:pt x="136540" y="3119"/>
                </a:lnTo>
                <a:lnTo>
                  <a:pt x="1744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2564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3473" y="1002664"/>
            <a:ext cx="2868549" cy="3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63035" y="1186051"/>
            <a:ext cx="111001" cy="119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5170" y="1109472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401" y="0"/>
                </a:moveTo>
                <a:lnTo>
                  <a:pt x="0" y="127253"/>
                </a:lnTo>
                <a:lnTo>
                  <a:pt x="82803" y="127253"/>
                </a:lnTo>
                <a:lnTo>
                  <a:pt x="414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9579" y="1059305"/>
            <a:ext cx="133861" cy="2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7154" y="1055495"/>
            <a:ext cx="177041" cy="25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63035" y="1055241"/>
            <a:ext cx="92459" cy="87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55234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80914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41419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1" y="0"/>
                </a:moveTo>
                <a:lnTo>
                  <a:pt x="101853" y="0"/>
                </a:lnTo>
                <a:lnTo>
                  <a:pt x="176402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89" y="344804"/>
                </a:lnTo>
                <a:lnTo>
                  <a:pt x="292480" y="344804"/>
                </a:lnTo>
                <a:lnTo>
                  <a:pt x="256793" y="159003"/>
                </a:lnTo>
                <a:lnTo>
                  <a:pt x="187451" y="349250"/>
                </a:lnTo>
                <a:lnTo>
                  <a:pt x="165607" y="349250"/>
                </a:lnTo>
                <a:lnTo>
                  <a:pt x="96138" y="159003"/>
                </a:lnTo>
                <a:lnTo>
                  <a:pt x="59054" y="344804"/>
                </a:lnTo>
                <a:lnTo>
                  <a:pt x="0" y="344804"/>
                </a:lnTo>
                <a:lnTo>
                  <a:pt x="693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2816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5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7001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8" y="0"/>
                </a:moveTo>
                <a:lnTo>
                  <a:pt x="159385" y="11033"/>
                </a:lnTo>
                <a:lnTo>
                  <a:pt x="211201" y="44069"/>
                </a:lnTo>
                <a:lnTo>
                  <a:pt x="244348" y="95408"/>
                </a:lnTo>
                <a:lnTo>
                  <a:pt x="255397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7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03473" y="1005713"/>
            <a:ext cx="233045" cy="347980"/>
          </a:xfrm>
          <a:custGeom>
            <a:avLst/>
            <a:gdLst/>
            <a:ahLst/>
            <a:cxnLst/>
            <a:rect l="l" t="t" r="r" b="b"/>
            <a:pathLst>
              <a:path w="233044" h="347980">
                <a:moveTo>
                  <a:pt x="97536" y="0"/>
                </a:moveTo>
                <a:lnTo>
                  <a:pt x="145351" y="5778"/>
                </a:lnTo>
                <a:lnTo>
                  <a:pt x="181356" y="22987"/>
                </a:lnTo>
                <a:lnTo>
                  <a:pt x="209698" y="68421"/>
                </a:lnTo>
                <a:lnTo>
                  <a:pt x="211581" y="88519"/>
                </a:lnTo>
                <a:lnTo>
                  <a:pt x="208887" y="107852"/>
                </a:lnTo>
                <a:lnTo>
                  <a:pt x="200787" y="125079"/>
                </a:lnTo>
                <a:lnTo>
                  <a:pt x="187257" y="140186"/>
                </a:lnTo>
                <a:lnTo>
                  <a:pt x="168275" y="153162"/>
                </a:lnTo>
                <a:lnTo>
                  <a:pt x="196371" y="167282"/>
                </a:lnTo>
                <a:lnTo>
                  <a:pt x="216455" y="187356"/>
                </a:lnTo>
                <a:lnTo>
                  <a:pt x="228514" y="213383"/>
                </a:lnTo>
                <a:lnTo>
                  <a:pt x="232537" y="245363"/>
                </a:lnTo>
                <a:lnTo>
                  <a:pt x="230320" y="267602"/>
                </a:lnTo>
                <a:lnTo>
                  <a:pt x="212552" y="304889"/>
                </a:lnTo>
                <a:lnTo>
                  <a:pt x="177952" y="332007"/>
                </a:lnTo>
                <a:lnTo>
                  <a:pt x="132093" y="345862"/>
                </a:lnTo>
                <a:lnTo>
                  <a:pt x="105282" y="347599"/>
                </a:lnTo>
                <a:lnTo>
                  <a:pt x="0" y="347599"/>
                </a:lnTo>
                <a:lnTo>
                  <a:pt x="0" y="3301"/>
                </a:lnTo>
                <a:lnTo>
                  <a:pt x="32170" y="1875"/>
                </a:lnTo>
                <a:lnTo>
                  <a:pt x="59150" y="841"/>
                </a:lnTo>
                <a:lnTo>
                  <a:pt x="80938" y="212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5823" y="1004061"/>
            <a:ext cx="302895" cy="349250"/>
          </a:xfrm>
          <a:custGeom>
            <a:avLst/>
            <a:gdLst/>
            <a:ahLst/>
            <a:cxnLst/>
            <a:rect l="l" t="t" r="r" b="b"/>
            <a:pathLst>
              <a:path w="302895" h="349250">
                <a:moveTo>
                  <a:pt x="137413" y="0"/>
                </a:moveTo>
                <a:lnTo>
                  <a:pt x="164211" y="0"/>
                </a:lnTo>
                <a:lnTo>
                  <a:pt x="302640" y="349250"/>
                </a:lnTo>
                <a:lnTo>
                  <a:pt x="235203" y="349250"/>
                </a:lnTo>
                <a:lnTo>
                  <a:pt x="210057" y="279400"/>
                </a:lnTo>
                <a:lnTo>
                  <a:pt x="91947" y="279400"/>
                </a:lnTo>
                <a:lnTo>
                  <a:pt x="67944" y="349250"/>
                </a:lnTo>
                <a:lnTo>
                  <a:pt x="0" y="349250"/>
                </a:lnTo>
                <a:lnTo>
                  <a:pt x="13741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9276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8276" y="1002919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4">
                <a:moveTo>
                  <a:pt x="105156" y="0"/>
                </a:moveTo>
                <a:lnTo>
                  <a:pt x="133010" y="1402"/>
                </a:lnTo>
                <a:lnTo>
                  <a:pt x="156924" y="5603"/>
                </a:lnTo>
                <a:lnTo>
                  <a:pt x="176861" y="12590"/>
                </a:lnTo>
                <a:lnTo>
                  <a:pt x="192786" y="22351"/>
                </a:lnTo>
                <a:lnTo>
                  <a:pt x="174244" y="75056"/>
                </a:lnTo>
                <a:lnTo>
                  <a:pt x="157930" y="64962"/>
                </a:lnTo>
                <a:lnTo>
                  <a:pt x="141176" y="57737"/>
                </a:lnTo>
                <a:lnTo>
                  <a:pt x="123969" y="53393"/>
                </a:lnTo>
                <a:lnTo>
                  <a:pt x="106299" y="51942"/>
                </a:lnTo>
                <a:lnTo>
                  <a:pt x="96321" y="52653"/>
                </a:lnTo>
                <a:lnTo>
                  <a:pt x="64785" y="75993"/>
                </a:lnTo>
                <a:lnTo>
                  <a:pt x="61849" y="92201"/>
                </a:lnTo>
                <a:lnTo>
                  <a:pt x="65946" y="107184"/>
                </a:lnTo>
                <a:lnTo>
                  <a:pt x="78247" y="122427"/>
                </a:lnTo>
                <a:lnTo>
                  <a:pt x="98764" y="137957"/>
                </a:lnTo>
                <a:lnTo>
                  <a:pt x="127508" y="153796"/>
                </a:lnTo>
                <a:lnTo>
                  <a:pt x="143555" y="162105"/>
                </a:lnTo>
                <a:lnTo>
                  <a:pt x="157210" y="170068"/>
                </a:lnTo>
                <a:lnTo>
                  <a:pt x="190785" y="200342"/>
                </a:lnTo>
                <a:lnTo>
                  <a:pt x="206549" y="238156"/>
                </a:lnTo>
                <a:lnTo>
                  <a:pt x="208534" y="260350"/>
                </a:lnTo>
                <a:lnTo>
                  <a:pt x="206482" y="280356"/>
                </a:lnTo>
                <a:lnTo>
                  <a:pt x="189995" y="314749"/>
                </a:lnTo>
                <a:lnTo>
                  <a:pt x="157628" y="341018"/>
                </a:lnTo>
                <a:lnTo>
                  <a:pt x="113381" y="354544"/>
                </a:lnTo>
                <a:lnTo>
                  <a:pt x="86995" y="356234"/>
                </a:lnTo>
                <a:lnTo>
                  <a:pt x="63490" y="354685"/>
                </a:lnTo>
                <a:lnTo>
                  <a:pt x="41163" y="350027"/>
                </a:lnTo>
                <a:lnTo>
                  <a:pt x="20004" y="342251"/>
                </a:lnTo>
                <a:lnTo>
                  <a:pt x="0" y="331342"/>
                </a:lnTo>
                <a:lnTo>
                  <a:pt x="22606" y="276605"/>
                </a:lnTo>
                <a:lnTo>
                  <a:pt x="40632" y="287700"/>
                </a:lnTo>
                <a:lnTo>
                  <a:pt x="58515" y="295640"/>
                </a:lnTo>
                <a:lnTo>
                  <a:pt x="76255" y="300412"/>
                </a:lnTo>
                <a:lnTo>
                  <a:pt x="93852" y="302005"/>
                </a:lnTo>
                <a:lnTo>
                  <a:pt x="117429" y="299648"/>
                </a:lnTo>
                <a:lnTo>
                  <a:pt x="134254" y="292576"/>
                </a:lnTo>
                <a:lnTo>
                  <a:pt x="144341" y="280789"/>
                </a:lnTo>
                <a:lnTo>
                  <a:pt x="147700" y="264286"/>
                </a:lnTo>
                <a:lnTo>
                  <a:pt x="146913" y="255601"/>
                </a:lnTo>
                <a:lnTo>
                  <a:pt x="126950" y="222500"/>
                </a:lnTo>
                <a:lnTo>
                  <a:pt x="82676" y="194817"/>
                </a:lnTo>
                <a:lnTo>
                  <a:pt x="64484" y="185342"/>
                </a:lnTo>
                <a:lnTo>
                  <a:pt x="49529" y="176736"/>
                </a:lnTo>
                <a:lnTo>
                  <a:pt x="17113" y="148177"/>
                </a:lnTo>
                <a:lnTo>
                  <a:pt x="1216" y="103141"/>
                </a:lnTo>
                <a:lnTo>
                  <a:pt x="762" y="92709"/>
                </a:lnTo>
                <a:lnTo>
                  <a:pt x="2593" y="73564"/>
                </a:lnTo>
                <a:lnTo>
                  <a:pt x="29972" y="26415"/>
                </a:lnTo>
                <a:lnTo>
                  <a:pt x="63420" y="6588"/>
                </a:lnTo>
                <a:lnTo>
                  <a:pt x="83246" y="1645"/>
                </a:lnTo>
                <a:lnTo>
                  <a:pt x="1051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15179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0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6244" y="1561242"/>
            <a:ext cx="6272530" cy="36766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Operasional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2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Digunakan untuk mendukung aktivitas</a:t>
            </a:r>
            <a:r>
              <a:rPr sz="2300" spc="16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kerja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533400">
              <a:lnSpc>
                <a:spcPct val="100000"/>
              </a:lnSpc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harian pada</a:t>
            </a:r>
            <a:r>
              <a:rPr sz="2300" spc="5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organisasi.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05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Contoh </a:t>
            </a:r>
            <a:r>
              <a:rPr sz="23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: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jadwal produksi,</a:t>
            </a:r>
            <a:r>
              <a:rPr sz="2300" spc="5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perencanaan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533400">
              <a:lnSpc>
                <a:spcPct val="100000"/>
              </a:lnSpc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pemeliharaan,</a:t>
            </a:r>
            <a:r>
              <a:rPr sz="2300" spc="6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dll.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600" spc="-5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latin typeface="Trebuchet MS" panose="020B0603020202020204"/>
                <a:cs typeface="Trebuchet MS" panose="020B0603020202020204"/>
              </a:rPr>
              <a:t>Analitik</a:t>
            </a: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52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Digunakan untuk menganalisis</a:t>
            </a:r>
            <a:r>
              <a:rPr sz="2300" spc="10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304800" lvl="1">
              <a:lnSpc>
                <a:spcPct val="100000"/>
              </a:lnSpc>
              <a:spcBef>
                <a:spcPts val="48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Contoh </a:t>
            </a:r>
            <a:r>
              <a:rPr sz="23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: </a:t>
            </a:r>
            <a:r>
              <a:rPr sz="23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administrasi dan </a:t>
            </a:r>
            <a:r>
              <a:rPr sz="23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monitoring</a:t>
            </a:r>
            <a:r>
              <a:rPr sz="2300" spc="6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300" spc="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e-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commerce.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823" y="1047622"/>
            <a:ext cx="1382509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86102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7" y="0"/>
                </a:moveTo>
                <a:lnTo>
                  <a:pt x="91566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29" y="309880"/>
                </a:lnTo>
                <a:lnTo>
                  <a:pt x="262890" y="309880"/>
                </a:lnTo>
                <a:lnTo>
                  <a:pt x="230759" y="142875"/>
                </a:lnTo>
                <a:lnTo>
                  <a:pt x="168528" y="313817"/>
                </a:lnTo>
                <a:lnTo>
                  <a:pt x="148844" y="313817"/>
                </a:lnTo>
                <a:lnTo>
                  <a:pt x="86486" y="142875"/>
                </a:lnTo>
                <a:lnTo>
                  <a:pt x="53085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6774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8" y="260858"/>
                </a:lnTo>
                <a:lnTo>
                  <a:pt x="19519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4077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40" h="309880">
                <a:moveTo>
                  <a:pt x="0" y="0"/>
                </a:moveTo>
                <a:lnTo>
                  <a:pt x="256374" y="0"/>
                </a:lnTo>
                <a:lnTo>
                  <a:pt x="256374" y="48895"/>
                </a:lnTo>
                <a:lnTo>
                  <a:pt x="153428" y="48895"/>
                </a:lnTo>
                <a:lnTo>
                  <a:pt x="153428" y="309625"/>
                </a:lnTo>
                <a:lnTo>
                  <a:pt x="98475" y="309625"/>
                </a:lnTo>
                <a:lnTo>
                  <a:pt x="98475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177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52" y="0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247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5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2"/>
                </a:lnTo>
                <a:lnTo>
                  <a:pt x="123024" y="314071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4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9823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5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2"/>
                </a:lnTo>
                <a:lnTo>
                  <a:pt x="123024" y="314071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5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8063" y="1048638"/>
            <a:ext cx="2462784" cy="31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0154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0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46273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65421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7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18534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7886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6" y="0"/>
                </a:lnTo>
                <a:lnTo>
                  <a:pt x="158496" y="208661"/>
                </a:lnTo>
                <a:lnTo>
                  <a:pt x="224027" y="0"/>
                </a:lnTo>
                <a:lnTo>
                  <a:pt x="252984" y="0"/>
                </a:lnTo>
                <a:lnTo>
                  <a:pt x="316229" y="309880"/>
                </a:lnTo>
                <a:lnTo>
                  <a:pt x="262889" y="309880"/>
                </a:lnTo>
                <a:lnTo>
                  <a:pt x="230759" y="142875"/>
                </a:lnTo>
                <a:lnTo>
                  <a:pt x="168528" y="313817"/>
                </a:lnTo>
                <a:lnTo>
                  <a:pt x="148843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48558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3" y="48895"/>
                </a:lnTo>
                <a:lnTo>
                  <a:pt x="54863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3" y="168021"/>
                </a:lnTo>
                <a:lnTo>
                  <a:pt x="54863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88716" y="1052830"/>
            <a:ext cx="198755" cy="314325"/>
          </a:xfrm>
          <a:custGeom>
            <a:avLst/>
            <a:gdLst/>
            <a:ahLst/>
            <a:cxnLst/>
            <a:rect l="l" t="t" r="r" b="b"/>
            <a:pathLst>
              <a:path w="198754" h="314325">
                <a:moveTo>
                  <a:pt x="143509" y="0"/>
                </a:moveTo>
                <a:lnTo>
                  <a:pt x="198500" y="0"/>
                </a:lnTo>
                <a:lnTo>
                  <a:pt x="198500" y="192532"/>
                </a:lnTo>
                <a:lnTo>
                  <a:pt x="191928" y="246268"/>
                </a:lnTo>
                <a:lnTo>
                  <a:pt x="172211" y="284099"/>
                </a:lnTo>
                <a:lnTo>
                  <a:pt x="138128" y="306387"/>
                </a:lnTo>
                <a:lnTo>
                  <a:pt x="88137" y="313817"/>
                </a:lnTo>
                <a:lnTo>
                  <a:pt x="69826" y="312574"/>
                </a:lnTo>
                <a:lnTo>
                  <a:pt x="26034" y="293750"/>
                </a:lnTo>
                <a:lnTo>
                  <a:pt x="2496" y="254853"/>
                </a:lnTo>
                <a:lnTo>
                  <a:pt x="0" y="237998"/>
                </a:lnTo>
                <a:lnTo>
                  <a:pt x="49021" y="237998"/>
                </a:lnTo>
                <a:lnTo>
                  <a:pt x="54496" y="249832"/>
                </a:lnTo>
                <a:lnTo>
                  <a:pt x="63865" y="258286"/>
                </a:lnTo>
                <a:lnTo>
                  <a:pt x="77114" y="263358"/>
                </a:lnTo>
                <a:lnTo>
                  <a:pt x="94233" y="265049"/>
                </a:lnTo>
                <a:lnTo>
                  <a:pt x="106779" y="263953"/>
                </a:lnTo>
                <a:lnTo>
                  <a:pt x="137294" y="237617"/>
                </a:lnTo>
                <a:lnTo>
                  <a:pt x="143509" y="194183"/>
                </a:lnTo>
                <a:lnTo>
                  <a:pt x="1435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53029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2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28063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7" y="0"/>
                </a:lnTo>
                <a:lnTo>
                  <a:pt x="158495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89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11855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3" y="313816"/>
                </a:lnTo>
                <a:lnTo>
                  <a:pt x="211327" y="313816"/>
                </a:lnTo>
                <a:lnTo>
                  <a:pt x="188721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47976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8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6902" y="1047369"/>
            <a:ext cx="2569209" cy="32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30240" y="1211959"/>
            <a:ext cx="100079" cy="107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03546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1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80376" y="1098040"/>
            <a:ext cx="120526" cy="217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30240" y="1094484"/>
            <a:ext cx="83442" cy="79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62876" y="1094611"/>
            <a:ext cx="159515" cy="225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51293" y="1052830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5" h="309880">
                <a:moveTo>
                  <a:pt x="0" y="0"/>
                </a:moveTo>
                <a:lnTo>
                  <a:pt x="54863" y="0"/>
                </a:lnTo>
                <a:lnTo>
                  <a:pt x="54863" y="260858"/>
                </a:lnTo>
                <a:lnTo>
                  <a:pt x="194817" y="260858"/>
                </a:lnTo>
                <a:lnTo>
                  <a:pt x="194817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04406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5"/>
                </a:lnTo>
                <a:lnTo>
                  <a:pt x="54864" y="48895"/>
                </a:lnTo>
                <a:lnTo>
                  <a:pt x="54864" y="121285"/>
                </a:lnTo>
                <a:lnTo>
                  <a:pt x="157225" y="121285"/>
                </a:lnTo>
                <a:lnTo>
                  <a:pt x="157225" y="168021"/>
                </a:lnTo>
                <a:lnTo>
                  <a:pt x="54864" y="168021"/>
                </a:lnTo>
                <a:lnTo>
                  <a:pt x="54864" y="260858"/>
                </a:lnTo>
                <a:lnTo>
                  <a:pt x="195199" y="260858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71590" y="1052830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29" h="314325">
                <a:moveTo>
                  <a:pt x="62357" y="0"/>
                </a:moveTo>
                <a:lnTo>
                  <a:pt x="91567" y="0"/>
                </a:lnTo>
                <a:lnTo>
                  <a:pt x="158496" y="208661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80"/>
                </a:lnTo>
                <a:lnTo>
                  <a:pt x="262889" y="309880"/>
                </a:lnTo>
                <a:lnTo>
                  <a:pt x="230759" y="142875"/>
                </a:lnTo>
                <a:lnTo>
                  <a:pt x="168529" y="313817"/>
                </a:lnTo>
                <a:lnTo>
                  <a:pt x="148844" y="313817"/>
                </a:lnTo>
                <a:lnTo>
                  <a:pt x="86487" y="142875"/>
                </a:lnTo>
                <a:lnTo>
                  <a:pt x="53086" y="309880"/>
                </a:lnTo>
                <a:lnTo>
                  <a:pt x="0" y="309880"/>
                </a:lnTo>
                <a:lnTo>
                  <a:pt x="623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33821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27038" y="105079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4" y="39624"/>
                </a:lnTo>
                <a:lnTo>
                  <a:pt x="219582" y="85661"/>
                </a:lnTo>
                <a:lnTo>
                  <a:pt x="229488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79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76902" y="1050163"/>
            <a:ext cx="208915" cy="312420"/>
          </a:xfrm>
          <a:custGeom>
            <a:avLst/>
            <a:gdLst/>
            <a:ahLst/>
            <a:cxnLst/>
            <a:rect l="l" t="t" r="r" b="b"/>
            <a:pathLst>
              <a:path w="208914" h="312419">
                <a:moveTo>
                  <a:pt x="87630" y="0"/>
                </a:moveTo>
                <a:lnTo>
                  <a:pt x="130571" y="5143"/>
                </a:lnTo>
                <a:lnTo>
                  <a:pt x="174849" y="31958"/>
                </a:lnTo>
                <a:lnTo>
                  <a:pt x="190119" y="79375"/>
                </a:lnTo>
                <a:lnTo>
                  <a:pt x="187690" y="96803"/>
                </a:lnTo>
                <a:lnTo>
                  <a:pt x="180403" y="112315"/>
                </a:lnTo>
                <a:lnTo>
                  <a:pt x="168259" y="125898"/>
                </a:lnTo>
                <a:lnTo>
                  <a:pt x="151257" y="137540"/>
                </a:lnTo>
                <a:lnTo>
                  <a:pt x="176500" y="150229"/>
                </a:lnTo>
                <a:lnTo>
                  <a:pt x="194516" y="168275"/>
                </a:lnTo>
                <a:lnTo>
                  <a:pt x="205317" y="191654"/>
                </a:lnTo>
                <a:lnTo>
                  <a:pt x="208914" y="220345"/>
                </a:lnTo>
                <a:lnTo>
                  <a:pt x="206934" y="240395"/>
                </a:lnTo>
                <a:lnTo>
                  <a:pt x="177037" y="287400"/>
                </a:lnTo>
                <a:lnTo>
                  <a:pt x="140493" y="306085"/>
                </a:lnTo>
                <a:lnTo>
                  <a:pt x="94614" y="312292"/>
                </a:lnTo>
                <a:lnTo>
                  <a:pt x="0" y="312292"/>
                </a:lnTo>
                <a:lnTo>
                  <a:pt x="0" y="2921"/>
                </a:lnTo>
                <a:lnTo>
                  <a:pt x="28908" y="1607"/>
                </a:lnTo>
                <a:lnTo>
                  <a:pt x="53149" y="698"/>
                </a:lnTo>
                <a:lnTo>
                  <a:pt x="72723" y="170"/>
                </a:lnTo>
                <a:lnTo>
                  <a:pt x="8763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05247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4" y="0"/>
                </a:lnTo>
                <a:lnTo>
                  <a:pt x="272034" y="313816"/>
                </a:lnTo>
                <a:lnTo>
                  <a:pt x="211327" y="313816"/>
                </a:lnTo>
                <a:lnTo>
                  <a:pt x="188722" y="251078"/>
                </a:lnTo>
                <a:lnTo>
                  <a:pt x="82676" y="251078"/>
                </a:lnTo>
                <a:lnTo>
                  <a:pt x="61087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39866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2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5442" y="104762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5" y="20065"/>
                </a:lnTo>
                <a:lnTo>
                  <a:pt x="156591" y="67310"/>
                </a:lnTo>
                <a:lnTo>
                  <a:pt x="141920" y="58289"/>
                </a:lnTo>
                <a:lnTo>
                  <a:pt x="126857" y="51815"/>
                </a:lnTo>
                <a:lnTo>
                  <a:pt x="111388" y="47914"/>
                </a:lnTo>
                <a:lnTo>
                  <a:pt x="95504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6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4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2" y="233934"/>
                </a:lnTo>
                <a:lnTo>
                  <a:pt x="185594" y="251884"/>
                </a:lnTo>
                <a:lnTo>
                  <a:pt x="157734" y="295782"/>
                </a:lnTo>
                <a:lnTo>
                  <a:pt x="123031" y="314071"/>
                </a:lnTo>
                <a:lnTo>
                  <a:pt x="78232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20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8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5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5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07378" y="1047369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6" y="0"/>
                </a:moveTo>
                <a:lnTo>
                  <a:pt x="192055" y="10366"/>
                </a:lnTo>
                <a:lnTo>
                  <a:pt x="235204" y="41401"/>
                </a:lnTo>
                <a:lnTo>
                  <a:pt x="261667" y="91170"/>
                </a:lnTo>
                <a:lnTo>
                  <a:pt x="270510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5" y="320420"/>
                </a:lnTo>
                <a:lnTo>
                  <a:pt x="99568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0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36244" y="1631442"/>
            <a:ext cx="634111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spc="-5" dirty="0">
                <a:latin typeface="Trebuchet MS" panose="020B0603020202020204"/>
                <a:cs typeface="Trebuchet MS" panose="020B0603020202020204"/>
              </a:rPr>
              <a:t>Software pembuat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model,</a:t>
            </a:r>
            <a:r>
              <a:rPr sz="28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pembaruan 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model,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pengubahan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model,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dan  manipulasi</a:t>
            </a:r>
            <a:r>
              <a:rPr sz="28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data.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87" y="1002664"/>
            <a:ext cx="2278164" cy="356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800" y="1059305"/>
            <a:ext cx="133797" cy="24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20440" y="1059051"/>
            <a:ext cx="102746" cy="10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5170" y="1059051"/>
            <a:ext cx="102746" cy="10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65602" y="1055495"/>
            <a:ext cx="177041" cy="250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5526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087" y="0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1307" y="1008761"/>
            <a:ext cx="285750" cy="344805"/>
          </a:xfrm>
          <a:custGeom>
            <a:avLst/>
            <a:gdLst/>
            <a:ahLst/>
            <a:cxnLst/>
            <a:rect l="l" t="t" r="r" b="b"/>
            <a:pathLst>
              <a:path w="285750" h="344805">
                <a:moveTo>
                  <a:pt x="0" y="0"/>
                </a:moveTo>
                <a:lnTo>
                  <a:pt x="285242" y="0"/>
                </a:lnTo>
                <a:lnTo>
                  <a:pt x="285242" y="54355"/>
                </a:lnTo>
                <a:lnTo>
                  <a:pt x="170687" y="54355"/>
                </a:lnTo>
                <a:lnTo>
                  <a:pt x="170687" y="344550"/>
                </a:lnTo>
                <a:lnTo>
                  <a:pt x="109600" y="344550"/>
                </a:lnTo>
                <a:lnTo>
                  <a:pt x="109600" y="54355"/>
                </a:lnTo>
                <a:lnTo>
                  <a:pt x="0" y="543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3210" y="1008761"/>
            <a:ext cx="268605" cy="344805"/>
          </a:xfrm>
          <a:custGeom>
            <a:avLst/>
            <a:gdLst/>
            <a:ahLst/>
            <a:cxnLst/>
            <a:rect l="l" t="t" r="r" b="b"/>
            <a:pathLst>
              <a:path w="268605" h="344805">
                <a:moveTo>
                  <a:pt x="0" y="0"/>
                </a:moveTo>
                <a:lnTo>
                  <a:pt x="61087" y="0"/>
                </a:lnTo>
                <a:lnTo>
                  <a:pt x="61087" y="164846"/>
                </a:lnTo>
                <a:lnTo>
                  <a:pt x="178181" y="0"/>
                </a:lnTo>
                <a:lnTo>
                  <a:pt x="247777" y="0"/>
                </a:lnTo>
                <a:lnTo>
                  <a:pt x="139827" y="150494"/>
                </a:lnTo>
                <a:lnTo>
                  <a:pt x="268478" y="344550"/>
                </a:lnTo>
                <a:lnTo>
                  <a:pt x="195326" y="344550"/>
                </a:lnTo>
                <a:lnTo>
                  <a:pt x="99440" y="197865"/>
                </a:lnTo>
                <a:lnTo>
                  <a:pt x="61087" y="250316"/>
                </a:lnTo>
                <a:lnTo>
                  <a:pt x="6108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889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4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8" y="135000"/>
                </a:lnTo>
                <a:lnTo>
                  <a:pt x="174878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264" y="1008761"/>
            <a:ext cx="61594" cy="344805"/>
          </a:xfrm>
          <a:custGeom>
            <a:avLst/>
            <a:gdLst/>
            <a:ahLst/>
            <a:cxnLst/>
            <a:rect l="l" t="t" r="r" b="b"/>
            <a:pathLst>
              <a:path w="61594" h="344805">
                <a:moveTo>
                  <a:pt x="0" y="0"/>
                </a:moveTo>
                <a:lnTo>
                  <a:pt x="61137" y="0"/>
                </a:lnTo>
                <a:lnTo>
                  <a:pt x="6113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8187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405" y="11033"/>
                </a:lnTo>
                <a:lnTo>
                  <a:pt x="211289" y="44069"/>
                </a:lnTo>
                <a:lnTo>
                  <a:pt x="244351" y="95408"/>
                </a:lnTo>
                <a:lnTo>
                  <a:pt x="255371" y="161036"/>
                </a:lnTo>
                <a:lnTo>
                  <a:pt x="250401" y="217793"/>
                </a:lnTo>
                <a:lnTo>
                  <a:pt x="235490" y="264239"/>
                </a:lnTo>
                <a:lnTo>
                  <a:pt x="210639" y="300370"/>
                </a:lnTo>
                <a:lnTo>
                  <a:pt x="175845" y="326183"/>
                </a:lnTo>
                <a:lnTo>
                  <a:pt x="131108" y="341672"/>
                </a:lnTo>
                <a:lnTo>
                  <a:pt x="76428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1" y="1446"/>
                </a:lnTo>
                <a:lnTo>
                  <a:pt x="59551" y="650"/>
                </a:lnTo>
                <a:lnTo>
                  <a:pt x="79143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8466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376" y="0"/>
                </a:moveTo>
                <a:lnTo>
                  <a:pt x="152810" y="6338"/>
                </a:lnTo>
                <a:lnTo>
                  <a:pt x="193849" y="25368"/>
                </a:lnTo>
                <a:lnTo>
                  <a:pt x="218481" y="57114"/>
                </a:lnTo>
                <a:lnTo>
                  <a:pt x="226694" y="101600"/>
                </a:lnTo>
                <a:lnTo>
                  <a:pt x="225553" y="116506"/>
                </a:lnTo>
                <a:lnTo>
                  <a:pt x="208533" y="157225"/>
                </a:lnTo>
                <a:lnTo>
                  <a:pt x="176083" y="186693"/>
                </a:lnTo>
                <a:lnTo>
                  <a:pt x="162940" y="192785"/>
                </a:lnTo>
                <a:lnTo>
                  <a:pt x="264794" y="347979"/>
                </a:lnTo>
                <a:lnTo>
                  <a:pt x="194182" y="347979"/>
                </a:lnTo>
                <a:lnTo>
                  <a:pt x="102234" y="205739"/>
                </a:lnTo>
                <a:lnTo>
                  <a:pt x="94593" y="205553"/>
                </a:lnTo>
                <a:lnTo>
                  <a:pt x="85582" y="205200"/>
                </a:lnTo>
                <a:lnTo>
                  <a:pt x="75213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07" y="3331"/>
                </a:lnTo>
                <a:lnTo>
                  <a:pt x="12493" y="3032"/>
                </a:lnTo>
                <a:lnTo>
                  <a:pt x="24270" y="2518"/>
                </a:lnTo>
                <a:lnTo>
                  <a:pt x="39750" y="1777"/>
                </a:lnTo>
                <a:lnTo>
                  <a:pt x="56157" y="964"/>
                </a:lnTo>
                <a:lnTo>
                  <a:pt x="70897" y="412"/>
                </a:lnTo>
                <a:lnTo>
                  <a:pt x="83970" y="99"/>
                </a:lnTo>
                <a:lnTo>
                  <a:pt x="9537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3195" y="1005332"/>
            <a:ext cx="264795" cy="347980"/>
          </a:xfrm>
          <a:custGeom>
            <a:avLst/>
            <a:gdLst/>
            <a:ahLst/>
            <a:cxnLst/>
            <a:rect l="l" t="t" r="r" b="b"/>
            <a:pathLst>
              <a:path w="264794" h="347980">
                <a:moveTo>
                  <a:pt x="95478" y="0"/>
                </a:moveTo>
                <a:lnTo>
                  <a:pt x="152878" y="6338"/>
                </a:lnTo>
                <a:lnTo>
                  <a:pt x="193879" y="25368"/>
                </a:lnTo>
                <a:lnTo>
                  <a:pt x="218481" y="57114"/>
                </a:lnTo>
                <a:lnTo>
                  <a:pt x="226682" y="101600"/>
                </a:lnTo>
                <a:lnTo>
                  <a:pt x="225551" y="116506"/>
                </a:lnTo>
                <a:lnTo>
                  <a:pt x="208584" y="157225"/>
                </a:lnTo>
                <a:lnTo>
                  <a:pt x="176132" y="186693"/>
                </a:lnTo>
                <a:lnTo>
                  <a:pt x="162966" y="192785"/>
                </a:lnTo>
                <a:lnTo>
                  <a:pt x="264782" y="347979"/>
                </a:lnTo>
                <a:lnTo>
                  <a:pt x="194233" y="347979"/>
                </a:lnTo>
                <a:lnTo>
                  <a:pt x="102298" y="205739"/>
                </a:lnTo>
                <a:lnTo>
                  <a:pt x="94666" y="205553"/>
                </a:lnTo>
                <a:lnTo>
                  <a:pt x="85656" y="205200"/>
                </a:lnTo>
                <a:lnTo>
                  <a:pt x="75268" y="204704"/>
                </a:lnTo>
                <a:lnTo>
                  <a:pt x="63500" y="204088"/>
                </a:lnTo>
                <a:lnTo>
                  <a:pt x="63500" y="347979"/>
                </a:lnTo>
                <a:lnTo>
                  <a:pt x="0" y="347979"/>
                </a:lnTo>
                <a:lnTo>
                  <a:pt x="0" y="3428"/>
                </a:lnTo>
                <a:lnTo>
                  <a:pt x="4426" y="3331"/>
                </a:lnTo>
                <a:lnTo>
                  <a:pt x="12525" y="3032"/>
                </a:lnTo>
                <a:lnTo>
                  <a:pt x="24295" y="2518"/>
                </a:lnTo>
                <a:lnTo>
                  <a:pt x="39738" y="1777"/>
                </a:lnTo>
                <a:lnTo>
                  <a:pt x="56187" y="964"/>
                </a:lnTo>
                <a:lnTo>
                  <a:pt x="70961" y="412"/>
                </a:lnTo>
                <a:lnTo>
                  <a:pt x="84058" y="99"/>
                </a:lnTo>
                <a:lnTo>
                  <a:pt x="9547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3627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9" y="0"/>
                </a:moveTo>
                <a:lnTo>
                  <a:pt x="213741" y="11525"/>
                </a:lnTo>
                <a:lnTo>
                  <a:pt x="261747" y="46100"/>
                </a:lnTo>
                <a:lnTo>
                  <a:pt x="291179" y="101520"/>
                </a:lnTo>
                <a:lnTo>
                  <a:pt x="300990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10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00882" y="1002664"/>
            <a:ext cx="1530604" cy="3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89043" y="1059305"/>
            <a:ext cx="133861" cy="24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6618" y="1055495"/>
            <a:ext cx="177041" cy="250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14697" y="1008761"/>
            <a:ext cx="217170" cy="344805"/>
          </a:xfrm>
          <a:custGeom>
            <a:avLst/>
            <a:gdLst/>
            <a:ahLst/>
            <a:cxnLst/>
            <a:rect l="l" t="t" r="r" b="b"/>
            <a:pathLst>
              <a:path w="217170" h="344805">
                <a:moveTo>
                  <a:pt x="0" y="0"/>
                </a:moveTo>
                <a:lnTo>
                  <a:pt x="61087" y="0"/>
                </a:lnTo>
                <a:lnTo>
                  <a:pt x="61087" y="290194"/>
                </a:lnTo>
                <a:lnTo>
                  <a:pt x="216788" y="290194"/>
                </a:lnTo>
                <a:lnTo>
                  <a:pt x="216788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40378" y="1008761"/>
            <a:ext cx="220345" cy="344805"/>
          </a:xfrm>
          <a:custGeom>
            <a:avLst/>
            <a:gdLst/>
            <a:ahLst/>
            <a:cxnLst/>
            <a:rect l="l" t="t" r="r" b="b"/>
            <a:pathLst>
              <a:path w="220345" h="344805">
                <a:moveTo>
                  <a:pt x="0" y="0"/>
                </a:moveTo>
                <a:lnTo>
                  <a:pt x="219837" y="0"/>
                </a:lnTo>
                <a:lnTo>
                  <a:pt x="219837" y="54355"/>
                </a:lnTo>
                <a:lnTo>
                  <a:pt x="61087" y="54355"/>
                </a:lnTo>
                <a:lnTo>
                  <a:pt x="61087" y="135000"/>
                </a:lnTo>
                <a:lnTo>
                  <a:pt x="174879" y="135000"/>
                </a:lnTo>
                <a:lnTo>
                  <a:pt x="174879" y="186943"/>
                </a:lnTo>
                <a:lnTo>
                  <a:pt x="61087" y="186943"/>
                </a:lnTo>
                <a:lnTo>
                  <a:pt x="61087" y="290194"/>
                </a:lnTo>
                <a:lnTo>
                  <a:pt x="217297" y="290194"/>
                </a:lnTo>
                <a:lnTo>
                  <a:pt x="217297" y="344550"/>
                </a:lnTo>
                <a:lnTo>
                  <a:pt x="0" y="3445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0882" y="1008761"/>
            <a:ext cx="351790" cy="349250"/>
          </a:xfrm>
          <a:custGeom>
            <a:avLst/>
            <a:gdLst/>
            <a:ahLst/>
            <a:cxnLst/>
            <a:rect l="l" t="t" r="r" b="b"/>
            <a:pathLst>
              <a:path w="351789" h="349250">
                <a:moveTo>
                  <a:pt x="69342" y="0"/>
                </a:moveTo>
                <a:lnTo>
                  <a:pt x="101854" y="0"/>
                </a:lnTo>
                <a:lnTo>
                  <a:pt x="176403" y="232155"/>
                </a:lnTo>
                <a:lnTo>
                  <a:pt x="249300" y="0"/>
                </a:lnTo>
                <a:lnTo>
                  <a:pt x="281431" y="0"/>
                </a:lnTo>
                <a:lnTo>
                  <a:pt x="351790" y="344804"/>
                </a:lnTo>
                <a:lnTo>
                  <a:pt x="292481" y="344804"/>
                </a:lnTo>
                <a:lnTo>
                  <a:pt x="256794" y="159003"/>
                </a:lnTo>
                <a:lnTo>
                  <a:pt x="187452" y="349250"/>
                </a:lnTo>
                <a:lnTo>
                  <a:pt x="165608" y="349250"/>
                </a:lnTo>
                <a:lnTo>
                  <a:pt x="96139" y="159003"/>
                </a:lnTo>
                <a:lnTo>
                  <a:pt x="59055" y="344804"/>
                </a:lnTo>
                <a:lnTo>
                  <a:pt x="0" y="344804"/>
                </a:lnTo>
                <a:lnTo>
                  <a:pt x="693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9482" y="1006475"/>
            <a:ext cx="255904" cy="347345"/>
          </a:xfrm>
          <a:custGeom>
            <a:avLst/>
            <a:gdLst/>
            <a:ahLst/>
            <a:cxnLst/>
            <a:rect l="l" t="t" r="r" b="b"/>
            <a:pathLst>
              <a:path w="255904" h="347344">
                <a:moveTo>
                  <a:pt x="91947" y="0"/>
                </a:moveTo>
                <a:lnTo>
                  <a:pt x="159385" y="11033"/>
                </a:lnTo>
                <a:lnTo>
                  <a:pt x="211200" y="44069"/>
                </a:lnTo>
                <a:lnTo>
                  <a:pt x="244347" y="95408"/>
                </a:lnTo>
                <a:lnTo>
                  <a:pt x="255396" y="161036"/>
                </a:lnTo>
                <a:lnTo>
                  <a:pt x="250422" y="217793"/>
                </a:lnTo>
                <a:lnTo>
                  <a:pt x="235500" y="264239"/>
                </a:lnTo>
                <a:lnTo>
                  <a:pt x="210629" y="300370"/>
                </a:lnTo>
                <a:lnTo>
                  <a:pt x="175810" y="326183"/>
                </a:lnTo>
                <a:lnTo>
                  <a:pt x="131042" y="341672"/>
                </a:lnTo>
                <a:lnTo>
                  <a:pt x="76326" y="346837"/>
                </a:lnTo>
                <a:lnTo>
                  <a:pt x="0" y="346837"/>
                </a:lnTo>
                <a:lnTo>
                  <a:pt x="0" y="2539"/>
                </a:lnTo>
                <a:lnTo>
                  <a:pt x="33172" y="1446"/>
                </a:lnTo>
                <a:lnTo>
                  <a:pt x="59547" y="650"/>
                </a:lnTo>
                <a:lnTo>
                  <a:pt x="79134" y="164"/>
                </a:lnTo>
                <a:lnTo>
                  <a:pt x="91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74644" y="1002664"/>
            <a:ext cx="300990" cy="356870"/>
          </a:xfrm>
          <a:custGeom>
            <a:avLst/>
            <a:gdLst/>
            <a:ahLst/>
            <a:cxnLst/>
            <a:rect l="l" t="t" r="r" b="b"/>
            <a:pathLst>
              <a:path w="300989" h="356869">
                <a:moveTo>
                  <a:pt x="148208" y="0"/>
                </a:moveTo>
                <a:lnTo>
                  <a:pt x="213740" y="11525"/>
                </a:lnTo>
                <a:lnTo>
                  <a:pt x="261746" y="46100"/>
                </a:lnTo>
                <a:lnTo>
                  <a:pt x="291179" y="101520"/>
                </a:lnTo>
                <a:lnTo>
                  <a:pt x="300989" y="175513"/>
                </a:lnTo>
                <a:lnTo>
                  <a:pt x="298420" y="214975"/>
                </a:lnTo>
                <a:lnTo>
                  <a:pt x="277897" y="280991"/>
                </a:lnTo>
                <a:lnTo>
                  <a:pt x="237325" y="329003"/>
                </a:lnTo>
                <a:lnTo>
                  <a:pt x="179083" y="353439"/>
                </a:lnTo>
                <a:lnTo>
                  <a:pt x="143509" y="356488"/>
                </a:lnTo>
                <a:lnTo>
                  <a:pt x="110789" y="353464"/>
                </a:lnTo>
                <a:lnTo>
                  <a:pt x="57588" y="329271"/>
                </a:lnTo>
                <a:lnTo>
                  <a:pt x="20841" y="281652"/>
                </a:lnTo>
                <a:lnTo>
                  <a:pt x="2311" y="215322"/>
                </a:lnTo>
                <a:lnTo>
                  <a:pt x="0" y="175513"/>
                </a:lnTo>
                <a:lnTo>
                  <a:pt x="2524" y="140080"/>
                </a:lnTo>
                <a:lnTo>
                  <a:pt x="22717" y="77787"/>
                </a:lnTo>
                <a:lnTo>
                  <a:pt x="62198" y="28664"/>
                </a:lnTo>
                <a:lnTo>
                  <a:pt x="116109" y="3188"/>
                </a:lnTo>
                <a:lnTo>
                  <a:pt x="14820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6244" y="1631442"/>
            <a:ext cx="6979920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spc="-5" dirty="0">
                <a:latin typeface="Trebuchet MS" panose="020B0603020202020204"/>
                <a:cs typeface="Trebuchet MS" panose="020B0603020202020204"/>
              </a:rPr>
              <a:t>Katalog semua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dalam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basis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model 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yang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terdiri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dari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definisi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dan fungsi  utama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untuk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menjawab pertanyaan  tentang keberadaan dan kemampuan 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19" y="529462"/>
            <a:ext cx="1823897" cy="3201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526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1" y="0"/>
                </a:lnTo>
                <a:lnTo>
                  <a:pt x="54991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7398" y="534669"/>
            <a:ext cx="229870" cy="314960"/>
          </a:xfrm>
          <a:custGeom>
            <a:avLst/>
            <a:gdLst/>
            <a:ahLst/>
            <a:cxnLst/>
            <a:rect l="l" t="t" r="r" b="b"/>
            <a:pathLst>
              <a:path w="229869" h="314959">
                <a:moveTo>
                  <a:pt x="0" y="0"/>
                </a:moveTo>
                <a:lnTo>
                  <a:pt x="54863" y="0"/>
                </a:lnTo>
                <a:lnTo>
                  <a:pt x="54863" y="209930"/>
                </a:lnTo>
                <a:lnTo>
                  <a:pt x="55816" y="221761"/>
                </a:lnTo>
                <a:lnTo>
                  <a:pt x="78438" y="257278"/>
                </a:lnTo>
                <a:lnTo>
                  <a:pt x="112013" y="266064"/>
                </a:lnTo>
                <a:lnTo>
                  <a:pt x="126061" y="265112"/>
                </a:lnTo>
                <a:lnTo>
                  <a:pt x="165609" y="242417"/>
                </a:lnTo>
                <a:lnTo>
                  <a:pt x="174878" y="208787"/>
                </a:lnTo>
                <a:lnTo>
                  <a:pt x="174878" y="0"/>
                </a:lnTo>
                <a:lnTo>
                  <a:pt x="229869" y="0"/>
                </a:lnTo>
                <a:lnTo>
                  <a:pt x="229869" y="213105"/>
                </a:lnTo>
                <a:lnTo>
                  <a:pt x="227869" y="235652"/>
                </a:lnTo>
                <a:lnTo>
                  <a:pt x="211867" y="273077"/>
                </a:lnTo>
                <a:lnTo>
                  <a:pt x="180528" y="299743"/>
                </a:lnTo>
                <a:lnTo>
                  <a:pt x="137804" y="313269"/>
                </a:lnTo>
                <a:lnTo>
                  <a:pt x="112394" y="314959"/>
                </a:lnTo>
                <a:lnTo>
                  <a:pt x="86985" y="313297"/>
                </a:lnTo>
                <a:lnTo>
                  <a:pt x="45404" y="300065"/>
                </a:lnTo>
                <a:lnTo>
                  <a:pt x="16394" y="273877"/>
                </a:lnTo>
                <a:lnTo>
                  <a:pt x="1813" y="236019"/>
                </a:lnTo>
                <a:lnTo>
                  <a:pt x="0" y="2128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9174" y="534669"/>
            <a:ext cx="241300" cy="309880"/>
          </a:xfrm>
          <a:custGeom>
            <a:avLst/>
            <a:gdLst/>
            <a:ahLst/>
            <a:cxnLst/>
            <a:rect l="l" t="t" r="r" b="b"/>
            <a:pathLst>
              <a:path w="241300" h="309880">
                <a:moveTo>
                  <a:pt x="0" y="0"/>
                </a:moveTo>
                <a:lnTo>
                  <a:pt x="54863" y="0"/>
                </a:lnTo>
                <a:lnTo>
                  <a:pt x="54863" y="148208"/>
                </a:lnTo>
                <a:lnTo>
                  <a:pt x="160146" y="0"/>
                </a:lnTo>
                <a:lnTo>
                  <a:pt x="222757" y="0"/>
                </a:lnTo>
                <a:lnTo>
                  <a:pt x="125730" y="135254"/>
                </a:lnTo>
                <a:lnTo>
                  <a:pt x="241300" y="309625"/>
                </a:lnTo>
                <a:lnTo>
                  <a:pt x="175513" y="309625"/>
                </a:lnTo>
                <a:lnTo>
                  <a:pt x="89407" y="177800"/>
                </a:lnTo>
                <a:lnTo>
                  <a:pt x="54863" y="224916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2286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611" y="0"/>
                </a:lnTo>
                <a:lnTo>
                  <a:pt x="197611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8" y="260857"/>
                </a:lnTo>
                <a:lnTo>
                  <a:pt x="195198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507" y="534669"/>
            <a:ext cx="241935" cy="309880"/>
          </a:xfrm>
          <a:custGeom>
            <a:avLst/>
            <a:gdLst/>
            <a:ahLst/>
            <a:cxnLst/>
            <a:rect l="l" t="t" r="r" b="b"/>
            <a:pathLst>
              <a:path w="241934" h="309880">
                <a:moveTo>
                  <a:pt x="0" y="0"/>
                </a:moveTo>
                <a:lnTo>
                  <a:pt x="54952" y="0"/>
                </a:lnTo>
                <a:lnTo>
                  <a:pt x="54952" y="148208"/>
                </a:lnTo>
                <a:lnTo>
                  <a:pt x="160197" y="0"/>
                </a:lnTo>
                <a:lnTo>
                  <a:pt x="222745" y="0"/>
                </a:lnTo>
                <a:lnTo>
                  <a:pt x="125742" y="135254"/>
                </a:lnTo>
                <a:lnTo>
                  <a:pt x="241350" y="309625"/>
                </a:lnTo>
                <a:lnTo>
                  <a:pt x="175615" y="309625"/>
                </a:lnTo>
                <a:lnTo>
                  <a:pt x="89395" y="177800"/>
                </a:lnTo>
                <a:lnTo>
                  <a:pt x="54952" y="224916"/>
                </a:lnTo>
                <a:lnTo>
                  <a:pt x="54952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4619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599" y="0"/>
                </a:lnTo>
                <a:lnTo>
                  <a:pt x="197599" y="48894"/>
                </a:lnTo>
                <a:lnTo>
                  <a:pt x="54952" y="48894"/>
                </a:lnTo>
                <a:lnTo>
                  <a:pt x="54952" y="121284"/>
                </a:lnTo>
                <a:lnTo>
                  <a:pt x="157238" y="121284"/>
                </a:lnTo>
                <a:lnTo>
                  <a:pt x="157238" y="168020"/>
                </a:lnTo>
                <a:lnTo>
                  <a:pt x="54952" y="168020"/>
                </a:lnTo>
                <a:lnTo>
                  <a:pt x="54952" y="260857"/>
                </a:lnTo>
                <a:lnTo>
                  <a:pt x="195275" y="260857"/>
                </a:lnTo>
                <a:lnTo>
                  <a:pt x="195275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65147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3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4935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59" h="320675">
                <a:moveTo>
                  <a:pt x="94475" y="0"/>
                </a:moveTo>
                <a:lnTo>
                  <a:pt x="119526" y="1242"/>
                </a:lnTo>
                <a:lnTo>
                  <a:pt x="141014" y="4984"/>
                </a:lnTo>
                <a:lnTo>
                  <a:pt x="158940" y="11251"/>
                </a:lnTo>
                <a:lnTo>
                  <a:pt x="173304" y="20065"/>
                </a:lnTo>
                <a:lnTo>
                  <a:pt x="156603" y="67310"/>
                </a:lnTo>
                <a:lnTo>
                  <a:pt x="141928" y="58289"/>
                </a:lnTo>
                <a:lnTo>
                  <a:pt x="126857" y="51816"/>
                </a:lnTo>
                <a:lnTo>
                  <a:pt x="111390" y="47914"/>
                </a:lnTo>
                <a:lnTo>
                  <a:pt x="95529" y="46609"/>
                </a:lnTo>
                <a:lnTo>
                  <a:pt x="86551" y="47247"/>
                </a:lnTo>
                <a:lnTo>
                  <a:pt x="56240" y="75162"/>
                </a:lnTo>
                <a:lnTo>
                  <a:pt x="55587" y="82803"/>
                </a:lnTo>
                <a:lnTo>
                  <a:pt x="59271" y="96260"/>
                </a:lnTo>
                <a:lnTo>
                  <a:pt x="70324" y="109966"/>
                </a:lnTo>
                <a:lnTo>
                  <a:pt x="88747" y="123934"/>
                </a:lnTo>
                <a:lnTo>
                  <a:pt x="114541" y="138175"/>
                </a:lnTo>
                <a:lnTo>
                  <a:pt x="128993" y="145631"/>
                </a:lnTo>
                <a:lnTo>
                  <a:pt x="141277" y="152765"/>
                </a:lnTo>
                <a:lnTo>
                  <a:pt x="171450" y="179990"/>
                </a:lnTo>
                <a:lnTo>
                  <a:pt x="187004" y="223696"/>
                </a:lnTo>
                <a:lnTo>
                  <a:pt x="187452" y="233934"/>
                </a:lnTo>
                <a:lnTo>
                  <a:pt x="185596" y="251884"/>
                </a:lnTo>
                <a:lnTo>
                  <a:pt x="157759" y="295783"/>
                </a:lnTo>
                <a:lnTo>
                  <a:pt x="123024" y="314070"/>
                </a:lnTo>
                <a:lnTo>
                  <a:pt x="78193" y="320166"/>
                </a:lnTo>
                <a:lnTo>
                  <a:pt x="57062" y="318762"/>
                </a:lnTo>
                <a:lnTo>
                  <a:pt x="36987" y="314547"/>
                </a:lnTo>
                <a:lnTo>
                  <a:pt x="17966" y="307522"/>
                </a:lnTo>
                <a:lnTo>
                  <a:pt x="0" y="297688"/>
                </a:lnTo>
                <a:lnTo>
                  <a:pt x="20294" y="248412"/>
                </a:lnTo>
                <a:lnTo>
                  <a:pt x="36498" y="258413"/>
                </a:lnTo>
                <a:lnTo>
                  <a:pt x="52573" y="265557"/>
                </a:lnTo>
                <a:lnTo>
                  <a:pt x="68516" y="269843"/>
                </a:lnTo>
                <a:lnTo>
                  <a:pt x="84328" y="271272"/>
                </a:lnTo>
                <a:lnTo>
                  <a:pt x="105499" y="269154"/>
                </a:lnTo>
                <a:lnTo>
                  <a:pt x="120624" y="262810"/>
                </a:lnTo>
                <a:lnTo>
                  <a:pt x="129701" y="252251"/>
                </a:lnTo>
                <a:lnTo>
                  <a:pt x="132727" y="237489"/>
                </a:lnTo>
                <a:lnTo>
                  <a:pt x="132013" y="229659"/>
                </a:lnTo>
                <a:lnTo>
                  <a:pt x="103849" y="192039"/>
                </a:lnTo>
                <a:lnTo>
                  <a:pt x="57932" y="166457"/>
                </a:lnTo>
                <a:lnTo>
                  <a:pt x="44488" y="158718"/>
                </a:lnTo>
                <a:lnTo>
                  <a:pt x="15378" y="133048"/>
                </a:lnTo>
                <a:lnTo>
                  <a:pt x="1051" y="92590"/>
                </a:lnTo>
                <a:lnTo>
                  <a:pt x="634" y="83185"/>
                </a:lnTo>
                <a:lnTo>
                  <a:pt x="2280" y="66020"/>
                </a:lnTo>
                <a:lnTo>
                  <a:pt x="26949" y="23622"/>
                </a:lnTo>
                <a:lnTo>
                  <a:pt x="74796" y="1476"/>
                </a:lnTo>
                <a:lnTo>
                  <a:pt x="9447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2695" y="529208"/>
            <a:ext cx="1500885" cy="3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4806" y="784223"/>
            <a:ext cx="90300" cy="14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21480" y="579880"/>
            <a:ext cx="120526" cy="217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3980" y="576451"/>
            <a:ext cx="159515" cy="225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2397" y="534669"/>
            <a:ext cx="194945" cy="309880"/>
          </a:xfrm>
          <a:custGeom>
            <a:avLst/>
            <a:gdLst/>
            <a:ahLst/>
            <a:cxnLst/>
            <a:rect l="l" t="t" r="r" b="b"/>
            <a:pathLst>
              <a:path w="194945" h="309880">
                <a:moveTo>
                  <a:pt x="0" y="0"/>
                </a:moveTo>
                <a:lnTo>
                  <a:pt x="54863" y="0"/>
                </a:lnTo>
                <a:lnTo>
                  <a:pt x="54863" y="260857"/>
                </a:lnTo>
                <a:lnTo>
                  <a:pt x="194817" y="260857"/>
                </a:lnTo>
                <a:lnTo>
                  <a:pt x="194817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45509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12695" y="534669"/>
            <a:ext cx="316230" cy="314325"/>
          </a:xfrm>
          <a:custGeom>
            <a:avLst/>
            <a:gdLst/>
            <a:ahLst/>
            <a:cxnLst/>
            <a:rect l="l" t="t" r="r" b="b"/>
            <a:pathLst>
              <a:path w="316230" h="314325">
                <a:moveTo>
                  <a:pt x="62356" y="0"/>
                </a:moveTo>
                <a:lnTo>
                  <a:pt x="91567" y="0"/>
                </a:lnTo>
                <a:lnTo>
                  <a:pt x="158496" y="208660"/>
                </a:lnTo>
                <a:lnTo>
                  <a:pt x="224028" y="0"/>
                </a:lnTo>
                <a:lnTo>
                  <a:pt x="252984" y="0"/>
                </a:lnTo>
                <a:lnTo>
                  <a:pt x="316230" y="309879"/>
                </a:lnTo>
                <a:lnTo>
                  <a:pt x="262890" y="309879"/>
                </a:lnTo>
                <a:lnTo>
                  <a:pt x="230759" y="142875"/>
                </a:lnTo>
                <a:lnTo>
                  <a:pt x="168529" y="313816"/>
                </a:lnTo>
                <a:lnTo>
                  <a:pt x="148844" y="313816"/>
                </a:lnTo>
                <a:lnTo>
                  <a:pt x="86487" y="142875"/>
                </a:lnTo>
                <a:lnTo>
                  <a:pt x="53086" y="309879"/>
                </a:lnTo>
                <a:lnTo>
                  <a:pt x="0" y="309879"/>
                </a:lnTo>
                <a:lnTo>
                  <a:pt x="623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68142" y="53263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5" y="39624"/>
                </a:lnTo>
                <a:lnTo>
                  <a:pt x="219582" y="85661"/>
                </a:lnTo>
                <a:lnTo>
                  <a:pt x="229488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80" y="311658"/>
                </a:lnTo>
                <a:lnTo>
                  <a:pt x="0" y="311658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8482" y="529208"/>
            <a:ext cx="270510" cy="320675"/>
          </a:xfrm>
          <a:custGeom>
            <a:avLst/>
            <a:gdLst/>
            <a:ahLst/>
            <a:cxnLst/>
            <a:rect l="l" t="t" r="r" b="b"/>
            <a:pathLst>
              <a:path w="270510" h="320675">
                <a:moveTo>
                  <a:pt x="133096" y="0"/>
                </a:moveTo>
                <a:lnTo>
                  <a:pt x="192055" y="10366"/>
                </a:lnTo>
                <a:lnTo>
                  <a:pt x="235204" y="41401"/>
                </a:lnTo>
                <a:lnTo>
                  <a:pt x="261667" y="91170"/>
                </a:lnTo>
                <a:lnTo>
                  <a:pt x="270510" y="157606"/>
                </a:lnTo>
                <a:lnTo>
                  <a:pt x="268202" y="193109"/>
                </a:lnTo>
                <a:lnTo>
                  <a:pt x="249775" y="252493"/>
                </a:lnTo>
                <a:lnTo>
                  <a:pt x="213272" y="295614"/>
                </a:lnTo>
                <a:lnTo>
                  <a:pt x="160885" y="317660"/>
                </a:lnTo>
                <a:lnTo>
                  <a:pt x="128905" y="320420"/>
                </a:lnTo>
                <a:lnTo>
                  <a:pt x="99568" y="317686"/>
                </a:lnTo>
                <a:lnTo>
                  <a:pt x="51752" y="295882"/>
                </a:lnTo>
                <a:lnTo>
                  <a:pt x="18698" y="253047"/>
                </a:lnTo>
                <a:lnTo>
                  <a:pt x="2073" y="193421"/>
                </a:lnTo>
                <a:lnTo>
                  <a:pt x="0" y="157606"/>
                </a:lnTo>
                <a:lnTo>
                  <a:pt x="2264" y="125819"/>
                </a:lnTo>
                <a:lnTo>
                  <a:pt x="20413" y="69863"/>
                </a:lnTo>
                <a:lnTo>
                  <a:pt x="55943" y="25717"/>
                </a:lnTo>
                <a:lnTo>
                  <a:pt x="104330" y="2857"/>
                </a:lnTo>
                <a:lnTo>
                  <a:pt x="13309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17670" y="529462"/>
            <a:ext cx="2030094" cy="320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62497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5255" y="579626"/>
            <a:ext cx="92586" cy="91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92773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93309" y="534669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20" h="309880">
                <a:moveTo>
                  <a:pt x="0" y="0"/>
                </a:moveTo>
                <a:lnTo>
                  <a:pt x="197612" y="0"/>
                </a:lnTo>
                <a:lnTo>
                  <a:pt x="197612" y="48894"/>
                </a:lnTo>
                <a:lnTo>
                  <a:pt x="54863" y="48894"/>
                </a:lnTo>
                <a:lnTo>
                  <a:pt x="54863" y="121284"/>
                </a:lnTo>
                <a:lnTo>
                  <a:pt x="157225" y="121284"/>
                </a:lnTo>
                <a:lnTo>
                  <a:pt x="157225" y="168020"/>
                </a:lnTo>
                <a:lnTo>
                  <a:pt x="54863" y="168020"/>
                </a:lnTo>
                <a:lnTo>
                  <a:pt x="54863" y="260857"/>
                </a:lnTo>
                <a:lnTo>
                  <a:pt x="195199" y="260857"/>
                </a:lnTo>
                <a:lnTo>
                  <a:pt x="195199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00575" y="534669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4"/>
                </a:lnTo>
                <a:lnTo>
                  <a:pt x="153415" y="48894"/>
                </a:lnTo>
                <a:lnTo>
                  <a:pt x="153415" y="309625"/>
                </a:lnTo>
                <a:lnTo>
                  <a:pt x="98551" y="309625"/>
                </a:lnTo>
                <a:lnTo>
                  <a:pt x="98551" y="48894"/>
                </a:lnTo>
                <a:lnTo>
                  <a:pt x="0" y="488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8573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2" y="186816"/>
                </a:lnTo>
                <a:lnTo>
                  <a:pt x="172592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1" y="117982"/>
                </a:lnTo>
                <a:lnTo>
                  <a:pt x="52831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17670" y="534669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5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29758" y="530479"/>
            <a:ext cx="506730" cy="314325"/>
          </a:xfrm>
          <a:custGeom>
            <a:avLst/>
            <a:gdLst/>
            <a:ahLst/>
            <a:cxnLst/>
            <a:rect l="l" t="t" r="r" b="b"/>
            <a:pathLst>
              <a:path w="506729" h="314325">
                <a:moveTo>
                  <a:pt x="357886" y="0"/>
                </a:moveTo>
                <a:lnTo>
                  <a:pt x="382015" y="0"/>
                </a:lnTo>
                <a:lnTo>
                  <a:pt x="506475" y="313817"/>
                </a:lnTo>
                <a:lnTo>
                  <a:pt x="445769" y="313817"/>
                </a:lnTo>
                <a:lnTo>
                  <a:pt x="423163" y="251079"/>
                </a:lnTo>
                <a:lnTo>
                  <a:pt x="317118" y="251079"/>
                </a:lnTo>
                <a:lnTo>
                  <a:pt x="295528" y="313817"/>
                </a:lnTo>
                <a:lnTo>
                  <a:pt x="237870" y="313817"/>
                </a:lnTo>
                <a:lnTo>
                  <a:pt x="234441" y="313817"/>
                </a:lnTo>
                <a:lnTo>
                  <a:pt x="174497" y="313817"/>
                </a:lnTo>
                <a:lnTo>
                  <a:pt x="91820" y="185928"/>
                </a:lnTo>
                <a:lnTo>
                  <a:pt x="84990" y="185763"/>
                </a:lnTo>
                <a:lnTo>
                  <a:pt x="76898" y="185467"/>
                </a:lnTo>
                <a:lnTo>
                  <a:pt x="67567" y="185052"/>
                </a:lnTo>
                <a:lnTo>
                  <a:pt x="57022" y="184531"/>
                </a:lnTo>
                <a:lnTo>
                  <a:pt x="57022" y="313817"/>
                </a:lnTo>
                <a:lnTo>
                  <a:pt x="0" y="313817"/>
                </a:lnTo>
                <a:lnTo>
                  <a:pt x="0" y="4191"/>
                </a:lnTo>
                <a:lnTo>
                  <a:pt x="3950" y="4095"/>
                </a:lnTo>
                <a:lnTo>
                  <a:pt x="11223" y="3810"/>
                </a:lnTo>
                <a:lnTo>
                  <a:pt x="21806" y="3333"/>
                </a:lnTo>
                <a:lnTo>
                  <a:pt x="35687" y="2667"/>
                </a:lnTo>
                <a:lnTo>
                  <a:pt x="50452" y="1926"/>
                </a:lnTo>
                <a:lnTo>
                  <a:pt x="63706" y="1412"/>
                </a:lnTo>
                <a:lnTo>
                  <a:pt x="75459" y="1113"/>
                </a:lnTo>
                <a:lnTo>
                  <a:pt x="85725" y="1016"/>
                </a:lnTo>
                <a:lnTo>
                  <a:pt x="137324" y="6729"/>
                </a:lnTo>
                <a:lnTo>
                  <a:pt x="174196" y="23860"/>
                </a:lnTo>
                <a:lnTo>
                  <a:pt x="196328" y="52397"/>
                </a:lnTo>
                <a:lnTo>
                  <a:pt x="203707" y="92329"/>
                </a:lnTo>
                <a:lnTo>
                  <a:pt x="202686" y="105755"/>
                </a:lnTo>
                <a:lnTo>
                  <a:pt x="187451" y="142367"/>
                </a:lnTo>
                <a:lnTo>
                  <a:pt x="158269" y="168870"/>
                </a:lnTo>
                <a:lnTo>
                  <a:pt x="146430" y="174371"/>
                </a:lnTo>
                <a:lnTo>
                  <a:pt x="235712" y="310515"/>
                </a:lnTo>
                <a:lnTo>
                  <a:pt x="35788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4395" y="529462"/>
            <a:ext cx="187960" cy="320675"/>
          </a:xfrm>
          <a:custGeom>
            <a:avLst/>
            <a:gdLst/>
            <a:ahLst/>
            <a:cxnLst/>
            <a:rect l="l" t="t" r="r" b="b"/>
            <a:pathLst>
              <a:path w="187960" h="320675">
                <a:moveTo>
                  <a:pt x="94487" y="0"/>
                </a:moveTo>
                <a:lnTo>
                  <a:pt x="119562" y="1242"/>
                </a:lnTo>
                <a:lnTo>
                  <a:pt x="141065" y="4984"/>
                </a:lnTo>
                <a:lnTo>
                  <a:pt x="158996" y="11251"/>
                </a:lnTo>
                <a:lnTo>
                  <a:pt x="173354" y="20065"/>
                </a:lnTo>
                <a:lnTo>
                  <a:pt x="156590" y="67310"/>
                </a:lnTo>
                <a:lnTo>
                  <a:pt x="141920" y="58289"/>
                </a:lnTo>
                <a:lnTo>
                  <a:pt x="126857" y="51816"/>
                </a:lnTo>
                <a:lnTo>
                  <a:pt x="111388" y="47914"/>
                </a:lnTo>
                <a:lnTo>
                  <a:pt x="95503" y="46609"/>
                </a:lnTo>
                <a:lnTo>
                  <a:pt x="86524" y="47247"/>
                </a:lnTo>
                <a:lnTo>
                  <a:pt x="56270" y="75162"/>
                </a:lnTo>
                <a:lnTo>
                  <a:pt x="55625" y="82803"/>
                </a:lnTo>
                <a:lnTo>
                  <a:pt x="59314" y="96260"/>
                </a:lnTo>
                <a:lnTo>
                  <a:pt x="70373" y="109966"/>
                </a:lnTo>
                <a:lnTo>
                  <a:pt x="88790" y="123934"/>
                </a:lnTo>
                <a:lnTo>
                  <a:pt x="114553" y="138175"/>
                </a:lnTo>
                <a:lnTo>
                  <a:pt x="129006" y="145631"/>
                </a:lnTo>
                <a:lnTo>
                  <a:pt x="141303" y="152765"/>
                </a:lnTo>
                <a:lnTo>
                  <a:pt x="171481" y="179990"/>
                </a:lnTo>
                <a:lnTo>
                  <a:pt x="187001" y="223696"/>
                </a:lnTo>
                <a:lnTo>
                  <a:pt x="187451" y="233934"/>
                </a:lnTo>
                <a:lnTo>
                  <a:pt x="185594" y="251884"/>
                </a:lnTo>
                <a:lnTo>
                  <a:pt x="157733" y="295783"/>
                </a:lnTo>
                <a:lnTo>
                  <a:pt x="123031" y="314070"/>
                </a:lnTo>
                <a:lnTo>
                  <a:pt x="78231" y="320166"/>
                </a:lnTo>
                <a:lnTo>
                  <a:pt x="57060" y="318762"/>
                </a:lnTo>
                <a:lnTo>
                  <a:pt x="36972" y="314547"/>
                </a:lnTo>
                <a:lnTo>
                  <a:pt x="17956" y="307522"/>
                </a:lnTo>
                <a:lnTo>
                  <a:pt x="0" y="297688"/>
                </a:lnTo>
                <a:lnTo>
                  <a:pt x="20319" y="248412"/>
                </a:lnTo>
                <a:lnTo>
                  <a:pt x="36536" y="258413"/>
                </a:lnTo>
                <a:lnTo>
                  <a:pt x="52609" y="265557"/>
                </a:lnTo>
                <a:lnTo>
                  <a:pt x="68540" y="269843"/>
                </a:lnTo>
                <a:lnTo>
                  <a:pt x="84327" y="271272"/>
                </a:lnTo>
                <a:lnTo>
                  <a:pt x="105497" y="269154"/>
                </a:lnTo>
                <a:lnTo>
                  <a:pt x="120618" y="262810"/>
                </a:lnTo>
                <a:lnTo>
                  <a:pt x="129690" y="252251"/>
                </a:lnTo>
                <a:lnTo>
                  <a:pt x="132714" y="237489"/>
                </a:lnTo>
                <a:lnTo>
                  <a:pt x="132000" y="229659"/>
                </a:lnTo>
                <a:lnTo>
                  <a:pt x="103838" y="192039"/>
                </a:lnTo>
                <a:lnTo>
                  <a:pt x="57935" y="166457"/>
                </a:lnTo>
                <a:lnTo>
                  <a:pt x="44481" y="158718"/>
                </a:lnTo>
                <a:lnTo>
                  <a:pt x="15351" y="133048"/>
                </a:lnTo>
                <a:lnTo>
                  <a:pt x="1061" y="92590"/>
                </a:lnTo>
                <a:lnTo>
                  <a:pt x="634" y="83185"/>
                </a:lnTo>
                <a:lnTo>
                  <a:pt x="2278" y="66020"/>
                </a:lnTo>
                <a:lnTo>
                  <a:pt x="26924" y="23622"/>
                </a:lnTo>
                <a:lnTo>
                  <a:pt x="74822" y="1476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5339" y="529462"/>
            <a:ext cx="257175" cy="320675"/>
          </a:xfrm>
          <a:custGeom>
            <a:avLst/>
            <a:gdLst/>
            <a:ahLst/>
            <a:cxnLst/>
            <a:rect l="l" t="t" r="r" b="b"/>
            <a:pathLst>
              <a:path w="257175" h="320675">
                <a:moveTo>
                  <a:pt x="156845" y="0"/>
                </a:moveTo>
                <a:lnTo>
                  <a:pt x="181344" y="1885"/>
                </a:lnTo>
                <a:lnTo>
                  <a:pt x="203962" y="7556"/>
                </a:lnTo>
                <a:lnTo>
                  <a:pt x="224674" y="17037"/>
                </a:lnTo>
                <a:lnTo>
                  <a:pt x="243459" y="30352"/>
                </a:lnTo>
                <a:lnTo>
                  <a:pt x="220472" y="74549"/>
                </a:lnTo>
                <a:lnTo>
                  <a:pt x="214947" y="70189"/>
                </a:lnTo>
                <a:lnTo>
                  <a:pt x="208089" y="65865"/>
                </a:lnTo>
                <a:lnTo>
                  <a:pt x="171545" y="50879"/>
                </a:lnTo>
                <a:lnTo>
                  <a:pt x="155575" y="48767"/>
                </a:lnTo>
                <a:lnTo>
                  <a:pt x="133927" y="50698"/>
                </a:lnTo>
                <a:lnTo>
                  <a:pt x="97871" y="66180"/>
                </a:lnTo>
                <a:lnTo>
                  <a:pt x="71917" y="96518"/>
                </a:lnTo>
                <a:lnTo>
                  <a:pt x="58685" y="137995"/>
                </a:lnTo>
                <a:lnTo>
                  <a:pt x="57023" y="162687"/>
                </a:lnTo>
                <a:lnTo>
                  <a:pt x="58642" y="186138"/>
                </a:lnTo>
                <a:lnTo>
                  <a:pt x="71596" y="225659"/>
                </a:lnTo>
                <a:lnTo>
                  <a:pt x="97051" y="254662"/>
                </a:lnTo>
                <a:lnTo>
                  <a:pt x="132294" y="269434"/>
                </a:lnTo>
                <a:lnTo>
                  <a:pt x="153415" y="271272"/>
                </a:lnTo>
                <a:lnTo>
                  <a:pt x="167441" y="270271"/>
                </a:lnTo>
                <a:lnTo>
                  <a:pt x="201802" y="194310"/>
                </a:lnTo>
                <a:lnTo>
                  <a:pt x="158876" y="194310"/>
                </a:lnTo>
                <a:lnTo>
                  <a:pt x="158876" y="147447"/>
                </a:lnTo>
                <a:lnTo>
                  <a:pt x="256794" y="147447"/>
                </a:lnTo>
                <a:lnTo>
                  <a:pt x="256794" y="286131"/>
                </a:lnTo>
                <a:lnTo>
                  <a:pt x="220932" y="306222"/>
                </a:lnTo>
                <a:lnTo>
                  <a:pt x="175275" y="317896"/>
                </a:lnTo>
                <a:lnTo>
                  <a:pt x="144525" y="320166"/>
                </a:lnTo>
                <a:lnTo>
                  <a:pt x="112998" y="317430"/>
                </a:lnTo>
                <a:lnTo>
                  <a:pt x="60229" y="295574"/>
                </a:lnTo>
                <a:lnTo>
                  <a:pt x="21913" y="252906"/>
                </a:lnTo>
                <a:lnTo>
                  <a:pt x="2430" y="195236"/>
                </a:lnTo>
                <a:lnTo>
                  <a:pt x="0" y="161162"/>
                </a:lnTo>
                <a:lnTo>
                  <a:pt x="2665" y="127035"/>
                </a:lnTo>
                <a:lnTo>
                  <a:pt x="23949" y="68830"/>
                </a:lnTo>
                <a:lnTo>
                  <a:pt x="65619" y="25128"/>
                </a:lnTo>
                <a:lnTo>
                  <a:pt x="122769" y="2788"/>
                </a:lnTo>
                <a:lnTo>
                  <a:pt x="15684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9867" y="785748"/>
            <a:ext cx="87249" cy="137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8342" y="784223"/>
            <a:ext cx="90300" cy="14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94093" y="530479"/>
            <a:ext cx="777112" cy="318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39026" y="625094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29" h="114934">
                <a:moveTo>
                  <a:pt x="37210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7432" y="579880"/>
            <a:ext cx="120526" cy="2171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45781" y="534669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6" y="0"/>
                </a:lnTo>
                <a:lnTo>
                  <a:pt x="172593" y="186816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6"/>
                </a:lnTo>
                <a:lnTo>
                  <a:pt x="203073" y="313816"/>
                </a:lnTo>
                <a:lnTo>
                  <a:pt x="52832" y="117982"/>
                </a:lnTo>
                <a:lnTo>
                  <a:pt x="52832" y="309879"/>
                </a:lnTo>
                <a:lnTo>
                  <a:pt x="0" y="3098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94093" y="532637"/>
            <a:ext cx="229870" cy="311785"/>
          </a:xfrm>
          <a:custGeom>
            <a:avLst/>
            <a:gdLst/>
            <a:ahLst/>
            <a:cxnLst/>
            <a:rect l="l" t="t" r="r" b="b"/>
            <a:pathLst>
              <a:path w="229870" h="311784">
                <a:moveTo>
                  <a:pt x="82550" y="0"/>
                </a:moveTo>
                <a:lnTo>
                  <a:pt x="143208" y="9905"/>
                </a:lnTo>
                <a:lnTo>
                  <a:pt x="189864" y="39624"/>
                </a:lnTo>
                <a:lnTo>
                  <a:pt x="219582" y="85661"/>
                </a:lnTo>
                <a:lnTo>
                  <a:pt x="229488" y="144652"/>
                </a:lnTo>
                <a:lnTo>
                  <a:pt x="225022" y="195697"/>
                </a:lnTo>
                <a:lnTo>
                  <a:pt x="211619" y="237452"/>
                </a:lnTo>
                <a:lnTo>
                  <a:pt x="189277" y="269922"/>
                </a:lnTo>
                <a:lnTo>
                  <a:pt x="157992" y="293111"/>
                </a:lnTo>
                <a:lnTo>
                  <a:pt x="117761" y="307021"/>
                </a:lnTo>
                <a:lnTo>
                  <a:pt x="68579" y="311658"/>
                </a:lnTo>
                <a:lnTo>
                  <a:pt x="0" y="311658"/>
                </a:lnTo>
                <a:lnTo>
                  <a:pt x="0" y="2286"/>
                </a:lnTo>
                <a:lnTo>
                  <a:pt x="29811" y="1285"/>
                </a:lnTo>
                <a:lnTo>
                  <a:pt x="53514" y="571"/>
                </a:lnTo>
                <a:lnTo>
                  <a:pt x="71098" y="142"/>
                </a:lnTo>
                <a:lnTo>
                  <a:pt x="825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40728" y="530479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5" h="314325">
                <a:moveTo>
                  <a:pt x="123444" y="0"/>
                </a:moveTo>
                <a:lnTo>
                  <a:pt x="147574" y="0"/>
                </a:lnTo>
                <a:lnTo>
                  <a:pt x="272033" y="313817"/>
                </a:lnTo>
                <a:lnTo>
                  <a:pt x="211327" y="313817"/>
                </a:lnTo>
                <a:lnTo>
                  <a:pt x="188722" y="251079"/>
                </a:lnTo>
                <a:lnTo>
                  <a:pt x="82676" y="251079"/>
                </a:lnTo>
                <a:lnTo>
                  <a:pt x="61087" y="313817"/>
                </a:lnTo>
                <a:lnTo>
                  <a:pt x="0" y="313817"/>
                </a:lnTo>
                <a:lnTo>
                  <a:pt x="12344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4619" y="1048638"/>
            <a:ext cx="1908860" cy="318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04314" y="1143253"/>
            <a:ext cx="74930" cy="114935"/>
          </a:xfrm>
          <a:custGeom>
            <a:avLst/>
            <a:gdLst/>
            <a:ahLst/>
            <a:cxnLst/>
            <a:rect l="l" t="t" r="r" b="b"/>
            <a:pathLst>
              <a:path w="74930" h="114934">
                <a:moveTo>
                  <a:pt x="37211" y="0"/>
                </a:moveTo>
                <a:lnTo>
                  <a:pt x="0" y="114426"/>
                </a:lnTo>
                <a:lnTo>
                  <a:pt x="74422" y="114426"/>
                </a:lnTo>
                <a:lnTo>
                  <a:pt x="3721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8046" y="1098040"/>
            <a:ext cx="97297" cy="104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90026" y="1097786"/>
            <a:ext cx="92662" cy="915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11070" y="1052830"/>
            <a:ext cx="232410" cy="309880"/>
          </a:xfrm>
          <a:custGeom>
            <a:avLst/>
            <a:gdLst/>
            <a:ahLst/>
            <a:cxnLst/>
            <a:rect l="l" t="t" r="r" b="b"/>
            <a:pathLst>
              <a:path w="232410" h="309880">
                <a:moveTo>
                  <a:pt x="0" y="0"/>
                </a:moveTo>
                <a:lnTo>
                  <a:pt x="54863" y="0"/>
                </a:lnTo>
                <a:lnTo>
                  <a:pt x="54863" y="121285"/>
                </a:lnTo>
                <a:lnTo>
                  <a:pt x="178054" y="121285"/>
                </a:lnTo>
                <a:lnTo>
                  <a:pt x="178054" y="0"/>
                </a:lnTo>
                <a:lnTo>
                  <a:pt x="232410" y="0"/>
                </a:lnTo>
                <a:lnTo>
                  <a:pt x="232410" y="309625"/>
                </a:lnTo>
                <a:lnTo>
                  <a:pt x="178054" y="309625"/>
                </a:lnTo>
                <a:lnTo>
                  <a:pt x="178054" y="170180"/>
                </a:lnTo>
                <a:lnTo>
                  <a:pt x="54863" y="170180"/>
                </a:lnTo>
                <a:lnTo>
                  <a:pt x="54863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83639" y="1052830"/>
            <a:ext cx="256540" cy="309880"/>
          </a:xfrm>
          <a:custGeom>
            <a:avLst/>
            <a:gdLst/>
            <a:ahLst/>
            <a:cxnLst/>
            <a:rect l="l" t="t" r="r" b="b"/>
            <a:pathLst>
              <a:path w="256539" h="309880">
                <a:moveTo>
                  <a:pt x="0" y="0"/>
                </a:moveTo>
                <a:lnTo>
                  <a:pt x="256412" y="0"/>
                </a:lnTo>
                <a:lnTo>
                  <a:pt x="256412" y="48895"/>
                </a:lnTo>
                <a:lnTo>
                  <a:pt x="153416" y="48895"/>
                </a:lnTo>
                <a:lnTo>
                  <a:pt x="153416" y="309625"/>
                </a:lnTo>
                <a:lnTo>
                  <a:pt x="98552" y="309625"/>
                </a:lnTo>
                <a:lnTo>
                  <a:pt x="98552" y="48895"/>
                </a:lnTo>
                <a:lnTo>
                  <a:pt x="0" y="4889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21638" y="1052830"/>
            <a:ext cx="225425" cy="314325"/>
          </a:xfrm>
          <a:custGeom>
            <a:avLst/>
            <a:gdLst/>
            <a:ahLst/>
            <a:cxnLst/>
            <a:rect l="l" t="t" r="r" b="b"/>
            <a:pathLst>
              <a:path w="225425" h="314325">
                <a:moveTo>
                  <a:pt x="0" y="0"/>
                </a:moveTo>
                <a:lnTo>
                  <a:pt x="26415" y="0"/>
                </a:lnTo>
                <a:lnTo>
                  <a:pt x="172593" y="186817"/>
                </a:lnTo>
                <a:lnTo>
                  <a:pt x="172593" y="0"/>
                </a:lnTo>
                <a:lnTo>
                  <a:pt x="225425" y="0"/>
                </a:lnTo>
                <a:lnTo>
                  <a:pt x="225425" y="313817"/>
                </a:lnTo>
                <a:lnTo>
                  <a:pt x="203073" y="313817"/>
                </a:lnTo>
                <a:lnTo>
                  <a:pt x="52831" y="117983"/>
                </a:lnTo>
                <a:lnTo>
                  <a:pt x="52831" y="309880"/>
                </a:lnTo>
                <a:lnTo>
                  <a:pt x="0" y="3098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00733" y="1052830"/>
            <a:ext cx="55244" cy="309880"/>
          </a:xfrm>
          <a:custGeom>
            <a:avLst/>
            <a:gdLst/>
            <a:ahLst/>
            <a:cxnLst/>
            <a:rect l="l" t="t" r="r" b="b"/>
            <a:pathLst>
              <a:path w="55244" h="309880">
                <a:moveTo>
                  <a:pt x="0" y="0"/>
                </a:moveTo>
                <a:lnTo>
                  <a:pt x="54990" y="0"/>
                </a:lnTo>
                <a:lnTo>
                  <a:pt x="54990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7603" y="1052830"/>
            <a:ext cx="198120" cy="309880"/>
          </a:xfrm>
          <a:custGeom>
            <a:avLst/>
            <a:gdLst/>
            <a:ahLst/>
            <a:cxnLst/>
            <a:rect l="l" t="t" r="r" b="b"/>
            <a:pathLst>
              <a:path w="198119" h="309880">
                <a:moveTo>
                  <a:pt x="0" y="0"/>
                </a:moveTo>
                <a:lnTo>
                  <a:pt x="197599" y="0"/>
                </a:lnTo>
                <a:lnTo>
                  <a:pt x="197599" y="48895"/>
                </a:lnTo>
                <a:lnTo>
                  <a:pt x="54952" y="48895"/>
                </a:lnTo>
                <a:lnTo>
                  <a:pt x="54952" y="121285"/>
                </a:lnTo>
                <a:lnTo>
                  <a:pt x="157238" y="121285"/>
                </a:lnTo>
                <a:lnTo>
                  <a:pt x="157238" y="168021"/>
                </a:lnTo>
                <a:lnTo>
                  <a:pt x="54952" y="168021"/>
                </a:lnTo>
                <a:lnTo>
                  <a:pt x="54952" y="260858"/>
                </a:lnTo>
                <a:lnTo>
                  <a:pt x="195275" y="260858"/>
                </a:lnTo>
                <a:lnTo>
                  <a:pt x="195275" y="309625"/>
                </a:lnTo>
                <a:lnTo>
                  <a:pt x="0" y="3096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4619" y="1050797"/>
            <a:ext cx="205740" cy="311785"/>
          </a:xfrm>
          <a:custGeom>
            <a:avLst/>
            <a:gdLst/>
            <a:ahLst/>
            <a:cxnLst/>
            <a:rect l="l" t="t" r="r" b="b"/>
            <a:pathLst>
              <a:path w="205740" h="311784">
                <a:moveTo>
                  <a:pt x="64249" y="0"/>
                </a:moveTo>
                <a:lnTo>
                  <a:pt x="127723" y="5619"/>
                </a:lnTo>
                <a:lnTo>
                  <a:pt x="171500" y="22478"/>
                </a:lnTo>
                <a:lnTo>
                  <a:pt x="196943" y="51260"/>
                </a:lnTo>
                <a:lnTo>
                  <a:pt x="205422" y="92710"/>
                </a:lnTo>
                <a:lnTo>
                  <a:pt x="197576" y="139309"/>
                </a:lnTo>
                <a:lnTo>
                  <a:pt x="174037" y="172608"/>
                </a:lnTo>
                <a:lnTo>
                  <a:pt x="134806" y="192597"/>
                </a:lnTo>
                <a:lnTo>
                  <a:pt x="79883" y="199262"/>
                </a:lnTo>
                <a:lnTo>
                  <a:pt x="73685" y="199262"/>
                </a:lnTo>
                <a:lnTo>
                  <a:pt x="65379" y="198754"/>
                </a:lnTo>
                <a:lnTo>
                  <a:pt x="54952" y="197738"/>
                </a:lnTo>
                <a:lnTo>
                  <a:pt x="54952" y="311657"/>
                </a:lnTo>
                <a:lnTo>
                  <a:pt x="0" y="311657"/>
                </a:lnTo>
                <a:lnTo>
                  <a:pt x="0" y="2286"/>
                </a:lnTo>
                <a:lnTo>
                  <a:pt x="24619" y="1285"/>
                </a:lnTo>
                <a:lnTo>
                  <a:pt x="43535" y="571"/>
                </a:lnTo>
                <a:lnTo>
                  <a:pt x="56746" y="142"/>
                </a:lnTo>
                <a:lnTo>
                  <a:pt x="6424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34491" y="1049655"/>
            <a:ext cx="238125" cy="313055"/>
          </a:xfrm>
          <a:custGeom>
            <a:avLst/>
            <a:gdLst/>
            <a:ahLst/>
            <a:cxnLst/>
            <a:rect l="l" t="t" r="r" b="b"/>
            <a:pathLst>
              <a:path w="238125" h="313055">
                <a:moveTo>
                  <a:pt x="85801" y="0"/>
                </a:moveTo>
                <a:lnTo>
                  <a:pt x="137392" y="5713"/>
                </a:lnTo>
                <a:lnTo>
                  <a:pt x="174247" y="22844"/>
                </a:lnTo>
                <a:lnTo>
                  <a:pt x="196361" y="51381"/>
                </a:lnTo>
                <a:lnTo>
                  <a:pt x="203733" y="91312"/>
                </a:lnTo>
                <a:lnTo>
                  <a:pt x="202716" y="104739"/>
                </a:lnTo>
                <a:lnTo>
                  <a:pt x="187451" y="141350"/>
                </a:lnTo>
                <a:lnTo>
                  <a:pt x="158291" y="167854"/>
                </a:lnTo>
                <a:lnTo>
                  <a:pt x="146456" y="173355"/>
                </a:lnTo>
                <a:lnTo>
                  <a:pt x="237921" y="312800"/>
                </a:lnTo>
                <a:lnTo>
                  <a:pt x="174561" y="312800"/>
                </a:lnTo>
                <a:lnTo>
                  <a:pt x="91935" y="184912"/>
                </a:lnTo>
                <a:lnTo>
                  <a:pt x="85077" y="184747"/>
                </a:lnTo>
                <a:lnTo>
                  <a:pt x="76979" y="184451"/>
                </a:lnTo>
                <a:lnTo>
                  <a:pt x="67641" y="184036"/>
                </a:lnTo>
                <a:lnTo>
                  <a:pt x="57061" y="183515"/>
                </a:lnTo>
                <a:lnTo>
                  <a:pt x="57061" y="312800"/>
                </a:lnTo>
                <a:lnTo>
                  <a:pt x="0" y="312800"/>
                </a:lnTo>
                <a:lnTo>
                  <a:pt x="0" y="3175"/>
                </a:lnTo>
                <a:lnTo>
                  <a:pt x="3976" y="3079"/>
                </a:lnTo>
                <a:lnTo>
                  <a:pt x="11255" y="2794"/>
                </a:lnTo>
                <a:lnTo>
                  <a:pt x="21834" y="2317"/>
                </a:lnTo>
                <a:lnTo>
                  <a:pt x="35712" y="1650"/>
                </a:lnTo>
                <a:lnTo>
                  <a:pt x="50495" y="910"/>
                </a:lnTo>
                <a:lnTo>
                  <a:pt x="63771" y="396"/>
                </a:lnTo>
                <a:lnTo>
                  <a:pt x="75540" y="97"/>
                </a:lnTo>
                <a:lnTo>
                  <a:pt x="8580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06016" y="1048638"/>
            <a:ext cx="272415" cy="314325"/>
          </a:xfrm>
          <a:custGeom>
            <a:avLst/>
            <a:gdLst/>
            <a:ahLst/>
            <a:cxnLst/>
            <a:rect l="l" t="t" r="r" b="b"/>
            <a:pathLst>
              <a:path w="272414" h="314325">
                <a:moveTo>
                  <a:pt x="123443" y="0"/>
                </a:moveTo>
                <a:lnTo>
                  <a:pt x="147573" y="0"/>
                </a:lnTo>
                <a:lnTo>
                  <a:pt x="272033" y="313816"/>
                </a:lnTo>
                <a:lnTo>
                  <a:pt x="211327" y="313816"/>
                </a:lnTo>
                <a:lnTo>
                  <a:pt x="188721" y="251078"/>
                </a:lnTo>
                <a:lnTo>
                  <a:pt x="82676" y="251078"/>
                </a:lnTo>
                <a:lnTo>
                  <a:pt x="61086" y="313816"/>
                </a:lnTo>
                <a:lnTo>
                  <a:pt x="0" y="313816"/>
                </a:lnTo>
                <a:lnTo>
                  <a:pt x="1234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36244" y="1631442"/>
            <a:ext cx="6943090" cy="442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348615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dirty="0">
                <a:latin typeface="Trebuchet MS" panose="020B0603020202020204"/>
                <a:cs typeface="Trebuchet MS" panose="020B0603020202020204"/>
              </a:rPr>
              <a:t>Eksekusi berfungsi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mengontrol</a:t>
            </a:r>
            <a:r>
              <a:rPr sz="2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jalannya 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aktifitas</a:t>
            </a:r>
            <a:r>
              <a:rPr sz="2800" spc="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nyata.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287020" marR="33020" indent="-274320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spc="-5" dirty="0">
                <a:latin typeface="Trebuchet MS" panose="020B0603020202020204"/>
                <a:cs typeface="Trebuchet MS" panose="020B0603020202020204"/>
              </a:rPr>
              <a:t>Integrasi mengkombinasi operasi lain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dari 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berbagai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 jika</a:t>
            </a:r>
            <a:r>
              <a:rPr sz="28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diperlukan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533400" marR="5080" lvl="1" indent="-228600">
              <a:lnSpc>
                <a:spcPct val="100000"/>
              </a:lnSpc>
              <a:spcBef>
                <a:spcPts val="520"/>
              </a:spcBef>
              <a:buClr>
                <a:srgbClr val="F8B639"/>
              </a:buClr>
              <a:buSzPct val="80000"/>
              <a:buFont typeface="Wingdings" panose="05000000000000000000"/>
              <a:buChar char=""/>
              <a:tabLst>
                <a:tab pos="534035" algn="l"/>
              </a:tabLst>
            </a:pP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Contoh : mengatur output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dari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satu model  yang nantinya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diproses </a:t>
            </a:r>
            <a:r>
              <a:rPr sz="250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oleh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2500" spc="-10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yang</a:t>
            </a:r>
            <a:r>
              <a:rPr sz="2500" spc="-7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-5" dirty="0">
                <a:solidFill>
                  <a:srgbClr val="6C6C6C"/>
                </a:solidFill>
                <a:latin typeface="Trebuchet MS" panose="020B0603020202020204"/>
                <a:cs typeface="Trebuchet MS" panose="020B0603020202020204"/>
              </a:rPr>
              <a:t>lain.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87020" marR="672465" indent="-274320">
              <a:lnSpc>
                <a:spcPct val="100000"/>
              </a:lnSpc>
              <a:spcBef>
                <a:spcPts val="590"/>
              </a:spcBef>
              <a:buClr>
                <a:srgbClr val="B03E9A"/>
              </a:buClr>
              <a:buSzPct val="73000"/>
              <a:buFont typeface="Wingdings" panose="05000000000000000000"/>
              <a:buChar char=""/>
              <a:tabLst>
                <a:tab pos="287020" algn="l"/>
              </a:tabLst>
            </a:pPr>
            <a:r>
              <a:rPr sz="2800" spc="-20" dirty="0">
                <a:latin typeface="Trebuchet MS" panose="020B0603020202020204"/>
                <a:cs typeface="Trebuchet MS" panose="020B0603020202020204"/>
              </a:rPr>
              <a:t>Perintah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berfungsi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menerima dan  menterjemahkan instruksi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10" dirty="0">
                <a:latin typeface="Trebuchet MS" panose="020B0603020202020204"/>
                <a:cs typeface="Trebuchet MS" panose="020B0603020202020204"/>
              </a:rPr>
              <a:t>dari 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komponen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antarmuka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pengguna </a:t>
            </a:r>
            <a:r>
              <a:rPr sz="2800" spc="-5" dirty="0">
                <a:latin typeface="Trebuchet MS" panose="020B0603020202020204"/>
                <a:cs typeface="Trebuchet MS" panose="020B0603020202020204"/>
              </a:rPr>
              <a:t>dan  merutekannya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8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800" dirty="0">
                <a:latin typeface="Trebuchet MS" panose="020B0603020202020204"/>
                <a:cs typeface="Trebuchet MS" panose="020B0603020202020204"/>
              </a:rPr>
              <a:t>MBMS.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5735</Words>
  <Application>WPS Presentation</Application>
  <PresentationFormat>On-screen Show (4:3)</PresentationFormat>
  <Paragraphs>332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Trebuchet MS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spk 2</dc:title>
  <dc:creator>AyuMauLida</dc:creator>
  <cp:lastModifiedBy>yoga</cp:lastModifiedBy>
  <cp:revision>1</cp:revision>
  <dcterms:created xsi:type="dcterms:W3CDTF">2019-02-21T03:36:48Z</dcterms:created>
  <dcterms:modified xsi:type="dcterms:W3CDTF">2019-02-21T03:36:48Z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  <property fmtid="{D5CDD505-2E9C-101B-9397-08002B2CF9AE}" pid="5" name="KSOProductBuildVer">
    <vt:lpwstr>1033-10.2.0.7635</vt:lpwstr>
  </property>
</Properties>
</file>