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84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12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1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26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04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45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0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5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1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0CAC-ECF0-4335-BB7E-D7A73759F5E5}" type="datetimeFigureOut">
              <a:rPr lang="es-ES" smtClean="0"/>
              <a:t>08/06/2015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FFDF-E049-4803-9F81-5F8C1C87F1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99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1188" y="0"/>
            <a:ext cx="37882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96943" y="87086"/>
            <a:ext cx="295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96943" y="758947"/>
            <a:ext cx="2957193" cy="14704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dirty="0" smtClean="0"/>
              <a:t>-ID ACCESO API</a:t>
            </a:r>
            <a:br>
              <a:rPr lang="es-ES" dirty="0" smtClean="0"/>
            </a:br>
            <a:r>
              <a:rPr lang="es-ES" dirty="0" smtClean="0"/>
              <a:t>-CLAVE PÚBLICA</a:t>
            </a:r>
          </a:p>
          <a:p>
            <a:pPr algn="r"/>
            <a:r>
              <a:rPr lang="es-ES" dirty="0" smtClean="0"/>
              <a:t>-CLAVE PRIVADA</a:t>
            </a:r>
          </a:p>
          <a:p>
            <a:pPr algn="r"/>
            <a:r>
              <a:rPr lang="es-ES" dirty="0" smtClean="0"/>
              <a:t>-PASSWORD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833360" y="0"/>
            <a:ext cx="379258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168639" y="87086"/>
            <a:ext cx="296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CriptoPay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68639" y="671861"/>
            <a:ext cx="2960592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ES" dirty="0" smtClean="0"/>
              <a:t>SERVIDOR HTTPS</a:t>
            </a:r>
          </a:p>
        </p:txBody>
      </p:sp>
    </p:spTree>
    <p:extLst>
      <p:ext uri="{BB962C8B-B14F-4D97-AF65-F5344CB8AC3E}">
        <p14:creationId xmlns:p14="http://schemas.microsoft.com/office/powerpoint/2010/main" val="290168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01188" y="0"/>
            <a:ext cx="37882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296943" y="87086"/>
            <a:ext cx="295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33360" y="0"/>
            <a:ext cx="379258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168639" y="87086"/>
            <a:ext cx="296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CriptoPay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96943" y="671861"/>
            <a:ext cx="2957193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>
              <a:buAutoNum type="arabicPeriod"/>
            </a:pPr>
            <a:r>
              <a:rPr lang="es-ES" dirty="0" smtClean="0"/>
              <a:t>SOLICITA SESSIÓN</a:t>
            </a:r>
            <a:br>
              <a:rPr lang="es-ES" dirty="0" smtClean="0"/>
            </a:br>
            <a:r>
              <a:rPr lang="es-ES" dirty="0" smtClean="0"/>
              <a:t>-ID de la API (Claro)</a:t>
            </a:r>
            <a:br>
              <a:rPr lang="es-ES" dirty="0" smtClean="0"/>
            </a:br>
            <a:r>
              <a:rPr lang="es-ES" dirty="0" smtClean="0"/>
              <a:t>-PASSWORD (Hash)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168639" y="671861"/>
            <a:ext cx="2960592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>
              <a:buAutoNum type="arabicPeriod"/>
            </a:pPr>
            <a:r>
              <a:rPr lang="es-ES" dirty="0" smtClean="0"/>
              <a:t>AUTENTIFICA AL USUARIO</a:t>
            </a:r>
            <a:br>
              <a:rPr lang="es-ES" dirty="0" smtClean="0"/>
            </a:br>
            <a:r>
              <a:rPr lang="es-ES" dirty="0" smtClean="0"/>
              <a:t>-SESSION (Cifrada)</a:t>
            </a:r>
          </a:p>
        </p:txBody>
      </p:sp>
      <p:sp>
        <p:nvSpPr>
          <p:cNvPr id="11" name="Flecha derecha 10"/>
          <p:cNvSpPr/>
          <p:nvPr/>
        </p:nvSpPr>
        <p:spPr>
          <a:xfrm>
            <a:off x="4432663" y="992778"/>
            <a:ext cx="3561805" cy="2002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 rot="10105030">
            <a:off x="4336627" y="1560395"/>
            <a:ext cx="3677157" cy="18055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1305521" y="2804161"/>
            <a:ext cx="2957193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2. ENVÍA LA PETICIÓN</a:t>
            </a:r>
            <a:br>
              <a:rPr lang="es-ES" dirty="0" smtClean="0"/>
            </a:br>
            <a:r>
              <a:rPr lang="es-ES" dirty="0" smtClean="0"/>
              <a:t>-Ámbito (GET)</a:t>
            </a:r>
            <a:br>
              <a:rPr lang="es-ES" dirty="0" smtClean="0"/>
            </a:br>
            <a:r>
              <a:rPr lang="es-ES" dirty="0" smtClean="0"/>
              <a:t>-Función (GET)</a:t>
            </a:r>
            <a:br>
              <a:rPr lang="es-ES" dirty="0" smtClean="0"/>
            </a:br>
            <a:r>
              <a:rPr lang="es-ES" dirty="0" smtClean="0"/>
              <a:t>-Parámetros(Cifrados)(POST)</a:t>
            </a:r>
          </a:p>
          <a:p>
            <a:pPr algn="r"/>
            <a:r>
              <a:rPr lang="es-ES" dirty="0" smtClean="0"/>
              <a:t>-SESSION(POST)</a:t>
            </a:r>
            <a:br>
              <a:rPr lang="es-ES" dirty="0" smtClean="0"/>
            </a:br>
            <a:r>
              <a:rPr lang="es-ES" dirty="0" smtClean="0"/>
              <a:t>-NONCE(POST)</a:t>
            </a:r>
          </a:p>
          <a:p>
            <a:pPr algn="r"/>
            <a:r>
              <a:rPr lang="es-ES" dirty="0" smtClean="0"/>
              <a:t>--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 rot="20713792">
            <a:off x="4451141" y="2937341"/>
            <a:ext cx="3561805" cy="2002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8175174" y="1917844"/>
            <a:ext cx="295719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2. VERIFICA SESSIÓN</a:t>
            </a:r>
            <a:br>
              <a:rPr lang="es-ES" dirty="0" smtClean="0"/>
            </a:br>
            <a:r>
              <a:rPr lang="es-ES" dirty="0" smtClean="0"/>
              <a:t>Valida IP de la </a:t>
            </a:r>
            <a:r>
              <a:rPr lang="es-ES" dirty="0" err="1" smtClean="0"/>
              <a:t>Sessión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Valida tiempo de vida</a:t>
            </a:r>
            <a:br>
              <a:rPr lang="es-ES" dirty="0" smtClean="0"/>
            </a:br>
            <a:r>
              <a:rPr lang="es-ES" dirty="0" smtClean="0"/>
              <a:t>NONCE superior al anterior</a:t>
            </a:r>
            <a:endParaRPr lang="es-ES" dirty="0"/>
          </a:p>
        </p:txBody>
      </p:sp>
      <p:sp>
        <p:nvSpPr>
          <p:cNvPr id="18" name="Flecha derecha 17"/>
          <p:cNvSpPr/>
          <p:nvPr/>
        </p:nvSpPr>
        <p:spPr>
          <a:xfrm rot="7088681">
            <a:off x="5338453" y="4192015"/>
            <a:ext cx="3590442" cy="16626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4692320" y="5897315"/>
            <a:ext cx="29657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INVALIDO HTTP 403 + ERROR</a:t>
            </a:r>
            <a:endParaRPr lang="es-ES" dirty="0"/>
          </a:p>
        </p:txBody>
      </p:sp>
      <p:sp>
        <p:nvSpPr>
          <p:cNvPr id="21" name="Flecha derecha 20"/>
          <p:cNvSpPr/>
          <p:nvPr/>
        </p:nvSpPr>
        <p:spPr>
          <a:xfrm rot="5400000">
            <a:off x="9441624" y="3474192"/>
            <a:ext cx="750098" cy="17852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8168639" y="3938503"/>
            <a:ext cx="295719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3. PROCESA PETICIÓN</a:t>
            </a:r>
            <a:br>
              <a:rPr lang="es-ES" dirty="0" smtClean="0"/>
            </a:br>
            <a:r>
              <a:rPr lang="es-ES" dirty="0" smtClean="0"/>
              <a:t>-NONCE(Cifrados)</a:t>
            </a:r>
            <a:br>
              <a:rPr lang="es-ES" dirty="0" smtClean="0"/>
            </a:br>
            <a:r>
              <a:rPr lang="es-ES" dirty="0" smtClean="0"/>
              <a:t>-ESTADO(Cifrados)</a:t>
            </a:r>
            <a:br>
              <a:rPr lang="es-ES" dirty="0" smtClean="0"/>
            </a:br>
            <a:r>
              <a:rPr lang="es-ES" dirty="0" smtClean="0"/>
              <a:t>-DATOS(Cifrados)</a:t>
            </a:r>
            <a:endParaRPr lang="es-E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293539" y="5121639"/>
            <a:ext cx="295719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4. DESCIFRA DATOS</a:t>
            </a:r>
            <a:br>
              <a:rPr lang="es-ES" dirty="0" smtClean="0"/>
            </a:br>
            <a:r>
              <a:rPr lang="es-ES" dirty="0" smtClean="0"/>
              <a:t>-Contrasta </a:t>
            </a:r>
            <a:r>
              <a:rPr lang="es-ES" dirty="0" err="1" smtClean="0"/>
              <a:t>Session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-Contrasta NONCE</a:t>
            </a:r>
            <a:endParaRPr lang="es-ES" dirty="0"/>
          </a:p>
        </p:txBody>
      </p:sp>
      <p:sp>
        <p:nvSpPr>
          <p:cNvPr id="24" name="Flecha derecha 23"/>
          <p:cNvSpPr/>
          <p:nvPr/>
        </p:nvSpPr>
        <p:spPr>
          <a:xfrm rot="9827022">
            <a:off x="4426509" y="4931306"/>
            <a:ext cx="3561805" cy="20029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1293539" y="1664568"/>
            <a:ext cx="2960592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r">
              <a:buAutoNum type="arabicPeriod"/>
            </a:pPr>
            <a:r>
              <a:rPr lang="es-ES" dirty="0" smtClean="0"/>
              <a:t>DESCIFRA LA SESSIÓN</a:t>
            </a:r>
            <a:br>
              <a:rPr lang="es-ES" dirty="0" smtClean="0"/>
            </a:br>
            <a:r>
              <a:rPr lang="es-ES" dirty="0" smtClean="0"/>
              <a:t>-Guarda la sesión para siguientes envíos.</a:t>
            </a:r>
          </a:p>
        </p:txBody>
      </p:sp>
      <p:sp>
        <p:nvSpPr>
          <p:cNvPr id="26" name="Flecha derecha 25"/>
          <p:cNvSpPr/>
          <p:nvPr/>
        </p:nvSpPr>
        <p:spPr>
          <a:xfrm rot="5400000">
            <a:off x="1421336" y="2570072"/>
            <a:ext cx="580454" cy="1487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074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CriptoPay 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</dc:creator>
  <cp:lastModifiedBy>Victor Garcia</cp:lastModifiedBy>
  <cp:revision>5</cp:revision>
  <dcterms:created xsi:type="dcterms:W3CDTF">2015-06-08T21:02:05Z</dcterms:created>
  <dcterms:modified xsi:type="dcterms:W3CDTF">2015-06-08T21:47:37Z</dcterms:modified>
</cp:coreProperties>
</file>