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651"/>
  </p:normalViewPr>
  <p:slideViewPr>
    <p:cSldViewPr snapToGrid="0" snapToObjects="1">
      <p:cViewPr varScale="1">
        <p:scale>
          <a:sx n="113" d="100"/>
          <a:sy n="113" d="100"/>
        </p:scale>
        <p:origin x="176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9BCC3-254C-7E47-9231-98A5F4C999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DE07E3-E53D-ED4D-908A-DD162CA785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33373-6FC9-5B48-96B2-B952931B6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028BC-7344-EB45-AF58-03093452B288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32E25-4664-A744-8B60-51E99BEE3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E92FB-6FD6-5E4E-84F9-D563EDBAF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C091-85AB-8E4E-A862-83955C96A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269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BD10E-98EE-B042-A421-06F87483F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66D6BB-16D8-D74F-9D5C-1707F80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CBE40-814F-AF47-B989-A2EC51A8A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028BC-7344-EB45-AF58-03093452B288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0A686-74C2-034F-A420-DEC26879F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1BBED-429F-4E46-A774-5C6FDD044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C091-85AB-8E4E-A862-83955C96A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88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AB35EB-BA8E-394D-AB2F-C986ECA0FC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DE6760-C835-7B42-A814-A9115CDCB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28802-4BAC-8C4B-BFAF-973EEE145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028BC-7344-EB45-AF58-03093452B288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F5CC7-870D-B84D-AF44-ACC3C676D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A262D-21E0-694D-AA49-43D8D9BA8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C091-85AB-8E4E-A862-83955C96A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105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9D870-81B3-5F40-81A1-EBD64113A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4D505-8AA2-DB47-A4CE-2B6935797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760AB-BD1A-9C4C-8E82-BE11EF3B9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028BC-7344-EB45-AF58-03093452B288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E87BA-18BE-C542-971E-2E4EF2B20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67990-88FA-C048-B28E-841C333CE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C091-85AB-8E4E-A862-83955C96A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10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8A27E-EE2A-D146-BBFC-97A326957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B3A5A-3788-324E-8591-F3043353C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00641-8DF7-9543-8BD1-1794119E1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028BC-7344-EB45-AF58-03093452B288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D7302-B49E-C94C-82DA-00794EC8F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6B87C-2A9A-A74E-BE42-43A46FF71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C091-85AB-8E4E-A862-83955C96A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10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1C535-139E-B045-B000-06B216B7B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009BE-2D24-0048-A7DA-F70731D8B3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04A04E-0717-8645-BE49-DED8DDAFC2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346FEA-2BFF-A047-8068-2123309B3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028BC-7344-EB45-AF58-03093452B288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CA17AB-0819-3C49-A40B-2D49372DA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711C4-9A3D-1243-9085-C2FCC620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C091-85AB-8E4E-A862-83955C96A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792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66CE3-4B64-C14E-BB7C-C2FD2C9D0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06BC1-AEAE-5749-91B8-9A1575F23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B76079-3633-294C-AFA0-D9A905BE5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F4760-E81B-CB4B-BC7C-F5D627EC66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C7C6E9-C610-AD40-8B2B-D10F3852C2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CFC7FB-AE11-4A49-BF7E-8D4330594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028BC-7344-EB45-AF58-03093452B288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9B0B5A-12C6-B247-ADC7-354D53104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7673AE-69E5-4446-B246-4DFFA18A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C091-85AB-8E4E-A862-83955C96A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1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CE2A6-4EFB-0C4E-8AA3-F33FE4881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53392A-C826-7D4B-B613-A65394D33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028BC-7344-EB45-AF58-03093452B288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17F168-2652-9F4A-86C9-A10A9DA72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3E58EE-86DE-0C41-91A3-3FAAC8A21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C091-85AB-8E4E-A862-83955C96A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74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5E2A83-BFF4-6249-9D81-4DBA18CC2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028BC-7344-EB45-AF58-03093452B288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9443A5-EA48-8E45-B164-3975CDEBD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F1C0B-EB70-444C-B62F-E47E05FA5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C091-85AB-8E4E-A862-83955C96A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004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3F6E1-0972-334D-8F98-9475F6203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3F3CC-FE9B-CC44-A350-531995371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FA9BA9-C1B7-5448-BA0C-35BCF5098A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C81E4-BE4E-7C4F-B3BA-5F7614D3B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028BC-7344-EB45-AF58-03093452B288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561FF4-D54A-0F46-98D4-C1A664414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01F84A-2B91-244B-9D2A-7D3C3231E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C091-85AB-8E4E-A862-83955C96A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606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FF44D-6F87-EF40-8602-557B32EE5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B13A4E-4D13-8044-BF43-E78B59252E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9A6F01-0DD5-6C4C-AAB1-6C8000E7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28615-D54D-6F4C-999D-3A85D698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028BC-7344-EB45-AF58-03093452B288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F8CE83-877A-EE45-B565-E4D09223A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C157D4-CF71-6F45-B170-E4A84137D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C091-85AB-8E4E-A862-83955C96A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99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988605-C4C0-6444-9DA7-4B7F016D9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F18EEA-FE25-4847-BBEB-DC27FB356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70E24-C71C-554C-8A28-266B92805A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028BC-7344-EB45-AF58-03093452B288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D4B83-AFAE-3748-9320-A2A89B0D18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64846-C0EF-C846-8E7B-C47ED25993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3C091-85AB-8E4E-A862-83955C96A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642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6E4C9-EB35-944A-BC6C-C1BC81A62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64532"/>
            <a:ext cx="9144000" cy="2982859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и исследование алгоритма генерации траекторий в динамической̆ среде на основе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OCTNet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F62BB3-F254-F34D-9329-356D8212CDC4}"/>
              </a:ext>
            </a:extLst>
          </p:cNvPr>
          <p:cNvSpPr txBox="1"/>
          <p:nvPr/>
        </p:nvSpPr>
        <p:spPr>
          <a:xfrm>
            <a:off x="2232699" y="106829"/>
            <a:ext cx="77266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Санкт-Петербургский государственный электротехнический университет им.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В.И. Ульянова (Ленина)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90E743-A2B0-C647-920E-FDE2EACF83CB}"/>
              </a:ext>
            </a:extLst>
          </p:cNvPr>
          <p:cNvSpPr txBox="1"/>
          <p:nvPr/>
        </p:nvSpPr>
        <p:spPr>
          <a:xfrm>
            <a:off x="646884" y="5758763"/>
            <a:ext cx="1585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AE2106-0BCE-D34E-B202-C01793555ED7}"/>
              </a:ext>
            </a:extLst>
          </p:cNvPr>
          <p:cNvSpPr txBox="1"/>
          <p:nvPr/>
        </p:nvSpPr>
        <p:spPr>
          <a:xfrm>
            <a:off x="7795372" y="5758762"/>
            <a:ext cx="3820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Губа Дмитрий Анатольевич, гр. 5303</a:t>
            </a:r>
          </a:p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Жангиров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Тимур Рафаилович, к.т.н.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79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8F6B7-2FAB-D941-B975-2BE8B4E5F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1B3B0-4D4B-BB47-8214-6FF6A1565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5057159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Актуальность: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алгоритмы генерации траекторий являются ключевыми в работе автономных агентов. В наши дни существует множество алгоритмов генерации траекторий, однако все существующие алгоритмы должны переобучаться под конкретную окружающую среду. Таким образом, построение алгоритма генерации траекторий в средах, где ранее не наблюдалось движение, является актуальной задачей.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Проблема: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существующие алгоритмы генерации траекторий не умеют эффективно строить маршруты в динамических средах, в которых ранее не наблюдалось движение.</a:t>
            </a:r>
          </a:p>
        </p:txBody>
      </p:sp>
    </p:spTree>
    <p:extLst>
      <p:ext uri="{BB962C8B-B14F-4D97-AF65-F5344CB8AC3E}">
        <p14:creationId xmlns:p14="http://schemas.microsoft.com/office/powerpoint/2010/main" val="3479159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88D91-B2CB-C640-8D91-A613F22CE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A7901-7DE6-D54E-8569-855D3F71A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Реализовать и исследовать алгоритм генерации траекторий в динамической среде 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OCTNet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алгоритм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OCTNet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Произвести замеры эффективности и устойчивости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Подготовить симулятор для демонстрации работы алгоритма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Сравнить 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OCTNet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аналогами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KTM, GAN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CVAE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98785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168</Words>
  <Application>Microsoft Macintosh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Реализация и исследование алгоритма генерации траекторий в динамической̆ среде на основе OCTNet </vt:lpstr>
      <vt:lpstr>Актуальность</vt:lpstr>
      <vt:lpstr>Цель и задачи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Реализация и исследование алгоритма генерации траекторий в динамической̆ среде на основе OCTNet </dc:title>
  <dc:creator>Microsoft Office User</dc:creator>
  <cp:lastModifiedBy>Microsoft Office User</cp:lastModifiedBy>
  <cp:revision>6</cp:revision>
  <dcterms:created xsi:type="dcterms:W3CDTF">2020-12-21T01:16:29Z</dcterms:created>
  <dcterms:modified xsi:type="dcterms:W3CDTF">2020-12-21T01:38:42Z</dcterms:modified>
</cp:coreProperties>
</file>