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78" r:id="rId5"/>
    <p:sldId id="279" r:id="rId6"/>
    <p:sldId id="281" r:id="rId7"/>
    <p:sldId id="282" r:id="rId8"/>
    <p:sldId id="283" r:id="rId9"/>
    <p:sldId id="284" r:id="rId10"/>
    <p:sldId id="285" r:id="rId11"/>
    <p:sldId id="286" r:id="rId12"/>
    <p:sldId id="287" r:id="rId1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4656" autoAdjust="0"/>
  </p:normalViewPr>
  <p:slideViewPr>
    <p:cSldViewPr snapToGrid="0">
      <p:cViewPr>
        <p:scale>
          <a:sx n="70" d="100"/>
          <a:sy n="70" d="100"/>
        </p:scale>
        <p:origin x="1181" y="2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B012-E420-4B95-AE63-A8D98F1E9FF8}" type="datetime1">
              <a:rPr lang="es-ES" smtClean="0"/>
              <a:t>06/06/2024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83E88-2765-4140-A04D-8B1D491FFF4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28893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EC11F6-780B-4A70-BC74-0ABACE79CAA5}" type="datetime1">
              <a:rPr lang="es-ES" noProof="0" smtClean="0"/>
              <a:t>06/06/2024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7270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4197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8722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609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7210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982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667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2463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1C7952-479D-4D4B-8F19-C6026F510D9E}" type="datetime1">
              <a:rPr lang="es-ES" noProof="0" smtClean="0"/>
              <a:t>06/06/2024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300">
        <p:wipe/>
      </p:transition>
    </mc:Choice>
    <mc:Fallback>
      <p:transition spd="slow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758912-430E-46D1-BA95-7CF218A879F9}" type="datetime1">
              <a:rPr lang="es-ES" noProof="0" smtClean="0"/>
              <a:t>06/06/2024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300">
        <p:wipe/>
      </p:transition>
    </mc:Choice>
    <mc:Fallback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D604E1-623C-4365-B688-201238FB20C0}" type="datetime1">
              <a:rPr lang="es-ES" noProof="0" smtClean="0"/>
              <a:t>06/06/2024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300">
        <p:wipe/>
      </p:transition>
    </mc:Choice>
    <mc:Fallback>
      <p:transition spd="slow"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ADFC75-E87D-46C2-9102-15C11F0259DB}" type="datetime1">
              <a:rPr lang="es-ES" noProof="0" smtClean="0"/>
              <a:t>06/06/2024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Cuadro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Cuadro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300">
        <p:wipe/>
      </p:transition>
    </mc:Choice>
    <mc:Fallback>
      <p:transition spd="slow">
        <p:wip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E54EC6-1219-49EE-8B80-3C24DE8E5A44}" type="datetime1">
              <a:rPr lang="es-ES" noProof="0" smtClean="0"/>
              <a:t>06/06/2024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300">
        <p:wipe/>
      </p:transition>
    </mc:Choice>
    <mc:Fallback>
      <p:transition spd="slow">
        <p:wip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4DCC15-8F35-48A3-948F-896E04D77AE9}" type="datetime1">
              <a:rPr lang="es-ES" noProof="0" smtClean="0"/>
              <a:t>06/06/2024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300">
        <p:wipe/>
      </p:transition>
    </mc:Choice>
    <mc:Fallback>
      <p:transition spd="slow">
        <p:wip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n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n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76F276-4198-468B-A622-B7B7E3766911}" type="datetime1">
              <a:rPr lang="es-ES" noProof="0" smtClean="0"/>
              <a:t>06/06/2024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300">
        <p:wipe/>
      </p:transition>
    </mc:Choice>
    <mc:Fallback>
      <p:transition spd="slow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F9175-B10B-4641-995C-12E45A3F36CD}" type="datetime1">
              <a:rPr lang="es-ES" noProof="0" smtClean="0"/>
              <a:t>06/06/2024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300">
        <p:wipe/>
      </p:transition>
    </mc:Choice>
    <mc:Fallback>
      <p:transition spd="slow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CEA549-D5CD-4EAF-92DD-F120BAE2B00B}" type="datetime1">
              <a:rPr lang="es-ES" noProof="0" smtClean="0"/>
              <a:t>06/06/2024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300">
        <p:wipe/>
      </p:transition>
    </mc:Choice>
    <mc:Fallback>
      <p:transition spd="slow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D2F8E-7231-4034-8D2D-3DE6DA3442B3}" type="datetime1">
              <a:rPr lang="es-ES" noProof="0" smtClean="0"/>
              <a:t>06/06/2024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300">
        <p:wipe/>
      </p:transition>
    </mc:Choice>
    <mc:Fallback>
      <p:transition spd="slow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n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E704EA-5CB1-494A-9524-E0FAE6BBE6C4}" type="datetime1">
              <a:rPr lang="es-ES" noProof="0" smtClean="0"/>
              <a:t>06/06/2024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300">
        <p:wipe/>
      </p:transition>
    </mc:Choice>
    <mc:Fallback>
      <p:transition spd="slow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842E49-C804-4EEC-9941-A438EC0B005D}" type="datetime1">
              <a:rPr lang="es-ES" noProof="0" smtClean="0"/>
              <a:t>06/06/2024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300">
        <p:wipe/>
      </p:transition>
    </mc:Choice>
    <mc:Fallback>
      <p:transition spd="slow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CB7135-DC88-46C5-8577-B4652D9D518F}" type="datetime1">
              <a:rPr lang="es-ES" noProof="0" smtClean="0"/>
              <a:t>06/06/2024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300">
        <p:wipe/>
      </p:transition>
    </mc:Choice>
    <mc:Fallback>
      <p:transition spd="slow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BDDAF-5FB4-4645-B812-33656A6F2B85}" type="datetime1">
              <a:rPr lang="es-ES" noProof="0" smtClean="0"/>
              <a:t>06/06/2024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300">
        <p:wipe/>
      </p:transition>
    </mc:Choice>
    <mc:Fallback>
      <p:transition spd="slow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3182DB-EE2B-4FEC-B9F5-C787A05118D2}" type="datetime1">
              <a:rPr lang="es-ES" noProof="0" smtClean="0"/>
              <a:t>06/06/2024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300">
        <p:wipe/>
      </p:transition>
    </mc:Choice>
    <mc:Fallback>
      <p:transition spd="slow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0"/>
              </a:schemeClr>
            </a:gs>
            <a:gs pos="85000">
              <a:schemeClr val="accent6">
                <a:lumMod val="89000"/>
              </a:schemeClr>
            </a:gs>
            <a:gs pos="37000">
              <a:schemeClr val="accent6">
                <a:lumMod val="75000"/>
              </a:schemeClr>
            </a:gs>
            <a:gs pos="91000">
              <a:schemeClr val="accent6">
                <a:lumMod val="7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305C6AA-9D71-4080-8813-13E932244C60}" type="datetime1">
              <a:rPr lang="es-ES" noProof="0" smtClean="0"/>
              <a:t>06/06/2024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>
    <mc:Choice xmlns:p14="http://schemas.microsoft.com/office/powerpoint/2010/main" Requires="p14">
      <p:transition spd="slow" p14:dur="2300">
        <p:wipe/>
      </p:transition>
    </mc:Choice>
    <mc:Fallback>
      <p:transition spd="slow">
        <p:wipe/>
      </p:transition>
    </mc:Fallback>
  </mc:AlternateConten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7.sv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7196"/>
            <a:ext cx="12192001" cy="685799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 useBgFill="1">
        <p:nvSpPr>
          <p:cNvPr id="103" name="Forma lib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29D185B-402B-7210-AED7-59922E4BE793}"/>
              </a:ext>
            </a:extLst>
          </p:cNvPr>
          <p:cNvSpPr txBox="1"/>
          <p:nvPr/>
        </p:nvSpPr>
        <p:spPr>
          <a:xfrm>
            <a:off x="7234988" y="4938643"/>
            <a:ext cx="4680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Cristóbal Alcalá Cazorla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962E28FE-0FD9-26E5-807E-DAAC5C5F63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23995" y="2005247"/>
            <a:ext cx="4273730" cy="19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3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08AF0F7-3AE8-4FAC-84E3-731950ED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14325"/>
            <a:ext cx="10353762" cy="1257300"/>
          </a:xfrm>
        </p:spPr>
        <p:txBody>
          <a:bodyPr>
            <a:normAutofit/>
          </a:bodyPr>
          <a:lstStyle/>
          <a:p>
            <a:r>
              <a:rPr lang="es-E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¿Qué es Zpecial?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022FA8D1-4BD5-9F7B-FB24-6F479DBBE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970" y="2057400"/>
            <a:ext cx="10353762" cy="3714749"/>
          </a:xfrm>
        </p:spPr>
        <p:txBody>
          <a:bodyPr/>
          <a:lstStyle/>
          <a:p>
            <a:pPr marL="36900" indent="0">
              <a:buNone/>
            </a:pPr>
            <a:r>
              <a:rPr lang="es-ES" sz="3200" dirty="0">
                <a:latin typeface="Cascadia Code" panose="020B0609020000020004" pitchFamily="49" charset="0"/>
                <a:cs typeface="Cascadia Code" panose="020B0609020000020004" pitchFamily="49" charset="0"/>
              </a:rPr>
              <a:t>Zpecial es una solución de negocio donde podremos organizar, mantener y poner en funcionamiento nuestro local de comidas y reparto a domicilio además de facilitarnos el trabajo con las funciones que nos proporciona nativamente.</a:t>
            </a:r>
          </a:p>
          <a:p>
            <a:pPr marL="4500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3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Marcador de contenido 20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4D06B41D-222F-7237-C47F-6C2F4EECB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791" y="1108112"/>
            <a:ext cx="9322138" cy="4391874"/>
          </a:xfr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prst="relaxedInset"/>
            <a:bevelB prst="angle"/>
          </a:sp3d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F08AF0F7-3AE8-4FAC-84E3-731950ED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984" y="175260"/>
            <a:ext cx="10353762" cy="1257300"/>
          </a:xfrm>
        </p:spPr>
        <p:txBody>
          <a:bodyPr>
            <a:normAutofit/>
          </a:bodyPr>
          <a:lstStyle/>
          <a:p>
            <a:r>
              <a:rPr lang="es-E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Landing Page</a:t>
            </a:r>
          </a:p>
        </p:txBody>
      </p:sp>
    </p:spTree>
    <p:extLst>
      <p:ext uri="{BB962C8B-B14F-4D97-AF65-F5344CB8AC3E}">
        <p14:creationId xmlns:p14="http://schemas.microsoft.com/office/powerpoint/2010/main" val="1113237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3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08AF0F7-3AE8-4FAC-84E3-731950ED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Administrador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F278545-6BF2-F85C-9CA1-932648D61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8076" y="2178050"/>
            <a:ext cx="4856841" cy="4171949"/>
          </a:xfrm>
          <a:effectLst>
            <a:outerShdw blurRad="25400" dir="17880000">
              <a:srgbClr val="000000">
                <a:alpha val="46000"/>
              </a:srgbClr>
            </a:outerShdw>
            <a:reflection blurRad="6350" stA="52000" endA="300" endPos="35000" dir="5400000" sy="-100000" algn="bl" rotWithShape="0"/>
          </a:effectLst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Panel Principal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Empleados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Usuarios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Productos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Secciones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Pedidos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Cupones</a:t>
            </a:r>
          </a:p>
        </p:txBody>
      </p:sp>
      <p:pic>
        <p:nvPicPr>
          <p:cNvPr id="14" name="Marcador de contenido 1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6691859D-6735-24BC-DF37-D13CC1C7DD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58169" y="2178050"/>
            <a:ext cx="7989907" cy="37591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57121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3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7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7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7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0"/>
              </a:schemeClr>
            </a:gs>
            <a:gs pos="85000">
              <a:schemeClr val="accent6">
                <a:lumMod val="89000"/>
              </a:schemeClr>
            </a:gs>
            <a:gs pos="37000">
              <a:schemeClr val="accent6">
                <a:lumMod val="75000"/>
              </a:schemeClr>
            </a:gs>
            <a:gs pos="91000">
              <a:schemeClr val="accent6">
                <a:lumMod val="7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08AF0F7-3AE8-4FAC-84E3-731950ED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Recepcionista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0AC0CE-C5E3-B20E-197E-B7FA3FE37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2533651"/>
            <a:ext cx="4856841" cy="3420110"/>
          </a:xfrm>
          <a:effectLst>
            <a:outerShdw blurRad="25400" dir="17880000">
              <a:srgbClr val="000000">
                <a:alpha val="46000"/>
              </a:srgbClr>
            </a:out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Realizar pedidos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Gestionar pedidos listos para entregar o enviar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Cancelar pedidos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Avisar al repartidor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Gestionar su información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4B062D0-DC6F-799D-AF4C-71406AFC70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715422" y="2072640"/>
            <a:ext cx="7354066" cy="35498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99159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3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08AF0F7-3AE8-4FAC-84E3-731950ED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09601"/>
            <a:ext cx="10353762" cy="1261872"/>
          </a:xfrm>
        </p:spPr>
        <p:txBody>
          <a:bodyPr>
            <a:normAutofit/>
          </a:bodyPr>
          <a:lstStyle/>
          <a:p>
            <a:r>
              <a:rPr lang="es-E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Chef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21D345-CEBF-00D0-9AF7-F63DCE661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9702" y="2918404"/>
            <a:ext cx="4856841" cy="2625146"/>
          </a:xfrm>
          <a:effectLst>
            <a:outerShdw blurRad="25400" dir="17880000">
              <a:srgbClr val="000000">
                <a:alpha val="46000"/>
              </a:srgbClr>
            </a:out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Completar o cancelar pedidos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Visualizar el pedido con cantidades y productos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Gestionar su información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F42FC27-92FB-4E9D-D574-B274709A4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1" y="1871473"/>
            <a:ext cx="7252052" cy="36720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38608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3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08AF0F7-3AE8-4FAC-84E3-731950ED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Delivery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21D345-CEBF-00D0-9AF7-F63DCE661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8520" y="2521648"/>
            <a:ext cx="7068155" cy="2464881"/>
          </a:xfrm>
          <a:effectLst>
            <a:outerShdw blurRad="25400" dir="17880000">
              <a:srgbClr val="000000">
                <a:alpha val="46000"/>
              </a:srgbClr>
            </a:out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Gestionar pedidos para repartir (cancelar o entregar)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Recibir avisos de nuevos pedidos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Gestionar su información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9F58F460-BE0D-BCA3-C1A4-2D5DD9E177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157519" y="480055"/>
            <a:ext cx="2739081" cy="60667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5017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3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48AB6EDD-11E9-707E-207C-C23B865F9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45653" y="1545773"/>
            <a:ext cx="10161152" cy="478971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F08AF0F7-3AE8-4FAC-84E3-731950ED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Usuario</a:t>
            </a:r>
          </a:p>
        </p:txBody>
      </p:sp>
    </p:spTree>
    <p:extLst>
      <p:ext uri="{BB962C8B-B14F-4D97-AF65-F5344CB8AC3E}">
        <p14:creationId xmlns:p14="http://schemas.microsoft.com/office/powerpoint/2010/main" val="360547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3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196"/>
            <a:ext cx="12192001" cy="6857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 useBgFill="1">
        <p:nvSpPr>
          <p:cNvPr id="103" name="Forma lib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9649" y="2964896"/>
            <a:ext cx="3535213" cy="665028"/>
          </a:xfrm>
          <a:noFill/>
        </p:spPr>
        <p:txBody>
          <a:bodyPr rtlCol="0">
            <a:noAutofit/>
          </a:bodyPr>
          <a:lstStyle/>
          <a:p>
            <a:pPr algn="l"/>
            <a:r>
              <a:rPr lang="es-E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Fin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29D185B-402B-7210-AED7-59922E4BE793}"/>
              </a:ext>
            </a:extLst>
          </p:cNvPr>
          <p:cNvSpPr txBox="1"/>
          <p:nvPr/>
        </p:nvSpPr>
        <p:spPr>
          <a:xfrm>
            <a:off x="7234988" y="4938643"/>
            <a:ext cx="4680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Cristóbal Alcalá Cazorla</a:t>
            </a:r>
          </a:p>
        </p:txBody>
      </p:sp>
      <p:pic>
        <p:nvPicPr>
          <p:cNvPr id="8" name="Imagen 7" descr="Imagen que contiene tijeras, interior, taza, tabla&#10;&#10;Descripción generada automáticamente">
            <a:extLst>
              <a:ext uri="{FF2B5EF4-FFF2-40B4-BE49-F238E27FC236}">
                <a16:creationId xmlns:a16="http://schemas.microsoft.com/office/drawing/2014/main" id="{2FC15273-25EB-D0F4-5980-3B84C14F9E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53909" y="101954"/>
            <a:ext cx="6343650" cy="3571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AAFFD519-605B-FBC3-0C30-D7E1967333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33260">
            <a:off x="2219225" y="3674569"/>
            <a:ext cx="2658857" cy="2928257"/>
          </a:xfrm>
          <a:prstGeom prst="rect">
            <a:avLst/>
          </a:prstGeo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6983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3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2_TF55705232.potx" id="{48989EC3-9309-4897-8C0D-BDF2311BCEFB}" vid="{43797E30-B318-41B0-A673-A012DE2BDE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7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8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9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Words>120</Words>
  <Application>Microsoft Office PowerPoint</Application>
  <PresentationFormat>Panorámica</PresentationFormat>
  <Paragraphs>38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Cascadia Code</vt:lpstr>
      <vt:lpstr>Goudy Old Style</vt:lpstr>
      <vt:lpstr>Wingdings</vt:lpstr>
      <vt:lpstr>Wingdings 2</vt:lpstr>
      <vt:lpstr>SlateVTI</vt:lpstr>
      <vt:lpstr>Presentación de PowerPoint</vt:lpstr>
      <vt:lpstr>¿Qué es Zpecial?</vt:lpstr>
      <vt:lpstr>Landing Page</vt:lpstr>
      <vt:lpstr>Administrador</vt:lpstr>
      <vt:lpstr>Recepcionista</vt:lpstr>
      <vt:lpstr>Chef</vt:lpstr>
      <vt:lpstr>Delivery</vt:lpstr>
      <vt:lpstr>Usuario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Cristóbal Alcalá</dc:creator>
  <cp:lastModifiedBy>Cristóbal Alcalá</cp:lastModifiedBy>
  <cp:revision>2</cp:revision>
  <dcterms:created xsi:type="dcterms:W3CDTF">2024-06-06T14:50:31Z</dcterms:created>
  <dcterms:modified xsi:type="dcterms:W3CDTF">2024-06-06T19:34:35Z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