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15ADA-8C6C-42BA-89EA-6E8990E54C2E}" v="144" dt="2024-06-08T14:53:4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56" autoAdjust="0"/>
  </p:normalViewPr>
  <p:slideViewPr>
    <p:cSldViewPr snapToGrid="0">
      <p:cViewPr varScale="1">
        <p:scale>
          <a:sx n="78" d="100"/>
          <a:sy n="78" d="100"/>
        </p:scale>
        <p:origin x="89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óbal Alcalá" userId="3beac89d1a333ff5" providerId="LiveId" clId="{F3015ADA-8C6C-42BA-89EA-6E8990E54C2E}"/>
    <pc:docChg chg="addSld delSld modSld sldOrd">
      <pc:chgData name="Cristóbal Alcalá" userId="3beac89d1a333ff5" providerId="LiveId" clId="{F3015ADA-8C6C-42BA-89EA-6E8990E54C2E}" dt="2024-06-08T14:53:45.069" v="142" actId="2711"/>
      <pc:docMkLst>
        <pc:docMk/>
      </pc:docMkLst>
      <pc:sldChg chg="modSp add ord modAnim">
        <pc:chgData name="Cristóbal Alcalá" userId="3beac89d1a333ff5" providerId="LiveId" clId="{F3015ADA-8C6C-42BA-89EA-6E8990E54C2E}" dt="2024-06-08T14:53:45.069" v="142" actId="2711"/>
        <pc:sldMkLst>
          <pc:docMk/>
          <pc:sldMk cId="1842202210" sldId="288"/>
        </pc:sldMkLst>
        <pc:spChg chg="mod">
          <ac:chgData name="Cristóbal Alcalá" userId="3beac89d1a333ff5" providerId="LiveId" clId="{F3015ADA-8C6C-42BA-89EA-6E8990E54C2E}" dt="2024-06-08T14:48:24.366" v="12" actId="20577"/>
          <ac:spMkLst>
            <pc:docMk/>
            <pc:sldMk cId="1842202210" sldId="288"/>
            <ac:spMk id="8" creationId="{F08AF0F7-3AE8-4FAC-84E3-731950EDBE0A}"/>
          </ac:spMkLst>
        </pc:spChg>
        <pc:spChg chg="mod">
          <ac:chgData name="Cristóbal Alcalá" userId="3beac89d1a333ff5" providerId="LiveId" clId="{F3015ADA-8C6C-42BA-89EA-6E8990E54C2E}" dt="2024-06-08T14:53:45.069" v="142" actId="2711"/>
          <ac:spMkLst>
            <pc:docMk/>
            <pc:sldMk cId="1842202210" sldId="288"/>
            <ac:spMk id="9" creationId="{022FA8D1-4BD5-9F7B-FB24-6F479DBBE611}"/>
          </ac:spMkLst>
        </pc:spChg>
      </pc:sldChg>
      <pc:sldChg chg="add del">
        <pc:chgData name="Cristóbal Alcalá" userId="3beac89d1a333ff5" providerId="LiveId" clId="{F3015ADA-8C6C-42BA-89EA-6E8990E54C2E}" dt="2024-06-08T14:47:59.951" v="1" actId="47"/>
        <pc:sldMkLst>
          <pc:docMk/>
          <pc:sldMk cId="4274064761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08/06/2024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46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9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9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7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60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1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8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6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85000">
              <a:schemeClr val="accent6">
                <a:lumMod val="89000"/>
              </a:schemeClr>
            </a:gs>
            <a:gs pos="37000">
              <a:schemeClr val="accent6">
                <a:lumMod val="75000"/>
              </a:schemeClr>
            </a:gs>
            <a:gs pos="91000">
              <a:schemeClr val="accent6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D185B-402B-7210-AED7-59922E4BE793}"/>
              </a:ext>
            </a:extLst>
          </p:cNvPr>
          <p:cNvSpPr txBox="1"/>
          <p:nvPr/>
        </p:nvSpPr>
        <p:spPr>
          <a:xfrm>
            <a:off x="7234988" y="4938643"/>
            <a:ext cx="468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Cristóbal Alcalá Cazorla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62E28FE-0FD9-26E5-807E-DAAC5C5F6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3995" y="2005247"/>
            <a:ext cx="4273730" cy="19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649" y="2964896"/>
            <a:ext cx="3535213" cy="665028"/>
          </a:xfrm>
          <a:noFill/>
        </p:spPr>
        <p:txBody>
          <a:bodyPr rtlCol="0">
            <a:noAutofit/>
          </a:bodyPr>
          <a:lstStyle/>
          <a:p>
            <a:pPr algn="l"/>
            <a:r>
              <a:rPr lang="es-E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D185B-402B-7210-AED7-59922E4BE793}"/>
              </a:ext>
            </a:extLst>
          </p:cNvPr>
          <p:cNvSpPr txBox="1"/>
          <p:nvPr/>
        </p:nvSpPr>
        <p:spPr>
          <a:xfrm>
            <a:off x="7234988" y="4938643"/>
            <a:ext cx="468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Cristóbal Alcalá Cazorla</a:t>
            </a:r>
          </a:p>
        </p:txBody>
      </p:sp>
      <p:pic>
        <p:nvPicPr>
          <p:cNvPr id="8" name="Imagen 7" descr="Imagen que contiene tijeras, interior, taza, tabla&#10;&#10;Descripción generada automáticamente">
            <a:extLst>
              <a:ext uri="{FF2B5EF4-FFF2-40B4-BE49-F238E27FC236}">
                <a16:creationId xmlns:a16="http://schemas.microsoft.com/office/drawing/2014/main" id="{2FC15273-25EB-D0F4-5980-3B84C14F9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3909" y="101954"/>
            <a:ext cx="6343650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AFFD519-605B-FBC3-0C30-D7E196733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33260">
            <a:off x="2219225" y="3674569"/>
            <a:ext cx="2658857" cy="2928257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325"/>
            <a:ext cx="10353762" cy="1257300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22FA8D1-4BD5-9F7B-FB24-6F479DBB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70" y="2057400"/>
            <a:ext cx="10353762" cy="3714749"/>
          </a:xfrm>
        </p:spPr>
        <p:txBody>
          <a:bodyPr>
            <a:noAutofit/>
          </a:bodyPr>
          <a:lstStyle/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¿Qué es Zpecial?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Landing Page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Administrador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Recepcionista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Chef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Delivery</a:t>
            </a:r>
          </a:p>
          <a:p>
            <a:pPr marL="907200" lvl="1" indent="-457200">
              <a:buFont typeface="+mj-lt"/>
              <a:buAutoNum type="arabicPeriod"/>
            </a:pPr>
            <a:r>
              <a:rPr lang="es-E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184220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325"/>
            <a:ext cx="10353762" cy="1257300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¿Qué es Zpecial?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22FA8D1-4BD5-9F7B-FB24-6F479DBB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70" y="2057400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Zpecial es una solución de negocio donde podremos organizar, mantener y poner en funcionamiento nuestro local de comidas y reparto a domicilio además de facilitarnos el trabajo con las funciones que nos proporciona nativamente.</a:t>
            </a:r>
          </a:p>
          <a:p>
            <a:pPr marL="4500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contenido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D06B41D-222F-7237-C47F-6C2F4EEC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91" y="1108112"/>
            <a:ext cx="9322138" cy="4391874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prst="relaxedInset"/>
            <a:bevelB prst="angle"/>
          </a:sp3d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84" y="175260"/>
            <a:ext cx="10353762" cy="1257300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1132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Administrador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278545-6BF2-F85C-9CA1-932648D6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8076" y="2178050"/>
            <a:ext cx="4856841" cy="4171949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Panel Principal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Empleados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Usuarios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Productos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Secciones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Cupones</a:t>
            </a:r>
          </a:p>
        </p:txBody>
      </p:sp>
      <p:pic>
        <p:nvPicPr>
          <p:cNvPr id="14" name="Marcador de contenido 1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91859D-6735-24BC-DF37-D13CC1C7D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8169" y="2178050"/>
            <a:ext cx="7989907" cy="3759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71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85000">
              <a:schemeClr val="accent6">
                <a:lumMod val="89000"/>
              </a:schemeClr>
            </a:gs>
            <a:gs pos="37000">
              <a:schemeClr val="accent6">
                <a:lumMod val="75000"/>
              </a:schemeClr>
            </a:gs>
            <a:gs pos="91000">
              <a:schemeClr val="accent6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Recepcionista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AC0CE-C5E3-B20E-197E-B7FA3FE3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533651"/>
            <a:ext cx="4856841" cy="3420110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Realizar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pedidos listos para entregar o enviar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Cancelar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Avisar al repartidor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4B062D0-DC6F-799D-AF4C-71406AFC7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15422" y="2072640"/>
            <a:ext cx="7354066" cy="3549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1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1"/>
            <a:ext cx="10353762" cy="1261872"/>
          </a:xfrm>
        </p:spPr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Chef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D345-CEBF-00D0-9AF7-F63DCE66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9702" y="2918404"/>
            <a:ext cx="4856841" cy="2625146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Completar o cancelar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Visualizar el pedido con cantidades y productos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42FC27-92FB-4E9D-D574-B274709A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1" y="1871473"/>
            <a:ext cx="7252052" cy="3672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86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Delivery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D345-CEBF-00D0-9AF7-F63DCE661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520" y="2521648"/>
            <a:ext cx="7068155" cy="2464881"/>
          </a:xfrm>
          <a:effectLst>
            <a:outerShdw blurRad="25400" dir="17880000">
              <a:srgbClr val="000000">
                <a:alpha val="46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pedidos para repartir (cancelar o entregar)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Recibir avisos de nuevos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Gestionar su información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F58F460-BE0D-BCA3-C1A4-2D5DD9E17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57519" y="480055"/>
            <a:ext cx="2739081" cy="6066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0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8AB6EDD-11E9-707E-207C-C23B865F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5653" y="1545773"/>
            <a:ext cx="10161152" cy="47897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F08AF0F7-3AE8-4FAC-84E3-731950E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6054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134</Words>
  <Application>Microsoft Office PowerPoint</Application>
  <PresentationFormat>Panorámica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Cascadia Code</vt:lpstr>
      <vt:lpstr>Goudy Old Style</vt:lpstr>
      <vt:lpstr>Wingdings</vt:lpstr>
      <vt:lpstr>Wingdings 2</vt:lpstr>
      <vt:lpstr>SlateVTI</vt:lpstr>
      <vt:lpstr>Presentación de PowerPoint</vt:lpstr>
      <vt:lpstr>Índice</vt:lpstr>
      <vt:lpstr>¿Qué es Zpecial?</vt:lpstr>
      <vt:lpstr>Landing Page</vt:lpstr>
      <vt:lpstr>Administrador</vt:lpstr>
      <vt:lpstr>Recepcionista</vt:lpstr>
      <vt:lpstr>Chef</vt:lpstr>
      <vt:lpstr>Delivery</vt:lpstr>
      <vt:lpstr>Usuario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Cristóbal Alcalá</dc:creator>
  <cp:lastModifiedBy>Cristóbal Alcalá</cp:lastModifiedBy>
  <cp:revision>2</cp:revision>
  <dcterms:created xsi:type="dcterms:W3CDTF">2024-06-06T14:50:31Z</dcterms:created>
  <dcterms:modified xsi:type="dcterms:W3CDTF">2024-06-08T14:53:47Z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