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515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299297"/>
            <a:ext cx="7886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960543"/>
            <a:ext cx="7886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97367"/>
            <a:ext cx="2267426" cy="154982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97367"/>
            <a:ext cx="6670834" cy="154982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9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455930"/>
            <a:ext cx="906970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1223857"/>
            <a:ext cx="906970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486833"/>
            <a:ext cx="4469130" cy="11603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486833"/>
            <a:ext cx="4469130" cy="11603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97367"/>
            <a:ext cx="9069705" cy="35348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448310"/>
            <a:ext cx="444859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668020"/>
            <a:ext cx="4448591" cy="9825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448310"/>
            <a:ext cx="447050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668020"/>
            <a:ext cx="4470500" cy="9825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121920"/>
            <a:ext cx="339155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263314"/>
            <a:ext cx="532352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548640"/>
            <a:ext cx="339155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121920"/>
            <a:ext cx="339155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263314"/>
            <a:ext cx="532352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548640"/>
            <a:ext cx="339155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97367"/>
            <a:ext cx="906970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486833"/>
            <a:ext cx="906970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1695027"/>
            <a:ext cx="23660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28AC-9CCD-4597-9D70-2FE686E7061C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1695027"/>
            <a:ext cx="354901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1695027"/>
            <a:ext cx="23660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C698-D359-48BB-8DA1-A941E846F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726F629E-96F7-4F66-9358-09BE79B6D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r="2669" b="10804"/>
          <a:stretch/>
        </p:blipFill>
        <p:spPr>
          <a:xfrm>
            <a:off x="9132642" y="88847"/>
            <a:ext cx="1264835" cy="1061159"/>
          </a:xfrm>
          <a:prstGeom prst="rect">
            <a:avLst/>
          </a:prstGeom>
        </p:spPr>
      </p:pic>
      <p:pic>
        <p:nvPicPr>
          <p:cNvPr id="19" name="Imagen 18" descr="Imagen que contiene reloj&#10;&#10;Descripción generada automáticamente">
            <a:extLst>
              <a:ext uri="{FF2B5EF4-FFF2-40B4-BE49-F238E27FC236}">
                <a16:creationId xmlns:a16="http://schemas.microsoft.com/office/drawing/2014/main" id="{070A4FFA-74B2-48B4-B7F6-C5904D555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r="2669" b="10804"/>
          <a:stretch/>
        </p:blipFill>
        <p:spPr>
          <a:xfrm>
            <a:off x="7333615" y="88847"/>
            <a:ext cx="1264835" cy="106115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6D294A4-75DB-4215-8770-719AED0F72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4" r="2462" b="10804"/>
          <a:stretch/>
        </p:blipFill>
        <p:spPr>
          <a:xfrm>
            <a:off x="5534582" y="88848"/>
            <a:ext cx="1264834" cy="1061159"/>
          </a:xfrm>
          <a:prstGeom prst="rect">
            <a:avLst/>
          </a:prstGeom>
        </p:spPr>
      </p:pic>
      <p:pic>
        <p:nvPicPr>
          <p:cNvPr id="23" name="Imagen 22" descr="Imagen que contiene reloj&#10;&#10;Descripción generada automáticamente">
            <a:extLst>
              <a:ext uri="{FF2B5EF4-FFF2-40B4-BE49-F238E27FC236}">
                <a16:creationId xmlns:a16="http://schemas.microsoft.com/office/drawing/2014/main" id="{EC0045AF-6656-415A-B652-2FA6C3D0F6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r="2490" b="10804"/>
          <a:stretch/>
        </p:blipFill>
        <p:spPr>
          <a:xfrm>
            <a:off x="3735555" y="88850"/>
            <a:ext cx="1264834" cy="106115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8B44A8D-A1AC-4B95-A2D2-1CE5EB884F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0" r="2616" b="10804"/>
          <a:stretch/>
        </p:blipFill>
        <p:spPr>
          <a:xfrm>
            <a:off x="1936528" y="88848"/>
            <a:ext cx="1264834" cy="1061159"/>
          </a:xfrm>
          <a:prstGeom prst="rect">
            <a:avLst/>
          </a:prstGeom>
        </p:spPr>
      </p:pic>
      <p:pic>
        <p:nvPicPr>
          <p:cNvPr id="27" name="Imagen 26" descr="Imagen que contiene reloj&#10;&#10;Descripción generada automáticamente">
            <a:extLst>
              <a:ext uri="{FF2B5EF4-FFF2-40B4-BE49-F238E27FC236}">
                <a16:creationId xmlns:a16="http://schemas.microsoft.com/office/drawing/2014/main" id="{FDD92372-595C-408D-97AC-7FA8ABCBDB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9" r="2353" b="10804"/>
          <a:stretch/>
        </p:blipFill>
        <p:spPr>
          <a:xfrm>
            <a:off x="133555" y="88846"/>
            <a:ext cx="1268780" cy="1061159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DC14922-2AE6-446B-9A1A-E365FDA6D62C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1402341" y="619424"/>
            <a:ext cx="534193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4C2DF65-71A4-4512-BE5A-D3B40D936411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3201368" y="619424"/>
            <a:ext cx="534193" cy="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019126E-DFC0-4EF3-A00E-55AD567C7E6B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5000395" y="619424"/>
            <a:ext cx="534193" cy="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7415344-A712-426B-9E7A-47DC8AD920EF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6799422" y="619429"/>
            <a:ext cx="534193" cy="1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3ACB756-DD99-4932-B4EF-DA575C3E3EC6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8598444" y="619423"/>
            <a:ext cx="534192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DC405D0-8CA1-4476-86F4-BA3E92601BCD}"/>
              </a:ext>
            </a:extLst>
          </p:cNvPr>
          <p:cNvCxnSpPr>
            <a:cxnSpLocks/>
          </p:cNvCxnSpPr>
          <p:nvPr/>
        </p:nvCxnSpPr>
        <p:spPr>
          <a:xfrm>
            <a:off x="566899" y="1756454"/>
            <a:ext cx="951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FF17A01-1597-4446-BEE9-58369C5589E2}"/>
              </a:ext>
            </a:extLst>
          </p:cNvPr>
          <p:cNvSpPr txBox="1"/>
          <p:nvPr/>
        </p:nvSpPr>
        <p:spPr>
          <a:xfrm>
            <a:off x="4097236" y="1387121"/>
            <a:ext cx="245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progression</a:t>
            </a:r>
          </a:p>
        </p:txBody>
      </p:sp>
    </p:spTree>
    <p:extLst>
      <p:ext uri="{BB962C8B-B14F-4D97-AF65-F5344CB8AC3E}">
        <p14:creationId xmlns:p14="http://schemas.microsoft.com/office/powerpoint/2010/main" val="3154761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Cristián Schaad</dc:creator>
  <cp:lastModifiedBy>Cristián Schaad</cp:lastModifiedBy>
  <cp:revision>3</cp:revision>
  <dcterms:created xsi:type="dcterms:W3CDTF">2020-08-02T20:04:00Z</dcterms:created>
  <dcterms:modified xsi:type="dcterms:W3CDTF">2020-08-02T20:51:01Z</dcterms:modified>
</cp:coreProperties>
</file>