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6:45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0 532,'55'-29,"786"-377,-776 383,2 4,-1 2,2 4,0 2,0 4,115 1,-147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25.30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1429 3057,'-6'0,"-8"0,-8 0,-6-12,-4-22,-3-41,5-38,7-41,14-50,14-31,7-11,12-1,15 18,19 24,5 41,-2 43,-11 47,-15 60,-18 63,-25 65,-29 55,-20 35,-18 18,-15 3,-10-9,7-28,6-28,7-35,10-34,5-25,14-18,10-18,5-13,10-29,8-28,14-21,13-12,12-5,7-7,18-2,6 14,1 14,-8 28,-25 38,-33 48,-38 50,-29 38,-25 30,-18 22,-7 13,7-4,13-19,19-29,24-35,31-38,44-39,46-45,43-41,41-24,33-14,18 1,-12 14,-17 18,-25 17,-22 14,-32 15,-22 20,-22 13,-11 25,-4 14,-6 14,7 10,5 1,4-10,2-7,2-18,0-12,-5-4,-9-20,-1-28,19-30,27-22,26-13,22-8,20 4,0 13,1 18,13 15,11 24,-3 30,-17 23,-19 15,-26 7,-22 5,-23-1,-21 0,-15-2,-15-7,-15-4,-4-6,-10-7,-1-6,0-6,-2-2,-1-8,-6-15,-9-16,-14-25,-14-38,-6-45,5-26,4-28,8-20,16 2,22 2,22 14,24 23,26 30,19 34,10 31,11 23,3 28,10 25,8 39,-3 37,-7 25,-13 27,-20 4,-22 0,-17-10,-12-1,-9-7,-9-21,-11-21,-8-20,-5-24,-16-21,-18-24,-21-30,-15-25,-14-23,-11-17,-20-25,-16-24,-9-13,5-6,13-1,15 19,19 21,24 24,15 14,16 15,19 4,17 1,13-8,9-1,6-6,8-9,16-10,15-2,14 9,8 7,7 15,10 19,21 22,18 32,14 26,-11 24,-19 25,-26 11,-27 11,-21 18,-21 16,-24 9,-26 1,-19-13,-9-18,-18-25,-11-16,-12-11,-11-17,10-12,18-12,19-12,11-9,17-12,10-12,6-15,3-26,6-10,8-12,6-10,5-9,3-11,2-11,7-10,15-7,14 14,15 21,9 17,19 21,8 23,8 17,-1 25,-5 18,-16 18,-22 20,-18 18,-16 27,-11 19,-17 19,-20 4,-17-11,-17-11,-17-13,-11-15,-15-16,0-22,0-21,12-22,16-26,23-23,20-23,17-26,11-22,8-30,4-21,1-27,12 1,9 1,13 14,11 29,4 27,5 25,10 29,6 23,14 18,4 18,-7 15,-13 16,-18 9,-18 16,-16 4,-10 9,-14 11,-6 4,-13-6,-9-6,-10-2,-11-8,-2-14,2-9,11-18,11-31,12-38,9-34,6-46,16-37,18-21,15-15,19-9,16 7,6 25,7 38,-6 41,-13 39,-12 34,-17 28,-16 43,-13 32,-21 39,-22 35,-24 28,-28 19,-24 12,-6 0,-3-24,5-32,9-42,16-34,15-30,19-37,18-37,14-33,10-48,5-55,16-35,17-27,14-17,19 2,15 24,6 24,1 32,3 31,-1 38,-10 33,-12 27,-13 17,-8 12,-12 17,-13 18,-9 33,-13 29,-12 34,-16 19,-8 7,-11 8,3-13,3-26,15-64,24-67,24-75,27-65,23-50,18-35,5-13,-1 5,-10 18,-14 35,-18 30,-12 37,-6 37,-3 33,-1 25,1 15,-5 23,-6 19,-7 23,-5 7,-4 23,-9 9,-8-7,3-35,10-52,17-50,18-52,20-40,21-20,2-7,0 14,-12 26,-18 53,-17 63,-13 57,-10 57,-6 41,-3 32,-1 22,-6 13,-2-5,-5-19,1-54,8-62,18-60,13-56,14-57,13-41,15-20,9-6,10 13,-4 22,-10 32,-17 30,-17 37,-16 37,-10 31,-8 21,-4 13,-3 8,1 15,0 4,-11-2,-22-4,-4-18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34.4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1288 4453,'0'-12,"6"-9,15-20,8-33,7-28,8-26,9-9,2 6,-3 19,-4 36,-11 35,-11 50,-10 47,-8 55,-5 52,-3 28,-2 11,0 1,-6-3,-8-18,-1-29,-9-33,-1-32,-1-18,-3-21,-1-20,-7-13,-4-11,0-5,1-10,2-8,2-14,7-18,9-20,14-34,21-28,32-29,26-22,19-11,18 10,9 25,9 27,0 29,-9 34,-6 33,-10 35,-16 36,-17 42,-14 32,-10 33,-12 17,-13 11,-8 12,-6 6,-11-11,-10-18,-8-24,-6-29,-4-20,-8-25,-9-17,-2-16,-4-12,-4-10,-10-5,-10-3,-11-19,-6-18,-11-15,0-15,8-9,9-14,7-23,19-3,21-11,23-14,28-13,25-10,13 6,11 18,14 15,8 23,2 29,12 27,26 29,24 28,5 44,9 42,-5 41,-10 40,-16 31,-23 11,-24-2,-24-7,-27-22,-30-24,-27-22,-20-17,-19-24,-21-16,-14-17,-13-14,-10-16,-20-14,-20-11,-36-13,-25-19,-3-24,1-23,16-17,27-7,33 0,37 10,33 6,24 4,24 3,22-12,28-4,22 0,23-3,21 0,20 4,12 10,16 17,5 18,10 16,23 11,7 8,-13 10,-28 16,-31 4,-25 4,-26 14,-16 17,-12 11,-11 11,-7 8,-3 8,-2 4,-1-4,-6-12,-13-22,-10-22,-16-18,-37-14,-39-14,-35-20,-21-23,-8-11,8-13,11-7,23 3,30 3,28 6,30 9,25 7,17 6,12-2,13 7,16 3,10 8,23 8,38 7,44 12,41 17,31 24,22 23,1 18,-21 1,-36-2,-47-9,-47-10,-37-5,-27 7,-16 3,-10 3,-3-5,0-8,-5-13,-18-15,-27-24,-27-26,-30-14,-31-21,-26-23,-14-18,6-10,24-5,30 4,39 3,33 0,26-11,24-17,25-3,21 8,22 27,18 24,7 25,24 21,36 34,46 33,51 36,25 40,3 32,-15 21,-34 0,-42 2,-41-4,-26 6,-14 11,-7 4,-1-11,-5-24,-4-18,-12-33,-23-33,-27-39,-22-36,-24-29,-31-26,-37-20,-44-14,-48-8,-39-4,-37-1,-22-6,-11-2,9-3,22 0,26-3,23 2,35 10,37 6,36 15,29 18,29 15,33 17,56 16,62 25,68 30,88 46,90 47,70 32,41 26,-10 6,-45-10,-68-23,-86-26,-79-28,-69-25,-53-19,-34-13,-21-8,-9-3,-14-7,-16-8,-23-6,-25-12,-27-16,-35-24,-34-23,-27-18,-25-13,-14-2,0-2,13-3,24-1,36 10,42 10,46 13,37 7,29 8,30 13,45 15,44 23,55 32,43 27,32 30,25 31,19 24,6 27,11 25,-1 11,-19 1,-24-10,-41-31,-43-39,-53-39,-62-34,-69-25,-71-24,-66-23,-60-20,-40-15,-16-4,4-4,12-8,34-10,38 3,39 3,41 9,27 10,17 8,13 8,4 4,6 3,4 1,16 7,41 7,49 14,55 14,62 17,48 16,14 8,-15 1,-41-8,-58-11,-75-10,-89-22,-92-28,-73-27,-50-22,-42-34,-20-28,1-14,12-10,20-3,28 5,39 4,48 13,48 23,42 28,35 23,23 18,15 11,7 8,21 3,24 2,27 4,48 8,63 18,65 33,37 28,12 23,-22 8,-53 6,-59-1,-59-6,-47 0,-35 8,-22 17,-12 6,-5 19,-7-3,-6-13,-5-28,-4-31,-19-32,-20-35,-28-41,-26-37,-22-42,-21-36,-7-28,3-19,13-16,15-1,21 6,25 23,24 25,24 34,21 35,22 33,24 28,21 25,17 34,22 47,30 49,25 52,3 39,-15 20,-22-6,-22-16,-23-38,-20-30,-17-32,-10-30,-11-26,-18-30,-16-23,-14-37,-15-29,-14-33,-5-24,1-32,14-14,21-21,30-6,38 10,27 15,25 30,7 33,-4 35,-7 30,-10 28,-12 36,-15 32,-11 37,-15 45,-19 42,-25 28,-23 14,-6-12,-3-22,5-43,9-40,15-54,15-66,6-77,3-77,4-56,5-38,5-21,4-10,9 16,9 32,14 41,8 49,11 46,3 49,-8 41,-10 43,-11 53,-8 64,-8 68,-16 47,-18 29,-16 21,-12-16,-9-40,7-42,8-56,6-54,11-48,5-49,8-43,13-43,14-30,12-7,15 6,20 18,7 20,-1 25,7 27,11 26,5 31,5 36,7 37,-13 26,-15 21,-17-2,-18-1,-14-14,-16-22,-14-23,-5-20,-6-22,-4-16,-9-14,-11-21,-15-26,-15-26,-12-33,-9-23,-5-17,15-21,16-14,21-9,19-21,33-14,35-6,30 10,20 17,4 35,-3 37,-9 41,-19 44,-18 59,-22 67,-26 66,-30 67,-39 54,-35 29,-24 10,-18-25,5-45,22-51,27-54,23-51,26-46,21-38,4-43,6-34,6-23,7-25,3-30,3-24,1-26,1-9,1-11,-1 1,6 14,2 35,5 35,6 27,6 44,4 50,4 58,-5 51,-7 38,-7 39,-6 20,-5 0,-3-20,-1-28,-2-45,1-57,-6-67,-8-53,-1-43,1-56,5-46,2-34,4-20,8 5,16 25,10 49,0 51,1 56,1 61,-5 60,-6 66,-8 53,-18 60,-19 42,-25 33,-27 9,-19-21,1-40,10-53,20-52,14-59,10-60,0-68,6-53,10-45,8-43,19-24,15-4,17 7,7 28,10 35,2 33,-3 36,-10 46,-12 48,-11 53,-8 65,-24 58,-28 41,-24 19,-13-9,0-31,8-38,17-53,16-70,34-59,41-57,38-45,31-21,26-16,28-6,34-4,21 1,-3 18,-14 21,-34 27,-38 30,-42 33,-35 29,-31 28,-25 22,-30 22,-13 13,-11-2,4-7,13-27,26-33,27-35,31-43,32-41,22-24,25-19,16-15,10-7,-9 14,-9 22,-20 29,-22 33,-32 49,-31 46,-37 45,-40 36,-28 25,-19 21,-9 5,7-11,17-29,22-40,40-42,49-45,56-43,50-35,51-25,32-10,20-1,13 4,7 6,-10 11,-28 13,-44 24,-47 23,-48 27,-45 30,-33 25,-34 20,-23 13,-19 1,-9 3,-1-12,14-8,25-25,46-46,47-55,46-63,37-48,28-29,23-13,5 2,-10 17,-28 32,-28 47,-33 40,-31 41,-24 42,-18 35,-16 19,-14 14,-8 9,-7 5,-10-4,4-7,2-8,1-7,1-5,1-4,1-2,11-13,22-22,29-36,34-28,36-29,38-22,26-15,9-4,-7 15,-25 16,-30 25,-34 32,-35 30,-37 35,-25 21,-20 10,-9 7,-3-5,27-23,30-30,38-37,30-31,15-16,11-5,1-5,-10 7,-9 13,-11 19,-17 31,-29 32,-25 26,-30 21,-20 18,-15 15,-12 17,-6-4,1-6,8-14,11-13,30-20,25-22,28-29,35-25,26-25,24-28,13-12,4-2,-11 9,-24 14,-21 20,-27 18,-31 21,-29 31,-35 30,-36 38,-39 34,-38 27,-38 19,-31 4,-17 5,5-4,23-13,31-27,38-23,41-31,28-21,18-9,9-6,-1 3,-21 5,-24 13,-25 14,-36 12,-31 3,-23-1,3-4,21-11,39-17,42-19,34-15,34-25,24-22,18-45,23-34,20-23,24-15,26-6,23-4,30 7,22 22,1 19,-12 22,-21 24,-31 34,-31 33,-33 26,-33 26,-22 26,-19 10,-20 6,-17 10,-7 3,0 0,8-14,13-19,11-17,9-15,7-15,4-9,-4-2,-1-7,0 1,2 2,0-3,8-16,21-21,24-19,22-21,22-14,14-5,6 4,-3 8,-10 15,-15 23,-46 33,-59 40,-58 36,-56 34,-60 27,-45 26,-18 13,-1 1,25-20,46-30,55-27,50-31,44-34,42-31,37-28,30-18,21-20,12-7,13 1,4 6,-6 11,-11 15,-17 17,-12 17,-12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45.29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1983 603,'6'0,"8"-6,14-2,8-6,15-12,12-8,7-10,4-3,0 0,-5 7,-15 24,-17 26,-14 41,-12 30,-19 25,-20 13,-18 4,-13-7,-14-11,0-24,5-19,9-20,8-17,7-14,5-13,9-14,4-21,6-23,0-19,4-14,4 3,5 5,3 10,3 6,0-3,14 5,16 8,15 7,18 14,29 12,28 23,13 24,1 15,-9 12,-21 5,-27 5,-27-2,-21 3,-16 2,-10 4,-5 2,-2 8,-7 9,-6 2,-25-1,-23 2,-30 5,-23-1,-33-4,-20-17,-6-20,-2-19,-7-15,5-10,22-5,25-16,30-11,26-13,22-18,20-17,16-9,6-19,-1-11,-3-10,-5-2,2 8,4 18,6 20,5 17,3 14,15 14,35 13,52 23,69 22,60 20,40 8,16 7,-10-1,-46-9,-42-8,-48-10,-41-11,-36 3,-41 4,-41 3,-30-3,-29-7,-25-6,-13-6,-3-4,6-3,5-1,4-13,-5-10,0-14,6-5,3-9,8-1,7-4,13 2,8 3,8 6,9 3,13 4,12 1,11-4,13-1,20-1,30 3,30 1,33 7,50 10,28 14,18 20,-14 9,-29 12,-30 7,-32 8,-28 3,-26-3,-22-2,-15 2,-16 6,-25 11,-20 1,-13 1,-9-11,-3-15,-8-14,-14-12,-20-9,-21-11,-4-4,2-13,15-10,15-10,2-10,2-9,6-6,3-3,5 4,12 2,14 11,17 2,12 11,23 12,50 10,79 9,73 17,65 20,38 17,28 13,8 14,-10 14,-22 3,-51-1,-54-9,-54-13,-50-11,-40-3,-28 2,-23 9,-17 12,-10 12,-13 8,-11 7,-1-2,-4-7,3-12,4-21,6-20,5-17,-3-18,-11-22,-9-27,-10-17,0-10,2-6,7-13,3-9,6-7,7 4,11 13,13 9,11 13,8 11,17 16,19 26,16 28,7 29,12 31,14 22,-7 11,-3 19,-2 5,-5 5,-14-4,-2 7,-4-2,4-14,-6-14,-9-21,-16-25,-17-23,-13-30,-16-30,-15-28,-17-37,-16-33,-12-21,-3-17,-3-18,-2-9,9 9,14 21,20 31,20 25,16 16,12 16,13 13,19 16,16 19,21 31,11 25,12 36,3 24,-6 12,-11 5,-11 1,-16-7,-14-4,-13-3,-8 0,-6 0,-3 0,-1-4,0-3,1-10,-6-20,-13-28,-10-26,-10-27,-18-35,-15-33,-20-20,-6-23,-4-14,-2-13,11-10,9-8,8 1,11 6,16 18,18 17,14 12,16 13,15 14,11 15,8 14,11 18,15 22,17 21,14 28,15 28,3 27,-5 19,-7 15,-15 13,-19-5,-21 0,-17-2,-12-4,-7-5,-12-4,-8-2,-9-8,-5-2,-4-7,5-12,7-8,1-3,-1-14,-3-10,-3-13,-3-11,-2-9,0-7,-14-4,-10-7,-1-9,-2-20,2-28,6-27,6-21,11-5,11 0,10 8,8 5,5 13,14 17,18 21,28 25,21 30,22 26,24 32,8 31,6 17,-9 14,-15 5,-14-2,-19 3,-23-4,-22-15,-17-16,-11-11,-9-13,-3-13,-19-15,-19-28,-13-21,-10-21,-24-24,-16-16,-19-18,-13-20,5-9,12-16,15-2,24 9,21 20,20 16,16 5,13 4,8 5,4 2,1 8,7 15,14 22,14 34,19 46,23 50,17 43,10 34,4 28,-5 20,-1 21,-8-3,-14-13,-15-27,-19-43,-24-49,-28-56,-26-55,-25-41,-23-37,-15-17,-10-18,-6-7,-3-8,-6-1,-1-8,1-12,3-4,9-13,3-8,3 7,4 7,20 19,16 27,18 27,28 33,28 32,30 37,31 40,33 34,33 31,29 26,16 17,11 5,2 3,-14-4,-22-18,-38-29,-34-24,-34-22,-26-18,-24-19,-26-15,-16-13,-14-14,1-13,-3-15,7-14,-2-18,1-28,2-17,9-7,9-3,9 1,7 8,5 17,9 42,9 60,14 51,9 52,-3 31,-7 3,-9-12,-6-17,-13-34,-12-56,-27-68,-44-70,-43-69,-49-66,-42-49,-20-18,-6-4,14 16,28 48,49 53,37 56,33 51,24 42,17 29,14 25,6 17,1 11,4 6,-2-3,-3-2,-5 0,9-6,18-8,46-6,51-1,44 5,40 11,20 13,-8 5,-29 1,-38-8,-34-10,-39-4,-41-6,-28-1,-24 3,-23 4,-19-3,-8-4,-1-6,10-5,5-3,4-3,2-2,1 1,-6-1,-3-6,-6-8,-7-7,-18-12,-8-12,2-5,4-4,14 5,18 1,9 8,17 5,24 8,46 10,55 7,77 12,66 17,56 19,30 14,6 10,-20 7,-47 5,-58-12,-54-8,-49-3,-51-3,-35 3,-30-8,-20-11,-18-11,-15-8,-29-7,-23-3,-25-3,-13-1,-7-6,11-8,17-7,17-12,14 1,6-7,11-2,18 6,12 4,21 1,32 6,38 8,54 6,57 6,56 3,46 3,27 1,0 1,-24-1,-44 0,-48 0,-47 6,-50 1,-44 0,-44-2,-57-1,-45-3,-45 0,-49-2,-25-6,10-8,31-2,43-4,42-5,38 2,32-1,23-2,14-4,8-1,-4 3,23 7,55 8,49 4,52 12,49 16,33 11,8 13,-23 4,-43 1,-49-2,-52-9,-49-4,-39-3,-35 1,-20-6,-21-7,-12-6,-18-5,0-4,-2-9,9-9,12-8,19-6,12-4,13-3,5-7,13-2,1 1,9 1,10-3,10-1,6 2,12 9,5 5,1 0,-1-5,4 3,6 1,6 1,5 4,4 2,2 5,1 5,0 6,7 5,1 8,-1 16,5 16,-6 8,-4 3,-9-1,-9-2,-8-3,-6-1,-4-9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50.877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52.046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1660 576,'-6'-6,"-8"-8,-14-7,-19-1,-21 4,-28 5,-22 4,-21 5,-5 2,-7 1,9 8,23 8,26 1,28 5,20 4,11 4,6-3,7 0,2-4,3 0,0-4,1 1,-2 4,-5 9,2 6,-2 2,4 0,-3 0,-3-8,3 4,5 1,-1 6,2 2,4 0,3-3,4-13,26-19,34-34,37-44,32-33,38-25,27-7,16-1,5-1,-5 5,-25 12,-31 21,-36 20,-36 17,-33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53.062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0 730,'6'-6,"8"-8,26-14,11-13,22-25,16-12,5-12,5-1,-3 1,-6 12,-6 11,-11 19,-18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9:20.4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9:31.445"/>
    </inkml:context>
    <inkml:brush xml:id="br0">
      <inkml:brushProperty name="width" value="0.35" units="cm"/>
      <inkml:brushProperty name="height" value="2.1" units="cm"/>
      <inkml:brushProperty name="color" value="#006C2C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6:46.0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2152 1,'-9'5,"1"0,-1 0,0-1,-1 0,1 0,-1-1,1 0,-1-1,0 0,-14 0,-14 5,-432 86,298-64,-351 41,-248-59,710-12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6:46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1,'9'0,"-1"1,1 1,-1 0,1 0,-1 1,0 0,0 0,0 1,0 0,-1 0,0 1,1 0,-2 0,1 1,-1 0,10 10,7 11,-1 1,30 51,107 222,-36-59,142 189,-223-367,3-3,2-1,78 75,-3-3,-97-105,-4-6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6:47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1208,'-7'-122,"-5"0,-42-183,25 155,-76-321,99 433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7:04.10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7:14.1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1051 2420,'6'6,"8"14,1 10,-1 11,-3 11,-4 3,-3-2,-2-4,-2-5,0-15,0-31,-1-39,0-37,1-28,0-21,-1-13,1 0,0 6,0 7,0 19,0 16,0 12,0 14,6 17,2 30,0 29,4 38,0 23,11 28,0 16,-2 7,-1 6,4 11,-2-6,0-1,-3-11,-5-9,-5 1,-3 0,-4-8,-2-10,0-9,-1-7,0-5,0-9,1-9,-1-9,1-6,0-16,-6-31,-2-37,-11-48,-9-51,0-36,5-37,7-18,5 2,6 15,2 21,3 13,1 26,6 33,3 32,4 31,1 38,-2 34,-4 28,-4 30,-1 28,-3 15,-1 13,0 8,-1 6,1 3,-1 7,1 8,-1 1,1-2,0-10,0-12,0-17,0-17,0-7,0-13,0-16,0-12,0-27,0-42,0-42,0-47,0-31,0-21,0-8,0 6,0 18,0 21,0 25,0 22,0 36,0 36,0 31,0 27,0 23,0 15,0 10,0 5,0-5,0-1,0-7,0-2,0-5,0-6,0-11,0-12,0-4,0-7,0-4,0-6,0-2,0-20,-5-32,-3-30,-6-45,-6-42,-12-42,-6-33,-9-23,-3-15,2-8,3 9,2 9,10 21,9 23,10 25,7 24,4 22,3 21,2 14,0 16,-1 25,1 32,-1 36,6 32,7 24,14 28,1 31,3 11,1 3,1-6,-5-17,-7-18,-8-17,-6-6,-11-13,-4-14,-8-16,-12-18,-8-12,-10-11,-16-5,-3-3,-3-7,-1-9,-2-18,5-22,2-18,5-21,1-30,4-29,-1-36,3-27,-3-19,3-5,10 9,11 27,6 24,0 25,4 34,6 49,11 56,25 56,19 38,22 37,11 30,6 14,-5-1,-9-9,-10-17,-8-19,-13-16,-6-18,-8-16,-13-30,-15-26,-11-20,-10-19,-11-10,1-9,-5-7,4 0,3 6,8 4,8 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08.31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1154 613,'12'-6,"22"-14,23-16,32-19,31-12,18-14,5 2,2 14,-19 12,-23 15,-25 15,-30 10,-42 8,-46 10,-46 17,-45 17,-41 13,-34 10,-30 0,-23 2,-9-4,5-6,35-13,44-7,60-9,69-21,73-11,76-17,70-9,50-12,35-16,24-10,7-4,-2 4,-17 14,-43 18,-45 14,-40 6,-37 0,-41 3,-41 11,-48 12,-53 10,-55 15,-39 8,-30 9,-21 2,-2-2,9-2,19-4,32-9,41-11,29-8,22-8,18 2,39-1,46-2,57-14,56-12,54-14,49-7,50-3,30 5,15 11,-18 9,-40 8,-59 6,-61 4,-81 2,-76 7,-68 8,-63 7,-64 6,-45 10,-31 4,-9-5,6-8,16-5,39-5,45-7,42-6,31-3,39-3,43-2,43-12,48-16,42-15,44-13,51-7,37-6,31 3,24 8,-9 13,-24 15,-39 12,-40 10,-45 6,-53 10,-60 15,-46 10,-38 12,-27 4,-31 0,-24 4,-26-1,-21-3,-2-4,6-3,4-3,20-8,25-9,28-1,27-5,19-5,39-4,40-15,52-12,50-14,34-14,27-4,5-5,1 1,-20-1,-26 2,-33 12,-47 13,-51 11,-53 16,-62 20,-49 13,-40 14,-31 6,-19 6,-5 0,10-3,33-11,39-12,41-11,36-8,44-7,60-3,45-2,48-6,46-9,40-12,28-8,6-10,-6-2,-23 6,-40 12,-41 10,-29 9,-54 6,-63 5,-64 8,-52 15,-43 10,-34 11,-20 4,-6 7,8 0,15-4,39-10,45-11,40-12,42-7,49-13,56-5,61-13,60-10,55-16,32-8,13 1,-9 9,-24 6,-29 4,-38 2,-42 0,-60 6,-72 14,-60 20,-60 16,-57 16,-40 7,-25 7,-6 2,22-3,44-11,47-12,66-11,81-20,81-22,74-13,62-13,60-8,47-8,9-4,-18 4,-57 13,-68 16,-62 13,-54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16.63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295 998,'6'-12,"8"-11,1-6,11-11,12-4,18-8,30-5,24-7,29 9,15 7,0 6,-15 11,-19 9,-24 10,-28 18,-26 14,-25 21,-41 11,-39 8,-52-1,-42 3,-18-5,-3-10,10-14,10-13,20-16,21-8,31-21,29-13,25-12,18-16,11-13,7-7,1 0,1 3,-1-3,5 7,7 18,12 18,19 17,20 19,22 16,26 26,11 23,2 15,-3 7,-11-4,-19-10,-26-9,-25-3,-19 2,-22-3,-22-5,-20-9,-16-7,-17-2,-14 0,-4-6,-12-6,-6-7,-15-4,1-5,9-1,18-8,18-2,17-6,18-13,17-18,11-27,15-30,24-16,21 1,19 2,23 8,14 24,14 19,-1 21,16 18,3 20,-4 22,-11 20,-15 29,-12 21,-23 8,-23-6,-20-6,-14 1,-9-2,-6 4,-8-7,-20-11,-18-16,-30-11,-14-13,-15-10,-14-9,-10-5,-6-3,1-2,13 0,14-1,27-5,20-1,21-5,18-13,12-13,9-18,4-17,8-8,8-2,25 2,18 9,9 10,6 17,8 16,13 14,2 15,-9 8,-9 16,-17 9,-20 6,-18 2,-13 1,-8 6,-6 6,-8 7,-9-1,-7-4,-5-5,-4-11,-2-12,-1-11,-6-7,-2-5,1-4,-4-1,6-6,10-8,10-8,10-11,6-24,16-13,13-1,20-1,15 14,4 16,3 15,-4 14,6 8,-2 6,-6 9,-14 9,-14 14,-12 8,-10 8,-6 16,-15 7,-12 0,-8-8,-17-7,-5-14,-6-14,1-10,5-10,5-5,0-3,1-7,10-9,10-7,11-5,8-5,5-19,10-8,4 2,11 4,3 5,4 12,2 12,2 10,3 8,-6 12,-8 10,-6 10,-7 6,-5 16,-2 7,-13-1,-6-2,-11-10,-6-6,-4-8,-1-10,0-6,2-6,6-9,9-10,9-14,12-14,13-12,10-3,14-3,18 9,2 7,-4 11,-5 11,-9 16,-18 21,-17 15,-16 13,-23 6,-17 1,-6-8,2-11,-2-11,4-8,5-6,11-16,13-18,11-16,8-7,11 0,17 9,18 5,13 10,6 9,3 8,5 12,-3 11,-7 23,0 16,-3 18,-5 10,-4 2,-4 7,-8-7,-10 1,-13-13,-10-12,-9-17,-9-14,-8-12,-4-8,-15-6,-18-2,-15-1,-13 0,-8 1,-11 0,2 1,13 0,17 1,17 0,18-6,24-14,20-9,18-6,10-3,14 5,18 8,16 9,26 6,14 11,10 12,-9 9,-18 8,-26 3,-26 3,-20 8,-14 1,-22 0,-15-2,-15-2,-13-9,-9-3,-1 0,6-6,-1-7,4-5,5-6,5-2,4-3,3-1,1 0,8-6,7-8,9-20,17-9,14-9,16-8,14 0,10 5,14 6,7 11,12 13,34 10,25 8,29 6,13 2,17 2,14 1,-1-1,4 0,-7-1,-5 0,-33-1,-29 6,-41 14,-46 4,-39-3,-43 2,-25-4,-22-5,-32 2,-11 3,6-1,15-10,21-11,28-13,31-8,36-7,24-4,26-2,18 6,16 7,30 9,27 12,8 12,-9 12,-21 1,-18 4,-26 3,-25-4,-31 1,-38-5,-43-6,-54-5,-47-5,-38-3,-32-1,-30-2,2 0,-4-6,16-8,19-7,15-6,19-4,33 3,27 7,18 6,13 7,25 11,32 10,50 4,61 5,62 11,53 6,44 15,28 3,14 6,5-3,-7 1,-23-4,-40-11,-46-14,-49-12,-36-3,-27 2,-16-2,-4-5,1 3,-3 5,-4-1,3-4,-14-4,-24-3,-33-4,-30-2,-30-1,-31 0,-27-1,-25 0,-3 1,10-1,19 1,28 0,26 0,34 0,43 0,47-6,54-8,46-8,29 1,29 3,28 5,25 4,11 10,-3 17,-14 12,-32 0,-46-5,-44-7,-44 6,-47-1,-52 1,-35-3,-38-5,-27 0,-11-2,-7-4,-15 3,-1-1,3-3,3-2,3-3,3-2,-5-2,11 0,4-6,8-2,0-12,-2-15,2-7,11-8,12-2,18 1,17-1,21-5,23 2,21 4,24 4,26 11,17 11,21 10,20 8,22 4,19 3,9 8,-5 9,-9 6,-23 7,-20-3,-21-6,-17-6,-14 1,-20 2,-27 6,-31 3,-35-2,-24-5,-27-7,-23-5,-24-3,-8-4,-5-1,4-1,-5 0,10-1,16-5,21-13,22-4,10-9,5-6,0-2,-2 1,3 0,6 7,-1 4,16 0,30-1,42-1,44-1,51-2,39 6,39 6,38 9,19 5,12 4,-10 4,-34 0,-43 2,-43-1,-34 0,-31 6,-23 8,-15 7,-16 6,-18 4,-17 3,-14-5,-9-7,-23-2,-21-4,-34-6,-34-4,-36-3,-23-3,-2-1,16-1,28 0,34 0,27 1,18-1,10-5,12-14,3-3,-1-11,3-4,4 3,17 3,8-1,13 1,16-1,12-7,15-2,20-1,25 2,24 7,18 10,31 8,50 14,33 13,25 10,4 8,-12 5,-31 3,-41-6,-38-1,-38 0,-29 1,-22 1,-19 1,-16 1,-22 7,-16 2,-16 0,-9-1,5-8,3-10,2-9,-5-7,-1-4,1-4,-5-1,6-7,4-2,7-5,10-6,8 0,5-1,5 1,2 6,13-1,23 2,34 3,43 5,60 2,50 8,22 15,-6 11,-19 0,-49-5,-58-1,-60 2,-52-4,-50-5,-53-6,-38-5,-32-3,-23-2,4-8,16-14,32-4,34-3,36-4,24 5,20-6,16 2,15 2,7-1,9-1,6-8,6-2,3-2,9 8,14 3,17 8,12 7,17 1,15-3,5 2,12 3,7 5,4 4,-6 2,-7 2,-15 1,-15 13,-14 4,-14 11,-16 6,-10 5,-8 0,-5 6,-2 2,-1-2,0-2,-5-2,-8-3,-7-7,-17-10,-26-13,-20-15,-19-24,-10-30,-9-18,4-7,11 0,11 7,23 12,25 12,19 8,11 13,1 6,-1 7,-4 8,3-6,-8-6,2-4,-1 2,-2 0,5-2,6-1,13 4,13 6,23 8,31 4,52 5,38 8,29 15,14 11,-3 12,-21 4,-21 1,-25-2,-27-10,-24-9,-12-5,-17 1,-10-4,-4-5,-2 1,-5 4,-14-2,-7-2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17:18:21.34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1724,'6'-12,"14"-22,22-23,9-32,14-37,15-33,11-7,8 6,-7 13,-13 31,-19 42,-15 50,-9 60,-10 60,-9 50,-9 41,-4 13,-4 15,-1-11,-8-17,-7-15,-13-14,-14-15,-5-20,-13-25,-2-18,4-21,6-22,6-16,-2-13,3-18,2-27,3-25,3-19,7-14,10-15,7-13,19-10,27-11,19-12,25 8,12 13,3 22,3 24,11 22,-1 22,-12 19,-10 13,-19 16,-14 18,-15 13,-14 12,-10 10,-7 7,-10 18,-3 12,-13 3,-7-3,-18 1,-6 2,-6-3,1-6,-1-5,3-11,6-11,-1-22,9-36,6-47,2-47,8-50,9-60,12-32,20-18,26 4,11 26,16 32,8 43,3 47,-5 39,3 31,6 27,1 25,-1 33,-3 32,-8 36,-11 34,-10 19,-13 5,-12 7,-12 14,-19 2,-20 3,-13-16,-17-17,-11-31,-12-29,-5-27,1-29,7-18,11-16,11-12,8-8,0-4,-4-3,1-13,-10-21,-7-41,-4-49,4-56,13-40,16-23,20-13,25 3,22 26,20 40,12 35,14 38,5 32,-4 31,3 25,-1 22,5 26,-13 21,-12 21,-15 19,-17 14,-11 20,-10 10,-17 13,-18 1,-18-4,-11-14,-15-20,-7-10,-1-14,1-14,1-12,10-14,9-13,15-16,16-34,12-49,9-46,12-63,18-48,22-26,17-6,9 25,11 29,3 45,0 44,-8 43,0 35,-6 31,-3 29,-14 37,-15 26,-14 31,-11 38,-8 36,-5 22,-8 1,-15-5,-15-19,-8-28,-7-36,5-30,10-26,6-22,3-26,6-44,6-41,7-52,11-52,17-39,12-13,12 20,6 39,0 42,-2 48,-9 55,-10 68,-11 73,-7 77,-5 59,-4 52,-7 3,-9-14,-8-46,0-59,-1-62,-3-65,4-56,-1-58,-1-64,3-42,6-42,5-36,6-26,9-4,22 12,18 31,21 41,5 40,3 36,-5 37,-7 30,-15 27,-15 27,-12 41,-15 34,-20 38,-26 32,-22 26,-26 9,-14-9,-20-14,-12-24,-1-31,11-31,14-23,22-24,19-18,23-19,19-28,14-41,11-50,12-37,17-27,22-14,9 2,2 21,-4 28,-3 38,-6 37,-4 29,-8 34,-4 47,-1 41,1 41,-4 36,0 15,-4-6,-6-12,-5-22,-4-22,-9-30,-4-36,0-49,1-67,7-58,17-44,16-16,16 5,5 9,5 28,-8 33,-11 41,-14 44,-11 51,-7 51,-18 49,-13 38,-14 28,-20 6,-17-7,3-30,8-36,15-45,15-54,14-61,27-60,32-51,25-23,21-2,8 11,-1 27,-16 30,-15 33,-12 29,-14 32,-14 50,-10 34,-19 42,-21 36,-24 29,-20 19,-16 0,-6-16,8-40,18-37,21-50,18-58,14-53,10-60,17-52,20-33,21-20,26-2,24 12,6 30,-4 40,-19 36,-18 37,-21 35,-19 47,-25 45,-26 42,-21 33,-20 30,-24 23,-21 14,-10-8,3-26,4-35,21-35,19-40,23-36,19-46,21-37,17-27,8-28,8-6,-2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C658-013F-6905-8E2C-2E33F5684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915601-7BF8-51DC-1A1D-0C24C972F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76648-2568-2254-254A-95E33929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2C52-18DB-705B-244E-8DE71426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3DB9B-4818-8268-7419-441D899B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9443-0816-168D-910A-D1E85F11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4586E-6090-7B0C-A978-8C4952B4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01877-7704-A72F-7470-216C3928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587CB-FB2C-B245-F11A-B3B32FF8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C63C9-9B31-E460-4568-FBB4980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8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47456-717B-C181-ED40-59C632E5F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12A0CC-337A-9319-A78B-AFB33A6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CF699-4CE6-CD75-8BF4-2DB5ABF6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470CD-1110-B396-8B45-9D5FC4B3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BAD5F-08FE-5CAA-6F7C-E5A1173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8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929A-82B6-28D2-BB5C-0FA84352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8C92B-BA60-1F9D-49D2-3E461198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A9705-F46B-E3E3-1135-0CB63AD8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D073A-3771-11D2-41E3-2167A38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5019F-835D-069E-71D7-21CDB02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8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BC8EC-91BD-5F34-7D2D-BB4D93D5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A7DD9-52CC-05FE-A7B9-B579CC0D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5E3C2-3F95-8B3E-0C3F-4BBA6E6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87747-55E0-A784-79C1-8CADE205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3282D-2ADB-7A09-77AF-AF2F517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6FFE-6292-7911-A0F2-4C9E3B31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52803-72A1-438F-4A8B-9664B0521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E2FB9-0667-5B05-620B-35378528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CAE47-A5FA-50A3-F439-EC4608A2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2653AA-B532-7B13-4EF4-A45CDCA7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D5F45E-98C0-6CA6-D4C4-9FAF50A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7FD0D-BD99-CF57-4ED4-843B0304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5C6D5-CD40-F1E7-8DF4-E714B02F4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0B5DD-A525-1D41-FE5A-63E347C0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6BB02D-E5A3-E5EB-5C50-1F0BE2840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095A35-A2D1-D24E-9C47-46493575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A47400-18C3-A409-7543-9075D0FB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A3A1FD-8AAE-CDAD-CF2D-E05695B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BCA994-0931-2CBD-A497-53DE977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9C84-FBA5-DCB8-560C-ACD12F4A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85121B-E230-9FC1-6D98-16BB7E0D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125FE-EDAC-0A44-376E-9532F51E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C8279D-4CF1-3E9D-16C5-946DDA3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5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CFE6DB-6195-05F0-C598-C6B62297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309F8C-6BF1-B865-5676-7AE753A7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AB8A4D-9402-6285-E471-0C70C57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CB77-4B1D-E780-0FFB-F460938B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19A82-D5E7-AEB3-C17D-7D2F63B9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6226E8-D28E-6E60-2172-AB079406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238513-614F-D18C-D8EB-6972DF40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F1C672-4635-FBA1-79BC-2F908BAA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145D88-F70C-F5B5-0279-2C338612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97F9-0FDE-00B9-9D6F-5DEB0127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4FBE0B-C58D-D6D7-1502-75FCA463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2EC10-F440-0522-7B67-39B5C2A1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5EE68-CD15-0AFE-2DCC-535EBFE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5C8B55-4ABA-6C58-EFB9-BB0AD0A0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0E7DB-4C34-CE35-3553-C0849A1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7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92BA97-8507-8045-A9D2-85542124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8CB4C-1251-016F-5F60-0566544E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BBE30-DC2A-6C9A-8CAE-002D83CE2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6138-3088-458D-A643-9BD70253DE3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1CF4D-0930-C6A5-F6B0-C4D693E28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FB02D-82AC-3C30-1114-A3C3B51BE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96E1-B844-456B-AC33-0BF1E141E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9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1.xml"/><Relationship Id="rId42" Type="http://schemas.openxmlformats.org/officeDocument/2006/relationships/customXml" Target="../ink/ink15.xml"/><Relationship Id="rId47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6" Type="http://schemas.openxmlformats.org/officeDocument/2006/relationships/customXml" Target="../ink/ink2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24" Type="http://schemas.openxmlformats.org/officeDocument/2006/relationships/customXml" Target="../ink/ink6.xml"/><Relationship Id="rId32" Type="http://schemas.openxmlformats.org/officeDocument/2006/relationships/customXml" Target="../ink/ink10.xml"/><Relationship Id="rId37" Type="http://schemas.openxmlformats.org/officeDocument/2006/relationships/image" Target="../media/image21.png"/><Relationship Id="rId40" Type="http://schemas.openxmlformats.org/officeDocument/2006/relationships/customXml" Target="../ink/ink14.xml"/><Relationship Id="rId45" Type="http://schemas.openxmlformats.org/officeDocument/2006/relationships/image" Target="../media/image25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8.xml"/><Relationship Id="rId36" Type="http://schemas.openxmlformats.org/officeDocument/2006/relationships/customXml" Target="../ink/ink12.xml"/><Relationship Id="rId10" Type="http://schemas.openxmlformats.org/officeDocument/2006/relationships/image" Target="../media/image7.jpeg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customXml" Target="../ink/ink1.xml"/><Relationship Id="rId22" Type="http://schemas.openxmlformats.org/officeDocument/2006/relationships/customXml" Target="../ink/ink5.xml"/><Relationship Id="rId27" Type="http://schemas.openxmlformats.org/officeDocument/2006/relationships/image" Target="../media/image16.png"/><Relationship Id="rId30" Type="http://schemas.openxmlformats.org/officeDocument/2006/relationships/customXml" Target="../ink/ink9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3.xml"/><Relationship Id="rId46" Type="http://schemas.openxmlformats.org/officeDocument/2006/relationships/customXml" Target="../ink/ink17.xml"/><Relationship Id="rId20" Type="http://schemas.openxmlformats.org/officeDocument/2006/relationships/customXml" Target="../ink/ink4.xml"/><Relationship Id="rId4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339933">
                <a:shade val="30000"/>
                <a:satMod val="115000"/>
              </a:srgbClr>
            </a:gs>
            <a:gs pos="50000">
              <a:srgbClr val="339933">
                <a:shade val="67500"/>
                <a:satMod val="115000"/>
              </a:srgbClr>
            </a:gs>
            <a:gs pos="29000">
              <a:srgbClr val="339933">
                <a:shade val="100000"/>
                <a:satMod val="115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exágono 48">
            <a:extLst>
              <a:ext uri="{FF2B5EF4-FFF2-40B4-BE49-F238E27FC236}">
                <a16:creationId xmlns:a16="http://schemas.microsoft.com/office/drawing/2014/main" id="{80898A54-806A-A3CF-8024-D5F9EF2E47E7}"/>
              </a:ext>
            </a:extLst>
          </p:cNvPr>
          <p:cNvSpPr/>
          <p:nvPr/>
        </p:nvSpPr>
        <p:spPr>
          <a:xfrm rot="17060489">
            <a:off x="2919485" y="2250742"/>
            <a:ext cx="246032" cy="44904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75" h="90494">
                <a:moveTo>
                  <a:pt x="0" y="43661"/>
                </a:moveTo>
                <a:lnTo>
                  <a:pt x="26753" y="0"/>
                </a:lnTo>
                <a:lnTo>
                  <a:pt x="60201" y="4792"/>
                </a:lnTo>
                <a:lnTo>
                  <a:pt x="74575" y="36517"/>
                </a:lnTo>
                <a:lnTo>
                  <a:pt x="67559" y="72902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B17A9D-13B3-3A63-6D13-1089F0D50C23}"/>
              </a:ext>
            </a:extLst>
          </p:cNvPr>
          <p:cNvSpPr/>
          <p:nvPr/>
        </p:nvSpPr>
        <p:spPr>
          <a:xfrm>
            <a:off x="0" y="39038"/>
            <a:ext cx="3780430" cy="6858000"/>
          </a:xfrm>
          <a:prstGeom prst="rect">
            <a:avLst/>
          </a:prstGeom>
          <a:gradFill flip="none" rotWithShape="1">
            <a:gsLst>
              <a:gs pos="66000">
                <a:srgbClr val="339933">
                  <a:shade val="30000"/>
                  <a:satMod val="115000"/>
                </a:srgbClr>
              </a:gs>
              <a:gs pos="28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reflection endPos="65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Hexágono 48">
            <a:extLst>
              <a:ext uri="{FF2B5EF4-FFF2-40B4-BE49-F238E27FC236}">
                <a16:creationId xmlns:a16="http://schemas.microsoft.com/office/drawing/2014/main" id="{200EE913-03F5-E6A0-678C-C68E1209F330}"/>
              </a:ext>
            </a:extLst>
          </p:cNvPr>
          <p:cNvSpPr/>
          <p:nvPr/>
        </p:nvSpPr>
        <p:spPr>
          <a:xfrm>
            <a:off x="499762" y="2986779"/>
            <a:ext cx="91640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B80E1A-CE7E-0AF5-FB4B-8C7EBE37A6AC}"/>
              </a:ext>
            </a:extLst>
          </p:cNvPr>
          <p:cNvSpPr/>
          <p:nvPr/>
        </p:nvSpPr>
        <p:spPr>
          <a:xfrm>
            <a:off x="3780430" y="0"/>
            <a:ext cx="450376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inal de Subtração 11">
            <a:extLst>
              <a:ext uri="{FF2B5EF4-FFF2-40B4-BE49-F238E27FC236}">
                <a16:creationId xmlns:a16="http://schemas.microsoft.com/office/drawing/2014/main" id="{2C734CBF-ADDA-065C-697F-2AFEC657DE1F}"/>
              </a:ext>
            </a:extLst>
          </p:cNvPr>
          <p:cNvSpPr/>
          <p:nvPr/>
        </p:nvSpPr>
        <p:spPr>
          <a:xfrm>
            <a:off x="4804012" y="-100655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3AF14FEF-3C3B-BB20-F2AE-1B658F9B721F}"/>
              </a:ext>
            </a:extLst>
          </p:cNvPr>
          <p:cNvSpPr/>
          <p:nvPr/>
        </p:nvSpPr>
        <p:spPr>
          <a:xfrm>
            <a:off x="6711619" y="-74695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Subtração 13">
            <a:extLst>
              <a:ext uri="{FF2B5EF4-FFF2-40B4-BE49-F238E27FC236}">
                <a16:creationId xmlns:a16="http://schemas.microsoft.com/office/drawing/2014/main" id="{405F232A-6F35-74ED-8DAB-3E0602C2E9A1}"/>
              </a:ext>
            </a:extLst>
          </p:cNvPr>
          <p:cNvSpPr/>
          <p:nvPr/>
        </p:nvSpPr>
        <p:spPr>
          <a:xfrm>
            <a:off x="4790364" y="902456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Subtração 14">
            <a:extLst>
              <a:ext uri="{FF2B5EF4-FFF2-40B4-BE49-F238E27FC236}">
                <a16:creationId xmlns:a16="http://schemas.microsoft.com/office/drawing/2014/main" id="{10EB1DD3-6852-6497-5CD5-1333DFF021E1}"/>
              </a:ext>
            </a:extLst>
          </p:cNvPr>
          <p:cNvSpPr/>
          <p:nvPr/>
        </p:nvSpPr>
        <p:spPr>
          <a:xfrm>
            <a:off x="4790364" y="2120518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Subtração 15">
            <a:extLst>
              <a:ext uri="{FF2B5EF4-FFF2-40B4-BE49-F238E27FC236}">
                <a16:creationId xmlns:a16="http://schemas.microsoft.com/office/drawing/2014/main" id="{59594746-2185-AD7F-9CB7-731282528CDF}"/>
              </a:ext>
            </a:extLst>
          </p:cNvPr>
          <p:cNvSpPr/>
          <p:nvPr/>
        </p:nvSpPr>
        <p:spPr>
          <a:xfrm>
            <a:off x="4790364" y="3296776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inal de Subtração 16">
            <a:extLst>
              <a:ext uri="{FF2B5EF4-FFF2-40B4-BE49-F238E27FC236}">
                <a16:creationId xmlns:a16="http://schemas.microsoft.com/office/drawing/2014/main" id="{2F27D4A1-3CC9-D8BB-7FF5-2DCF53C851D7}"/>
              </a:ext>
            </a:extLst>
          </p:cNvPr>
          <p:cNvSpPr/>
          <p:nvPr/>
        </p:nvSpPr>
        <p:spPr>
          <a:xfrm>
            <a:off x="4790364" y="4711891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inal de Subtração 17">
            <a:extLst>
              <a:ext uri="{FF2B5EF4-FFF2-40B4-BE49-F238E27FC236}">
                <a16:creationId xmlns:a16="http://schemas.microsoft.com/office/drawing/2014/main" id="{D40C6CCF-EC4C-2E09-1414-B9033CEF7C67}"/>
              </a:ext>
            </a:extLst>
          </p:cNvPr>
          <p:cNvSpPr/>
          <p:nvPr/>
        </p:nvSpPr>
        <p:spPr>
          <a:xfrm>
            <a:off x="6711618" y="875840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inal de Subtração 18">
            <a:extLst>
              <a:ext uri="{FF2B5EF4-FFF2-40B4-BE49-F238E27FC236}">
                <a16:creationId xmlns:a16="http://schemas.microsoft.com/office/drawing/2014/main" id="{3B6FA816-C468-C1A8-D7A2-30D512783AEF}"/>
              </a:ext>
            </a:extLst>
          </p:cNvPr>
          <p:cNvSpPr/>
          <p:nvPr/>
        </p:nvSpPr>
        <p:spPr>
          <a:xfrm>
            <a:off x="6654036" y="2120518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inal de Subtração 19">
            <a:extLst>
              <a:ext uri="{FF2B5EF4-FFF2-40B4-BE49-F238E27FC236}">
                <a16:creationId xmlns:a16="http://schemas.microsoft.com/office/drawing/2014/main" id="{184511A0-D478-0862-82CB-7F0B7ED91A24}"/>
              </a:ext>
            </a:extLst>
          </p:cNvPr>
          <p:cNvSpPr/>
          <p:nvPr/>
        </p:nvSpPr>
        <p:spPr>
          <a:xfrm>
            <a:off x="6697397" y="3205147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65C6F56E-DDFC-733B-B11F-09C8922B7FDA}"/>
              </a:ext>
            </a:extLst>
          </p:cNvPr>
          <p:cNvSpPr/>
          <p:nvPr/>
        </p:nvSpPr>
        <p:spPr>
          <a:xfrm>
            <a:off x="6717509" y="4650450"/>
            <a:ext cx="191069" cy="201986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Gráfico 22" descr="Árvore decídua com preenchimento sólido">
            <a:extLst>
              <a:ext uri="{FF2B5EF4-FFF2-40B4-BE49-F238E27FC236}">
                <a16:creationId xmlns:a16="http://schemas.microsoft.com/office/drawing/2014/main" id="{F1887DBF-C115-F980-3A2D-75F6F5BC638A}"/>
              </a:ext>
            </a:extLst>
          </p:cNvPr>
          <p:cNvSpPr/>
          <p:nvPr/>
        </p:nvSpPr>
        <p:spPr>
          <a:xfrm>
            <a:off x="873459" y="978746"/>
            <a:ext cx="1078170" cy="1114476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F4A3AB-B196-6CF9-515C-A67F6CFCF5DE}"/>
              </a:ext>
            </a:extLst>
          </p:cNvPr>
          <p:cNvSpPr/>
          <p:nvPr/>
        </p:nvSpPr>
        <p:spPr>
          <a:xfrm>
            <a:off x="7828633" y="-621"/>
            <a:ext cx="4363365" cy="6858000"/>
          </a:xfrm>
          <a:prstGeom prst="rect">
            <a:avLst/>
          </a:prstGeom>
          <a:gradFill flip="none" rotWithShape="1">
            <a:gsLst>
              <a:gs pos="7200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29000">
                <a:srgbClr val="339933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Gráfico 22" descr="Árvore decídua com preenchimento sólido">
            <a:extLst>
              <a:ext uri="{FF2B5EF4-FFF2-40B4-BE49-F238E27FC236}">
                <a16:creationId xmlns:a16="http://schemas.microsoft.com/office/drawing/2014/main" id="{11A1DDEE-D344-AEE1-9D01-6BD483120D1B}"/>
              </a:ext>
            </a:extLst>
          </p:cNvPr>
          <p:cNvSpPr/>
          <p:nvPr/>
        </p:nvSpPr>
        <p:spPr>
          <a:xfrm>
            <a:off x="2388365" y="4711891"/>
            <a:ext cx="791554" cy="951545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21594000" lon="0" rev="0"/>
            </a:camera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Gráfico 22" descr="Árvore decídua com preenchimento sólido">
            <a:extLst>
              <a:ext uri="{FF2B5EF4-FFF2-40B4-BE49-F238E27FC236}">
                <a16:creationId xmlns:a16="http://schemas.microsoft.com/office/drawing/2014/main" id="{CBE5A7C4-B402-529C-EE49-0E78C4D23F1E}"/>
              </a:ext>
            </a:extLst>
          </p:cNvPr>
          <p:cNvSpPr/>
          <p:nvPr/>
        </p:nvSpPr>
        <p:spPr>
          <a:xfrm>
            <a:off x="9547181" y="667664"/>
            <a:ext cx="811466" cy="1253254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E523F0D-2698-E51C-E253-AA90C15C22A0}"/>
              </a:ext>
            </a:extLst>
          </p:cNvPr>
          <p:cNvSpPr/>
          <p:nvPr/>
        </p:nvSpPr>
        <p:spPr>
          <a:xfrm>
            <a:off x="8949434" y="3848190"/>
            <a:ext cx="3256211" cy="3069677"/>
          </a:xfrm>
          <a:custGeom>
            <a:avLst/>
            <a:gdLst>
              <a:gd name="connsiteX0" fmla="*/ 0 w 1937982"/>
              <a:gd name="connsiteY0" fmla="*/ 954000 h 1908000"/>
              <a:gd name="connsiteX1" fmla="*/ 968991 w 1937982"/>
              <a:gd name="connsiteY1" fmla="*/ 0 h 1908000"/>
              <a:gd name="connsiteX2" fmla="*/ 1937982 w 1937982"/>
              <a:gd name="connsiteY2" fmla="*/ 954000 h 1908000"/>
              <a:gd name="connsiteX3" fmla="*/ 968991 w 1937982"/>
              <a:gd name="connsiteY3" fmla="*/ 1908000 h 1908000"/>
              <a:gd name="connsiteX4" fmla="*/ 0 w 1937982"/>
              <a:gd name="connsiteY4" fmla="*/ 954000 h 1908000"/>
              <a:gd name="connsiteX0" fmla="*/ 0 w 2306282"/>
              <a:gd name="connsiteY0" fmla="*/ 253694 h 2266307"/>
              <a:gd name="connsiteX1" fmla="*/ 1337291 w 2306282"/>
              <a:gd name="connsiteY1" fmla="*/ 328394 h 2266307"/>
              <a:gd name="connsiteX2" fmla="*/ 2306282 w 2306282"/>
              <a:gd name="connsiteY2" fmla="*/ 1282394 h 2266307"/>
              <a:gd name="connsiteX3" fmla="*/ 1337291 w 2306282"/>
              <a:gd name="connsiteY3" fmla="*/ 2236394 h 2266307"/>
              <a:gd name="connsiteX4" fmla="*/ 0 w 2306282"/>
              <a:gd name="connsiteY4" fmla="*/ 253694 h 2266307"/>
              <a:gd name="connsiteX0" fmla="*/ 0 w 3563582"/>
              <a:gd name="connsiteY0" fmla="*/ 129100 h 3158333"/>
              <a:gd name="connsiteX1" fmla="*/ 2594591 w 3563582"/>
              <a:gd name="connsiteY1" fmla="*/ 1169000 h 3158333"/>
              <a:gd name="connsiteX2" fmla="*/ 3563582 w 3563582"/>
              <a:gd name="connsiteY2" fmla="*/ 2123000 h 3158333"/>
              <a:gd name="connsiteX3" fmla="*/ 2594591 w 3563582"/>
              <a:gd name="connsiteY3" fmla="*/ 3077000 h 3158333"/>
              <a:gd name="connsiteX4" fmla="*/ 0 w 3563582"/>
              <a:gd name="connsiteY4" fmla="*/ 129100 h 3158333"/>
              <a:gd name="connsiteX0" fmla="*/ 1625 w 3565492"/>
              <a:gd name="connsiteY0" fmla="*/ 260161 h 3289394"/>
              <a:gd name="connsiteX1" fmla="*/ 3002616 w 3565492"/>
              <a:gd name="connsiteY1" fmla="*/ 372961 h 3289394"/>
              <a:gd name="connsiteX2" fmla="*/ 3565207 w 3565492"/>
              <a:gd name="connsiteY2" fmla="*/ 2254061 h 3289394"/>
              <a:gd name="connsiteX3" fmla="*/ 2596216 w 3565492"/>
              <a:gd name="connsiteY3" fmla="*/ 3208061 h 3289394"/>
              <a:gd name="connsiteX4" fmla="*/ 1625 w 3565492"/>
              <a:gd name="connsiteY4" fmla="*/ 260161 h 3289394"/>
              <a:gd name="connsiteX0" fmla="*/ 141460 w 3705327"/>
              <a:gd name="connsiteY0" fmla="*/ 233159 h 3235994"/>
              <a:gd name="connsiteX1" fmla="*/ 3142451 w 3705327"/>
              <a:gd name="connsiteY1" fmla="*/ 345959 h 3235994"/>
              <a:gd name="connsiteX2" fmla="*/ 3705042 w 3705327"/>
              <a:gd name="connsiteY2" fmla="*/ 2227059 h 3235994"/>
              <a:gd name="connsiteX3" fmla="*/ 2736051 w 3705327"/>
              <a:gd name="connsiteY3" fmla="*/ 3181059 h 3235994"/>
              <a:gd name="connsiteX4" fmla="*/ 716943 w 3705327"/>
              <a:gd name="connsiteY4" fmla="*/ 2806241 h 3235994"/>
              <a:gd name="connsiteX5" fmla="*/ 141460 w 3705327"/>
              <a:gd name="connsiteY5" fmla="*/ 233159 h 3235994"/>
              <a:gd name="connsiteX0" fmla="*/ 643985 w 3153467"/>
              <a:gd name="connsiteY0" fmla="*/ 496891 h 2991726"/>
              <a:gd name="connsiteX1" fmla="*/ 2590876 w 3153467"/>
              <a:gd name="connsiteY1" fmla="*/ 101691 h 2991726"/>
              <a:gd name="connsiteX2" fmla="*/ 3153467 w 3153467"/>
              <a:gd name="connsiteY2" fmla="*/ 1982791 h 2991726"/>
              <a:gd name="connsiteX3" fmla="*/ 2184476 w 3153467"/>
              <a:gd name="connsiteY3" fmla="*/ 2936791 h 2991726"/>
              <a:gd name="connsiteX4" fmla="*/ 165368 w 3153467"/>
              <a:gd name="connsiteY4" fmla="*/ 2561973 h 2991726"/>
              <a:gd name="connsiteX5" fmla="*/ 643985 w 3153467"/>
              <a:gd name="connsiteY5" fmla="*/ 496891 h 2991726"/>
              <a:gd name="connsiteX0" fmla="*/ 651357 w 3177510"/>
              <a:gd name="connsiteY0" fmla="*/ 674087 h 3168922"/>
              <a:gd name="connsiteX1" fmla="*/ 2864948 w 3177510"/>
              <a:gd name="connsiteY1" fmla="*/ 75687 h 3168922"/>
              <a:gd name="connsiteX2" fmla="*/ 3160839 w 3177510"/>
              <a:gd name="connsiteY2" fmla="*/ 2159987 h 3168922"/>
              <a:gd name="connsiteX3" fmla="*/ 2191848 w 3177510"/>
              <a:gd name="connsiteY3" fmla="*/ 3113987 h 3168922"/>
              <a:gd name="connsiteX4" fmla="*/ 172740 w 3177510"/>
              <a:gd name="connsiteY4" fmla="*/ 2739169 h 3168922"/>
              <a:gd name="connsiteX5" fmla="*/ 651357 w 3177510"/>
              <a:gd name="connsiteY5" fmla="*/ 674087 h 3168922"/>
              <a:gd name="connsiteX0" fmla="*/ 651357 w 3238372"/>
              <a:gd name="connsiteY0" fmla="*/ 674087 h 3100080"/>
              <a:gd name="connsiteX1" fmla="*/ 2864948 w 3238372"/>
              <a:gd name="connsiteY1" fmla="*/ 75687 h 3100080"/>
              <a:gd name="connsiteX2" fmla="*/ 3160839 w 3238372"/>
              <a:gd name="connsiteY2" fmla="*/ 2159987 h 3100080"/>
              <a:gd name="connsiteX3" fmla="*/ 2941148 w 3238372"/>
              <a:gd name="connsiteY3" fmla="*/ 3012387 h 3100080"/>
              <a:gd name="connsiteX4" fmla="*/ 172740 w 3238372"/>
              <a:gd name="connsiteY4" fmla="*/ 2739169 h 3100080"/>
              <a:gd name="connsiteX5" fmla="*/ 651357 w 3238372"/>
              <a:gd name="connsiteY5" fmla="*/ 674087 h 3100080"/>
              <a:gd name="connsiteX0" fmla="*/ 737555 w 3331288"/>
              <a:gd name="connsiteY0" fmla="*/ 675220 h 3133269"/>
              <a:gd name="connsiteX1" fmla="*/ 2951146 w 3331288"/>
              <a:gd name="connsiteY1" fmla="*/ 76820 h 3133269"/>
              <a:gd name="connsiteX2" fmla="*/ 3247037 w 3331288"/>
              <a:gd name="connsiteY2" fmla="*/ 2161120 h 3133269"/>
              <a:gd name="connsiteX3" fmla="*/ 3027346 w 3331288"/>
              <a:gd name="connsiteY3" fmla="*/ 3013520 h 3133269"/>
              <a:gd name="connsiteX4" fmla="*/ 157338 w 3331288"/>
              <a:gd name="connsiteY4" fmla="*/ 2803802 h 3133269"/>
              <a:gd name="connsiteX5" fmla="*/ 737555 w 3331288"/>
              <a:gd name="connsiteY5" fmla="*/ 675220 h 3133269"/>
              <a:gd name="connsiteX0" fmla="*/ 879359 w 3307992"/>
              <a:gd name="connsiteY0" fmla="*/ 792899 h 3111248"/>
              <a:gd name="connsiteX1" fmla="*/ 2927850 w 3307992"/>
              <a:gd name="connsiteY1" fmla="*/ 54799 h 3111248"/>
              <a:gd name="connsiteX2" fmla="*/ 3223741 w 3307992"/>
              <a:gd name="connsiteY2" fmla="*/ 2139099 h 3111248"/>
              <a:gd name="connsiteX3" fmla="*/ 3004050 w 3307992"/>
              <a:gd name="connsiteY3" fmla="*/ 2991499 h 3111248"/>
              <a:gd name="connsiteX4" fmla="*/ 134042 w 3307992"/>
              <a:gd name="connsiteY4" fmla="*/ 2781781 h 3111248"/>
              <a:gd name="connsiteX5" fmla="*/ 879359 w 3307992"/>
              <a:gd name="connsiteY5" fmla="*/ 792899 h 3111248"/>
              <a:gd name="connsiteX0" fmla="*/ 2361802 w 3228335"/>
              <a:gd name="connsiteY0" fmla="*/ 1530779 h 3061728"/>
              <a:gd name="connsiteX1" fmla="*/ 2848193 w 3228335"/>
              <a:gd name="connsiteY1" fmla="*/ 5279 h 3061728"/>
              <a:gd name="connsiteX2" fmla="*/ 3144084 w 3228335"/>
              <a:gd name="connsiteY2" fmla="*/ 2089579 h 3061728"/>
              <a:gd name="connsiteX3" fmla="*/ 2924393 w 3228335"/>
              <a:gd name="connsiteY3" fmla="*/ 2941979 h 3061728"/>
              <a:gd name="connsiteX4" fmla="*/ 54385 w 3228335"/>
              <a:gd name="connsiteY4" fmla="*/ 2732261 h 3061728"/>
              <a:gd name="connsiteX5" fmla="*/ 2361802 w 3228335"/>
              <a:gd name="connsiteY5" fmla="*/ 1530779 h 3061728"/>
              <a:gd name="connsiteX0" fmla="*/ 2101320 w 3234553"/>
              <a:gd name="connsiteY0" fmla="*/ 997582 h 3087331"/>
              <a:gd name="connsiteX1" fmla="*/ 2854411 w 3234553"/>
              <a:gd name="connsiteY1" fmla="*/ 30882 h 3087331"/>
              <a:gd name="connsiteX2" fmla="*/ 3150302 w 3234553"/>
              <a:gd name="connsiteY2" fmla="*/ 2115182 h 3087331"/>
              <a:gd name="connsiteX3" fmla="*/ 2930611 w 3234553"/>
              <a:gd name="connsiteY3" fmla="*/ 2967582 h 3087331"/>
              <a:gd name="connsiteX4" fmla="*/ 60603 w 3234553"/>
              <a:gd name="connsiteY4" fmla="*/ 2757864 h 3087331"/>
              <a:gd name="connsiteX5" fmla="*/ 2101320 w 3234553"/>
              <a:gd name="connsiteY5" fmla="*/ 997582 h 3087331"/>
              <a:gd name="connsiteX0" fmla="*/ 2122978 w 3256211"/>
              <a:gd name="connsiteY0" fmla="*/ 979928 h 3069677"/>
              <a:gd name="connsiteX1" fmla="*/ 2876069 w 3256211"/>
              <a:gd name="connsiteY1" fmla="*/ 13228 h 3069677"/>
              <a:gd name="connsiteX2" fmla="*/ 3171960 w 3256211"/>
              <a:gd name="connsiteY2" fmla="*/ 2097528 h 3069677"/>
              <a:gd name="connsiteX3" fmla="*/ 2952269 w 3256211"/>
              <a:gd name="connsiteY3" fmla="*/ 2949928 h 3069677"/>
              <a:gd name="connsiteX4" fmla="*/ 82261 w 3256211"/>
              <a:gd name="connsiteY4" fmla="*/ 2740210 h 3069677"/>
              <a:gd name="connsiteX5" fmla="*/ 2122978 w 3256211"/>
              <a:gd name="connsiteY5" fmla="*/ 979928 h 306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6211" h="3069677">
                <a:moveTo>
                  <a:pt x="2122978" y="979928"/>
                </a:moveTo>
                <a:cubicBezTo>
                  <a:pt x="3236313" y="1681131"/>
                  <a:pt x="2701239" y="-173039"/>
                  <a:pt x="2876069" y="13228"/>
                </a:cubicBezTo>
                <a:cubicBezTo>
                  <a:pt x="3050899" y="199495"/>
                  <a:pt x="3171960" y="1570648"/>
                  <a:pt x="3171960" y="2097528"/>
                </a:cubicBezTo>
                <a:cubicBezTo>
                  <a:pt x="3171960" y="2624408"/>
                  <a:pt x="3467219" y="2842814"/>
                  <a:pt x="2952269" y="2949928"/>
                </a:cubicBezTo>
                <a:cubicBezTo>
                  <a:pt x="2437319" y="3057042"/>
                  <a:pt x="514693" y="3231526"/>
                  <a:pt x="82261" y="2740210"/>
                </a:cubicBezTo>
                <a:cubicBezTo>
                  <a:pt x="-350171" y="2248894"/>
                  <a:pt x="1009643" y="278725"/>
                  <a:pt x="2122978" y="979928"/>
                </a:cubicBezTo>
                <a:close/>
              </a:path>
            </a:pathLst>
          </a:cu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ement trans="36000" crackSpacing="2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reflection stA="45000" endPos="61000" dist="127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2F8280D-8BCA-B8D3-5B16-95966A31CE13}"/>
              </a:ext>
            </a:extLst>
          </p:cNvPr>
          <p:cNvSpPr/>
          <p:nvPr/>
        </p:nvSpPr>
        <p:spPr>
          <a:xfrm flipH="1">
            <a:off x="9867770" y="1546206"/>
            <a:ext cx="106809" cy="373008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6EFD7AE-1F92-A805-D4D1-A30C6CE0D80E}"/>
              </a:ext>
            </a:extLst>
          </p:cNvPr>
          <p:cNvSpPr/>
          <p:nvPr/>
        </p:nvSpPr>
        <p:spPr>
          <a:xfrm flipH="1">
            <a:off x="2784142" y="3290793"/>
            <a:ext cx="106696" cy="413038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9F8115F-9C42-F171-DEA9-3606E0652BCA}"/>
              </a:ext>
            </a:extLst>
          </p:cNvPr>
          <p:cNvSpPr/>
          <p:nvPr/>
        </p:nvSpPr>
        <p:spPr>
          <a:xfrm>
            <a:off x="1559261" y="1761603"/>
            <a:ext cx="114300" cy="315222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>
              <a:rot lat="0" lon="0" rev="2400000"/>
            </a:camera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45C243A-8279-F034-4710-40CEB362120C}"/>
              </a:ext>
            </a:extLst>
          </p:cNvPr>
          <p:cNvSpPr/>
          <p:nvPr/>
        </p:nvSpPr>
        <p:spPr>
          <a:xfrm flipH="1">
            <a:off x="2711896" y="5409491"/>
            <a:ext cx="76796" cy="25394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488697E-A288-2912-550E-4A82F1A0732A}"/>
              </a:ext>
            </a:extLst>
          </p:cNvPr>
          <p:cNvSpPr/>
          <p:nvPr/>
        </p:nvSpPr>
        <p:spPr>
          <a:xfrm flipH="1">
            <a:off x="1160452" y="4113091"/>
            <a:ext cx="73036" cy="284093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Recortados 38">
            <a:extLst>
              <a:ext uri="{FF2B5EF4-FFF2-40B4-BE49-F238E27FC236}">
                <a16:creationId xmlns:a16="http://schemas.microsoft.com/office/drawing/2014/main" id="{DD40BACC-B44C-426A-3976-9F3656C1A7F2}"/>
              </a:ext>
            </a:extLst>
          </p:cNvPr>
          <p:cNvSpPr/>
          <p:nvPr/>
        </p:nvSpPr>
        <p:spPr>
          <a:xfrm rot="-2160000">
            <a:off x="-48988" y="2184567"/>
            <a:ext cx="3294551" cy="446774"/>
          </a:xfrm>
          <a:custGeom>
            <a:avLst/>
            <a:gdLst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70322 w 3370322"/>
              <a:gd name="connsiteY2" fmla="*/ 48470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19934 w 3370322"/>
              <a:gd name="connsiteY2" fmla="*/ 117823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27301 w 3370322"/>
              <a:gd name="connsiteY6" fmla="*/ 269443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76829 w 3370322"/>
              <a:gd name="connsiteY4" fmla="*/ 281756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05401 w 3370322"/>
              <a:gd name="connsiteY4" fmla="*/ 282841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305576 w 3321852"/>
              <a:gd name="connsiteY2" fmla="*/ 113276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0 w 3321852"/>
              <a:gd name="connsiteY7" fmla="*/ 290815 h 302404"/>
              <a:gd name="connsiteX8" fmla="*/ 27301 w 3321852"/>
              <a:gd name="connsiteY8" fmla="*/ 269443 h 302404"/>
              <a:gd name="connsiteX9" fmla="*/ 142889 w 3321852"/>
              <a:gd name="connsiteY9" fmla="*/ 111078 h 302404"/>
              <a:gd name="connsiteX10" fmla="*/ 147231 w 3321852"/>
              <a:gd name="connsiteY10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820 w 3321852"/>
              <a:gd name="connsiteY6" fmla="*/ 189480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19930 w 3294551"/>
              <a:gd name="connsiteY0" fmla="*/ 42321 h 414316"/>
              <a:gd name="connsiteX1" fmla="*/ 3294551 w 3294551"/>
              <a:gd name="connsiteY1" fmla="*/ 0 h 414316"/>
              <a:gd name="connsiteX2" fmla="*/ 3221203 w 3294551"/>
              <a:gd name="connsiteY2" fmla="*/ 118905 h 414316"/>
              <a:gd name="connsiteX3" fmla="*/ 3269847 w 3294551"/>
              <a:gd name="connsiteY3" fmla="*/ 302404 h 414316"/>
              <a:gd name="connsiteX4" fmla="*/ 3178100 w 3294551"/>
              <a:gd name="connsiteY4" fmla="*/ 282841 h 414316"/>
              <a:gd name="connsiteX5" fmla="*/ 2458638 w 3294551"/>
              <a:gd name="connsiteY5" fmla="*/ 179417 h 414316"/>
              <a:gd name="connsiteX6" fmla="*/ 1921519 w 3294551"/>
              <a:gd name="connsiteY6" fmla="*/ 189480 h 414316"/>
              <a:gd name="connsiteX7" fmla="*/ 893155 w 3294551"/>
              <a:gd name="connsiteY7" fmla="*/ 219382 h 414316"/>
              <a:gd name="connsiteX8" fmla="*/ 183196 w 3294551"/>
              <a:gd name="connsiteY8" fmla="*/ 414316 h 414316"/>
              <a:gd name="connsiteX9" fmla="*/ 0 w 3294551"/>
              <a:gd name="connsiteY9" fmla="*/ 269443 h 414316"/>
              <a:gd name="connsiteX10" fmla="*/ 115588 w 3294551"/>
              <a:gd name="connsiteY10" fmla="*/ 111078 h 414316"/>
              <a:gd name="connsiteX11" fmla="*/ 119930 w 3294551"/>
              <a:gd name="connsiteY11" fmla="*/ 42321 h 414316"/>
              <a:gd name="connsiteX0" fmla="*/ 119930 w 3294551"/>
              <a:gd name="connsiteY0" fmla="*/ 42321 h 322898"/>
              <a:gd name="connsiteX1" fmla="*/ 3294551 w 3294551"/>
              <a:gd name="connsiteY1" fmla="*/ 0 h 322898"/>
              <a:gd name="connsiteX2" fmla="*/ 3221203 w 3294551"/>
              <a:gd name="connsiteY2" fmla="*/ 118905 h 322898"/>
              <a:gd name="connsiteX3" fmla="*/ 3269847 w 3294551"/>
              <a:gd name="connsiteY3" fmla="*/ 302404 h 322898"/>
              <a:gd name="connsiteX4" fmla="*/ 3178100 w 3294551"/>
              <a:gd name="connsiteY4" fmla="*/ 282841 h 322898"/>
              <a:gd name="connsiteX5" fmla="*/ 2458638 w 3294551"/>
              <a:gd name="connsiteY5" fmla="*/ 179417 h 322898"/>
              <a:gd name="connsiteX6" fmla="*/ 1921519 w 3294551"/>
              <a:gd name="connsiteY6" fmla="*/ 189480 h 322898"/>
              <a:gd name="connsiteX7" fmla="*/ 893155 w 3294551"/>
              <a:gd name="connsiteY7" fmla="*/ 219382 h 322898"/>
              <a:gd name="connsiteX8" fmla="*/ 243729 w 3294551"/>
              <a:gd name="connsiteY8" fmla="*/ 322898 h 322898"/>
              <a:gd name="connsiteX9" fmla="*/ 0 w 3294551"/>
              <a:gd name="connsiteY9" fmla="*/ 269443 h 322898"/>
              <a:gd name="connsiteX10" fmla="*/ 115588 w 3294551"/>
              <a:gd name="connsiteY10" fmla="*/ 111078 h 322898"/>
              <a:gd name="connsiteX11" fmla="*/ 119930 w 3294551"/>
              <a:gd name="connsiteY11" fmla="*/ 42321 h 322898"/>
              <a:gd name="connsiteX0" fmla="*/ 119930 w 3294551"/>
              <a:gd name="connsiteY0" fmla="*/ 42321 h 338976"/>
              <a:gd name="connsiteX1" fmla="*/ 3294551 w 3294551"/>
              <a:gd name="connsiteY1" fmla="*/ 0 h 338976"/>
              <a:gd name="connsiteX2" fmla="*/ 3221203 w 3294551"/>
              <a:gd name="connsiteY2" fmla="*/ 118905 h 338976"/>
              <a:gd name="connsiteX3" fmla="*/ 3269847 w 3294551"/>
              <a:gd name="connsiteY3" fmla="*/ 302404 h 338976"/>
              <a:gd name="connsiteX4" fmla="*/ 3178100 w 3294551"/>
              <a:gd name="connsiteY4" fmla="*/ 282841 h 338976"/>
              <a:gd name="connsiteX5" fmla="*/ 2458638 w 3294551"/>
              <a:gd name="connsiteY5" fmla="*/ 179417 h 338976"/>
              <a:gd name="connsiteX6" fmla="*/ 1921519 w 3294551"/>
              <a:gd name="connsiteY6" fmla="*/ 189480 h 338976"/>
              <a:gd name="connsiteX7" fmla="*/ 893155 w 3294551"/>
              <a:gd name="connsiteY7" fmla="*/ 219382 h 338976"/>
              <a:gd name="connsiteX8" fmla="*/ 243729 w 3294551"/>
              <a:gd name="connsiteY8" fmla="*/ 322898 h 338976"/>
              <a:gd name="connsiteX9" fmla="*/ 0 w 3294551"/>
              <a:gd name="connsiteY9" fmla="*/ 269443 h 338976"/>
              <a:gd name="connsiteX10" fmla="*/ 115588 w 3294551"/>
              <a:gd name="connsiteY10" fmla="*/ 111078 h 338976"/>
              <a:gd name="connsiteX11" fmla="*/ 119930 w 3294551"/>
              <a:gd name="connsiteY11" fmla="*/ 42321 h 338976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58638 w 3294551"/>
              <a:gd name="connsiteY5" fmla="*/ 179417 h 333783"/>
              <a:gd name="connsiteX6" fmla="*/ 1921519 w 3294551"/>
              <a:gd name="connsiteY6" fmla="*/ 189480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119930 w 3294551"/>
              <a:gd name="connsiteY0" fmla="*/ 42321 h 446774"/>
              <a:gd name="connsiteX1" fmla="*/ 3294551 w 3294551"/>
              <a:gd name="connsiteY1" fmla="*/ 0 h 446774"/>
              <a:gd name="connsiteX2" fmla="*/ 3221203 w 3294551"/>
              <a:gd name="connsiteY2" fmla="*/ 118905 h 446774"/>
              <a:gd name="connsiteX3" fmla="*/ 3269847 w 3294551"/>
              <a:gd name="connsiteY3" fmla="*/ 302404 h 446774"/>
              <a:gd name="connsiteX4" fmla="*/ 3178100 w 3294551"/>
              <a:gd name="connsiteY4" fmla="*/ 282841 h 446774"/>
              <a:gd name="connsiteX5" fmla="*/ 2437290 w 3294551"/>
              <a:gd name="connsiteY5" fmla="*/ 446472 h 446774"/>
              <a:gd name="connsiteX6" fmla="*/ 1921519 w 3294551"/>
              <a:gd name="connsiteY6" fmla="*/ 189480 h 446774"/>
              <a:gd name="connsiteX7" fmla="*/ 893155 w 3294551"/>
              <a:gd name="connsiteY7" fmla="*/ 219382 h 446774"/>
              <a:gd name="connsiteX8" fmla="*/ 324610 w 3294551"/>
              <a:gd name="connsiteY8" fmla="*/ 316907 h 446774"/>
              <a:gd name="connsiteX9" fmla="*/ 0 w 3294551"/>
              <a:gd name="connsiteY9" fmla="*/ 269443 h 446774"/>
              <a:gd name="connsiteX10" fmla="*/ 115588 w 3294551"/>
              <a:gd name="connsiteY10" fmla="*/ 111078 h 446774"/>
              <a:gd name="connsiteX11" fmla="*/ 119930 w 3294551"/>
              <a:gd name="connsiteY11" fmla="*/ 42321 h 44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551" h="446774">
                <a:moveTo>
                  <a:pt x="119930" y="42321"/>
                </a:moveTo>
                <a:lnTo>
                  <a:pt x="3294551" y="0"/>
                </a:lnTo>
                <a:cubicBezTo>
                  <a:pt x="3293912" y="39274"/>
                  <a:pt x="3221842" y="79631"/>
                  <a:pt x="3221203" y="118905"/>
                </a:cubicBezTo>
                <a:lnTo>
                  <a:pt x="3269847" y="302404"/>
                </a:lnTo>
                <a:lnTo>
                  <a:pt x="3178100" y="282841"/>
                </a:lnTo>
                <a:cubicBezTo>
                  <a:pt x="3041619" y="272206"/>
                  <a:pt x="2646775" y="455204"/>
                  <a:pt x="2437290" y="446472"/>
                </a:cubicBezTo>
                <a:cubicBezTo>
                  <a:pt x="2227805" y="437740"/>
                  <a:pt x="2186632" y="177040"/>
                  <a:pt x="1921519" y="189480"/>
                </a:cubicBezTo>
                <a:lnTo>
                  <a:pt x="893155" y="219382"/>
                </a:lnTo>
                <a:lnTo>
                  <a:pt x="324610" y="316907"/>
                </a:lnTo>
                <a:cubicBezTo>
                  <a:pt x="257756" y="368411"/>
                  <a:pt x="81243" y="287261"/>
                  <a:pt x="0" y="269443"/>
                </a:cubicBezTo>
                <a:lnTo>
                  <a:pt x="115588" y="111078"/>
                </a:lnTo>
                <a:lnTo>
                  <a:pt x="119930" y="42321"/>
                </a:lnTo>
                <a:close/>
              </a:path>
            </a:pathLst>
          </a:cu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EA45523-4277-16EA-A72E-EB71FCA172CF}"/>
              </a:ext>
            </a:extLst>
          </p:cNvPr>
          <p:cNvCxnSpPr>
            <a:cxnSpLocks/>
          </p:cNvCxnSpPr>
          <p:nvPr/>
        </p:nvCxnSpPr>
        <p:spPr>
          <a:xfrm>
            <a:off x="12020540" y="4819958"/>
            <a:ext cx="44080" cy="16808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87978CA-0B56-2206-51B6-3A199943E401}"/>
              </a:ext>
            </a:extLst>
          </p:cNvPr>
          <p:cNvCxnSpPr>
            <a:cxnSpLocks/>
          </p:cNvCxnSpPr>
          <p:nvPr/>
        </p:nvCxnSpPr>
        <p:spPr>
          <a:xfrm flipH="1">
            <a:off x="10701329" y="6731760"/>
            <a:ext cx="927852" cy="24116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2ABA5A0-A520-0C5E-C9ED-90BC10471FAA}"/>
              </a:ext>
            </a:extLst>
          </p:cNvPr>
          <p:cNvCxnSpPr>
            <a:cxnSpLocks/>
          </p:cNvCxnSpPr>
          <p:nvPr/>
        </p:nvCxnSpPr>
        <p:spPr>
          <a:xfrm flipH="1">
            <a:off x="9229506" y="5383028"/>
            <a:ext cx="607010" cy="90502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673F8483-73AA-7342-6F4E-3F046F0B55F5}"/>
              </a:ext>
            </a:extLst>
          </p:cNvPr>
          <p:cNvCxnSpPr>
            <a:cxnSpLocks/>
          </p:cNvCxnSpPr>
          <p:nvPr/>
        </p:nvCxnSpPr>
        <p:spPr>
          <a:xfrm>
            <a:off x="7936366" y="2284358"/>
            <a:ext cx="25794" cy="7323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Processo Predefinido 37">
            <a:extLst>
              <a:ext uri="{FF2B5EF4-FFF2-40B4-BE49-F238E27FC236}">
                <a16:creationId xmlns:a16="http://schemas.microsoft.com/office/drawing/2014/main" id="{49CCC0D1-A72E-7977-1DDE-E5FAF6BD9E4D}"/>
              </a:ext>
            </a:extLst>
          </p:cNvPr>
          <p:cNvSpPr/>
          <p:nvPr/>
        </p:nvSpPr>
        <p:spPr>
          <a:xfrm>
            <a:off x="8188087" y="1805887"/>
            <a:ext cx="4005027" cy="195432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2863 h 12863"/>
              <a:gd name="connsiteX1" fmla="*/ 10000 w 10000"/>
              <a:gd name="connsiteY1" fmla="*/ 2863 h 12863"/>
              <a:gd name="connsiteX2" fmla="*/ 10000 w 10000"/>
              <a:gd name="connsiteY2" fmla="*/ 12863 h 12863"/>
              <a:gd name="connsiteX3" fmla="*/ 0 w 10000"/>
              <a:gd name="connsiteY3" fmla="*/ 12863 h 12863"/>
              <a:gd name="connsiteX4" fmla="*/ 0 w 10000"/>
              <a:gd name="connsiteY4" fmla="*/ 2863 h 12863"/>
              <a:gd name="connsiteX0" fmla="*/ 1250 w 10000"/>
              <a:gd name="connsiteY0" fmla="*/ 2863 h 12863"/>
              <a:gd name="connsiteX1" fmla="*/ 1250 w 10000"/>
              <a:gd name="connsiteY1" fmla="*/ 12863 h 12863"/>
              <a:gd name="connsiteX2" fmla="*/ 9266 w 10000"/>
              <a:gd name="connsiteY2" fmla="*/ 0 h 12863"/>
              <a:gd name="connsiteX3" fmla="*/ 8750 w 10000"/>
              <a:gd name="connsiteY3" fmla="*/ 12863 h 12863"/>
              <a:gd name="connsiteX0" fmla="*/ 0 w 10000"/>
              <a:gd name="connsiteY0" fmla="*/ 2863 h 12863"/>
              <a:gd name="connsiteX1" fmla="*/ 10000 w 10000"/>
              <a:gd name="connsiteY1" fmla="*/ 2863 h 12863"/>
              <a:gd name="connsiteX2" fmla="*/ 10000 w 10000"/>
              <a:gd name="connsiteY2" fmla="*/ 12863 h 12863"/>
              <a:gd name="connsiteX3" fmla="*/ 0 w 10000"/>
              <a:gd name="connsiteY3" fmla="*/ 12863 h 12863"/>
              <a:gd name="connsiteX4" fmla="*/ 0 w 10000"/>
              <a:gd name="connsiteY4" fmla="*/ 2863 h 12863"/>
              <a:gd name="connsiteX0" fmla="*/ 0 w 11031"/>
              <a:gd name="connsiteY0" fmla="*/ 2863 h 16621"/>
              <a:gd name="connsiteX1" fmla="*/ 10000 w 11031"/>
              <a:gd name="connsiteY1" fmla="*/ 2863 h 16621"/>
              <a:gd name="connsiteX2" fmla="*/ 10000 w 11031"/>
              <a:gd name="connsiteY2" fmla="*/ 12863 h 16621"/>
              <a:gd name="connsiteX3" fmla="*/ 0 w 11031"/>
              <a:gd name="connsiteY3" fmla="*/ 12863 h 16621"/>
              <a:gd name="connsiteX4" fmla="*/ 0 w 11031"/>
              <a:gd name="connsiteY4" fmla="*/ 2863 h 16621"/>
              <a:gd name="connsiteX0" fmla="*/ 1250 w 11031"/>
              <a:gd name="connsiteY0" fmla="*/ 2863 h 16621"/>
              <a:gd name="connsiteX1" fmla="*/ 1250 w 11031"/>
              <a:gd name="connsiteY1" fmla="*/ 12863 h 16621"/>
              <a:gd name="connsiteX2" fmla="*/ 9266 w 11031"/>
              <a:gd name="connsiteY2" fmla="*/ 0 h 16621"/>
              <a:gd name="connsiteX3" fmla="*/ 8750 w 11031"/>
              <a:gd name="connsiteY3" fmla="*/ 12863 h 16621"/>
              <a:gd name="connsiteX0" fmla="*/ 0 w 11031"/>
              <a:gd name="connsiteY0" fmla="*/ 2863 h 16621"/>
              <a:gd name="connsiteX1" fmla="*/ 10000 w 11031"/>
              <a:gd name="connsiteY1" fmla="*/ 2863 h 16621"/>
              <a:gd name="connsiteX2" fmla="*/ 11031 w 11031"/>
              <a:gd name="connsiteY2" fmla="*/ 16621 h 16621"/>
              <a:gd name="connsiteX3" fmla="*/ 0 w 11031"/>
              <a:gd name="connsiteY3" fmla="*/ 12863 h 16621"/>
              <a:gd name="connsiteX4" fmla="*/ 0 w 11031"/>
              <a:gd name="connsiteY4" fmla="*/ 2863 h 16621"/>
              <a:gd name="connsiteX0" fmla="*/ 0 w 11406"/>
              <a:gd name="connsiteY0" fmla="*/ 2863 h 17695"/>
              <a:gd name="connsiteX1" fmla="*/ 10000 w 11406"/>
              <a:gd name="connsiteY1" fmla="*/ 2863 h 17695"/>
              <a:gd name="connsiteX2" fmla="*/ 11406 w 11406"/>
              <a:gd name="connsiteY2" fmla="*/ 17695 h 17695"/>
              <a:gd name="connsiteX3" fmla="*/ 0 w 11406"/>
              <a:gd name="connsiteY3" fmla="*/ 12863 h 17695"/>
              <a:gd name="connsiteX4" fmla="*/ 0 w 11406"/>
              <a:gd name="connsiteY4" fmla="*/ 2863 h 17695"/>
              <a:gd name="connsiteX0" fmla="*/ 1250 w 11406"/>
              <a:gd name="connsiteY0" fmla="*/ 2863 h 17695"/>
              <a:gd name="connsiteX1" fmla="*/ 1250 w 11406"/>
              <a:gd name="connsiteY1" fmla="*/ 12863 h 17695"/>
              <a:gd name="connsiteX2" fmla="*/ 9266 w 11406"/>
              <a:gd name="connsiteY2" fmla="*/ 0 h 17695"/>
              <a:gd name="connsiteX3" fmla="*/ 8750 w 11406"/>
              <a:gd name="connsiteY3" fmla="*/ 12863 h 17695"/>
              <a:gd name="connsiteX0" fmla="*/ 0 w 11406"/>
              <a:gd name="connsiteY0" fmla="*/ 2863 h 17695"/>
              <a:gd name="connsiteX1" fmla="*/ 10000 w 11406"/>
              <a:gd name="connsiteY1" fmla="*/ 2863 h 17695"/>
              <a:gd name="connsiteX2" fmla="*/ 11031 w 11406"/>
              <a:gd name="connsiteY2" fmla="*/ 16621 h 17695"/>
              <a:gd name="connsiteX3" fmla="*/ 0 w 11406"/>
              <a:gd name="connsiteY3" fmla="*/ 12863 h 17695"/>
              <a:gd name="connsiteX4" fmla="*/ 0 w 11406"/>
              <a:gd name="connsiteY4" fmla="*/ 2863 h 17695"/>
              <a:gd name="connsiteX0" fmla="*/ 0 w 11406"/>
              <a:gd name="connsiteY0" fmla="*/ 2863 h 19305"/>
              <a:gd name="connsiteX1" fmla="*/ 10000 w 11406"/>
              <a:gd name="connsiteY1" fmla="*/ 2863 h 19305"/>
              <a:gd name="connsiteX2" fmla="*/ 11406 w 11406"/>
              <a:gd name="connsiteY2" fmla="*/ 17695 h 19305"/>
              <a:gd name="connsiteX3" fmla="*/ 0 w 11406"/>
              <a:gd name="connsiteY3" fmla="*/ 12863 h 19305"/>
              <a:gd name="connsiteX4" fmla="*/ 0 w 11406"/>
              <a:gd name="connsiteY4" fmla="*/ 2863 h 19305"/>
              <a:gd name="connsiteX0" fmla="*/ 1250 w 11406"/>
              <a:gd name="connsiteY0" fmla="*/ 2863 h 19305"/>
              <a:gd name="connsiteX1" fmla="*/ 1250 w 11406"/>
              <a:gd name="connsiteY1" fmla="*/ 12863 h 19305"/>
              <a:gd name="connsiteX2" fmla="*/ 9266 w 11406"/>
              <a:gd name="connsiteY2" fmla="*/ 0 h 19305"/>
              <a:gd name="connsiteX3" fmla="*/ 8750 w 11406"/>
              <a:gd name="connsiteY3" fmla="*/ 12863 h 19305"/>
              <a:gd name="connsiteX0" fmla="*/ 0 w 11406"/>
              <a:gd name="connsiteY0" fmla="*/ 2863 h 19305"/>
              <a:gd name="connsiteX1" fmla="*/ 10000 w 11406"/>
              <a:gd name="connsiteY1" fmla="*/ 2863 h 19305"/>
              <a:gd name="connsiteX2" fmla="*/ 11265 w 11406"/>
              <a:gd name="connsiteY2" fmla="*/ 19305 h 19305"/>
              <a:gd name="connsiteX3" fmla="*/ 0 w 11406"/>
              <a:gd name="connsiteY3" fmla="*/ 12863 h 19305"/>
              <a:gd name="connsiteX4" fmla="*/ 0 w 11406"/>
              <a:gd name="connsiteY4" fmla="*/ 2863 h 19305"/>
              <a:gd name="connsiteX0" fmla="*/ 0 w 12906"/>
              <a:gd name="connsiteY0" fmla="*/ 2863 h 24316"/>
              <a:gd name="connsiteX1" fmla="*/ 10000 w 12906"/>
              <a:gd name="connsiteY1" fmla="*/ 2863 h 24316"/>
              <a:gd name="connsiteX2" fmla="*/ 12906 w 12906"/>
              <a:gd name="connsiteY2" fmla="*/ 24316 h 24316"/>
              <a:gd name="connsiteX3" fmla="*/ 0 w 12906"/>
              <a:gd name="connsiteY3" fmla="*/ 12863 h 24316"/>
              <a:gd name="connsiteX4" fmla="*/ 0 w 12906"/>
              <a:gd name="connsiteY4" fmla="*/ 2863 h 24316"/>
              <a:gd name="connsiteX0" fmla="*/ 1250 w 12906"/>
              <a:gd name="connsiteY0" fmla="*/ 2863 h 24316"/>
              <a:gd name="connsiteX1" fmla="*/ 1250 w 12906"/>
              <a:gd name="connsiteY1" fmla="*/ 12863 h 24316"/>
              <a:gd name="connsiteX2" fmla="*/ 9266 w 12906"/>
              <a:gd name="connsiteY2" fmla="*/ 0 h 24316"/>
              <a:gd name="connsiteX3" fmla="*/ 8750 w 12906"/>
              <a:gd name="connsiteY3" fmla="*/ 12863 h 24316"/>
              <a:gd name="connsiteX0" fmla="*/ 0 w 12906"/>
              <a:gd name="connsiteY0" fmla="*/ 2863 h 24316"/>
              <a:gd name="connsiteX1" fmla="*/ 10000 w 12906"/>
              <a:gd name="connsiteY1" fmla="*/ 2863 h 24316"/>
              <a:gd name="connsiteX2" fmla="*/ 11265 w 12906"/>
              <a:gd name="connsiteY2" fmla="*/ 19305 h 24316"/>
              <a:gd name="connsiteX3" fmla="*/ 0 w 12906"/>
              <a:gd name="connsiteY3" fmla="*/ 12863 h 24316"/>
              <a:gd name="connsiteX4" fmla="*/ 0 w 12906"/>
              <a:gd name="connsiteY4" fmla="*/ 2863 h 24316"/>
              <a:gd name="connsiteX0" fmla="*/ 0 w 13140"/>
              <a:gd name="connsiteY0" fmla="*/ 2863 h 26105"/>
              <a:gd name="connsiteX1" fmla="*/ 10000 w 13140"/>
              <a:gd name="connsiteY1" fmla="*/ 2863 h 26105"/>
              <a:gd name="connsiteX2" fmla="*/ 13140 w 13140"/>
              <a:gd name="connsiteY2" fmla="*/ 26105 h 26105"/>
              <a:gd name="connsiteX3" fmla="*/ 0 w 13140"/>
              <a:gd name="connsiteY3" fmla="*/ 12863 h 26105"/>
              <a:gd name="connsiteX4" fmla="*/ 0 w 13140"/>
              <a:gd name="connsiteY4" fmla="*/ 2863 h 26105"/>
              <a:gd name="connsiteX0" fmla="*/ 1250 w 13140"/>
              <a:gd name="connsiteY0" fmla="*/ 2863 h 26105"/>
              <a:gd name="connsiteX1" fmla="*/ 1250 w 13140"/>
              <a:gd name="connsiteY1" fmla="*/ 12863 h 26105"/>
              <a:gd name="connsiteX2" fmla="*/ 9266 w 13140"/>
              <a:gd name="connsiteY2" fmla="*/ 0 h 26105"/>
              <a:gd name="connsiteX3" fmla="*/ 8750 w 13140"/>
              <a:gd name="connsiteY3" fmla="*/ 12863 h 26105"/>
              <a:gd name="connsiteX0" fmla="*/ 0 w 13140"/>
              <a:gd name="connsiteY0" fmla="*/ 2863 h 26105"/>
              <a:gd name="connsiteX1" fmla="*/ 10000 w 13140"/>
              <a:gd name="connsiteY1" fmla="*/ 2863 h 26105"/>
              <a:gd name="connsiteX2" fmla="*/ 11265 w 13140"/>
              <a:gd name="connsiteY2" fmla="*/ 19305 h 26105"/>
              <a:gd name="connsiteX3" fmla="*/ 0 w 13140"/>
              <a:gd name="connsiteY3" fmla="*/ 12863 h 26105"/>
              <a:gd name="connsiteX4" fmla="*/ 0 w 13140"/>
              <a:gd name="connsiteY4" fmla="*/ 2863 h 26105"/>
              <a:gd name="connsiteX0" fmla="*/ 0 w 13140"/>
              <a:gd name="connsiteY0" fmla="*/ 2863 h 26105"/>
              <a:gd name="connsiteX1" fmla="*/ 10000 w 13140"/>
              <a:gd name="connsiteY1" fmla="*/ 2863 h 26105"/>
              <a:gd name="connsiteX2" fmla="*/ 13140 w 13140"/>
              <a:gd name="connsiteY2" fmla="*/ 26105 h 26105"/>
              <a:gd name="connsiteX3" fmla="*/ 0 w 13140"/>
              <a:gd name="connsiteY3" fmla="*/ 12863 h 26105"/>
              <a:gd name="connsiteX4" fmla="*/ 0 w 13140"/>
              <a:gd name="connsiteY4" fmla="*/ 2863 h 26105"/>
              <a:gd name="connsiteX0" fmla="*/ 1250 w 13140"/>
              <a:gd name="connsiteY0" fmla="*/ 2863 h 26105"/>
              <a:gd name="connsiteX1" fmla="*/ 1250 w 13140"/>
              <a:gd name="connsiteY1" fmla="*/ 12863 h 26105"/>
              <a:gd name="connsiteX2" fmla="*/ 9266 w 13140"/>
              <a:gd name="connsiteY2" fmla="*/ 0 h 26105"/>
              <a:gd name="connsiteX3" fmla="*/ 8750 w 13140"/>
              <a:gd name="connsiteY3" fmla="*/ 12863 h 26105"/>
              <a:gd name="connsiteX0" fmla="*/ 0 w 13140"/>
              <a:gd name="connsiteY0" fmla="*/ 2863 h 26105"/>
              <a:gd name="connsiteX1" fmla="*/ 10000 w 13140"/>
              <a:gd name="connsiteY1" fmla="*/ 2863 h 26105"/>
              <a:gd name="connsiteX2" fmla="*/ 11265 w 13140"/>
              <a:gd name="connsiteY2" fmla="*/ 19305 h 26105"/>
              <a:gd name="connsiteX3" fmla="*/ 0 w 13140"/>
              <a:gd name="connsiteY3" fmla="*/ 12863 h 26105"/>
              <a:gd name="connsiteX4" fmla="*/ 0 w 13140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1265 w 13149"/>
              <a:gd name="connsiteY2" fmla="*/ 193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234"/>
              <a:gd name="connsiteY0" fmla="*/ 2863 h 26105"/>
              <a:gd name="connsiteX1" fmla="*/ 10000 w 13234"/>
              <a:gd name="connsiteY1" fmla="*/ 2863 h 26105"/>
              <a:gd name="connsiteX2" fmla="*/ 13140 w 13234"/>
              <a:gd name="connsiteY2" fmla="*/ 26105 h 26105"/>
              <a:gd name="connsiteX3" fmla="*/ 0 w 13234"/>
              <a:gd name="connsiteY3" fmla="*/ 12863 h 26105"/>
              <a:gd name="connsiteX4" fmla="*/ 0 w 13234"/>
              <a:gd name="connsiteY4" fmla="*/ 2863 h 26105"/>
              <a:gd name="connsiteX0" fmla="*/ 1250 w 13234"/>
              <a:gd name="connsiteY0" fmla="*/ 2863 h 26105"/>
              <a:gd name="connsiteX1" fmla="*/ 1250 w 13234"/>
              <a:gd name="connsiteY1" fmla="*/ 12863 h 26105"/>
              <a:gd name="connsiteX2" fmla="*/ 9266 w 13234"/>
              <a:gd name="connsiteY2" fmla="*/ 0 h 26105"/>
              <a:gd name="connsiteX3" fmla="*/ 8750 w 13234"/>
              <a:gd name="connsiteY3" fmla="*/ 12863 h 26105"/>
              <a:gd name="connsiteX0" fmla="*/ 0 w 13234"/>
              <a:gd name="connsiteY0" fmla="*/ 2863 h 26105"/>
              <a:gd name="connsiteX1" fmla="*/ 10000 w 13234"/>
              <a:gd name="connsiteY1" fmla="*/ 2863 h 26105"/>
              <a:gd name="connsiteX2" fmla="*/ 13234 w 13234"/>
              <a:gd name="connsiteY2" fmla="*/ 13042 h 26105"/>
              <a:gd name="connsiteX3" fmla="*/ 0 w 13234"/>
              <a:gd name="connsiteY3" fmla="*/ 12863 h 26105"/>
              <a:gd name="connsiteX4" fmla="*/ 0 w 13234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1124 w 13149"/>
              <a:gd name="connsiteY2" fmla="*/ 16979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1124 w 13149"/>
              <a:gd name="connsiteY2" fmla="*/ 16979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1124 w 13149"/>
              <a:gd name="connsiteY2" fmla="*/ 16979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1124 w 13149"/>
              <a:gd name="connsiteY2" fmla="*/ 16979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443"/>
              <a:gd name="connsiteY0" fmla="*/ 2863 h 26105"/>
              <a:gd name="connsiteX1" fmla="*/ 10000 w 13443"/>
              <a:gd name="connsiteY1" fmla="*/ 2863 h 26105"/>
              <a:gd name="connsiteX2" fmla="*/ 13140 w 13443"/>
              <a:gd name="connsiteY2" fmla="*/ 26105 h 26105"/>
              <a:gd name="connsiteX3" fmla="*/ 0 w 13443"/>
              <a:gd name="connsiteY3" fmla="*/ 12863 h 26105"/>
              <a:gd name="connsiteX4" fmla="*/ 0 w 13443"/>
              <a:gd name="connsiteY4" fmla="*/ 2863 h 26105"/>
              <a:gd name="connsiteX0" fmla="*/ 1250 w 13443"/>
              <a:gd name="connsiteY0" fmla="*/ 2863 h 26105"/>
              <a:gd name="connsiteX1" fmla="*/ 1250 w 13443"/>
              <a:gd name="connsiteY1" fmla="*/ 12863 h 26105"/>
              <a:gd name="connsiteX2" fmla="*/ 9266 w 13443"/>
              <a:gd name="connsiteY2" fmla="*/ 0 h 26105"/>
              <a:gd name="connsiteX3" fmla="*/ 8750 w 13443"/>
              <a:gd name="connsiteY3" fmla="*/ 12863 h 26105"/>
              <a:gd name="connsiteX0" fmla="*/ 0 w 13443"/>
              <a:gd name="connsiteY0" fmla="*/ 2863 h 26105"/>
              <a:gd name="connsiteX1" fmla="*/ 10000 w 13443"/>
              <a:gd name="connsiteY1" fmla="*/ 2863 h 26105"/>
              <a:gd name="connsiteX2" fmla="*/ 12905 w 13443"/>
              <a:gd name="connsiteY2" fmla="*/ 11968 h 26105"/>
              <a:gd name="connsiteX3" fmla="*/ 0 w 13443"/>
              <a:gd name="connsiteY3" fmla="*/ 12863 h 26105"/>
              <a:gd name="connsiteX4" fmla="*/ 0 w 13443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9858 w 13149"/>
              <a:gd name="connsiteY2" fmla="*/ 1751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9577 w 13149"/>
              <a:gd name="connsiteY2" fmla="*/ 19126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49"/>
              <a:gd name="connsiteY0" fmla="*/ 4116 h 27358"/>
              <a:gd name="connsiteX1" fmla="*/ 10000 w 13149"/>
              <a:gd name="connsiteY1" fmla="*/ 4116 h 27358"/>
              <a:gd name="connsiteX2" fmla="*/ 13140 w 13149"/>
              <a:gd name="connsiteY2" fmla="*/ 27358 h 27358"/>
              <a:gd name="connsiteX3" fmla="*/ 0 w 13149"/>
              <a:gd name="connsiteY3" fmla="*/ 14116 h 27358"/>
              <a:gd name="connsiteX4" fmla="*/ 0 w 13149"/>
              <a:gd name="connsiteY4" fmla="*/ 4116 h 27358"/>
              <a:gd name="connsiteX0" fmla="*/ 1250 w 13149"/>
              <a:gd name="connsiteY0" fmla="*/ 4116 h 27358"/>
              <a:gd name="connsiteX1" fmla="*/ 1250 w 13149"/>
              <a:gd name="connsiteY1" fmla="*/ 14116 h 27358"/>
              <a:gd name="connsiteX2" fmla="*/ 9266 w 13149"/>
              <a:gd name="connsiteY2" fmla="*/ 1253 h 27358"/>
              <a:gd name="connsiteX3" fmla="*/ 8750 w 13149"/>
              <a:gd name="connsiteY3" fmla="*/ 14116 h 27358"/>
              <a:gd name="connsiteX0" fmla="*/ 0 w 13149"/>
              <a:gd name="connsiteY0" fmla="*/ 4116 h 27358"/>
              <a:gd name="connsiteX1" fmla="*/ 11969 w 13149"/>
              <a:gd name="connsiteY1" fmla="*/ 0 h 27358"/>
              <a:gd name="connsiteX2" fmla="*/ 9577 w 13149"/>
              <a:gd name="connsiteY2" fmla="*/ 20379 h 27358"/>
              <a:gd name="connsiteX3" fmla="*/ 0 w 13149"/>
              <a:gd name="connsiteY3" fmla="*/ 14116 h 27358"/>
              <a:gd name="connsiteX4" fmla="*/ 0 w 13149"/>
              <a:gd name="connsiteY4" fmla="*/ 4116 h 27358"/>
              <a:gd name="connsiteX0" fmla="*/ 0 w 13149"/>
              <a:gd name="connsiteY0" fmla="*/ 2863 h 26105"/>
              <a:gd name="connsiteX1" fmla="*/ 10000 w 13149"/>
              <a:gd name="connsiteY1" fmla="*/ 2863 h 26105"/>
              <a:gd name="connsiteX2" fmla="*/ 13140 w 13149"/>
              <a:gd name="connsiteY2" fmla="*/ 26105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1250 w 13149"/>
              <a:gd name="connsiteY0" fmla="*/ 2863 h 26105"/>
              <a:gd name="connsiteX1" fmla="*/ 1250 w 13149"/>
              <a:gd name="connsiteY1" fmla="*/ 12863 h 26105"/>
              <a:gd name="connsiteX2" fmla="*/ 9266 w 13149"/>
              <a:gd name="connsiteY2" fmla="*/ 0 h 26105"/>
              <a:gd name="connsiteX3" fmla="*/ 8750 w 13149"/>
              <a:gd name="connsiteY3" fmla="*/ 12863 h 26105"/>
              <a:gd name="connsiteX0" fmla="*/ 0 w 13149"/>
              <a:gd name="connsiteY0" fmla="*/ 2863 h 26105"/>
              <a:gd name="connsiteX1" fmla="*/ 9391 w 13149"/>
              <a:gd name="connsiteY1" fmla="*/ 10200 h 26105"/>
              <a:gd name="connsiteX2" fmla="*/ 9577 w 13149"/>
              <a:gd name="connsiteY2" fmla="*/ 19126 h 26105"/>
              <a:gd name="connsiteX3" fmla="*/ 0 w 13149"/>
              <a:gd name="connsiteY3" fmla="*/ 12863 h 26105"/>
              <a:gd name="connsiteX4" fmla="*/ 0 w 13149"/>
              <a:gd name="connsiteY4" fmla="*/ 2863 h 26105"/>
              <a:gd name="connsiteX0" fmla="*/ 0 w 13171"/>
              <a:gd name="connsiteY0" fmla="*/ 3937 h 27179"/>
              <a:gd name="connsiteX1" fmla="*/ 11734 w 13171"/>
              <a:gd name="connsiteY1" fmla="*/ 0 h 27179"/>
              <a:gd name="connsiteX2" fmla="*/ 13140 w 13171"/>
              <a:gd name="connsiteY2" fmla="*/ 27179 h 27179"/>
              <a:gd name="connsiteX3" fmla="*/ 0 w 13171"/>
              <a:gd name="connsiteY3" fmla="*/ 13937 h 27179"/>
              <a:gd name="connsiteX4" fmla="*/ 0 w 13171"/>
              <a:gd name="connsiteY4" fmla="*/ 3937 h 27179"/>
              <a:gd name="connsiteX0" fmla="*/ 1250 w 13171"/>
              <a:gd name="connsiteY0" fmla="*/ 3937 h 27179"/>
              <a:gd name="connsiteX1" fmla="*/ 1250 w 13171"/>
              <a:gd name="connsiteY1" fmla="*/ 13937 h 27179"/>
              <a:gd name="connsiteX2" fmla="*/ 9266 w 13171"/>
              <a:gd name="connsiteY2" fmla="*/ 1074 h 27179"/>
              <a:gd name="connsiteX3" fmla="*/ 8750 w 13171"/>
              <a:gd name="connsiteY3" fmla="*/ 13937 h 27179"/>
              <a:gd name="connsiteX0" fmla="*/ 0 w 13171"/>
              <a:gd name="connsiteY0" fmla="*/ 3937 h 27179"/>
              <a:gd name="connsiteX1" fmla="*/ 9391 w 13171"/>
              <a:gd name="connsiteY1" fmla="*/ 11274 h 27179"/>
              <a:gd name="connsiteX2" fmla="*/ 9577 w 13171"/>
              <a:gd name="connsiteY2" fmla="*/ 20200 h 27179"/>
              <a:gd name="connsiteX3" fmla="*/ 0 w 13171"/>
              <a:gd name="connsiteY3" fmla="*/ 13937 h 27179"/>
              <a:gd name="connsiteX4" fmla="*/ 0 w 13171"/>
              <a:gd name="connsiteY4" fmla="*/ 3937 h 27179"/>
              <a:gd name="connsiteX0" fmla="*/ 0 w 13242"/>
              <a:gd name="connsiteY0" fmla="*/ 2863 h 26105"/>
              <a:gd name="connsiteX1" fmla="*/ 12343 w 13242"/>
              <a:gd name="connsiteY1" fmla="*/ 2863 h 26105"/>
              <a:gd name="connsiteX2" fmla="*/ 13140 w 13242"/>
              <a:gd name="connsiteY2" fmla="*/ 26105 h 26105"/>
              <a:gd name="connsiteX3" fmla="*/ 0 w 13242"/>
              <a:gd name="connsiteY3" fmla="*/ 12863 h 26105"/>
              <a:gd name="connsiteX4" fmla="*/ 0 w 13242"/>
              <a:gd name="connsiteY4" fmla="*/ 2863 h 26105"/>
              <a:gd name="connsiteX0" fmla="*/ 1250 w 13242"/>
              <a:gd name="connsiteY0" fmla="*/ 2863 h 26105"/>
              <a:gd name="connsiteX1" fmla="*/ 1250 w 13242"/>
              <a:gd name="connsiteY1" fmla="*/ 12863 h 26105"/>
              <a:gd name="connsiteX2" fmla="*/ 9266 w 13242"/>
              <a:gd name="connsiteY2" fmla="*/ 0 h 26105"/>
              <a:gd name="connsiteX3" fmla="*/ 8750 w 13242"/>
              <a:gd name="connsiteY3" fmla="*/ 12863 h 26105"/>
              <a:gd name="connsiteX0" fmla="*/ 0 w 13242"/>
              <a:gd name="connsiteY0" fmla="*/ 2863 h 26105"/>
              <a:gd name="connsiteX1" fmla="*/ 9391 w 13242"/>
              <a:gd name="connsiteY1" fmla="*/ 10200 h 26105"/>
              <a:gd name="connsiteX2" fmla="*/ 9577 w 13242"/>
              <a:gd name="connsiteY2" fmla="*/ 19126 h 26105"/>
              <a:gd name="connsiteX3" fmla="*/ 0 w 13242"/>
              <a:gd name="connsiteY3" fmla="*/ 12863 h 26105"/>
              <a:gd name="connsiteX4" fmla="*/ 0 w 13242"/>
              <a:gd name="connsiteY4" fmla="*/ 2863 h 26105"/>
              <a:gd name="connsiteX0" fmla="*/ 0 w 13269"/>
              <a:gd name="connsiteY0" fmla="*/ 4295 h 27537"/>
              <a:gd name="connsiteX1" fmla="*/ 12437 w 13269"/>
              <a:gd name="connsiteY1" fmla="*/ 0 h 27537"/>
              <a:gd name="connsiteX2" fmla="*/ 13140 w 13269"/>
              <a:gd name="connsiteY2" fmla="*/ 27537 h 27537"/>
              <a:gd name="connsiteX3" fmla="*/ 0 w 13269"/>
              <a:gd name="connsiteY3" fmla="*/ 14295 h 27537"/>
              <a:gd name="connsiteX4" fmla="*/ 0 w 13269"/>
              <a:gd name="connsiteY4" fmla="*/ 4295 h 27537"/>
              <a:gd name="connsiteX0" fmla="*/ 1250 w 13269"/>
              <a:gd name="connsiteY0" fmla="*/ 4295 h 27537"/>
              <a:gd name="connsiteX1" fmla="*/ 1250 w 13269"/>
              <a:gd name="connsiteY1" fmla="*/ 14295 h 27537"/>
              <a:gd name="connsiteX2" fmla="*/ 9266 w 13269"/>
              <a:gd name="connsiteY2" fmla="*/ 1432 h 27537"/>
              <a:gd name="connsiteX3" fmla="*/ 8750 w 13269"/>
              <a:gd name="connsiteY3" fmla="*/ 14295 h 27537"/>
              <a:gd name="connsiteX0" fmla="*/ 0 w 13269"/>
              <a:gd name="connsiteY0" fmla="*/ 4295 h 27537"/>
              <a:gd name="connsiteX1" fmla="*/ 9391 w 13269"/>
              <a:gd name="connsiteY1" fmla="*/ 11632 h 27537"/>
              <a:gd name="connsiteX2" fmla="*/ 9577 w 13269"/>
              <a:gd name="connsiteY2" fmla="*/ 20558 h 27537"/>
              <a:gd name="connsiteX3" fmla="*/ 0 w 13269"/>
              <a:gd name="connsiteY3" fmla="*/ 14295 h 27537"/>
              <a:gd name="connsiteX4" fmla="*/ 0 w 13269"/>
              <a:gd name="connsiteY4" fmla="*/ 4295 h 2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9" h="27537" stroke="0" extrusionOk="0">
                <a:moveTo>
                  <a:pt x="0" y="4295"/>
                </a:moveTo>
                <a:lnTo>
                  <a:pt x="12437" y="0"/>
                </a:lnTo>
                <a:cubicBezTo>
                  <a:pt x="13484" y="7747"/>
                  <a:pt x="13312" y="16569"/>
                  <a:pt x="13140" y="27537"/>
                </a:cubicBezTo>
                <a:lnTo>
                  <a:pt x="0" y="14295"/>
                </a:lnTo>
                <a:lnTo>
                  <a:pt x="0" y="4295"/>
                </a:lnTo>
                <a:close/>
              </a:path>
              <a:path w="13269" h="27537" fill="none" extrusionOk="0">
                <a:moveTo>
                  <a:pt x="1250" y="4295"/>
                </a:moveTo>
                <a:lnTo>
                  <a:pt x="1250" y="14295"/>
                </a:lnTo>
                <a:moveTo>
                  <a:pt x="9266" y="1432"/>
                </a:moveTo>
                <a:cubicBezTo>
                  <a:pt x="9266" y="4765"/>
                  <a:pt x="8750" y="10962"/>
                  <a:pt x="8750" y="14295"/>
                </a:cubicBezTo>
              </a:path>
              <a:path w="13269" h="27537" fill="none">
                <a:moveTo>
                  <a:pt x="0" y="4295"/>
                </a:moveTo>
                <a:lnTo>
                  <a:pt x="9391" y="11632"/>
                </a:lnTo>
                <a:cubicBezTo>
                  <a:pt x="9735" y="16218"/>
                  <a:pt x="11670" y="12751"/>
                  <a:pt x="9577" y="20558"/>
                </a:cubicBezTo>
                <a:cubicBezTo>
                  <a:pt x="11447" y="13997"/>
                  <a:pt x="3708" y="15667"/>
                  <a:pt x="0" y="14295"/>
                </a:cubicBezTo>
                <a:lnTo>
                  <a:pt x="0" y="429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7000"/>
                </a:schemeClr>
              </a:gs>
              <a:gs pos="3000">
                <a:srgbClr val="0070C0">
                  <a:alpha val="0"/>
                </a:srgbClr>
              </a:gs>
              <a:gs pos="23000">
                <a:srgbClr val="0070C0"/>
              </a:gs>
              <a:gs pos="0">
                <a:srgbClr val="0070C0"/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Hexágono 48">
            <a:extLst>
              <a:ext uri="{FF2B5EF4-FFF2-40B4-BE49-F238E27FC236}">
                <a16:creationId xmlns:a16="http://schemas.microsoft.com/office/drawing/2014/main" id="{1D93C87A-B6DF-F0DC-E83D-958755C0B366}"/>
              </a:ext>
            </a:extLst>
          </p:cNvPr>
          <p:cNvSpPr/>
          <p:nvPr/>
        </p:nvSpPr>
        <p:spPr>
          <a:xfrm rot="8066499">
            <a:off x="226992" y="3323606"/>
            <a:ext cx="188938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155983"/>
              <a:gd name="connsiteY0" fmla="*/ 114209 h 143673"/>
              <a:gd name="connsiteX1" fmla="*/ 78235 w 155983"/>
              <a:gd name="connsiteY1" fmla="*/ 14287 h 143673"/>
              <a:gd name="connsiteX2" fmla="*/ 155983 w 155983"/>
              <a:gd name="connsiteY2" fmla="*/ 0 h 143673"/>
              <a:gd name="connsiteX3" fmla="*/ 138918 w 155983"/>
              <a:gd name="connsiteY3" fmla="*/ 70646 h 143673"/>
              <a:gd name="connsiteX4" fmla="*/ 151220 w 155983"/>
              <a:gd name="connsiteY4" fmla="*/ 143673 h 143673"/>
              <a:gd name="connsiteX5" fmla="*/ 92522 w 155983"/>
              <a:gd name="connsiteY5" fmla="*/ 124623 h 143673"/>
              <a:gd name="connsiteX6" fmla="*/ 0 w 155983"/>
              <a:gd name="connsiteY6" fmla="*/ 114209 h 143673"/>
              <a:gd name="connsiteX0" fmla="*/ 0 w 188938"/>
              <a:gd name="connsiteY0" fmla="*/ 114209 h 143673"/>
              <a:gd name="connsiteX1" fmla="*/ 78235 w 188938"/>
              <a:gd name="connsiteY1" fmla="*/ 14287 h 143673"/>
              <a:gd name="connsiteX2" fmla="*/ 155983 w 188938"/>
              <a:gd name="connsiteY2" fmla="*/ 0 h 143673"/>
              <a:gd name="connsiteX3" fmla="*/ 188938 w 188938"/>
              <a:gd name="connsiteY3" fmla="*/ 121650 h 143673"/>
              <a:gd name="connsiteX4" fmla="*/ 151220 w 188938"/>
              <a:gd name="connsiteY4" fmla="*/ 143673 h 143673"/>
              <a:gd name="connsiteX5" fmla="*/ 92522 w 188938"/>
              <a:gd name="connsiteY5" fmla="*/ 124623 h 143673"/>
              <a:gd name="connsiteX6" fmla="*/ 0 w 188938"/>
              <a:gd name="connsiteY6" fmla="*/ 114209 h 143673"/>
              <a:gd name="connsiteX0" fmla="*/ 0 w 188938"/>
              <a:gd name="connsiteY0" fmla="*/ 114209 h 143673"/>
              <a:gd name="connsiteX1" fmla="*/ 78235 w 188938"/>
              <a:gd name="connsiteY1" fmla="*/ 14287 h 143673"/>
              <a:gd name="connsiteX2" fmla="*/ 155983 w 188938"/>
              <a:gd name="connsiteY2" fmla="*/ 0 h 143673"/>
              <a:gd name="connsiteX3" fmla="*/ 188938 w 188938"/>
              <a:gd name="connsiteY3" fmla="*/ 121650 h 143673"/>
              <a:gd name="connsiteX4" fmla="*/ 151220 w 188938"/>
              <a:gd name="connsiteY4" fmla="*/ 143673 h 143673"/>
              <a:gd name="connsiteX5" fmla="*/ 109522 w 188938"/>
              <a:gd name="connsiteY5" fmla="*/ 107950 h 143673"/>
              <a:gd name="connsiteX6" fmla="*/ 0 w 188938"/>
              <a:gd name="connsiteY6" fmla="*/ 114209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938" h="143673">
                <a:moveTo>
                  <a:pt x="0" y="114209"/>
                </a:moveTo>
                <a:lnTo>
                  <a:pt x="78235" y="14287"/>
                </a:lnTo>
                <a:lnTo>
                  <a:pt x="155983" y="0"/>
                </a:lnTo>
                <a:lnTo>
                  <a:pt x="188938" y="121650"/>
                </a:lnTo>
                <a:lnTo>
                  <a:pt x="151220" y="143673"/>
                </a:lnTo>
                <a:lnTo>
                  <a:pt x="109522" y="107950"/>
                </a:lnTo>
                <a:lnTo>
                  <a:pt x="0" y="11420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Hexágono 48">
            <a:extLst>
              <a:ext uri="{FF2B5EF4-FFF2-40B4-BE49-F238E27FC236}">
                <a16:creationId xmlns:a16="http://schemas.microsoft.com/office/drawing/2014/main" id="{7B80FA96-5B2E-4ED0-A8F5-E1362EDD1B7C}"/>
              </a:ext>
            </a:extLst>
          </p:cNvPr>
          <p:cNvSpPr/>
          <p:nvPr/>
        </p:nvSpPr>
        <p:spPr>
          <a:xfrm>
            <a:off x="622922" y="3431457"/>
            <a:ext cx="91640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Hexágono 48">
            <a:extLst>
              <a:ext uri="{FF2B5EF4-FFF2-40B4-BE49-F238E27FC236}">
                <a16:creationId xmlns:a16="http://schemas.microsoft.com/office/drawing/2014/main" id="{CC5147F4-349D-D48B-20B0-14657EDADE63}"/>
              </a:ext>
            </a:extLst>
          </p:cNvPr>
          <p:cNvSpPr/>
          <p:nvPr/>
        </p:nvSpPr>
        <p:spPr>
          <a:xfrm rot="2986506">
            <a:off x="211585" y="3512834"/>
            <a:ext cx="91640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Hexágono 48">
            <a:extLst>
              <a:ext uri="{FF2B5EF4-FFF2-40B4-BE49-F238E27FC236}">
                <a16:creationId xmlns:a16="http://schemas.microsoft.com/office/drawing/2014/main" id="{2C3107E5-7BC8-CD12-01A3-FE957C1B78AE}"/>
              </a:ext>
            </a:extLst>
          </p:cNvPr>
          <p:cNvSpPr/>
          <p:nvPr/>
        </p:nvSpPr>
        <p:spPr>
          <a:xfrm rot="18407945">
            <a:off x="703341" y="3594211"/>
            <a:ext cx="91640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Hexágono 48">
            <a:extLst>
              <a:ext uri="{FF2B5EF4-FFF2-40B4-BE49-F238E27FC236}">
                <a16:creationId xmlns:a16="http://schemas.microsoft.com/office/drawing/2014/main" id="{8975FEB9-652F-1D7E-0762-EAB3608CBFBB}"/>
              </a:ext>
            </a:extLst>
          </p:cNvPr>
          <p:cNvSpPr/>
          <p:nvPr/>
        </p:nvSpPr>
        <p:spPr>
          <a:xfrm>
            <a:off x="302066" y="3692547"/>
            <a:ext cx="91640" cy="14367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48">
            <a:extLst>
              <a:ext uri="{FF2B5EF4-FFF2-40B4-BE49-F238E27FC236}">
                <a16:creationId xmlns:a16="http://schemas.microsoft.com/office/drawing/2014/main" id="{055F8A64-4845-E8F7-86A5-50006985E093}"/>
              </a:ext>
            </a:extLst>
          </p:cNvPr>
          <p:cNvSpPr/>
          <p:nvPr/>
        </p:nvSpPr>
        <p:spPr>
          <a:xfrm rot="20638393">
            <a:off x="256611" y="3326168"/>
            <a:ext cx="496418" cy="575444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" h="143673">
                <a:moveTo>
                  <a:pt x="0" y="77790"/>
                </a:moveTo>
                <a:lnTo>
                  <a:pt x="13892" y="14287"/>
                </a:lnTo>
                <a:lnTo>
                  <a:pt x="91640" y="0"/>
                </a:lnTo>
                <a:lnTo>
                  <a:pt x="74575" y="70646"/>
                </a:lnTo>
                <a:lnTo>
                  <a:pt x="86877" y="143673"/>
                </a:lnTo>
                <a:lnTo>
                  <a:pt x="28179" y="124623"/>
                </a:lnTo>
                <a:lnTo>
                  <a:pt x="0" y="777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Superiores Recortados 38">
            <a:extLst>
              <a:ext uri="{FF2B5EF4-FFF2-40B4-BE49-F238E27FC236}">
                <a16:creationId xmlns:a16="http://schemas.microsoft.com/office/drawing/2014/main" id="{2FB21678-FC8D-87C1-841A-C410EE89345D}"/>
              </a:ext>
            </a:extLst>
          </p:cNvPr>
          <p:cNvSpPr/>
          <p:nvPr/>
        </p:nvSpPr>
        <p:spPr>
          <a:xfrm rot="21298416">
            <a:off x="525813" y="7985"/>
            <a:ext cx="3294551" cy="2299878"/>
          </a:xfrm>
          <a:custGeom>
            <a:avLst/>
            <a:gdLst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70322 w 3370322"/>
              <a:gd name="connsiteY2" fmla="*/ 48470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19934 w 3370322"/>
              <a:gd name="connsiteY2" fmla="*/ 117823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27301 w 3370322"/>
              <a:gd name="connsiteY6" fmla="*/ 269443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76829 w 3370322"/>
              <a:gd name="connsiteY4" fmla="*/ 281756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05401 w 3370322"/>
              <a:gd name="connsiteY4" fmla="*/ 282841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305576 w 3321852"/>
              <a:gd name="connsiteY2" fmla="*/ 113276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0 w 3321852"/>
              <a:gd name="connsiteY7" fmla="*/ 290815 h 302404"/>
              <a:gd name="connsiteX8" fmla="*/ 27301 w 3321852"/>
              <a:gd name="connsiteY8" fmla="*/ 269443 h 302404"/>
              <a:gd name="connsiteX9" fmla="*/ 142889 w 3321852"/>
              <a:gd name="connsiteY9" fmla="*/ 111078 h 302404"/>
              <a:gd name="connsiteX10" fmla="*/ 147231 w 3321852"/>
              <a:gd name="connsiteY10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820 w 3321852"/>
              <a:gd name="connsiteY6" fmla="*/ 189480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19930 w 3294551"/>
              <a:gd name="connsiteY0" fmla="*/ 42321 h 414316"/>
              <a:gd name="connsiteX1" fmla="*/ 3294551 w 3294551"/>
              <a:gd name="connsiteY1" fmla="*/ 0 h 414316"/>
              <a:gd name="connsiteX2" fmla="*/ 3221203 w 3294551"/>
              <a:gd name="connsiteY2" fmla="*/ 118905 h 414316"/>
              <a:gd name="connsiteX3" fmla="*/ 3269847 w 3294551"/>
              <a:gd name="connsiteY3" fmla="*/ 302404 h 414316"/>
              <a:gd name="connsiteX4" fmla="*/ 3178100 w 3294551"/>
              <a:gd name="connsiteY4" fmla="*/ 282841 h 414316"/>
              <a:gd name="connsiteX5" fmla="*/ 2458638 w 3294551"/>
              <a:gd name="connsiteY5" fmla="*/ 179417 h 414316"/>
              <a:gd name="connsiteX6" fmla="*/ 1921519 w 3294551"/>
              <a:gd name="connsiteY6" fmla="*/ 189480 h 414316"/>
              <a:gd name="connsiteX7" fmla="*/ 893155 w 3294551"/>
              <a:gd name="connsiteY7" fmla="*/ 219382 h 414316"/>
              <a:gd name="connsiteX8" fmla="*/ 183196 w 3294551"/>
              <a:gd name="connsiteY8" fmla="*/ 414316 h 414316"/>
              <a:gd name="connsiteX9" fmla="*/ 0 w 3294551"/>
              <a:gd name="connsiteY9" fmla="*/ 269443 h 414316"/>
              <a:gd name="connsiteX10" fmla="*/ 115588 w 3294551"/>
              <a:gd name="connsiteY10" fmla="*/ 111078 h 414316"/>
              <a:gd name="connsiteX11" fmla="*/ 119930 w 3294551"/>
              <a:gd name="connsiteY11" fmla="*/ 42321 h 414316"/>
              <a:gd name="connsiteX0" fmla="*/ 119930 w 3294551"/>
              <a:gd name="connsiteY0" fmla="*/ 42321 h 322898"/>
              <a:gd name="connsiteX1" fmla="*/ 3294551 w 3294551"/>
              <a:gd name="connsiteY1" fmla="*/ 0 h 322898"/>
              <a:gd name="connsiteX2" fmla="*/ 3221203 w 3294551"/>
              <a:gd name="connsiteY2" fmla="*/ 118905 h 322898"/>
              <a:gd name="connsiteX3" fmla="*/ 3269847 w 3294551"/>
              <a:gd name="connsiteY3" fmla="*/ 302404 h 322898"/>
              <a:gd name="connsiteX4" fmla="*/ 3178100 w 3294551"/>
              <a:gd name="connsiteY4" fmla="*/ 282841 h 322898"/>
              <a:gd name="connsiteX5" fmla="*/ 2458638 w 3294551"/>
              <a:gd name="connsiteY5" fmla="*/ 179417 h 322898"/>
              <a:gd name="connsiteX6" fmla="*/ 1921519 w 3294551"/>
              <a:gd name="connsiteY6" fmla="*/ 189480 h 322898"/>
              <a:gd name="connsiteX7" fmla="*/ 893155 w 3294551"/>
              <a:gd name="connsiteY7" fmla="*/ 219382 h 322898"/>
              <a:gd name="connsiteX8" fmla="*/ 243729 w 3294551"/>
              <a:gd name="connsiteY8" fmla="*/ 322898 h 322898"/>
              <a:gd name="connsiteX9" fmla="*/ 0 w 3294551"/>
              <a:gd name="connsiteY9" fmla="*/ 269443 h 322898"/>
              <a:gd name="connsiteX10" fmla="*/ 115588 w 3294551"/>
              <a:gd name="connsiteY10" fmla="*/ 111078 h 322898"/>
              <a:gd name="connsiteX11" fmla="*/ 119930 w 3294551"/>
              <a:gd name="connsiteY11" fmla="*/ 42321 h 322898"/>
              <a:gd name="connsiteX0" fmla="*/ 119930 w 3294551"/>
              <a:gd name="connsiteY0" fmla="*/ 42321 h 338976"/>
              <a:gd name="connsiteX1" fmla="*/ 3294551 w 3294551"/>
              <a:gd name="connsiteY1" fmla="*/ 0 h 338976"/>
              <a:gd name="connsiteX2" fmla="*/ 3221203 w 3294551"/>
              <a:gd name="connsiteY2" fmla="*/ 118905 h 338976"/>
              <a:gd name="connsiteX3" fmla="*/ 3269847 w 3294551"/>
              <a:gd name="connsiteY3" fmla="*/ 302404 h 338976"/>
              <a:gd name="connsiteX4" fmla="*/ 3178100 w 3294551"/>
              <a:gd name="connsiteY4" fmla="*/ 282841 h 338976"/>
              <a:gd name="connsiteX5" fmla="*/ 2458638 w 3294551"/>
              <a:gd name="connsiteY5" fmla="*/ 179417 h 338976"/>
              <a:gd name="connsiteX6" fmla="*/ 1921519 w 3294551"/>
              <a:gd name="connsiteY6" fmla="*/ 189480 h 338976"/>
              <a:gd name="connsiteX7" fmla="*/ 893155 w 3294551"/>
              <a:gd name="connsiteY7" fmla="*/ 219382 h 338976"/>
              <a:gd name="connsiteX8" fmla="*/ 243729 w 3294551"/>
              <a:gd name="connsiteY8" fmla="*/ 322898 h 338976"/>
              <a:gd name="connsiteX9" fmla="*/ 0 w 3294551"/>
              <a:gd name="connsiteY9" fmla="*/ 269443 h 338976"/>
              <a:gd name="connsiteX10" fmla="*/ 115588 w 3294551"/>
              <a:gd name="connsiteY10" fmla="*/ 111078 h 338976"/>
              <a:gd name="connsiteX11" fmla="*/ 119930 w 3294551"/>
              <a:gd name="connsiteY11" fmla="*/ 42321 h 338976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58638 w 3294551"/>
              <a:gd name="connsiteY5" fmla="*/ 179417 h 333783"/>
              <a:gd name="connsiteX6" fmla="*/ 1921519 w 3294551"/>
              <a:gd name="connsiteY6" fmla="*/ 189480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119930 w 3294551"/>
              <a:gd name="connsiteY0" fmla="*/ 42321 h 2100858"/>
              <a:gd name="connsiteX1" fmla="*/ 3294551 w 3294551"/>
              <a:gd name="connsiteY1" fmla="*/ 0 h 2100858"/>
              <a:gd name="connsiteX2" fmla="*/ 3221203 w 3294551"/>
              <a:gd name="connsiteY2" fmla="*/ 118905 h 2100858"/>
              <a:gd name="connsiteX3" fmla="*/ 3269847 w 3294551"/>
              <a:gd name="connsiteY3" fmla="*/ 302404 h 2100858"/>
              <a:gd name="connsiteX4" fmla="*/ 3120192 w 3294551"/>
              <a:gd name="connsiteY4" fmla="*/ 2100858 h 2100858"/>
              <a:gd name="connsiteX5" fmla="*/ 2458638 w 3294551"/>
              <a:gd name="connsiteY5" fmla="*/ 179417 h 2100858"/>
              <a:gd name="connsiteX6" fmla="*/ 1921519 w 3294551"/>
              <a:gd name="connsiteY6" fmla="*/ 189480 h 2100858"/>
              <a:gd name="connsiteX7" fmla="*/ 893155 w 3294551"/>
              <a:gd name="connsiteY7" fmla="*/ 219382 h 2100858"/>
              <a:gd name="connsiteX8" fmla="*/ 324610 w 3294551"/>
              <a:gd name="connsiteY8" fmla="*/ 316907 h 2100858"/>
              <a:gd name="connsiteX9" fmla="*/ 0 w 3294551"/>
              <a:gd name="connsiteY9" fmla="*/ 269443 h 2100858"/>
              <a:gd name="connsiteX10" fmla="*/ 115588 w 3294551"/>
              <a:gd name="connsiteY10" fmla="*/ 111078 h 2100858"/>
              <a:gd name="connsiteX11" fmla="*/ 119930 w 3294551"/>
              <a:gd name="connsiteY11" fmla="*/ 42321 h 2100858"/>
              <a:gd name="connsiteX0" fmla="*/ 119930 w 3294551"/>
              <a:gd name="connsiteY0" fmla="*/ 42321 h 2100858"/>
              <a:gd name="connsiteX1" fmla="*/ 3294551 w 3294551"/>
              <a:gd name="connsiteY1" fmla="*/ 0 h 2100858"/>
              <a:gd name="connsiteX2" fmla="*/ 3221203 w 3294551"/>
              <a:gd name="connsiteY2" fmla="*/ 118905 h 2100858"/>
              <a:gd name="connsiteX3" fmla="*/ 3269847 w 3294551"/>
              <a:gd name="connsiteY3" fmla="*/ 302404 h 2100858"/>
              <a:gd name="connsiteX4" fmla="*/ 3120192 w 3294551"/>
              <a:gd name="connsiteY4" fmla="*/ 2100858 h 2100858"/>
              <a:gd name="connsiteX5" fmla="*/ 2453196 w 3294551"/>
              <a:gd name="connsiteY5" fmla="*/ 676151 h 2100858"/>
              <a:gd name="connsiteX6" fmla="*/ 1921519 w 3294551"/>
              <a:gd name="connsiteY6" fmla="*/ 189480 h 2100858"/>
              <a:gd name="connsiteX7" fmla="*/ 893155 w 3294551"/>
              <a:gd name="connsiteY7" fmla="*/ 219382 h 2100858"/>
              <a:gd name="connsiteX8" fmla="*/ 324610 w 3294551"/>
              <a:gd name="connsiteY8" fmla="*/ 316907 h 2100858"/>
              <a:gd name="connsiteX9" fmla="*/ 0 w 3294551"/>
              <a:gd name="connsiteY9" fmla="*/ 269443 h 2100858"/>
              <a:gd name="connsiteX10" fmla="*/ 115588 w 3294551"/>
              <a:gd name="connsiteY10" fmla="*/ 111078 h 2100858"/>
              <a:gd name="connsiteX11" fmla="*/ 119930 w 3294551"/>
              <a:gd name="connsiteY11" fmla="*/ 42321 h 2100858"/>
              <a:gd name="connsiteX0" fmla="*/ 119930 w 3294551"/>
              <a:gd name="connsiteY0" fmla="*/ 42321 h 2100858"/>
              <a:gd name="connsiteX1" fmla="*/ 3294551 w 3294551"/>
              <a:gd name="connsiteY1" fmla="*/ 0 h 2100858"/>
              <a:gd name="connsiteX2" fmla="*/ 3221203 w 3294551"/>
              <a:gd name="connsiteY2" fmla="*/ 118905 h 2100858"/>
              <a:gd name="connsiteX3" fmla="*/ 3269847 w 3294551"/>
              <a:gd name="connsiteY3" fmla="*/ 302404 h 2100858"/>
              <a:gd name="connsiteX4" fmla="*/ 3120192 w 3294551"/>
              <a:gd name="connsiteY4" fmla="*/ 2100858 h 2100858"/>
              <a:gd name="connsiteX5" fmla="*/ 2453196 w 3294551"/>
              <a:gd name="connsiteY5" fmla="*/ 676151 h 2100858"/>
              <a:gd name="connsiteX6" fmla="*/ 2099046 w 3294551"/>
              <a:gd name="connsiteY6" fmla="*/ 345333 h 2100858"/>
              <a:gd name="connsiteX7" fmla="*/ 893155 w 3294551"/>
              <a:gd name="connsiteY7" fmla="*/ 219382 h 2100858"/>
              <a:gd name="connsiteX8" fmla="*/ 324610 w 3294551"/>
              <a:gd name="connsiteY8" fmla="*/ 316907 h 2100858"/>
              <a:gd name="connsiteX9" fmla="*/ 0 w 3294551"/>
              <a:gd name="connsiteY9" fmla="*/ 269443 h 2100858"/>
              <a:gd name="connsiteX10" fmla="*/ 115588 w 3294551"/>
              <a:gd name="connsiteY10" fmla="*/ 111078 h 2100858"/>
              <a:gd name="connsiteX11" fmla="*/ 119930 w 3294551"/>
              <a:gd name="connsiteY11" fmla="*/ 42321 h 2100858"/>
              <a:gd name="connsiteX0" fmla="*/ 119930 w 3294551"/>
              <a:gd name="connsiteY0" fmla="*/ 229295 h 2287832"/>
              <a:gd name="connsiteX1" fmla="*/ 1490982 w 3294551"/>
              <a:gd name="connsiteY1" fmla="*/ 0 h 2287832"/>
              <a:gd name="connsiteX2" fmla="*/ 3294551 w 3294551"/>
              <a:gd name="connsiteY2" fmla="*/ 186974 h 2287832"/>
              <a:gd name="connsiteX3" fmla="*/ 3221203 w 3294551"/>
              <a:gd name="connsiteY3" fmla="*/ 305879 h 2287832"/>
              <a:gd name="connsiteX4" fmla="*/ 3269847 w 3294551"/>
              <a:gd name="connsiteY4" fmla="*/ 489378 h 2287832"/>
              <a:gd name="connsiteX5" fmla="*/ 3120192 w 3294551"/>
              <a:gd name="connsiteY5" fmla="*/ 2287832 h 2287832"/>
              <a:gd name="connsiteX6" fmla="*/ 2453196 w 3294551"/>
              <a:gd name="connsiteY6" fmla="*/ 863125 h 2287832"/>
              <a:gd name="connsiteX7" fmla="*/ 2099046 w 3294551"/>
              <a:gd name="connsiteY7" fmla="*/ 532307 h 2287832"/>
              <a:gd name="connsiteX8" fmla="*/ 893155 w 3294551"/>
              <a:gd name="connsiteY8" fmla="*/ 406356 h 2287832"/>
              <a:gd name="connsiteX9" fmla="*/ 324610 w 3294551"/>
              <a:gd name="connsiteY9" fmla="*/ 503881 h 2287832"/>
              <a:gd name="connsiteX10" fmla="*/ 0 w 3294551"/>
              <a:gd name="connsiteY10" fmla="*/ 456417 h 2287832"/>
              <a:gd name="connsiteX11" fmla="*/ 115588 w 3294551"/>
              <a:gd name="connsiteY11" fmla="*/ 298052 h 2287832"/>
              <a:gd name="connsiteX12" fmla="*/ 119930 w 3294551"/>
              <a:gd name="connsiteY12" fmla="*/ 229295 h 2287832"/>
              <a:gd name="connsiteX0" fmla="*/ 119930 w 3294551"/>
              <a:gd name="connsiteY0" fmla="*/ 229295 h 2287832"/>
              <a:gd name="connsiteX1" fmla="*/ 1490982 w 3294551"/>
              <a:gd name="connsiteY1" fmla="*/ 0 h 2287832"/>
              <a:gd name="connsiteX2" fmla="*/ 3294551 w 3294551"/>
              <a:gd name="connsiteY2" fmla="*/ 186974 h 2287832"/>
              <a:gd name="connsiteX3" fmla="*/ 3221203 w 3294551"/>
              <a:gd name="connsiteY3" fmla="*/ 305879 h 2287832"/>
              <a:gd name="connsiteX4" fmla="*/ 3269847 w 3294551"/>
              <a:gd name="connsiteY4" fmla="*/ 489378 h 2287832"/>
              <a:gd name="connsiteX5" fmla="*/ 3265024 w 3294551"/>
              <a:gd name="connsiteY5" fmla="*/ 1137707 h 2287832"/>
              <a:gd name="connsiteX6" fmla="*/ 3120192 w 3294551"/>
              <a:gd name="connsiteY6" fmla="*/ 2287832 h 2287832"/>
              <a:gd name="connsiteX7" fmla="*/ 2453196 w 3294551"/>
              <a:gd name="connsiteY7" fmla="*/ 863125 h 2287832"/>
              <a:gd name="connsiteX8" fmla="*/ 2099046 w 3294551"/>
              <a:gd name="connsiteY8" fmla="*/ 532307 h 2287832"/>
              <a:gd name="connsiteX9" fmla="*/ 893155 w 3294551"/>
              <a:gd name="connsiteY9" fmla="*/ 406356 h 2287832"/>
              <a:gd name="connsiteX10" fmla="*/ 324610 w 3294551"/>
              <a:gd name="connsiteY10" fmla="*/ 503881 h 2287832"/>
              <a:gd name="connsiteX11" fmla="*/ 0 w 3294551"/>
              <a:gd name="connsiteY11" fmla="*/ 456417 h 2287832"/>
              <a:gd name="connsiteX12" fmla="*/ 115588 w 3294551"/>
              <a:gd name="connsiteY12" fmla="*/ 298052 h 2287832"/>
              <a:gd name="connsiteX13" fmla="*/ 119930 w 3294551"/>
              <a:gd name="connsiteY13" fmla="*/ 229295 h 2287832"/>
              <a:gd name="connsiteX0" fmla="*/ 119930 w 3294551"/>
              <a:gd name="connsiteY0" fmla="*/ 229295 h 2287832"/>
              <a:gd name="connsiteX1" fmla="*/ 1490982 w 3294551"/>
              <a:gd name="connsiteY1" fmla="*/ 0 h 2287832"/>
              <a:gd name="connsiteX2" fmla="*/ 2276467 w 3294551"/>
              <a:gd name="connsiteY2" fmla="*/ 56336 h 2287832"/>
              <a:gd name="connsiteX3" fmla="*/ 3294551 w 3294551"/>
              <a:gd name="connsiteY3" fmla="*/ 186974 h 2287832"/>
              <a:gd name="connsiteX4" fmla="*/ 3221203 w 3294551"/>
              <a:gd name="connsiteY4" fmla="*/ 305879 h 2287832"/>
              <a:gd name="connsiteX5" fmla="*/ 3269847 w 3294551"/>
              <a:gd name="connsiteY5" fmla="*/ 489378 h 2287832"/>
              <a:gd name="connsiteX6" fmla="*/ 3265024 w 3294551"/>
              <a:gd name="connsiteY6" fmla="*/ 1137707 h 2287832"/>
              <a:gd name="connsiteX7" fmla="*/ 3120192 w 3294551"/>
              <a:gd name="connsiteY7" fmla="*/ 2287832 h 2287832"/>
              <a:gd name="connsiteX8" fmla="*/ 2453196 w 3294551"/>
              <a:gd name="connsiteY8" fmla="*/ 863125 h 2287832"/>
              <a:gd name="connsiteX9" fmla="*/ 2099046 w 3294551"/>
              <a:gd name="connsiteY9" fmla="*/ 532307 h 2287832"/>
              <a:gd name="connsiteX10" fmla="*/ 893155 w 3294551"/>
              <a:gd name="connsiteY10" fmla="*/ 406356 h 2287832"/>
              <a:gd name="connsiteX11" fmla="*/ 324610 w 3294551"/>
              <a:gd name="connsiteY11" fmla="*/ 503881 h 2287832"/>
              <a:gd name="connsiteX12" fmla="*/ 0 w 3294551"/>
              <a:gd name="connsiteY12" fmla="*/ 456417 h 2287832"/>
              <a:gd name="connsiteX13" fmla="*/ 115588 w 3294551"/>
              <a:gd name="connsiteY13" fmla="*/ 298052 h 2287832"/>
              <a:gd name="connsiteX14" fmla="*/ 119930 w 3294551"/>
              <a:gd name="connsiteY14" fmla="*/ 229295 h 2287832"/>
              <a:gd name="connsiteX0" fmla="*/ 119930 w 3294551"/>
              <a:gd name="connsiteY0" fmla="*/ 241341 h 2299878"/>
              <a:gd name="connsiteX1" fmla="*/ 1490982 w 3294551"/>
              <a:gd name="connsiteY1" fmla="*/ 12046 h 2299878"/>
              <a:gd name="connsiteX2" fmla="*/ 2319984 w 3294551"/>
              <a:gd name="connsiteY2" fmla="*/ 8465 h 2299878"/>
              <a:gd name="connsiteX3" fmla="*/ 3294551 w 3294551"/>
              <a:gd name="connsiteY3" fmla="*/ 199020 h 2299878"/>
              <a:gd name="connsiteX4" fmla="*/ 3221203 w 3294551"/>
              <a:gd name="connsiteY4" fmla="*/ 317925 h 2299878"/>
              <a:gd name="connsiteX5" fmla="*/ 3269847 w 3294551"/>
              <a:gd name="connsiteY5" fmla="*/ 501424 h 2299878"/>
              <a:gd name="connsiteX6" fmla="*/ 3265024 w 3294551"/>
              <a:gd name="connsiteY6" fmla="*/ 1149753 h 2299878"/>
              <a:gd name="connsiteX7" fmla="*/ 3120192 w 3294551"/>
              <a:gd name="connsiteY7" fmla="*/ 2299878 h 2299878"/>
              <a:gd name="connsiteX8" fmla="*/ 2453196 w 3294551"/>
              <a:gd name="connsiteY8" fmla="*/ 875171 h 2299878"/>
              <a:gd name="connsiteX9" fmla="*/ 2099046 w 3294551"/>
              <a:gd name="connsiteY9" fmla="*/ 544353 h 2299878"/>
              <a:gd name="connsiteX10" fmla="*/ 893155 w 3294551"/>
              <a:gd name="connsiteY10" fmla="*/ 418402 h 2299878"/>
              <a:gd name="connsiteX11" fmla="*/ 324610 w 3294551"/>
              <a:gd name="connsiteY11" fmla="*/ 515927 h 2299878"/>
              <a:gd name="connsiteX12" fmla="*/ 0 w 3294551"/>
              <a:gd name="connsiteY12" fmla="*/ 468463 h 2299878"/>
              <a:gd name="connsiteX13" fmla="*/ 115588 w 3294551"/>
              <a:gd name="connsiteY13" fmla="*/ 310098 h 2299878"/>
              <a:gd name="connsiteX14" fmla="*/ 119930 w 3294551"/>
              <a:gd name="connsiteY14" fmla="*/ 241341 h 22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4551" h="2299878">
                <a:moveTo>
                  <a:pt x="119930" y="241341"/>
                </a:moveTo>
                <a:cubicBezTo>
                  <a:pt x="567167" y="227794"/>
                  <a:pt x="1043745" y="25593"/>
                  <a:pt x="1490982" y="12046"/>
                </a:cubicBezTo>
                <a:cubicBezTo>
                  <a:pt x="1743263" y="42734"/>
                  <a:pt x="2067703" y="-22223"/>
                  <a:pt x="2319984" y="8465"/>
                </a:cubicBezTo>
                <a:lnTo>
                  <a:pt x="3294551" y="199020"/>
                </a:lnTo>
                <a:cubicBezTo>
                  <a:pt x="3293912" y="238294"/>
                  <a:pt x="3221842" y="278651"/>
                  <a:pt x="3221203" y="317925"/>
                </a:cubicBezTo>
                <a:lnTo>
                  <a:pt x="3269847" y="501424"/>
                </a:lnTo>
                <a:cubicBezTo>
                  <a:pt x="3247154" y="715679"/>
                  <a:pt x="3287717" y="935498"/>
                  <a:pt x="3265024" y="1149753"/>
                </a:cubicBezTo>
                <a:lnTo>
                  <a:pt x="3120192" y="2299878"/>
                </a:lnTo>
                <a:cubicBezTo>
                  <a:pt x="2983711" y="2289243"/>
                  <a:pt x="2662681" y="883903"/>
                  <a:pt x="2453196" y="875171"/>
                </a:cubicBezTo>
                <a:cubicBezTo>
                  <a:pt x="2243711" y="866439"/>
                  <a:pt x="2364159" y="531913"/>
                  <a:pt x="2099046" y="544353"/>
                </a:cubicBezTo>
                <a:lnTo>
                  <a:pt x="893155" y="418402"/>
                </a:lnTo>
                <a:lnTo>
                  <a:pt x="324610" y="515927"/>
                </a:lnTo>
                <a:cubicBezTo>
                  <a:pt x="257756" y="567431"/>
                  <a:pt x="81243" y="486281"/>
                  <a:pt x="0" y="468463"/>
                </a:cubicBezTo>
                <a:lnTo>
                  <a:pt x="115588" y="310098"/>
                </a:lnTo>
                <a:lnTo>
                  <a:pt x="119930" y="241341"/>
                </a:lnTo>
                <a:close/>
              </a:path>
            </a:pathLst>
          </a:custGeom>
          <a:blipFill>
            <a:blip r:embed="rId11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ement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Superiores Recortados 38">
            <a:extLst>
              <a:ext uri="{FF2B5EF4-FFF2-40B4-BE49-F238E27FC236}">
                <a16:creationId xmlns:a16="http://schemas.microsoft.com/office/drawing/2014/main" id="{549F7552-DA8D-9620-4EF1-3AF057D4EBB5}"/>
              </a:ext>
            </a:extLst>
          </p:cNvPr>
          <p:cNvSpPr/>
          <p:nvPr/>
        </p:nvSpPr>
        <p:spPr>
          <a:xfrm rot="-2160000">
            <a:off x="-123788" y="3726531"/>
            <a:ext cx="3690354" cy="3115523"/>
          </a:xfrm>
          <a:custGeom>
            <a:avLst/>
            <a:gdLst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70322 w 3370322"/>
              <a:gd name="connsiteY2" fmla="*/ 48470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19934 w 3370322"/>
              <a:gd name="connsiteY2" fmla="*/ 117823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27301 w 3370322"/>
              <a:gd name="connsiteY6" fmla="*/ 269443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76829 w 3370322"/>
              <a:gd name="connsiteY4" fmla="*/ 281756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05401 w 3370322"/>
              <a:gd name="connsiteY4" fmla="*/ 282841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305576 w 3321852"/>
              <a:gd name="connsiteY2" fmla="*/ 113276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0 w 3321852"/>
              <a:gd name="connsiteY7" fmla="*/ 290815 h 302404"/>
              <a:gd name="connsiteX8" fmla="*/ 27301 w 3321852"/>
              <a:gd name="connsiteY8" fmla="*/ 269443 h 302404"/>
              <a:gd name="connsiteX9" fmla="*/ 142889 w 3321852"/>
              <a:gd name="connsiteY9" fmla="*/ 111078 h 302404"/>
              <a:gd name="connsiteX10" fmla="*/ 147231 w 3321852"/>
              <a:gd name="connsiteY10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820 w 3321852"/>
              <a:gd name="connsiteY6" fmla="*/ 189480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19930 w 3294551"/>
              <a:gd name="connsiteY0" fmla="*/ 42321 h 414316"/>
              <a:gd name="connsiteX1" fmla="*/ 3294551 w 3294551"/>
              <a:gd name="connsiteY1" fmla="*/ 0 h 414316"/>
              <a:gd name="connsiteX2" fmla="*/ 3221203 w 3294551"/>
              <a:gd name="connsiteY2" fmla="*/ 118905 h 414316"/>
              <a:gd name="connsiteX3" fmla="*/ 3269847 w 3294551"/>
              <a:gd name="connsiteY3" fmla="*/ 302404 h 414316"/>
              <a:gd name="connsiteX4" fmla="*/ 3178100 w 3294551"/>
              <a:gd name="connsiteY4" fmla="*/ 282841 h 414316"/>
              <a:gd name="connsiteX5" fmla="*/ 2458638 w 3294551"/>
              <a:gd name="connsiteY5" fmla="*/ 179417 h 414316"/>
              <a:gd name="connsiteX6" fmla="*/ 1921519 w 3294551"/>
              <a:gd name="connsiteY6" fmla="*/ 189480 h 414316"/>
              <a:gd name="connsiteX7" fmla="*/ 893155 w 3294551"/>
              <a:gd name="connsiteY7" fmla="*/ 219382 h 414316"/>
              <a:gd name="connsiteX8" fmla="*/ 183196 w 3294551"/>
              <a:gd name="connsiteY8" fmla="*/ 414316 h 414316"/>
              <a:gd name="connsiteX9" fmla="*/ 0 w 3294551"/>
              <a:gd name="connsiteY9" fmla="*/ 269443 h 414316"/>
              <a:gd name="connsiteX10" fmla="*/ 115588 w 3294551"/>
              <a:gd name="connsiteY10" fmla="*/ 111078 h 414316"/>
              <a:gd name="connsiteX11" fmla="*/ 119930 w 3294551"/>
              <a:gd name="connsiteY11" fmla="*/ 42321 h 414316"/>
              <a:gd name="connsiteX0" fmla="*/ 119930 w 3294551"/>
              <a:gd name="connsiteY0" fmla="*/ 42321 h 322898"/>
              <a:gd name="connsiteX1" fmla="*/ 3294551 w 3294551"/>
              <a:gd name="connsiteY1" fmla="*/ 0 h 322898"/>
              <a:gd name="connsiteX2" fmla="*/ 3221203 w 3294551"/>
              <a:gd name="connsiteY2" fmla="*/ 118905 h 322898"/>
              <a:gd name="connsiteX3" fmla="*/ 3269847 w 3294551"/>
              <a:gd name="connsiteY3" fmla="*/ 302404 h 322898"/>
              <a:gd name="connsiteX4" fmla="*/ 3178100 w 3294551"/>
              <a:gd name="connsiteY4" fmla="*/ 282841 h 322898"/>
              <a:gd name="connsiteX5" fmla="*/ 2458638 w 3294551"/>
              <a:gd name="connsiteY5" fmla="*/ 179417 h 322898"/>
              <a:gd name="connsiteX6" fmla="*/ 1921519 w 3294551"/>
              <a:gd name="connsiteY6" fmla="*/ 189480 h 322898"/>
              <a:gd name="connsiteX7" fmla="*/ 893155 w 3294551"/>
              <a:gd name="connsiteY7" fmla="*/ 219382 h 322898"/>
              <a:gd name="connsiteX8" fmla="*/ 243729 w 3294551"/>
              <a:gd name="connsiteY8" fmla="*/ 322898 h 322898"/>
              <a:gd name="connsiteX9" fmla="*/ 0 w 3294551"/>
              <a:gd name="connsiteY9" fmla="*/ 269443 h 322898"/>
              <a:gd name="connsiteX10" fmla="*/ 115588 w 3294551"/>
              <a:gd name="connsiteY10" fmla="*/ 111078 h 322898"/>
              <a:gd name="connsiteX11" fmla="*/ 119930 w 3294551"/>
              <a:gd name="connsiteY11" fmla="*/ 42321 h 322898"/>
              <a:gd name="connsiteX0" fmla="*/ 119930 w 3294551"/>
              <a:gd name="connsiteY0" fmla="*/ 42321 h 338976"/>
              <a:gd name="connsiteX1" fmla="*/ 3294551 w 3294551"/>
              <a:gd name="connsiteY1" fmla="*/ 0 h 338976"/>
              <a:gd name="connsiteX2" fmla="*/ 3221203 w 3294551"/>
              <a:gd name="connsiteY2" fmla="*/ 118905 h 338976"/>
              <a:gd name="connsiteX3" fmla="*/ 3269847 w 3294551"/>
              <a:gd name="connsiteY3" fmla="*/ 302404 h 338976"/>
              <a:gd name="connsiteX4" fmla="*/ 3178100 w 3294551"/>
              <a:gd name="connsiteY4" fmla="*/ 282841 h 338976"/>
              <a:gd name="connsiteX5" fmla="*/ 2458638 w 3294551"/>
              <a:gd name="connsiteY5" fmla="*/ 179417 h 338976"/>
              <a:gd name="connsiteX6" fmla="*/ 1921519 w 3294551"/>
              <a:gd name="connsiteY6" fmla="*/ 189480 h 338976"/>
              <a:gd name="connsiteX7" fmla="*/ 893155 w 3294551"/>
              <a:gd name="connsiteY7" fmla="*/ 219382 h 338976"/>
              <a:gd name="connsiteX8" fmla="*/ 243729 w 3294551"/>
              <a:gd name="connsiteY8" fmla="*/ 322898 h 338976"/>
              <a:gd name="connsiteX9" fmla="*/ 0 w 3294551"/>
              <a:gd name="connsiteY9" fmla="*/ 269443 h 338976"/>
              <a:gd name="connsiteX10" fmla="*/ 115588 w 3294551"/>
              <a:gd name="connsiteY10" fmla="*/ 111078 h 338976"/>
              <a:gd name="connsiteX11" fmla="*/ 119930 w 3294551"/>
              <a:gd name="connsiteY11" fmla="*/ 42321 h 338976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58638 w 3294551"/>
              <a:gd name="connsiteY5" fmla="*/ 179417 h 333783"/>
              <a:gd name="connsiteX6" fmla="*/ 1921519 w 3294551"/>
              <a:gd name="connsiteY6" fmla="*/ 189480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0 w 3473463"/>
              <a:gd name="connsiteY0" fmla="*/ 0 h 398698"/>
              <a:gd name="connsiteX1" fmla="*/ 3473463 w 3473463"/>
              <a:gd name="connsiteY1" fmla="*/ 64915 h 398698"/>
              <a:gd name="connsiteX2" fmla="*/ 3400115 w 3473463"/>
              <a:gd name="connsiteY2" fmla="*/ 183820 h 398698"/>
              <a:gd name="connsiteX3" fmla="*/ 3448759 w 3473463"/>
              <a:gd name="connsiteY3" fmla="*/ 367319 h 398698"/>
              <a:gd name="connsiteX4" fmla="*/ 3357012 w 3473463"/>
              <a:gd name="connsiteY4" fmla="*/ 347756 h 398698"/>
              <a:gd name="connsiteX5" fmla="*/ 2637550 w 3473463"/>
              <a:gd name="connsiteY5" fmla="*/ 244332 h 398698"/>
              <a:gd name="connsiteX6" fmla="*/ 2100431 w 3473463"/>
              <a:gd name="connsiteY6" fmla="*/ 254395 h 398698"/>
              <a:gd name="connsiteX7" fmla="*/ 1072067 w 3473463"/>
              <a:gd name="connsiteY7" fmla="*/ 284297 h 398698"/>
              <a:gd name="connsiteX8" fmla="*/ 503522 w 3473463"/>
              <a:gd name="connsiteY8" fmla="*/ 381822 h 398698"/>
              <a:gd name="connsiteX9" fmla="*/ 178912 w 3473463"/>
              <a:gd name="connsiteY9" fmla="*/ 334358 h 398698"/>
              <a:gd name="connsiteX10" fmla="*/ 294500 w 3473463"/>
              <a:gd name="connsiteY10" fmla="*/ 175993 h 398698"/>
              <a:gd name="connsiteX11" fmla="*/ 0 w 3473463"/>
              <a:gd name="connsiteY11" fmla="*/ 0 h 398698"/>
              <a:gd name="connsiteX0" fmla="*/ 0 w 3473463"/>
              <a:gd name="connsiteY0" fmla="*/ 0 h 2072573"/>
              <a:gd name="connsiteX1" fmla="*/ 3473463 w 3473463"/>
              <a:gd name="connsiteY1" fmla="*/ 64915 h 2072573"/>
              <a:gd name="connsiteX2" fmla="*/ 3400115 w 3473463"/>
              <a:gd name="connsiteY2" fmla="*/ 183820 h 2072573"/>
              <a:gd name="connsiteX3" fmla="*/ 3448759 w 3473463"/>
              <a:gd name="connsiteY3" fmla="*/ 367319 h 2072573"/>
              <a:gd name="connsiteX4" fmla="*/ 3357012 w 3473463"/>
              <a:gd name="connsiteY4" fmla="*/ 347756 h 2072573"/>
              <a:gd name="connsiteX5" fmla="*/ 2637550 w 3473463"/>
              <a:gd name="connsiteY5" fmla="*/ 244332 h 2072573"/>
              <a:gd name="connsiteX6" fmla="*/ 2100431 w 3473463"/>
              <a:gd name="connsiteY6" fmla="*/ 254395 h 2072573"/>
              <a:gd name="connsiteX7" fmla="*/ 1072067 w 3473463"/>
              <a:gd name="connsiteY7" fmla="*/ 284297 h 2072573"/>
              <a:gd name="connsiteX8" fmla="*/ 1316668 w 3473463"/>
              <a:gd name="connsiteY8" fmla="*/ 2071471 h 2072573"/>
              <a:gd name="connsiteX9" fmla="*/ 178912 w 3473463"/>
              <a:gd name="connsiteY9" fmla="*/ 334358 h 2072573"/>
              <a:gd name="connsiteX10" fmla="*/ 294500 w 3473463"/>
              <a:gd name="connsiteY10" fmla="*/ 175993 h 2072573"/>
              <a:gd name="connsiteX11" fmla="*/ 0 w 3473463"/>
              <a:gd name="connsiteY11" fmla="*/ 0 h 2072573"/>
              <a:gd name="connsiteX0" fmla="*/ 0 w 3473463"/>
              <a:gd name="connsiteY0" fmla="*/ 0 h 2072639"/>
              <a:gd name="connsiteX1" fmla="*/ 3473463 w 3473463"/>
              <a:gd name="connsiteY1" fmla="*/ 64915 h 2072639"/>
              <a:gd name="connsiteX2" fmla="*/ 3400115 w 3473463"/>
              <a:gd name="connsiteY2" fmla="*/ 183820 h 2072639"/>
              <a:gd name="connsiteX3" fmla="*/ 3448759 w 3473463"/>
              <a:gd name="connsiteY3" fmla="*/ 367319 h 2072639"/>
              <a:gd name="connsiteX4" fmla="*/ 3357012 w 3473463"/>
              <a:gd name="connsiteY4" fmla="*/ 347756 h 2072639"/>
              <a:gd name="connsiteX5" fmla="*/ 2637550 w 3473463"/>
              <a:gd name="connsiteY5" fmla="*/ 244332 h 2072639"/>
              <a:gd name="connsiteX6" fmla="*/ 2100431 w 3473463"/>
              <a:gd name="connsiteY6" fmla="*/ 254395 h 2072639"/>
              <a:gd name="connsiteX7" fmla="*/ 1072067 w 3473463"/>
              <a:gd name="connsiteY7" fmla="*/ 284297 h 2072639"/>
              <a:gd name="connsiteX8" fmla="*/ 1316668 w 3473463"/>
              <a:gd name="connsiteY8" fmla="*/ 2071471 h 2072639"/>
              <a:gd name="connsiteX9" fmla="*/ 104263 w 3473463"/>
              <a:gd name="connsiteY9" fmla="*/ 437103 h 2072639"/>
              <a:gd name="connsiteX10" fmla="*/ 294500 w 3473463"/>
              <a:gd name="connsiteY10" fmla="*/ 175993 h 2072639"/>
              <a:gd name="connsiteX11" fmla="*/ 0 w 3473463"/>
              <a:gd name="connsiteY11" fmla="*/ 0 h 2072639"/>
              <a:gd name="connsiteX0" fmla="*/ 437147 w 3369200"/>
              <a:gd name="connsiteY0" fmla="*/ 0 h 2385695"/>
              <a:gd name="connsiteX1" fmla="*/ 3369200 w 3369200"/>
              <a:gd name="connsiteY1" fmla="*/ 377971 h 2385695"/>
              <a:gd name="connsiteX2" fmla="*/ 3295852 w 3369200"/>
              <a:gd name="connsiteY2" fmla="*/ 496876 h 2385695"/>
              <a:gd name="connsiteX3" fmla="*/ 3344496 w 3369200"/>
              <a:gd name="connsiteY3" fmla="*/ 680375 h 2385695"/>
              <a:gd name="connsiteX4" fmla="*/ 3252749 w 3369200"/>
              <a:gd name="connsiteY4" fmla="*/ 660812 h 2385695"/>
              <a:gd name="connsiteX5" fmla="*/ 2533287 w 3369200"/>
              <a:gd name="connsiteY5" fmla="*/ 557388 h 2385695"/>
              <a:gd name="connsiteX6" fmla="*/ 1996168 w 3369200"/>
              <a:gd name="connsiteY6" fmla="*/ 567451 h 2385695"/>
              <a:gd name="connsiteX7" fmla="*/ 967804 w 3369200"/>
              <a:gd name="connsiteY7" fmla="*/ 597353 h 2385695"/>
              <a:gd name="connsiteX8" fmla="*/ 1212405 w 3369200"/>
              <a:gd name="connsiteY8" fmla="*/ 2384527 h 2385695"/>
              <a:gd name="connsiteX9" fmla="*/ 0 w 3369200"/>
              <a:gd name="connsiteY9" fmla="*/ 750159 h 2385695"/>
              <a:gd name="connsiteX10" fmla="*/ 190237 w 3369200"/>
              <a:gd name="connsiteY10" fmla="*/ 489049 h 2385695"/>
              <a:gd name="connsiteX11" fmla="*/ 437147 w 3369200"/>
              <a:gd name="connsiteY11" fmla="*/ 0 h 2385695"/>
              <a:gd name="connsiteX0" fmla="*/ 437147 w 3369200"/>
              <a:gd name="connsiteY0" fmla="*/ 0 h 2385695"/>
              <a:gd name="connsiteX1" fmla="*/ 3369200 w 3369200"/>
              <a:gd name="connsiteY1" fmla="*/ 377971 h 2385695"/>
              <a:gd name="connsiteX2" fmla="*/ 3295852 w 3369200"/>
              <a:gd name="connsiteY2" fmla="*/ 496876 h 2385695"/>
              <a:gd name="connsiteX3" fmla="*/ 3344496 w 3369200"/>
              <a:gd name="connsiteY3" fmla="*/ 680375 h 2385695"/>
              <a:gd name="connsiteX4" fmla="*/ 3252749 w 3369200"/>
              <a:gd name="connsiteY4" fmla="*/ 660812 h 2385695"/>
              <a:gd name="connsiteX5" fmla="*/ 2533287 w 3369200"/>
              <a:gd name="connsiteY5" fmla="*/ 557388 h 2385695"/>
              <a:gd name="connsiteX6" fmla="*/ 1996168 w 3369200"/>
              <a:gd name="connsiteY6" fmla="*/ 567451 h 2385695"/>
              <a:gd name="connsiteX7" fmla="*/ 967804 w 3369200"/>
              <a:gd name="connsiteY7" fmla="*/ 597353 h 2385695"/>
              <a:gd name="connsiteX8" fmla="*/ 1212405 w 3369200"/>
              <a:gd name="connsiteY8" fmla="*/ 2384527 h 2385695"/>
              <a:gd name="connsiteX9" fmla="*/ 0 w 3369200"/>
              <a:gd name="connsiteY9" fmla="*/ 750159 h 2385695"/>
              <a:gd name="connsiteX10" fmla="*/ 190237 w 3369200"/>
              <a:gd name="connsiteY10" fmla="*/ 489049 h 2385695"/>
              <a:gd name="connsiteX11" fmla="*/ 437147 w 3369200"/>
              <a:gd name="connsiteY11" fmla="*/ 0 h 2385695"/>
              <a:gd name="connsiteX0" fmla="*/ 437147 w 3369200"/>
              <a:gd name="connsiteY0" fmla="*/ 358663 h 2744358"/>
              <a:gd name="connsiteX1" fmla="*/ 3369200 w 3369200"/>
              <a:gd name="connsiteY1" fmla="*/ 736634 h 2744358"/>
              <a:gd name="connsiteX2" fmla="*/ 3295852 w 3369200"/>
              <a:gd name="connsiteY2" fmla="*/ 855539 h 2744358"/>
              <a:gd name="connsiteX3" fmla="*/ 3344496 w 3369200"/>
              <a:gd name="connsiteY3" fmla="*/ 1039038 h 2744358"/>
              <a:gd name="connsiteX4" fmla="*/ 3252749 w 3369200"/>
              <a:gd name="connsiteY4" fmla="*/ 1019475 h 2744358"/>
              <a:gd name="connsiteX5" fmla="*/ 2533287 w 3369200"/>
              <a:gd name="connsiteY5" fmla="*/ 916051 h 2744358"/>
              <a:gd name="connsiteX6" fmla="*/ 1996168 w 3369200"/>
              <a:gd name="connsiteY6" fmla="*/ 926114 h 2744358"/>
              <a:gd name="connsiteX7" fmla="*/ 967804 w 3369200"/>
              <a:gd name="connsiteY7" fmla="*/ 956016 h 2744358"/>
              <a:gd name="connsiteX8" fmla="*/ 1212405 w 3369200"/>
              <a:gd name="connsiteY8" fmla="*/ 2743190 h 2744358"/>
              <a:gd name="connsiteX9" fmla="*/ 0 w 3369200"/>
              <a:gd name="connsiteY9" fmla="*/ 1108822 h 2744358"/>
              <a:gd name="connsiteX10" fmla="*/ 190237 w 3369200"/>
              <a:gd name="connsiteY10" fmla="*/ 847712 h 2744358"/>
              <a:gd name="connsiteX11" fmla="*/ 437147 w 3369200"/>
              <a:gd name="connsiteY11" fmla="*/ 358663 h 2744358"/>
              <a:gd name="connsiteX0" fmla="*/ 454722 w 3369200"/>
              <a:gd name="connsiteY0" fmla="*/ 305879 h 3039861"/>
              <a:gd name="connsiteX1" fmla="*/ 3369200 w 3369200"/>
              <a:gd name="connsiteY1" fmla="*/ 1032137 h 3039861"/>
              <a:gd name="connsiteX2" fmla="*/ 3295852 w 3369200"/>
              <a:gd name="connsiteY2" fmla="*/ 1151042 h 3039861"/>
              <a:gd name="connsiteX3" fmla="*/ 3344496 w 3369200"/>
              <a:gd name="connsiteY3" fmla="*/ 1334541 h 3039861"/>
              <a:gd name="connsiteX4" fmla="*/ 3252749 w 3369200"/>
              <a:gd name="connsiteY4" fmla="*/ 1314978 h 3039861"/>
              <a:gd name="connsiteX5" fmla="*/ 2533287 w 3369200"/>
              <a:gd name="connsiteY5" fmla="*/ 1211554 h 3039861"/>
              <a:gd name="connsiteX6" fmla="*/ 1996168 w 3369200"/>
              <a:gd name="connsiteY6" fmla="*/ 1221617 h 3039861"/>
              <a:gd name="connsiteX7" fmla="*/ 967804 w 3369200"/>
              <a:gd name="connsiteY7" fmla="*/ 1251519 h 3039861"/>
              <a:gd name="connsiteX8" fmla="*/ 1212405 w 3369200"/>
              <a:gd name="connsiteY8" fmla="*/ 3038693 h 3039861"/>
              <a:gd name="connsiteX9" fmla="*/ 0 w 3369200"/>
              <a:gd name="connsiteY9" fmla="*/ 1404325 h 3039861"/>
              <a:gd name="connsiteX10" fmla="*/ 190237 w 3369200"/>
              <a:gd name="connsiteY10" fmla="*/ 1143215 h 3039861"/>
              <a:gd name="connsiteX11" fmla="*/ 454722 w 3369200"/>
              <a:gd name="connsiteY11" fmla="*/ 305879 h 3039861"/>
              <a:gd name="connsiteX0" fmla="*/ 454722 w 3369200"/>
              <a:gd name="connsiteY0" fmla="*/ 305879 h 3039861"/>
              <a:gd name="connsiteX1" fmla="*/ 3369200 w 3369200"/>
              <a:gd name="connsiteY1" fmla="*/ 1032137 h 3039861"/>
              <a:gd name="connsiteX2" fmla="*/ 3295852 w 3369200"/>
              <a:gd name="connsiteY2" fmla="*/ 1151042 h 3039861"/>
              <a:gd name="connsiteX3" fmla="*/ 3344496 w 3369200"/>
              <a:gd name="connsiteY3" fmla="*/ 1334541 h 3039861"/>
              <a:gd name="connsiteX4" fmla="*/ 3252749 w 3369200"/>
              <a:gd name="connsiteY4" fmla="*/ 1314978 h 3039861"/>
              <a:gd name="connsiteX5" fmla="*/ 2533287 w 3369200"/>
              <a:gd name="connsiteY5" fmla="*/ 1211554 h 3039861"/>
              <a:gd name="connsiteX6" fmla="*/ 1996168 w 3369200"/>
              <a:gd name="connsiteY6" fmla="*/ 1221617 h 3039861"/>
              <a:gd name="connsiteX7" fmla="*/ 967804 w 3369200"/>
              <a:gd name="connsiteY7" fmla="*/ 1251519 h 3039861"/>
              <a:gd name="connsiteX8" fmla="*/ 1212405 w 3369200"/>
              <a:gd name="connsiteY8" fmla="*/ 3038693 h 3039861"/>
              <a:gd name="connsiteX9" fmla="*/ 0 w 3369200"/>
              <a:gd name="connsiteY9" fmla="*/ 1404325 h 3039861"/>
              <a:gd name="connsiteX10" fmla="*/ 190237 w 3369200"/>
              <a:gd name="connsiteY10" fmla="*/ 1143215 h 3039861"/>
              <a:gd name="connsiteX11" fmla="*/ 454722 w 3369200"/>
              <a:gd name="connsiteY11" fmla="*/ 305879 h 3039861"/>
              <a:gd name="connsiteX0" fmla="*/ 454722 w 3369200"/>
              <a:gd name="connsiteY0" fmla="*/ 305879 h 3039861"/>
              <a:gd name="connsiteX1" fmla="*/ 3369200 w 3369200"/>
              <a:gd name="connsiteY1" fmla="*/ 1032137 h 3039861"/>
              <a:gd name="connsiteX2" fmla="*/ 3295852 w 3369200"/>
              <a:gd name="connsiteY2" fmla="*/ 1151042 h 3039861"/>
              <a:gd name="connsiteX3" fmla="*/ 3344496 w 3369200"/>
              <a:gd name="connsiteY3" fmla="*/ 1334541 h 3039861"/>
              <a:gd name="connsiteX4" fmla="*/ 3252749 w 3369200"/>
              <a:gd name="connsiteY4" fmla="*/ 1314978 h 3039861"/>
              <a:gd name="connsiteX5" fmla="*/ 2533287 w 3369200"/>
              <a:gd name="connsiteY5" fmla="*/ 1211554 h 3039861"/>
              <a:gd name="connsiteX6" fmla="*/ 1996168 w 3369200"/>
              <a:gd name="connsiteY6" fmla="*/ 1221617 h 3039861"/>
              <a:gd name="connsiteX7" fmla="*/ 967804 w 3369200"/>
              <a:gd name="connsiteY7" fmla="*/ 1251519 h 3039861"/>
              <a:gd name="connsiteX8" fmla="*/ 1212405 w 3369200"/>
              <a:gd name="connsiteY8" fmla="*/ 3038693 h 3039861"/>
              <a:gd name="connsiteX9" fmla="*/ 0 w 3369200"/>
              <a:gd name="connsiteY9" fmla="*/ 1404325 h 3039861"/>
              <a:gd name="connsiteX10" fmla="*/ 190237 w 3369200"/>
              <a:gd name="connsiteY10" fmla="*/ 1143215 h 3039861"/>
              <a:gd name="connsiteX11" fmla="*/ 454722 w 3369200"/>
              <a:gd name="connsiteY11" fmla="*/ 305879 h 3039861"/>
              <a:gd name="connsiteX0" fmla="*/ 454722 w 3369200"/>
              <a:gd name="connsiteY0" fmla="*/ 381471 h 3115453"/>
              <a:gd name="connsiteX1" fmla="*/ 3369200 w 3369200"/>
              <a:gd name="connsiteY1" fmla="*/ 1107729 h 3115453"/>
              <a:gd name="connsiteX2" fmla="*/ 3295852 w 3369200"/>
              <a:gd name="connsiteY2" fmla="*/ 1226634 h 3115453"/>
              <a:gd name="connsiteX3" fmla="*/ 3344496 w 3369200"/>
              <a:gd name="connsiteY3" fmla="*/ 1410133 h 3115453"/>
              <a:gd name="connsiteX4" fmla="*/ 3252749 w 3369200"/>
              <a:gd name="connsiteY4" fmla="*/ 1390570 h 3115453"/>
              <a:gd name="connsiteX5" fmla="*/ 2533287 w 3369200"/>
              <a:gd name="connsiteY5" fmla="*/ 1287146 h 3115453"/>
              <a:gd name="connsiteX6" fmla="*/ 1996168 w 3369200"/>
              <a:gd name="connsiteY6" fmla="*/ 1297209 h 3115453"/>
              <a:gd name="connsiteX7" fmla="*/ 967804 w 3369200"/>
              <a:gd name="connsiteY7" fmla="*/ 1327111 h 3115453"/>
              <a:gd name="connsiteX8" fmla="*/ 1212405 w 3369200"/>
              <a:gd name="connsiteY8" fmla="*/ 3114285 h 3115453"/>
              <a:gd name="connsiteX9" fmla="*/ 0 w 3369200"/>
              <a:gd name="connsiteY9" fmla="*/ 1479917 h 3115453"/>
              <a:gd name="connsiteX10" fmla="*/ 170406 w 3369200"/>
              <a:gd name="connsiteY10" fmla="*/ 749154 h 3115453"/>
              <a:gd name="connsiteX11" fmla="*/ 454722 w 3369200"/>
              <a:gd name="connsiteY11" fmla="*/ 381471 h 3115453"/>
              <a:gd name="connsiteX0" fmla="*/ 454722 w 3369200"/>
              <a:gd name="connsiteY0" fmla="*/ 381471 h 3115453"/>
              <a:gd name="connsiteX1" fmla="*/ 3369200 w 3369200"/>
              <a:gd name="connsiteY1" fmla="*/ 1107729 h 3115453"/>
              <a:gd name="connsiteX2" fmla="*/ 3295852 w 3369200"/>
              <a:gd name="connsiteY2" fmla="*/ 1226634 h 3115453"/>
              <a:gd name="connsiteX3" fmla="*/ 3344496 w 3369200"/>
              <a:gd name="connsiteY3" fmla="*/ 1410133 h 3115453"/>
              <a:gd name="connsiteX4" fmla="*/ 3252749 w 3369200"/>
              <a:gd name="connsiteY4" fmla="*/ 1390570 h 3115453"/>
              <a:gd name="connsiteX5" fmla="*/ 2533287 w 3369200"/>
              <a:gd name="connsiteY5" fmla="*/ 1287146 h 3115453"/>
              <a:gd name="connsiteX6" fmla="*/ 1996168 w 3369200"/>
              <a:gd name="connsiteY6" fmla="*/ 1297209 h 3115453"/>
              <a:gd name="connsiteX7" fmla="*/ 967804 w 3369200"/>
              <a:gd name="connsiteY7" fmla="*/ 1327111 h 3115453"/>
              <a:gd name="connsiteX8" fmla="*/ 1212405 w 3369200"/>
              <a:gd name="connsiteY8" fmla="*/ 3114285 h 3115453"/>
              <a:gd name="connsiteX9" fmla="*/ 0 w 3369200"/>
              <a:gd name="connsiteY9" fmla="*/ 1479917 h 3115453"/>
              <a:gd name="connsiteX10" fmla="*/ 170406 w 3369200"/>
              <a:gd name="connsiteY10" fmla="*/ 749154 h 3115453"/>
              <a:gd name="connsiteX11" fmla="*/ 454722 w 3369200"/>
              <a:gd name="connsiteY11" fmla="*/ 381471 h 3115453"/>
              <a:gd name="connsiteX0" fmla="*/ 775876 w 3690354"/>
              <a:gd name="connsiteY0" fmla="*/ 381471 h 3115523"/>
              <a:gd name="connsiteX1" fmla="*/ 3690354 w 3690354"/>
              <a:gd name="connsiteY1" fmla="*/ 1107729 h 3115523"/>
              <a:gd name="connsiteX2" fmla="*/ 3617006 w 3690354"/>
              <a:gd name="connsiteY2" fmla="*/ 1226634 h 3115523"/>
              <a:gd name="connsiteX3" fmla="*/ 3665650 w 3690354"/>
              <a:gd name="connsiteY3" fmla="*/ 1410133 h 3115523"/>
              <a:gd name="connsiteX4" fmla="*/ 3573903 w 3690354"/>
              <a:gd name="connsiteY4" fmla="*/ 1390570 h 3115523"/>
              <a:gd name="connsiteX5" fmla="*/ 2854441 w 3690354"/>
              <a:gd name="connsiteY5" fmla="*/ 1287146 h 3115523"/>
              <a:gd name="connsiteX6" fmla="*/ 2317322 w 3690354"/>
              <a:gd name="connsiteY6" fmla="*/ 1297209 h 3115523"/>
              <a:gd name="connsiteX7" fmla="*/ 1288958 w 3690354"/>
              <a:gd name="connsiteY7" fmla="*/ 1327111 h 3115523"/>
              <a:gd name="connsiteX8" fmla="*/ 1533559 w 3690354"/>
              <a:gd name="connsiteY8" fmla="*/ 3114285 h 3115523"/>
              <a:gd name="connsiteX9" fmla="*/ 0 w 3690354"/>
              <a:gd name="connsiteY9" fmla="*/ 1576244 h 3115523"/>
              <a:gd name="connsiteX10" fmla="*/ 491560 w 3690354"/>
              <a:gd name="connsiteY10" fmla="*/ 749154 h 3115523"/>
              <a:gd name="connsiteX11" fmla="*/ 775876 w 3690354"/>
              <a:gd name="connsiteY11" fmla="*/ 381471 h 311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0354" h="3115523">
                <a:moveTo>
                  <a:pt x="775876" y="381471"/>
                </a:moveTo>
                <a:cubicBezTo>
                  <a:pt x="1643908" y="1003634"/>
                  <a:pt x="2718861" y="865643"/>
                  <a:pt x="3690354" y="1107729"/>
                </a:cubicBezTo>
                <a:cubicBezTo>
                  <a:pt x="3689715" y="1147003"/>
                  <a:pt x="3617645" y="1187360"/>
                  <a:pt x="3617006" y="1226634"/>
                </a:cubicBezTo>
                <a:lnTo>
                  <a:pt x="3665650" y="1410133"/>
                </a:lnTo>
                <a:lnTo>
                  <a:pt x="3573903" y="1390570"/>
                </a:lnTo>
                <a:cubicBezTo>
                  <a:pt x="3437422" y="1379935"/>
                  <a:pt x="3063926" y="1295878"/>
                  <a:pt x="2854441" y="1287146"/>
                </a:cubicBezTo>
                <a:cubicBezTo>
                  <a:pt x="2644956" y="1278414"/>
                  <a:pt x="2582435" y="1284769"/>
                  <a:pt x="2317322" y="1297209"/>
                </a:cubicBezTo>
                <a:lnTo>
                  <a:pt x="1288958" y="1327111"/>
                </a:lnTo>
                <a:lnTo>
                  <a:pt x="1533559" y="3114285"/>
                </a:lnTo>
                <a:cubicBezTo>
                  <a:pt x="1466705" y="3165789"/>
                  <a:pt x="81243" y="1594062"/>
                  <a:pt x="0" y="1576244"/>
                </a:cubicBezTo>
                <a:cubicBezTo>
                  <a:pt x="56802" y="1332656"/>
                  <a:pt x="246125" y="949881"/>
                  <a:pt x="491560" y="749154"/>
                </a:cubicBezTo>
                <a:cubicBezTo>
                  <a:pt x="573863" y="586138"/>
                  <a:pt x="1613680" y="-592294"/>
                  <a:pt x="775876" y="381471"/>
                </a:cubicBezTo>
                <a:close/>
              </a:path>
            </a:pathLst>
          </a:custGeom>
          <a:blipFill>
            <a:blip r:embed="rId11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ement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Superiores Recortados 38">
            <a:extLst>
              <a:ext uri="{FF2B5EF4-FFF2-40B4-BE49-F238E27FC236}">
                <a16:creationId xmlns:a16="http://schemas.microsoft.com/office/drawing/2014/main" id="{721162C0-A05F-C27E-BF18-9B6D0717C823}"/>
              </a:ext>
            </a:extLst>
          </p:cNvPr>
          <p:cNvSpPr/>
          <p:nvPr/>
        </p:nvSpPr>
        <p:spPr>
          <a:xfrm rot="16200000">
            <a:off x="8223063" y="-381403"/>
            <a:ext cx="3716983" cy="4478547"/>
          </a:xfrm>
          <a:custGeom>
            <a:avLst/>
            <a:gdLst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70322 w 3370322"/>
              <a:gd name="connsiteY2" fmla="*/ 48470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19934 w 3370322"/>
              <a:gd name="connsiteY2" fmla="*/ 117823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48470 w 3370322"/>
              <a:gd name="connsiteY0" fmla="*/ 0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48470 w 3370322"/>
              <a:gd name="connsiteY8" fmla="*/ 0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0 w 3370322"/>
              <a:gd name="connsiteY7" fmla="*/ 48470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0 w 3370322"/>
              <a:gd name="connsiteY6" fmla="*/ 290815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0 w 3370322"/>
              <a:gd name="connsiteY5" fmla="*/ 290815 h 290815"/>
              <a:gd name="connsiteX6" fmla="*/ 27301 w 3370322"/>
              <a:gd name="connsiteY6" fmla="*/ 269443 h 290815"/>
              <a:gd name="connsiteX7" fmla="*/ 142889 w 3370322"/>
              <a:gd name="connsiteY7" fmla="*/ 111078 h 290815"/>
              <a:gd name="connsiteX8" fmla="*/ 147231 w 3370322"/>
              <a:gd name="connsiteY8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370322 w 3370322"/>
              <a:gd name="connsiteY4" fmla="*/ 290815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76829 w 3370322"/>
              <a:gd name="connsiteY4" fmla="*/ 281756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70322"/>
              <a:gd name="connsiteY0" fmla="*/ 42321 h 290815"/>
              <a:gd name="connsiteX1" fmla="*/ 3321852 w 3370322"/>
              <a:gd name="connsiteY1" fmla="*/ 0 h 290815"/>
              <a:gd name="connsiteX2" fmla="*/ 3305576 w 3370322"/>
              <a:gd name="connsiteY2" fmla="*/ 113276 h 290815"/>
              <a:gd name="connsiteX3" fmla="*/ 3370322 w 3370322"/>
              <a:gd name="connsiteY3" fmla="*/ 290815 h 290815"/>
              <a:gd name="connsiteX4" fmla="*/ 3205401 w 3370322"/>
              <a:gd name="connsiteY4" fmla="*/ 282841 h 290815"/>
              <a:gd name="connsiteX5" fmla="*/ 1948489 w 3370322"/>
              <a:gd name="connsiteY5" fmla="*/ 230446 h 290815"/>
              <a:gd name="connsiteX6" fmla="*/ 0 w 3370322"/>
              <a:gd name="connsiteY6" fmla="*/ 290815 h 290815"/>
              <a:gd name="connsiteX7" fmla="*/ 27301 w 3370322"/>
              <a:gd name="connsiteY7" fmla="*/ 269443 h 290815"/>
              <a:gd name="connsiteX8" fmla="*/ 142889 w 3370322"/>
              <a:gd name="connsiteY8" fmla="*/ 111078 h 290815"/>
              <a:gd name="connsiteX9" fmla="*/ 147231 w 3370322"/>
              <a:gd name="connsiteY9" fmla="*/ 42321 h 290815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305576 w 3321852"/>
              <a:gd name="connsiteY2" fmla="*/ 113276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1948489 w 3321852"/>
              <a:gd name="connsiteY5" fmla="*/ 230446 h 302404"/>
              <a:gd name="connsiteX6" fmla="*/ 0 w 3321852"/>
              <a:gd name="connsiteY6" fmla="*/ 290815 h 302404"/>
              <a:gd name="connsiteX7" fmla="*/ 27301 w 3321852"/>
              <a:gd name="connsiteY7" fmla="*/ 269443 h 302404"/>
              <a:gd name="connsiteX8" fmla="*/ 142889 w 3321852"/>
              <a:gd name="connsiteY8" fmla="*/ 111078 h 302404"/>
              <a:gd name="connsiteX9" fmla="*/ 147231 w 3321852"/>
              <a:gd name="connsiteY9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0 w 3321852"/>
              <a:gd name="connsiteY7" fmla="*/ 290815 h 302404"/>
              <a:gd name="connsiteX8" fmla="*/ 27301 w 3321852"/>
              <a:gd name="connsiteY8" fmla="*/ 269443 h 302404"/>
              <a:gd name="connsiteX9" fmla="*/ 142889 w 3321852"/>
              <a:gd name="connsiteY9" fmla="*/ 111078 h 302404"/>
              <a:gd name="connsiteX10" fmla="*/ 147231 w 3321852"/>
              <a:gd name="connsiteY10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489 w 3321852"/>
              <a:gd name="connsiteY6" fmla="*/ 230446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47231 w 3321852"/>
              <a:gd name="connsiteY0" fmla="*/ 42321 h 302404"/>
              <a:gd name="connsiteX1" fmla="*/ 3321852 w 3321852"/>
              <a:gd name="connsiteY1" fmla="*/ 0 h 302404"/>
              <a:gd name="connsiteX2" fmla="*/ 3248504 w 3321852"/>
              <a:gd name="connsiteY2" fmla="*/ 118905 h 302404"/>
              <a:gd name="connsiteX3" fmla="*/ 3297148 w 3321852"/>
              <a:gd name="connsiteY3" fmla="*/ 302404 h 302404"/>
              <a:gd name="connsiteX4" fmla="*/ 3205401 w 3321852"/>
              <a:gd name="connsiteY4" fmla="*/ 282841 h 302404"/>
              <a:gd name="connsiteX5" fmla="*/ 2485939 w 3321852"/>
              <a:gd name="connsiteY5" fmla="*/ 179417 h 302404"/>
              <a:gd name="connsiteX6" fmla="*/ 1948820 w 3321852"/>
              <a:gd name="connsiteY6" fmla="*/ 189480 h 302404"/>
              <a:gd name="connsiteX7" fmla="*/ 920456 w 3321852"/>
              <a:gd name="connsiteY7" fmla="*/ 219382 h 302404"/>
              <a:gd name="connsiteX8" fmla="*/ 0 w 3321852"/>
              <a:gd name="connsiteY8" fmla="*/ 290815 h 302404"/>
              <a:gd name="connsiteX9" fmla="*/ 27301 w 3321852"/>
              <a:gd name="connsiteY9" fmla="*/ 269443 h 302404"/>
              <a:gd name="connsiteX10" fmla="*/ 142889 w 3321852"/>
              <a:gd name="connsiteY10" fmla="*/ 111078 h 302404"/>
              <a:gd name="connsiteX11" fmla="*/ 147231 w 3321852"/>
              <a:gd name="connsiteY11" fmla="*/ 42321 h 302404"/>
              <a:gd name="connsiteX0" fmla="*/ 119930 w 3294551"/>
              <a:gd name="connsiteY0" fmla="*/ 42321 h 414316"/>
              <a:gd name="connsiteX1" fmla="*/ 3294551 w 3294551"/>
              <a:gd name="connsiteY1" fmla="*/ 0 h 414316"/>
              <a:gd name="connsiteX2" fmla="*/ 3221203 w 3294551"/>
              <a:gd name="connsiteY2" fmla="*/ 118905 h 414316"/>
              <a:gd name="connsiteX3" fmla="*/ 3269847 w 3294551"/>
              <a:gd name="connsiteY3" fmla="*/ 302404 h 414316"/>
              <a:gd name="connsiteX4" fmla="*/ 3178100 w 3294551"/>
              <a:gd name="connsiteY4" fmla="*/ 282841 h 414316"/>
              <a:gd name="connsiteX5" fmla="*/ 2458638 w 3294551"/>
              <a:gd name="connsiteY5" fmla="*/ 179417 h 414316"/>
              <a:gd name="connsiteX6" fmla="*/ 1921519 w 3294551"/>
              <a:gd name="connsiteY6" fmla="*/ 189480 h 414316"/>
              <a:gd name="connsiteX7" fmla="*/ 893155 w 3294551"/>
              <a:gd name="connsiteY7" fmla="*/ 219382 h 414316"/>
              <a:gd name="connsiteX8" fmla="*/ 183196 w 3294551"/>
              <a:gd name="connsiteY8" fmla="*/ 414316 h 414316"/>
              <a:gd name="connsiteX9" fmla="*/ 0 w 3294551"/>
              <a:gd name="connsiteY9" fmla="*/ 269443 h 414316"/>
              <a:gd name="connsiteX10" fmla="*/ 115588 w 3294551"/>
              <a:gd name="connsiteY10" fmla="*/ 111078 h 414316"/>
              <a:gd name="connsiteX11" fmla="*/ 119930 w 3294551"/>
              <a:gd name="connsiteY11" fmla="*/ 42321 h 414316"/>
              <a:gd name="connsiteX0" fmla="*/ 119930 w 3294551"/>
              <a:gd name="connsiteY0" fmla="*/ 42321 h 322898"/>
              <a:gd name="connsiteX1" fmla="*/ 3294551 w 3294551"/>
              <a:gd name="connsiteY1" fmla="*/ 0 h 322898"/>
              <a:gd name="connsiteX2" fmla="*/ 3221203 w 3294551"/>
              <a:gd name="connsiteY2" fmla="*/ 118905 h 322898"/>
              <a:gd name="connsiteX3" fmla="*/ 3269847 w 3294551"/>
              <a:gd name="connsiteY3" fmla="*/ 302404 h 322898"/>
              <a:gd name="connsiteX4" fmla="*/ 3178100 w 3294551"/>
              <a:gd name="connsiteY4" fmla="*/ 282841 h 322898"/>
              <a:gd name="connsiteX5" fmla="*/ 2458638 w 3294551"/>
              <a:gd name="connsiteY5" fmla="*/ 179417 h 322898"/>
              <a:gd name="connsiteX6" fmla="*/ 1921519 w 3294551"/>
              <a:gd name="connsiteY6" fmla="*/ 189480 h 322898"/>
              <a:gd name="connsiteX7" fmla="*/ 893155 w 3294551"/>
              <a:gd name="connsiteY7" fmla="*/ 219382 h 322898"/>
              <a:gd name="connsiteX8" fmla="*/ 243729 w 3294551"/>
              <a:gd name="connsiteY8" fmla="*/ 322898 h 322898"/>
              <a:gd name="connsiteX9" fmla="*/ 0 w 3294551"/>
              <a:gd name="connsiteY9" fmla="*/ 269443 h 322898"/>
              <a:gd name="connsiteX10" fmla="*/ 115588 w 3294551"/>
              <a:gd name="connsiteY10" fmla="*/ 111078 h 322898"/>
              <a:gd name="connsiteX11" fmla="*/ 119930 w 3294551"/>
              <a:gd name="connsiteY11" fmla="*/ 42321 h 322898"/>
              <a:gd name="connsiteX0" fmla="*/ 119930 w 3294551"/>
              <a:gd name="connsiteY0" fmla="*/ 42321 h 338976"/>
              <a:gd name="connsiteX1" fmla="*/ 3294551 w 3294551"/>
              <a:gd name="connsiteY1" fmla="*/ 0 h 338976"/>
              <a:gd name="connsiteX2" fmla="*/ 3221203 w 3294551"/>
              <a:gd name="connsiteY2" fmla="*/ 118905 h 338976"/>
              <a:gd name="connsiteX3" fmla="*/ 3269847 w 3294551"/>
              <a:gd name="connsiteY3" fmla="*/ 302404 h 338976"/>
              <a:gd name="connsiteX4" fmla="*/ 3178100 w 3294551"/>
              <a:gd name="connsiteY4" fmla="*/ 282841 h 338976"/>
              <a:gd name="connsiteX5" fmla="*/ 2458638 w 3294551"/>
              <a:gd name="connsiteY5" fmla="*/ 179417 h 338976"/>
              <a:gd name="connsiteX6" fmla="*/ 1921519 w 3294551"/>
              <a:gd name="connsiteY6" fmla="*/ 189480 h 338976"/>
              <a:gd name="connsiteX7" fmla="*/ 893155 w 3294551"/>
              <a:gd name="connsiteY7" fmla="*/ 219382 h 338976"/>
              <a:gd name="connsiteX8" fmla="*/ 243729 w 3294551"/>
              <a:gd name="connsiteY8" fmla="*/ 322898 h 338976"/>
              <a:gd name="connsiteX9" fmla="*/ 0 w 3294551"/>
              <a:gd name="connsiteY9" fmla="*/ 269443 h 338976"/>
              <a:gd name="connsiteX10" fmla="*/ 115588 w 3294551"/>
              <a:gd name="connsiteY10" fmla="*/ 111078 h 338976"/>
              <a:gd name="connsiteX11" fmla="*/ 119930 w 3294551"/>
              <a:gd name="connsiteY11" fmla="*/ 42321 h 338976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58638 w 3294551"/>
              <a:gd name="connsiteY5" fmla="*/ 179417 h 333783"/>
              <a:gd name="connsiteX6" fmla="*/ 1921519 w 3294551"/>
              <a:gd name="connsiteY6" fmla="*/ 189480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58638 w 3294551"/>
              <a:gd name="connsiteY5" fmla="*/ 179417 h 333783"/>
              <a:gd name="connsiteX6" fmla="*/ 1927943 w 3294551"/>
              <a:gd name="connsiteY6" fmla="*/ 256674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77910 w 3294551"/>
              <a:gd name="connsiteY5" fmla="*/ 251780 h 333783"/>
              <a:gd name="connsiteX6" fmla="*/ 1927943 w 3294551"/>
              <a:gd name="connsiteY6" fmla="*/ 256674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115588 w 3294551"/>
              <a:gd name="connsiteY10" fmla="*/ 111078 h 333783"/>
              <a:gd name="connsiteX11" fmla="*/ 119930 w 3294551"/>
              <a:gd name="connsiteY11" fmla="*/ 42321 h 333783"/>
              <a:gd name="connsiteX0" fmla="*/ 119930 w 3294551"/>
              <a:gd name="connsiteY0" fmla="*/ 42321 h 333783"/>
              <a:gd name="connsiteX1" fmla="*/ 3294551 w 3294551"/>
              <a:gd name="connsiteY1" fmla="*/ 0 h 333783"/>
              <a:gd name="connsiteX2" fmla="*/ 3221203 w 3294551"/>
              <a:gd name="connsiteY2" fmla="*/ 118905 h 333783"/>
              <a:gd name="connsiteX3" fmla="*/ 3269847 w 3294551"/>
              <a:gd name="connsiteY3" fmla="*/ 302404 h 333783"/>
              <a:gd name="connsiteX4" fmla="*/ 3178100 w 3294551"/>
              <a:gd name="connsiteY4" fmla="*/ 282841 h 333783"/>
              <a:gd name="connsiteX5" fmla="*/ 2477910 w 3294551"/>
              <a:gd name="connsiteY5" fmla="*/ 251780 h 333783"/>
              <a:gd name="connsiteX6" fmla="*/ 1927943 w 3294551"/>
              <a:gd name="connsiteY6" fmla="*/ 256674 h 333783"/>
              <a:gd name="connsiteX7" fmla="*/ 893155 w 3294551"/>
              <a:gd name="connsiteY7" fmla="*/ 219382 h 333783"/>
              <a:gd name="connsiteX8" fmla="*/ 324610 w 3294551"/>
              <a:gd name="connsiteY8" fmla="*/ 316907 h 333783"/>
              <a:gd name="connsiteX9" fmla="*/ 0 w 3294551"/>
              <a:gd name="connsiteY9" fmla="*/ 269443 h 333783"/>
              <a:gd name="connsiteX10" fmla="*/ 6376 w 3294551"/>
              <a:gd name="connsiteY10" fmla="*/ 69731 h 333783"/>
              <a:gd name="connsiteX11" fmla="*/ 119930 w 3294551"/>
              <a:gd name="connsiteY11" fmla="*/ 42321 h 333783"/>
              <a:gd name="connsiteX0" fmla="*/ 119930 w 3294551"/>
              <a:gd name="connsiteY0" fmla="*/ 42321 h 464233"/>
              <a:gd name="connsiteX1" fmla="*/ 3294551 w 3294551"/>
              <a:gd name="connsiteY1" fmla="*/ 0 h 464233"/>
              <a:gd name="connsiteX2" fmla="*/ 3221203 w 3294551"/>
              <a:gd name="connsiteY2" fmla="*/ 118905 h 464233"/>
              <a:gd name="connsiteX3" fmla="*/ 3269847 w 3294551"/>
              <a:gd name="connsiteY3" fmla="*/ 302404 h 464233"/>
              <a:gd name="connsiteX4" fmla="*/ 3178100 w 3294551"/>
              <a:gd name="connsiteY4" fmla="*/ 282841 h 464233"/>
              <a:gd name="connsiteX5" fmla="*/ 2477910 w 3294551"/>
              <a:gd name="connsiteY5" fmla="*/ 251780 h 464233"/>
              <a:gd name="connsiteX6" fmla="*/ 1927943 w 3294551"/>
              <a:gd name="connsiteY6" fmla="*/ 256674 h 464233"/>
              <a:gd name="connsiteX7" fmla="*/ 893155 w 3294551"/>
              <a:gd name="connsiteY7" fmla="*/ 219382 h 464233"/>
              <a:gd name="connsiteX8" fmla="*/ 356731 w 3294551"/>
              <a:gd name="connsiteY8" fmla="*/ 456462 h 464233"/>
              <a:gd name="connsiteX9" fmla="*/ 0 w 3294551"/>
              <a:gd name="connsiteY9" fmla="*/ 269443 h 464233"/>
              <a:gd name="connsiteX10" fmla="*/ 6376 w 3294551"/>
              <a:gd name="connsiteY10" fmla="*/ 69731 h 464233"/>
              <a:gd name="connsiteX11" fmla="*/ 119930 w 3294551"/>
              <a:gd name="connsiteY11" fmla="*/ 42321 h 464233"/>
              <a:gd name="connsiteX0" fmla="*/ 119930 w 3294551"/>
              <a:gd name="connsiteY0" fmla="*/ 42321 h 464233"/>
              <a:gd name="connsiteX1" fmla="*/ 3294551 w 3294551"/>
              <a:gd name="connsiteY1" fmla="*/ 0 h 464233"/>
              <a:gd name="connsiteX2" fmla="*/ 3221203 w 3294551"/>
              <a:gd name="connsiteY2" fmla="*/ 118905 h 464233"/>
              <a:gd name="connsiteX3" fmla="*/ 3269847 w 3294551"/>
              <a:gd name="connsiteY3" fmla="*/ 302404 h 464233"/>
              <a:gd name="connsiteX4" fmla="*/ 3178100 w 3294551"/>
              <a:gd name="connsiteY4" fmla="*/ 282841 h 464233"/>
              <a:gd name="connsiteX5" fmla="*/ 2477910 w 3294551"/>
              <a:gd name="connsiteY5" fmla="*/ 251780 h 464233"/>
              <a:gd name="connsiteX6" fmla="*/ 1927943 w 3294551"/>
              <a:gd name="connsiteY6" fmla="*/ 256674 h 464233"/>
              <a:gd name="connsiteX7" fmla="*/ 893155 w 3294551"/>
              <a:gd name="connsiteY7" fmla="*/ 234890 h 464233"/>
              <a:gd name="connsiteX8" fmla="*/ 356731 w 3294551"/>
              <a:gd name="connsiteY8" fmla="*/ 456462 h 464233"/>
              <a:gd name="connsiteX9" fmla="*/ 0 w 3294551"/>
              <a:gd name="connsiteY9" fmla="*/ 269443 h 464233"/>
              <a:gd name="connsiteX10" fmla="*/ 6376 w 3294551"/>
              <a:gd name="connsiteY10" fmla="*/ 69731 h 464233"/>
              <a:gd name="connsiteX11" fmla="*/ 119930 w 3294551"/>
              <a:gd name="connsiteY11" fmla="*/ 42321 h 464233"/>
              <a:gd name="connsiteX0" fmla="*/ 119930 w 3294551"/>
              <a:gd name="connsiteY0" fmla="*/ 42321 h 464233"/>
              <a:gd name="connsiteX1" fmla="*/ 3294551 w 3294551"/>
              <a:gd name="connsiteY1" fmla="*/ 0 h 464233"/>
              <a:gd name="connsiteX2" fmla="*/ 3221203 w 3294551"/>
              <a:gd name="connsiteY2" fmla="*/ 118905 h 464233"/>
              <a:gd name="connsiteX3" fmla="*/ 3269847 w 3294551"/>
              <a:gd name="connsiteY3" fmla="*/ 302404 h 464233"/>
              <a:gd name="connsiteX4" fmla="*/ 3178100 w 3294551"/>
              <a:gd name="connsiteY4" fmla="*/ 282841 h 464233"/>
              <a:gd name="connsiteX5" fmla="*/ 2477910 w 3294551"/>
              <a:gd name="connsiteY5" fmla="*/ 251780 h 464233"/>
              <a:gd name="connsiteX6" fmla="*/ 1927943 w 3294551"/>
              <a:gd name="connsiteY6" fmla="*/ 256674 h 464233"/>
              <a:gd name="connsiteX7" fmla="*/ 899579 w 3294551"/>
              <a:gd name="connsiteY7" fmla="*/ 260735 h 464233"/>
              <a:gd name="connsiteX8" fmla="*/ 356731 w 3294551"/>
              <a:gd name="connsiteY8" fmla="*/ 456462 h 464233"/>
              <a:gd name="connsiteX9" fmla="*/ 0 w 3294551"/>
              <a:gd name="connsiteY9" fmla="*/ 269443 h 464233"/>
              <a:gd name="connsiteX10" fmla="*/ 6376 w 3294551"/>
              <a:gd name="connsiteY10" fmla="*/ 69731 h 464233"/>
              <a:gd name="connsiteX11" fmla="*/ 119930 w 3294551"/>
              <a:gd name="connsiteY11" fmla="*/ 42321 h 464233"/>
              <a:gd name="connsiteX0" fmla="*/ 119930 w 3321241"/>
              <a:gd name="connsiteY0" fmla="*/ 42321 h 524658"/>
              <a:gd name="connsiteX1" fmla="*/ 3294551 w 3321241"/>
              <a:gd name="connsiteY1" fmla="*/ 0 h 524658"/>
              <a:gd name="connsiteX2" fmla="*/ 3221203 w 3321241"/>
              <a:gd name="connsiteY2" fmla="*/ 118905 h 524658"/>
              <a:gd name="connsiteX3" fmla="*/ 3321241 w 3321241"/>
              <a:gd name="connsiteY3" fmla="*/ 524658 h 524658"/>
              <a:gd name="connsiteX4" fmla="*/ 3178100 w 3321241"/>
              <a:gd name="connsiteY4" fmla="*/ 282841 h 524658"/>
              <a:gd name="connsiteX5" fmla="*/ 2477910 w 3321241"/>
              <a:gd name="connsiteY5" fmla="*/ 251780 h 524658"/>
              <a:gd name="connsiteX6" fmla="*/ 1927943 w 3321241"/>
              <a:gd name="connsiteY6" fmla="*/ 256674 h 524658"/>
              <a:gd name="connsiteX7" fmla="*/ 899579 w 3321241"/>
              <a:gd name="connsiteY7" fmla="*/ 260735 h 524658"/>
              <a:gd name="connsiteX8" fmla="*/ 356731 w 3321241"/>
              <a:gd name="connsiteY8" fmla="*/ 456462 h 524658"/>
              <a:gd name="connsiteX9" fmla="*/ 0 w 3321241"/>
              <a:gd name="connsiteY9" fmla="*/ 269443 h 524658"/>
              <a:gd name="connsiteX10" fmla="*/ 6376 w 3321241"/>
              <a:gd name="connsiteY10" fmla="*/ 69731 h 524658"/>
              <a:gd name="connsiteX11" fmla="*/ 119930 w 3321241"/>
              <a:gd name="connsiteY11" fmla="*/ 42321 h 524658"/>
              <a:gd name="connsiteX0" fmla="*/ 119930 w 3433204"/>
              <a:gd name="connsiteY0" fmla="*/ 42321 h 524658"/>
              <a:gd name="connsiteX1" fmla="*/ 3294551 w 3433204"/>
              <a:gd name="connsiteY1" fmla="*/ 0 h 524658"/>
              <a:gd name="connsiteX2" fmla="*/ 3433202 w 3433204"/>
              <a:gd name="connsiteY2" fmla="*/ 186099 h 524658"/>
              <a:gd name="connsiteX3" fmla="*/ 3321241 w 3433204"/>
              <a:gd name="connsiteY3" fmla="*/ 524658 h 524658"/>
              <a:gd name="connsiteX4" fmla="*/ 3178100 w 3433204"/>
              <a:gd name="connsiteY4" fmla="*/ 282841 h 524658"/>
              <a:gd name="connsiteX5" fmla="*/ 2477910 w 3433204"/>
              <a:gd name="connsiteY5" fmla="*/ 251780 h 524658"/>
              <a:gd name="connsiteX6" fmla="*/ 1927943 w 3433204"/>
              <a:gd name="connsiteY6" fmla="*/ 256674 h 524658"/>
              <a:gd name="connsiteX7" fmla="*/ 899579 w 3433204"/>
              <a:gd name="connsiteY7" fmla="*/ 260735 h 524658"/>
              <a:gd name="connsiteX8" fmla="*/ 356731 w 3433204"/>
              <a:gd name="connsiteY8" fmla="*/ 456462 h 524658"/>
              <a:gd name="connsiteX9" fmla="*/ 0 w 3433204"/>
              <a:gd name="connsiteY9" fmla="*/ 269443 h 524658"/>
              <a:gd name="connsiteX10" fmla="*/ 6376 w 3433204"/>
              <a:gd name="connsiteY10" fmla="*/ 69731 h 524658"/>
              <a:gd name="connsiteX11" fmla="*/ 119930 w 3433204"/>
              <a:gd name="connsiteY11" fmla="*/ 42321 h 524658"/>
              <a:gd name="connsiteX0" fmla="*/ 119930 w 3535990"/>
              <a:gd name="connsiteY0" fmla="*/ 42321 h 524658"/>
              <a:gd name="connsiteX1" fmla="*/ 3294551 w 3535990"/>
              <a:gd name="connsiteY1" fmla="*/ 0 h 524658"/>
              <a:gd name="connsiteX2" fmla="*/ 3535989 w 3535990"/>
              <a:gd name="connsiteY2" fmla="*/ 160258 h 524658"/>
              <a:gd name="connsiteX3" fmla="*/ 3321241 w 3535990"/>
              <a:gd name="connsiteY3" fmla="*/ 524658 h 524658"/>
              <a:gd name="connsiteX4" fmla="*/ 3178100 w 3535990"/>
              <a:gd name="connsiteY4" fmla="*/ 282841 h 524658"/>
              <a:gd name="connsiteX5" fmla="*/ 2477910 w 3535990"/>
              <a:gd name="connsiteY5" fmla="*/ 251780 h 524658"/>
              <a:gd name="connsiteX6" fmla="*/ 1927943 w 3535990"/>
              <a:gd name="connsiteY6" fmla="*/ 256674 h 524658"/>
              <a:gd name="connsiteX7" fmla="*/ 899579 w 3535990"/>
              <a:gd name="connsiteY7" fmla="*/ 260735 h 524658"/>
              <a:gd name="connsiteX8" fmla="*/ 356731 w 3535990"/>
              <a:gd name="connsiteY8" fmla="*/ 456462 h 524658"/>
              <a:gd name="connsiteX9" fmla="*/ 0 w 3535990"/>
              <a:gd name="connsiteY9" fmla="*/ 269443 h 524658"/>
              <a:gd name="connsiteX10" fmla="*/ 6376 w 3535990"/>
              <a:gd name="connsiteY10" fmla="*/ 69731 h 524658"/>
              <a:gd name="connsiteX11" fmla="*/ 119930 w 3535990"/>
              <a:gd name="connsiteY11" fmla="*/ 42321 h 524658"/>
              <a:gd name="connsiteX0" fmla="*/ 119930 w 3535990"/>
              <a:gd name="connsiteY0" fmla="*/ 42321 h 524658"/>
              <a:gd name="connsiteX1" fmla="*/ 3294551 w 3535990"/>
              <a:gd name="connsiteY1" fmla="*/ 0 h 524658"/>
              <a:gd name="connsiteX2" fmla="*/ 3535989 w 3535990"/>
              <a:gd name="connsiteY2" fmla="*/ 160258 h 524658"/>
              <a:gd name="connsiteX3" fmla="*/ 3321241 w 3535990"/>
              <a:gd name="connsiteY3" fmla="*/ 524658 h 524658"/>
              <a:gd name="connsiteX4" fmla="*/ 3178100 w 3535990"/>
              <a:gd name="connsiteY4" fmla="*/ 282841 h 524658"/>
              <a:gd name="connsiteX5" fmla="*/ 2477910 w 3535990"/>
              <a:gd name="connsiteY5" fmla="*/ 251780 h 524658"/>
              <a:gd name="connsiteX6" fmla="*/ 1927943 w 3535990"/>
              <a:gd name="connsiteY6" fmla="*/ 256674 h 524658"/>
              <a:gd name="connsiteX7" fmla="*/ 899579 w 3535990"/>
              <a:gd name="connsiteY7" fmla="*/ 260735 h 524658"/>
              <a:gd name="connsiteX8" fmla="*/ 356731 w 3535990"/>
              <a:gd name="connsiteY8" fmla="*/ 425450 h 524658"/>
              <a:gd name="connsiteX9" fmla="*/ 0 w 3535990"/>
              <a:gd name="connsiteY9" fmla="*/ 269443 h 524658"/>
              <a:gd name="connsiteX10" fmla="*/ 6376 w 3535990"/>
              <a:gd name="connsiteY10" fmla="*/ 69731 h 524658"/>
              <a:gd name="connsiteX11" fmla="*/ 119930 w 3535990"/>
              <a:gd name="connsiteY11" fmla="*/ 42321 h 524658"/>
              <a:gd name="connsiteX0" fmla="*/ 119930 w 3535990"/>
              <a:gd name="connsiteY0" fmla="*/ 42321 h 800926"/>
              <a:gd name="connsiteX1" fmla="*/ 3294551 w 3535990"/>
              <a:gd name="connsiteY1" fmla="*/ 0 h 800926"/>
              <a:gd name="connsiteX2" fmla="*/ 3535989 w 3535990"/>
              <a:gd name="connsiteY2" fmla="*/ 160258 h 800926"/>
              <a:gd name="connsiteX3" fmla="*/ 3321241 w 3535990"/>
              <a:gd name="connsiteY3" fmla="*/ 524658 h 800926"/>
              <a:gd name="connsiteX4" fmla="*/ 3178100 w 3535990"/>
              <a:gd name="connsiteY4" fmla="*/ 282841 h 800926"/>
              <a:gd name="connsiteX5" fmla="*/ 2477910 w 3535990"/>
              <a:gd name="connsiteY5" fmla="*/ 251780 h 800926"/>
              <a:gd name="connsiteX6" fmla="*/ 1927943 w 3535990"/>
              <a:gd name="connsiteY6" fmla="*/ 256674 h 800926"/>
              <a:gd name="connsiteX7" fmla="*/ 899579 w 3535990"/>
              <a:gd name="connsiteY7" fmla="*/ 260735 h 800926"/>
              <a:gd name="connsiteX8" fmla="*/ 401700 w 3535990"/>
              <a:gd name="connsiteY8" fmla="*/ 797592 h 800926"/>
              <a:gd name="connsiteX9" fmla="*/ 0 w 3535990"/>
              <a:gd name="connsiteY9" fmla="*/ 269443 h 800926"/>
              <a:gd name="connsiteX10" fmla="*/ 6376 w 3535990"/>
              <a:gd name="connsiteY10" fmla="*/ 69731 h 800926"/>
              <a:gd name="connsiteX11" fmla="*/ 119930 w 3535990"/>
              <a:gd name="connsiteY11" fmla="*/ 42321 h 800926"/>
              <a:gd name="connsiteX0" fmla="*/ 119930 w 3535990"/>
              <a:gd name="connsiteY0" fmla="*/ 42321 h 524658"/>
              <a:gd name="connsiteX1" fmla="*/ 3294551 w 3535990"/>
              <a:gd name="connsiteY1" fmla="*/ 0 h 524658"/>
              <a:gd name="connsiteX2" fmla="*/ 3535989 w 3535990"/>
              <a:gd name="connsiteY2" fmla="*/ 160258 h 524658"/>
              <a:gd name="connsiteX3" fmla="*/ 3321241 w 3535990"/>
              <a:gd name="connsiteY3" fmla="*/ 524658 h 524658"/>
              <a:gd name="connsiteX4" fmla="*/ 3178100 w 3535990"/>
              <a:gd name="connsiteY4" fmla="*/ 282841 h 524658"/>
              <a:gd name="connsiteX5" fmla="*/ 2477910 w 3535990"/>
              <a:gd name="connsiteY5" fmla="*/ 251780 h 524658"/>
              <a:gd name="connsiteX6" fmla="*/ 1927943 w 3535990"/>
              <a:gd name="connsiteY6" fmla="*/ 256674 h 524658"/>
              <a:gd name="connsiteX7" fmla="*/ 899579 w 3535990"/>
              <a:gd name="connsiteY7" fmla="*/ 260735 h 524658"/>
              <a:gd name="connsiteX8" fmla="*/ 363155 w 3535990"/>
              <a:gd name="connsiteY8" fmla="*/ 389272 h 524658"/>
              <a:gd name="connsiteX9" fmla="*/ 0 w 3535990"/>
              <a:gd name="connsiteY9" fmla="*/ 269443 h 524658"/>
              <a:gd name="connsiteX10" fmla="*/ 6376 w 3535990"/>
              <a:gd name="connsiteY10" fmla="*/ 69731 h 524658"/>
              <a:gd name="connsiteX11" fmla="*/ 119930 w 3535990"/>
              <a:gd name="connsiteY11" fmla="*/ 42321 h 524658"/>
              <a:gd name="connsiteX0" fmla="*/ 280545 w 3696605"/>
              <a:gd name="connsiteY0" fmla="*/ 42321 h 3077654"/>
              <a:gd name="connsiteX1" fmla="*/ 3455166 w 3696605"/>
              <a:gd name="connsiteY1" fmla="*/ 0 h 3077654"/>
              <a:gd name="connsiteX2" fmla="*/ 3696604 w 3696605"/>
              <a:gd name="connsiteY2" fmla="*/ 160258 h 3077654"/>
              <a:gd name="connsiteX3" fmla="*/ 3481856 w 3696605"/>
              <a:gd name="connsiteY3" fmla="*/ 524658 h 3077654"/>
              <a:gd name="connsiteX4" fmla="*/ 3338715 w 3696605"/>
              <a:gd name="connsiteY4" fmla="*/ 282841 h 3077654"/>
              <a:gd name="connsiteX5" fmla="*/ 2638525 w 3696605"/>
              <a:gd name="connsiteY5" fmla="*/ 251780 h 3077654"/>
              <a:gd name="connsiteX6" fmla="*/ 2088558 w 3696605"/>
              <a:gd name="connsiteY6" fmla="*/ 256674 h 3077654"/>
              <a:gd name="connsiteX7" fmla="*/ 1060194 w 3696605"/>
              <a:gd name="connsiteY7" fmla="*/ 260735 h 3077654"/>
              <a:gd name="connsiteX8" fmla="*/ 9833 w 3696605"/>
              <a:gd name="connsiteY8" fmla="*/ 3076963 h 3077654"/>
              <a:gd name="connsiteX9" fmla="*/ 160615 w 3696605"/>
              <a:gd name="connsiteY9" fmla="*/ 269443 h 3077654"/>
              <a:gd name="connsiteX10" fmla="*/ 166991 w 3696605"/>
              <a:gd name="connsiteY10" fmla="*/ 69731 h 3077654"/>
              <a:gd name="connsiteX11" fmla="*/ 280545 w 3696605"/>
              <a:gd name="connsiteY11" fmla="*/ 42321 h 3077654"/>
              <a:gd name="connsiteX0" fmla="*/ 280545 w 3696605"/>
              <a:gd name="connsiteY0" fmla="*/ 42321 h 3202013"/>
              <a:gd name="connsiteX1" fmla="*/ 3455166 w 3696605"/>
              <a:gd name="connsiteY1" fmla="*/ 0 h 3202013"/>
              <a:gd name="connsiteX2" fmla="*/ 3696604 w 3696605"/>
              <a:gd name="connsiteY2" fmla="*/ 160258 h 3202013"/>
              <a:gd name="connsiteX3" fmla="*/ 3404768 w 3696605"/>
              <a:gd name="connsiteY3" fmla="*/ 3202013 h 3202013"/>
              <a:gd name="connsiteX4" fmla="*/ 3338715 w 3696605"/>
              <a:gd name="connsiteY4" fmla="*/ 282841 h 3202013"/>
              <a:gd name="connsiteX5" fmla="*/ 2638525 w 3696605"/>
              <a:gd name="connsiteY5" fmla="*/ 251780 h 3202013"/>
              <a:gd name="connsiteX6" fmla="*/ 2088558 w 3696605"/>
              <a:gd name="connsiteY6" fmla="*/ 256674 h 3202013"/>
              <a:gd name="connsiteX7" fmla="*/ 1060194 w 3696605"/>
              <a:gd name="connsiteY7" fmla="*/ 260735 h 3202013"/>
              <a:gd name="connsiteX8" fmla="*/ 9833 w 3696605"/>
              <a:gd name="connsiteY8" fmla="*/ 3076963 h 3202013"/>
              <a:gd name="connsiteX9" fmla="*/ 160615 w 3696605"/>
              <a:gd name="connsiteY9" fmla="*/ 269443 h 3202013"/>
              <a:gd name="connsiteX10" fmla="*/ 166991 w 3696605"/>
              <a:gd name="connsiteY10" fmla="*/ 69731 h 3202013"/>
              <a:gd name="connsiteX11" fmla="*/ 280545 w 3696605"/>
              <a:gd name="connsiteY11" fmla="*/ 42321 h 3202013"/>
              <a:gd name="connsiteX0" fmla="*/ 280545 w 3696605"/>
              <a:gd name="connsiteY0" fmla="*/ 42321 h 3202013"/>
              <a:gd name="connsiteX1" fmla="*/ 3455166 w 3696605"/>
              <a:gd name="connsiteY1" fmla="*/ 0 h 3202013"/>
              <a:gd name="connsiteX2" fmla="*/ 3696604 w 3696605"/>
              <a:gd name="connsiteY2" fmla="*/ 160258 h 3202013"/>
              <a:gd name="connsiteX3" fmla="*/ 3404768 w 3696605"/>
              <a:gd name="connsiteY3" fmla="*/ 3202013 h 3202013"/>
              <a:gd name="connsiteX4" fmla="*/ 3338715 w 3696605"/>
              <a:gd name="connsiteY4" fmla="*/ 282841 h 3202013"/>
              <a:gd name="connsiteX5" fmla="*/ 2638525 w 3696605"/>
              <a:gd name="connsiteY5" fmla="*/ 251780 h 3202013"/>
              <a:gd name="connsiteX6" fmla="*/ 2088558 w 3696605"/>
              <a:gd name="connsiteY6" fmla="*/ 256674 h 3202013"/>
              <a:gd name="connsiteX7" fmla="*/ 1060194 w 3696605"/>
              <a:gd name="connsiteY7" fmla="*/ 260735 h 3202013"/>
              <a:gd name="connsiteX8" fmla="*/ 9833 w 3696605"/>
              <a:gd name="connsiteY8" fmla="*/ 3076963 h 3202013"/>
              <a:gd name="connsiteX9" fmla="*/ 160615 w 3696605"/>
              <a:gd name="connsiteY9" fmla="*/ 269443 h 3202013"/>
              <a:gd name="connsiteX10" fmla="*/ 166991 w 3696605"/>
              <a:gd name="connsiteY10" fmla="*/ 69731 h 3202013"/>
              <a:gd name="connsiteX11" fmla="*/ 280545 w 3696605"/>
              <a:gd name="connsiteY11" fmla="*/ 42321 h 3202013"/>
              <a:gd name="connsiteX0" fmla="*/ 280545 w 3700222"/>
              <a:gd name="connsiteY0" fmla="*/ 42321 h 3239454"/>
              <a:gd name="connsiteX1" fmla="*/ 3455166 w 3700222"/>
              <a:gd name="connsiteY1" fmla="*/ 0 h 3239454"/>
              <a:gd name="connsiteX2" fmla="*/ 3696604 w 3700222"/>
              <a:gd name="connsiteY2" fmla="*/ 160258 h 3239454"/>
              <a:gd name="connsiteX3" fmla="*/ 3620254 w 3700222"/>
              <a:gd name="connsiteY3" fmla="*/ 1841167 h 3239454"/>
              <a:gd name="connsiteX4" fmla="*/ 3404768 w 3700222"/>
              <a:gd name="connsiteY4" fmla="*/ 3202013 h 3239454"/>
              <a:gd name="connsiteX5" fmla="*/ 3338715 w 3700222"/>
              <a:gd name="connsiteY5" fmla="*/ 282841 h 3239454"/>
              <a:gd name="connsiteX6" fmla="*/ 2638525 w 3700222"/>
              <a:gd name="connsiteY6" fmla="*/ 251780 h 3239454"/>
              <a:gd name="connsiteX7" fmla="*/ 2088558 w 3700222"/>
              <a:gd name="connsiteY7" fmla="*/ 256674 h 3239454"/>
              <a:gd name="connsiteX8" fmla="*/ 1060194 w 3700222"/>
              <a:gd name="connsiteY8" fmla="*/ 260735 h 3239454"/>
              <a:gd name="connsiteX9" fmla="*/ 9833 w 3700222"/>
              <a:gd name="connsiteY9" fmla="*/ 3076963 h 3239454"/>
              <a:gd name="connsiteX10" fmla="*/ 160615 w 3700222"/>
              <a:gd name="connsiteY10" fmla="*/ 269443 h 3239454"/>
              <a:gd name="connsiteX11" fmla="*/ 166991 w 3700222"/>
              <a:gd name="connsiteY11" fmla="*/ 69731 h 3239454"/>
              <a:gd name="connsiteX12" fmla="*/ 280545 w 3700222"/>
              <a:gd name="connsiteY12" fmla="*/ 42321 h 3239454"/>
              <a:gd name="connsiteX0" fmla="*/ 280545 w 3705293"/>
              <a:gd name="connsiteY0" fmla="*/ 42321 h 3233442"/>
              <a:gd name="connsiteX1" fmla="*/ 3455166 w 3705293"/>
              <a:gd name="connsiteY1" fmla="*/ 0 h 3233442"/>
              <a:gd name="connsiteX2" fmla="*/ 3696604 w 3705293"/>
              <a:gd name="connsiteY2" fmla="*/ 160258 h 3233442"/>
              <a:gd name="connsiteX3" fmla="*/ 3658798 w 3705293"/>
              <a:gd name="connsiteY3" fmla="*/ 1748131 h 3233442"/>
              <a:gd name="connsiteX4" fmla="*/ 3620254 w 3705293"/>
              <a:gd name="connsiteY4" fmla="*/ 1841167 h 3233442"/>
              <a:gd name="connsiteX5" fmla="*/ 3404768 w 3705293"/>
              <a:gd name="connsiteY5" fmla="*/ 3202013 h 3233442"/>
              <a:gd name="connsiteX6" fmla="*/ 3338715 w 3705293"/>
              <a:gd name="connsiteY6" fmla="*/ 282841 h 3233442"/>
              <a:gd name="connsiteX7" fmla="*/ 2638525 w 3705293"/>
              <a:gd name="connsiteY7" fmla="*/ 251780 h 3233442"/>
              <a:gd name="connsiteX8" fmla="*/ 2088558 w 3705293"/>
              <a:gd name="connsiteY8" fmla="*/ 256674 h 3233442"/>
              <a:gd name="connsiteX9" fmla="*/ 1060194 w 3705293"/>
              <a:gd name="connsiteY9" fmla="*/ 260735 h 3233442"/>
              <a:gd name="connsiteX10" fmla="*/ 9833 w 3705293"/>
              <a:gd name="connsiteY10" fmla="*/ 3076963 h 3233442"/>
              <a:gd name="connsiteX11" fmla="*/ 160615 w 3705293"/>
              <a:gd name="connsiteY11" fmla="*/ 269443 h 3233442"/>
              <a:gd name="connsiteX12" fmla="*/ 166991 w 3705293"/>
              <a:gd name="connsiteY12" fmla="*/ 69731 h 3233442"/>
              <a:gd name="connsiteX13" fmla="*/ 280545 w 3705293"/>
              <a:gd name="connsiteY13" fmla="*/ 42321 h 3233442"/>
              <a:gd name="connsiteX0" fmla="*/ 280545 w 3742991"/>
              <a:gd name="connsiteY0" fmla="*/ 42321 h 3234747"/>
              <a:gd name="connsiteX1" fmla="*/ 3455166 w 3742991"/>
              <a:gd name="connsiteY1" fmla="*/ 0 h 3234747"/>
              <a:gd name="connsiteX2" fmla="*/ 3696604 w 3742991"/>
              <a:gd name="connsiteY2" fmla="*/ 160258 h 3234747"/>
              <a:gd name="connsiteX3" fmla="*/ 3658798 w 3742991"/>
              <a:gd name="connsiteY3" fmla="*/ 1748131 h 3234747"/>
              <a:gd name="connsiteX4" fmla="*/ 3735890 w 3742991"/>
              <a:gd name="connsiteY4" fmla="*/ 1903191 h 3234747"/>
              <a:gd name="connsiteX5" fmla="*/ 3404768 w 3742991"/>
              <a:gd name="connsiteY5" fmla="*/ 3202013 h 3234747"/>
              <a:gd name="connsiteX6" fmla="*/ 3338715 w 3742991"/>
              <a:gd name="connsiteY6" fmla="*/ 282841 h 3234747"/>
              <a:gd name="connsiteX7" fmla="*/ 2638525 w 3742991"/>
              <a:gd name="connsiteY7" fmla="*/ 251780 h 3234747"/>
              <a:gd name="connsiteX8" fmla="*/ 2088558 w 3742991"/>
              <a:gd name="connsiteY8" fmla="*/ 256674 h 3234747"/>
              <a:gd name="connsiteX9" fmla="*/ 1060194 w 3742991"/>
              <a:gd name="connsiteY9" fmla="*/ 260735 h 3234747"/>
              <a:gd name="connsiteX10" fmla="*/ 9833 w 3742991"/>
              <a:gd name="connsiteY10" fmla="*/ 3076963 h 3234747"/>
              <a:gd name="connsiteX11" fmla="*/ 160615 w 3742991"/>
              <a:gd name="connsiteY11" fmla="*/ 269443 h 3234747"/>
              <a:gd name="connsiteX12" fmla="*/ 166991 w 3742991"/>
              <a:gd name="connsiteY12" fmla="*/ 69731 h 3234747"/>
              <a:gd name="connsiteX13" fmla="*/ 280545 w 3742991"/>
              <a:gd name="connsiteY13" fmla="*/ 42321 h 3234747"/>
              <a:gd name="connsiteX0" fmla="*/ 280545 w 3743943"/>
              <a:gd name="connsiteY0" fmla="*/ 42321 h 3234747"/>
              <a:gd name="connsiteX1" fmla="*/ 3455166 w 3743943"/>
              <a:gd name="connsiteY1" fmla="*/ 0 h 3234747"/>
              <a:gd name="connsiteX2" fmla="*/ 3696604 w 3743943"/>
              <a:gd name="connsiteY2" fmla="*/ 160258 h 3234747"/>
              <a:gd name="connsiteX3" fmla="*/ 3736455 w 3743943"/>
              <a:gd name="connsiteY3" fmla="*/ 1044960 h 3234747"/>
              <a:gd name="connsiteX4" fmla="*/ 3658798 w 3743943"/>
              <a:gd name="connsiteY4" fmla="*/ 1748131 h 3234747"/>
              <a:gd name="connsiteX5" fmla="*/ 3735890 w 3743943"/>
              <a:gd name="connsiteY5" fmla="*/ 1903191 h 3234747"/>
              <a:gd name="connsiteX6" fmla="*/ 3404768 w 3743943"/>
              <a:gd name="connsiteY6" fmla="*/ 3202013 h 3234747"/>
              <a:gd name="connsiteX7" fmla="*/ 3338715 w 3743943"/>
              <a:gd name="connsiteY7" fmla="*/ 282841 h 3234747"/>
              <a:gd name="connsiteX8" fmla="*/ 2638525 w 3743943"/>
              <a:gd name="connsiteY8" fmla="*/ 251780 h 3234747"/>
              <a:gd name="connsiteX9" fmla="*/ 2088558 w 3743943"/>
              <a:gd name="connsiteY9" fmla="*/ 256674 h 3234747"/>
              <a:gd name="connsiteX10" fmla="*/ 1060194 w 3743943"/>
              <a:gd name="connsiteY10" fmla="*/ 260735 h 3234747"/>
              <a:gd name="connsiteX11" fmla="*/ 9833 w 3743943"/>
              <a:gd name="connsiteY11" fmla="*/ 3076963 h 3234747"/>
              <a:gd name="connsiteX12" fmla="*/ 160615 w 3743943"/>
              <a:gd name="connsiteY12" fmla="*/ 269443 h 3234747"/>
              <a:gd name="connsiteX13" fmla="*/ 166991 w 3743943"/>
              <a:gd name="connsiteY13" fmla="*/ 69731 h 3234747"/>
              <a:gd name="connsiteX14" fmla="*/ 280545 w 3743943"/>
              <a:gd name="connsiteY14" fmla="*/ 42321 h 3234747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282841 h 3274284"/>
              <a:gd name="connsiteX9" fmla="*/ 2638525 w 3738629"/>
              <a:gd name="connsiteY9" fmla="*/ 251780 h 3274284"/>
              <a:gd name="connsiteX10" fmla="*/ 2088558 w 3738629"/>
              <a:gd name="connsiteY10" fmla="*/ 256674 h 3274284"/>
              <a:gd name="connsiteX11" fmla="*/ 1060194 w 3738629"/>
              <a:gd name="connsiteY11" fmla="*/ 260735 h 3274284"/>
              <a:gd name="connsiteX12" fmla="*/ 9833 w 3738629"/>
              <a:gd name="connsiteY12" fmla="*/ 3076963 h 3274284"/>
              <a:gd name="connsiteX13" fmla="*/ 160615 w 3738629"/>
              <a:gd name="connsiteY13" fmla="*/ 269443 h 3274284"/>
              <a:gd name="connsiteX14" fmla="*/ 166991 w 3738629"/>
              <a:gd name="connsiteY14" fmla="*/ 69731 h 3274284"/>
              <a:gd name="connsiteX15" fmla="*/ 280545 w 3738629"/>
              <a:gd name="connsiteY15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282841 h 3274284"/>
              <a:gd name="connsiteX9" fmla="*/ 2849914 w 3738629"/>
              <a:gd name="connsiteY9" fmla="*/ 320726 h 3274284"/>
              <a:gd name="connsiteX10" fmla="*/ 2638525 w 3738629"/>
              <a:gd name="connsiteY10" fmla="*/ 251780 h 3274284"/>
              <a:gd name="connsiteX11" fmla="*/ 2088558 w 3738629"/>
              <a:gd name="connsiteY11" fmla="*/ 256674 h 3274284"/>
              <a:gd name="connsiteX12" fmla="*/ 1060194 w 3738629"/>
              <a:gd name="connsiteY12" fmla="*/ 260735 h 3274284"/>
              <a:gd name="connsiteX13" fmla="*/ 9833 w 3738629"/>
              <a:gd name="connsiteY13" fmla="*/ 3076963 h 3274284"/>
              <a:gd name="connsiteX14" fmla="*/ 160615 w 3738629"/>
              <a:gd name="connsiteY14" fmla="*/ 269443 h 3274284"/>
              <a:gd name="connsiteX15" fmla="*/ 166991 w 3738629"/>
              <a:gd name="connsiteY15" fmla="*/ 69731 h 3274284"/>
              <a:gd name="connsiteX16" fmla="*/ 280545 w 3738629"/>
              <a:gd name="connsiteY16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2849914 w 3738629"/>
              <a:gd name="connsiteY9" fmla="*/ 320726 h 3274284"/>
              <a:gd name="connsiteX10" fmla="*/ 2638525 w 3738629"/>
              <a:gd name="connsiteY10" fmla="*/ 251780 h 3274284"/>
              <a:gd name="connsiteX11" fmla="*/ 2088558 w 3738629"/>
              <a:gd name="connsiteY11" fmla="*/ 256674 h 3274284"/>
              <a:gd name="connsiteX12" fmla="*/ 1060194 w 3738629"/>
              <a:gd name="connsiteY12" fmla="*/ 260735 h 3274284"/>
              <a:gd name="connsiteX13" fmla="*/ 9833 w 3738629"/>
              <a:gd name="connsiteY13" fmla="*/ 3076963 h 3274284"/>
              <a:gd name="connsiteX14" fmla="*/ 160615 w 3738629"/>
              <a:gd name="connsiteY14" fmla="*/ 269443 h 3274284"/>
              <a:gd name="connsiteX15" fmla="*/ 166991 w 3738629"/>
              <a:gd name="connsiteY15" fmla="*/ 69731 h 3274284"/>
              <a:gd name="connsiteX16" fmla="*/ 280545 w 3738629"/>
              <a:gd name="connsiteY16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283586 h 3274284"/>
              <a:gd name="connsiteX10" fmla="*/ 2849914 w 3738629"/>
              <a:gd name="connsiteY10" fmla="*/ 320726 h 3274284"/>
              <a:gd name="connsiteX11" fmla="*/ 2638525 w 3738629"/>
              <a:gd name="connsiteY11" fmla="*/ 251780 h 3274284"/>
              <a:gd name="connsiteX12" fmla="*/ 2088558 w 3738629"/>
              <a:gd name="connsiteY12" fmla="*/ 256674 h 3274284"/>
              <a:gd name="connsiteX13" fmla="*/ 1060194 w 3738629"/>
              <a:gd name="connsiteY13" fmla="*/ 260735 h 3274284"/>
              <a:gd name="connsiteX14" fmla="*/ 9833 w 3738629"/>
              <a:gd name="connsiteY14" fmla="*/ 3076963 h 3274284"/>
              <a:gd name="connsiteX15" fmla="*/ 160615 w 3738629"/>
              <a:gd name="connsiteY15" fmla="*/ 269443 h 3274284"/>
              <a:gd name="connsiteX16" fmla="*/ 166991 w 3738629"/>
              <a:gd name="connsiteY16" fmla="*/ 69731 h 3274284"/>
              <a:gd name="connsiteX17" fmla="*/ 280545 w 3738629"/>
              <a:gd name="connsiteY17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348581 h 3274284"/>
              <a:gd name="connsiteX10" fmla="*/ 2849914 w 3738629"/>
              <a:gd name="connsiteY10" fmla="*/ 320726 h 3274284"/>
              <a:gd name="connsiteX11" fmla="*/ 2638525 w 3738629"/>
              <a:gd name="connsiteY11" fmla="*/ 251780 h 3274284"/>
              <a:gd name="connsiteX12" fmla="*/ 2088558 w 3738629"/>
              <a:gd name="connsiteY12" fmla="*/ 256674 h 3274284"/>
              <a:gd name="connsiteX13" fmla="*/ 1060194 w 3738629"/>
              <a:gd name="connsiteY13" fmla="*/ 260735 h 3274284"/>
              <a:gd name="connsiteX14" fmla="*/ 9833 w 3738629"/>
              <a:gd name="connsiteY14" fmla="*/ 3076963 h 3274284"/>
              <a:gd name="connsiteX15" fmla="*/ 160615 w 3738629"/>
              <a:gd name="connsiteY15" fmla="*/ 269443 h 3274284"/>
              <a:gd name="connsiteX16" fmla="*/ 166991 w 3738629"/>
              <a:gd name="connsiteY16" fmla="*/ 69731 h 3274284"/>
              <a:gd name="connsiteX17" fmla="*/ 280545 w 3738629"/>
              <a:gd name="connsiteY17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348581 h 3274284"/>
              <a:gd name="connsiteX10" fmla="*/ 2849914 w 3738629"/>
              <a:gd name="connsiteY10" fmla="*/ 320726 h 3274284"/>
              <a:gd name="connsiteX11" fmla="*/ 2587131 w 3738629"/>
              <a:gd name="connsiteY11" fmla="*/ 298207 h 3274284"/>
              <a:gd name="connsiteX12" fmla="*/ 2088558 w 3738629"/>
              <a:gd name="connsiteY12" fmla="*/ 256674 h 3274284"/>
              <a:gd name="connsiteX13" fmla="*/ 1060194 w 3738629"/>
              <a:gd name="connsiteY13" fmla="*/ 260735 h 3274284"/>
              <a:gd name="connsiteX14" fmla="*/ 9833 w 3738629"/>
              <a:gd name="connsiteY14" fmla="*/ 3076963 h 3274284"/>
              <a:gd name="connsiteX15" fmla="*/ 160615 w 3738629"/>
              <a:gd name="connsiteY15" fmla="*/ 269443 h 3274284"/>
              <a:gd name="connsiteX16" fmla="*/ 166991 w 3738629"/>
              <a:gd name="connsiteY16" fmla="*/ 69731 h 3274284"/>
              <a:gd name="connsiteX17" fmla="*/ 280545 w 3738629"/>
              <a:gd name="connsiteY17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348581 h 3274284"/>
              <a:gd name="connsiteX10" fmla="*/ 2849914 w 3738629"/>
              <a:gd name="connsiteY10" fmla="*/ 320726 h 3274284"/>
              <a:gd name="connsiteX11" fmla="*/ 2587131 w 3738629"/>
              <a:gd name="connsiteY11" fmla="*/ 298207 h 3274284"/>
              <a:gd name="connsiteX12" fmla="*/ 2024316 w 3738629"/>
              <a:gd name="connsiteY12" fmla="*/ 312386 h 3274284"/>
              <a:gd name="connsiteX13" fmla="*/ 1060194 w 3738629"/>
              <a:gd name="connsiteY13" fmla="*/ 260735 h 3274284"/>
              <a:gd name="connsiteX14" fmla="*/ 9833 w 3738629"/>
              <a:gd name="connsiteY14" fmla="*/ 3076963 h 3274284"/>
              <a:gd name="connsiteX15" fmla="*/ 160615 w 3738629"/>
              <a:gd name="connsiteY15" fmla="*/ 269443 h 3274284"/>
              <a:gd name="connsiteX16" fmla="*/ 166991 w 3738629"/>
              <a:gd name="connsiteY16" fmla="*/ 69731 h 3274284"/>
              <a:gd name="connsiteX17" fmla="*/ 280545 w 3738629"/>
              <a:gd name="connsiteY17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348581 h 3274284"/>
              <a:gd name="connsiteX10" fmla="*/ 2849914 w 3738629"/>
              <a:gd name="connsiteY10" fmla="*/ 320726 h 3274284"/>
              <a:gd name="connsiteX11" fmla="*/ 2587131 w 3738629"/>
              <a:gd name="connsiteY11" fmla="*/ 298207 h 3274284"/>
              <a:gd name="connsiteX12" fmla="*/ 2050012 w 3738629"/>
              <a:gd name="connsiteY12" fmla="*/ 210253 h 3274284"/>
              <a:gd name="connsiteX13" fmla="*/ 1060194 w 3738629"/>
              <a:gd name="connsiteY13" fmla="*/ 260735 h 3274284"/>
              <a:gd name="connsiteX14" fmla="*/ 9833 w 3738629"/>
              <a:gd name="connsiteY14" fmla="*/ 3076963 h 3274284"/>
              <a:gd name="connsiteX15" fmla="*/ 160615 w 3738629"/>
              <a:gd name="connsiteY15" fmla="*/ 269443 h 3274284"/>
              <a:gd name="connsiteX16" fmla="*/ 166991 w 3738629"/>
              <a:gd name="connsiteY16" fmla="*/ 69731 h 3274284"/>
              <a:gd name="connsiteX17" fmla="*/ 280545 w 3738629"/>
              <a:gd name="connsiteY17" fmla="*/ 42321 h 3274284"/>
              <a:gd name="connsiteX0" fmla="*/ 280545 w 3738629"/>
              <a:gd name="connsiteY0" fmla="*/ 42321 h 3274284"/>
              <a:gd name="connsiteX1" fmla="*/ 3455166 w 3738629"/>
              <a:gd name="connsiteY1" fmla="*/ 0 h 3274284"/>
              <a:gd name="connsiteX2" fmla="*/ 3696604 w 3738629"/>
              <a:gd name="connsiteY2" fmla="*/ 160258 h 3274284"/>
              <a:gd name="connsiteX3" fmla="*/ 3736455 w 3738629"/>
              <a:gd name="connsiteY3" fmla="*/ 1044960 h 3274284"/>
              <a:gd name="connsiteX4" fmla="*/ 3658798 w 3738629"/>
              <a:gd name="connsiteY4" fmla="*/ 1748131 h 3274284"/>
              <a:gd name="connsiteX5" fmla="*/ 3735890 w 3738629"/>
              <a:gd name="connsiteY5" fmla="*/ 1903191 h 3274284"/>
              <a:gd name="connsiteX6" fmla="*/ 3685061 w 3738629"/>
              <a:gd name="connsiteY6" fmla="*/ 2372716 h 3274284"/>
              <a:gd name="connsiteX7" fmla="*/ 3404768 w 3738629"/>
              <a:gd name="connsiteY7" fmla="*/ 3202013 h 3274284"/>
              <a:gd name="connsiteX8" fmla="*/ 3338715 w 3738629"/>
              <a:gd name="connsiteY8" fmla="*/ 394261 h 3274284"/>
              <a:gd name="connsiteX9" fmla="*/ 3171125 w 3738629"/>
              <a:gd name="connsiteY9" fmla="*/ 348581 h 3274284"/>
              <a:gd name="connsiteX10" fmla="*/ 2849914 w 3738629"/>
              <a:gd name="connsiteY10" fmla="*/ 320726 h 3274284"/>
              <a:gd name="connsiteX11" fmla="*/ 2587131 w 3738629"/>
              <a:gd name="connsiteY11" fmla="*/ 298207 h 3274284"/>
              <a:gd name="connsiteX12" fmla="*/ 2050012 w 3738629"/>
              <a:gd name="connsiteY12" fmla="*/ 210253 h 3274284"/>
              <a:gd name="connsiteX13" fmla="*/ 1060194 w 3738629"/>
              <a:gd name="connsiteY13" fmla="*/ 260735 h 3274284"/>
              <a:gd name="connsiteX14" fmla="*/ 667226 w 3738629"/>
              <a:gd name="connsiteY14" fmla="*/ 998119 h 3274284"/>
              <a:gd name="connsiteX15" fmla="*/ 9833 w 3738629"/>
              <a:gd name="connsiteY15" fmla="*/ 3076963 h 3274284"/>
              <a:gd name="connsiteX16" fmla="*/ 160615 w 3738629"/>
              <a:gd name="connsiteY16" fmla="*/ 269443 h 3274284"/>
              <a:gd name="connsiteX17" fmla="*/ 166991 w 3738629"/>
              <a:gd name="connsiteY17" fmla="*/ 69731 h 3274284"/>
              <a:gd name="connsiteX18" fmla="*/ 280545 w 3738629"/>
              <a:gd name="connsiteY18" fmla="*/ 42321 h 3274284"/>
              <a:gd name="connsiteX0" fmla="*/ 278722 w 3736806"/>
              <a:gd name="connsiteY0" fmla="*/ 42321 h 3274284"/>
              <a:gd name="connsiteX1" fmla="*/ 3453343 w 3736806"/>
              <a:gd name="connsiteY1" fmla="*/ 0 h 3274284"/>
              <a:gd name="connsiteX2" fmla="*/ 3694781 w 3736806"/>
              <a:gd name="connsiteY2" fmla="*/ 160258 h 3274284"/>
              <a:gd name="connsiteX3" fmla="*/ 3734632 w 3736806"/>
              <a:gd name="connsiteY3" fmla="*/ 1044960 h 3274284"/>
              <a:gd name="connsiteX4" fmla="*/ 3656975 w 3736806"/>
              <a:gd name="connsiteY4" fmla="*/ 1748131 h 3274284"/>
              <a:gd name="connsiteX5" fmla="*/ 3734067 w 3736806"/>
              <a:gd name="connsiteY5" fmla="*/ 1903191 h 3274284"/>
              <a:gd name="connsiteX6" fmla="*/ 3683238 w 3736806"/>
              <a:gd name="connsiteY6" fmla="*/ 2372716 h 3274284"/>
              <a:gd name="connsiteX7" fmla="*/ 3402945 w 3736806"/>
              <a:gd name="connsiteY7" fmla="*/ 3202013 h 3274284"/>
              <a:gd name="connsiteX8" fmla="*/ 3336892 w 3736806"/>
              <a:gd name="connsiteY8" fmla="*/ 394261 h 3274284"/>
              <a:gd name="connsiteX9" fmla="*/ 3169302 w 3736806"/>
              <a:gd name="connsiteY9" fmla="*/ 348581 h 3274284"/>
              <a:gd name="connsiteX10" fmla="*/ 2848091 w 3736806"/>
              <a:gd name="connsiteY10" fmla="*/ 320726 h 3274284"/>
              <a:gd name="connsiteX11" fmla="*/ 2585308 w 3736806"/>
              <a:gd name="connsiteY11" fmla="*/ 298207 h 3274284"/>
              <a:gd name="connsiteX12" fmla="*/ 2048189 w 3736806"/>
              <a:gd name="connsiteY12" fmla="*/ 210253 h 3274284"/>
              <a:gd name="connsiteX13" fmla="*/ 1058371 w 3736806"/>
              <a:gd name="connsiteY13" fmla="*/ 260735 h 3274284"/>
              <a:gd name="connsiteX14" fmla="*/ 665403 w 3736806"/>
              <a:gd name="connsiteY14" fmla="*/ 998119 h 3274284"/>
              <a:gd name="connsiteX15" fmla="*/ 8010 w 3736806"/>
              <a:gd name="connsiteY15" fmla="*/ 3076963 h 3274284"/>
              <a:gd name="connsiteX16" fmla="*/ 235882 w 3736806"/>
              <a:gd name="connsiteY16" fmla="*/ 362296 h 3274284"/>
              <a:gd name="connsiteX17" fmla="*/ 165168 w 3736806"/>
              <a:gd name="connsiteY17" fmla="*/ 69731 h 3274284"/>
              <a:gd name="connsiteX18" fmla="*/ 278722 w 3736806"/>
              <a:gd name="connsiteY18" fmla="*/ 42321 h 3274284"/>
              <a:gd name="connsiteX0" fmla="*/ 302340 w 3760424"/>
              <a:gd name="connsiteY0" fmla="*/ 42321 h 3274284"/>
              <a:gd name="connsiteX1" fmla="*/ 3476961 w 3760424"/>
              <a:gd name="connsiteY1" fmla="*/ 0 h 3274284"/>
              <a:gd name="connsiteX2" fmla="*/ 3718399 w 3760424"/>
              <a:gd name="connsiteY2" fmla="*/ 160258 h 3274284"/>
              <a:gd name="connsiteX3" fmla="*/ 3758250 w 3760424"/>
              <a:gd name="connsiteY3" fmla="*/ 1044960 h 3274284"/>
              <a:gd name="connsiteX4" fmla="*/ 3680593 w 3760424"/>
              <a:gd name="connsiteY4" fmla="*/ 1748131 h 3274284"/>
              <a:gd name="connsiteX5" fmla="*/ 3757685 w 3760424"/>
              <a:gd name="connsiteY5" fmla="*/ 1903191 h 3274284"/>
              <a:gd name="connsiteX6" fmla="*/ 3706856 w 3760424"/>
              <a:gd name="connsiteY6" fmla="*/ 2372716 h 3274284"/>
              <a:gd name="connsiteX7" fmla="*/ 3426563 w 3760424"/>
              <a:gd name="connsiteY7" fmla="*/ 3202013 h 3274284"/>
              <a:gd name="connsiteX8" fmla="*/ 3360510 w 3760424"/>
              <a:gd name="connsiteY8" fmla="*/ 394261 h 3274284"/>
              <a:gd name="connsiteX9" fmla="*/ 3192920 w 3760424"/>
              <a:gd name="connsiteY9" fmla="*/ 348581 h 3274284"/>
              <a:gd name="connsiteX10" fmla="*/ 2871709 w 3760424"/>
              <a:gd name="connsiteY10" fmla="*/ 320726 h 3274284"/>
              <a:gd name="connsiteX11" fmla="*/ 2608926 w 3760424"/>
              <a:gd name="connsiteY11" fmla="*/ 298207 h 3274284"/>
              <a:gd name="connsiteX12" fmla="*/ 2071807 w 3760424"/>
              <a:gd name="connsiteY12" fmla="*/ 210253 h 3274284"/>
              <a:gd name="connsiteX13" fmla="*/ 1081989 w 3760424"/>
              <a:gd name="connsiteY13" fmla="*/ 260735 h 3274284"/>
              <a:gd name="connsiteX14" fmla="*/ 689021 w 3760424"/>
              <a:gd name="connsiteY14" fmla="*/ 998119 h 3274284"/>
              <a:gd name="connsiteX15" fmla="*/ 31628 w 3760424"/>
              <a:gd name="connsiteY15" fmla="*/ 3076963 h 3274284"/>
              <a:gd name="connsiteX16" fmla="*/ 85145 w 3760424"/>
              <a:gd name="connsiteY16" fmla="*/ 1285955 h 3274284"/>
              <a:gd name="connsiteX17" fmla="*/ 259500 w 3760424"/>
              <a:gd name="connsiteY17" fmla="*/ 362296 h 3274284"/>
              <a:gd name="connsiteX18" fmla="*/ 188786 w 3760424"/>
              <a:gd name="connsiteY18" fmla="*/ 69731 h 3274284"/>
              <a:gd name="connsiteX19" fmla="*/ 302340 w 3760424"/>
              <a:gd name="connsiteY19" fmla="*/ 42321 h 327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60424" h="3274284">
                <a:moveTo>
                  <a:pt x="302340" y="42321"/>
                </a:moveTo>
                <a:lnTo>
                  <a:pt x="3476961" y="0"/>
                </a:lnTo>
                <a:cubicBezTo>
                  <a:pt x="3476322" y="39274"/>
                  <a:pt x="3719038" y="120984"/>
                  <a:pt x="3718399" y="160258"/>
                </a:cubicBezTo>
                <a:cubicBezTo>
                  <a:pt x="3758856" y="334418"/>
                  <a:pt x="3764551" y="780315"/>
                  <a:pt x="3758250" y="1044960"/>
                </a:cubicBezTo>
                <a:cubicBezTo>
                  <a:pt x="3751949" y="1309605"/>
                  <a:pt x="3674263" y="1605092"/>
                  <a:pt x="3680593" y="1748131"/>
                </a:cubicBezTo>
                <a:cubicBezTo>
                  <a:pt x="3686923" y="1891170"/>
                  <a:pt x="3759732" y="1808379"/>
                  <a:pt x="3757685" y="1903191"/>
                </a:cubicBezTo>
                <a:cubicBezTo>
                  <a:pt x="3755638" y="1998003"/>
                  <a:pt x="3762043" y="2156246"/>
                  <a:pt x="3706856" y="2372716"/>
                </a:cubicBezTo>
                <a:cubicBezTo>
                  <a:pt x="3651669" y="2589186"/>
                  <a:pt x="3477863" y="3541040"/>
                  <a:pt x="3426563" y="3202013"/>
                </a:cubicBezTo>
                <a:lnTo>
                  <a:pt x="3360510" y="394261"/>
                </a:lnTo>
                <a:cubicBezTo>
                  <a:pt x="3321570" y="-113808"/>
                  <a:pt x="3274387" y="360837"/>
                  <a:pt x="3192920" y="348581"/>
                </a:cubicBezTo>
                <a:cubicBezTo>
                  <a:pt x="3111453" y="336325"/>
                  <a:pt x="2960476" y="304362"/>
                  <a:pt x="2871709" y="320726"/>
                </a:cubicBezTo>
                <a:cubicBezTo>
                  <a:pt x="2782942" y="337090"/>
                  <a:pt x="2735819" y="299597"/>
                  <a:pt x="2608926" y="298207"/>
                </a:cubicBezTo>
                <a:cubicBezTo>
                  <a:pt x="2482033" y="296817"/>
                  <a:pt x="2336920" y="197813"/>
                  <a:pt x="2071807" y="210253"/>
                </a:cubicBezTo>
                <a:lnTo>
                  <a:pt x="1081989" y="260735"/>
                </a:lnTo>
                <a:cubicBezTo>
                  <a:pt x="989545" y="494149"/>
                  <a:pt x="781465" y="764705"/>
                  <a:pt x="689021" y="998119"/>
                </a:cubicBezTo>
                <a:lnTo>
                  <a:pt x="31628" y="3076963"/>
                </a:lnTo>
                <a:cubicBezTo>
                  <a:pt x="-49745" y="3121840"/>
                  <a:pt x="47166" y="1738400"/>
                  <a:pt x="85145" y="1285955"/>
                </a:cubicBezTo>
                <a:cubicBezTo>
                  <a:pt x="123124" y="833510"/>
                  <a:pt x="261499" y="561905"/>
                  <a:pt x="259500" y="362296"/>
                </a:cubicBezTo>
                <a:lnTo>
                  <a:pt x="188786" y="69731"/>
                </a:lnTo>
                <a:lnTo>
                  <a:pt x="302340" y="42321"/>
                </a:lnTo>
                <a:close/>
              </a:path>
            </a:pathLst>
          </a:custGeom>
          <a:blipFill>
            <a:blip r:embed="rId11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ement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Gráfico 62" descr="Folha com preenchimento sólido">
            <a:extLst>
              <a:ext uri="{FF2B5EF4-FFF2-40B4-BE49-F238E27FC236}">
                <a16:creationId xmlns:a16="http://schemas.microsoft.com/office/drawing/2014/main" id="{E2985717-711D-8A8C-9223-DCB56E451EAF}"/>
              </a:ext>
            </a:extLst>
          </p:cNvPr>
          <p:cNvSpPr/>
          <p:nvPr/>
        </p:nvSpPr>
        <p:spPr>
          <a:xfrm rot="17518190">
            <a:off x="2583554" y="3799084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Gráfico 62" descr="Folha com preenchimento sólido">
            <a:extLst>
              <a:ext uri="{FF2B5EF4-FFF2-40B4-BE49-F238E27FC236}">
                <a16:creationId xmlns:a16="http://schemas.microsoft.com/office/drawing/2014/main" id="{386ED943-565D-F373-751A-FE87400860F9}"/>
              </a:ext>
            </a:extLst>
          </p:cNvPr>
          <p:cNvSpPr/>
          <p:nvPr/>
        </p:nvSpPr>
        <p:spPr>
          <a:xfrm>
            <a:off x="3128443" y="3607481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Gráfico 62" descr="Folha com preenchimento sólido">
            <a:extLst>
              <a:ext uri="{FF2B5EF4-FFF2-40B4-BE49-F238E27FC236}">
                <a16:creationId xmlns:a16="http://schemas.microsoft.com/office/drawing/2014/main" id="{650F8B2A-2A97-EB1B-7BDC-0AA150CA5B97}"/>
              </a:ext>
            </a:extLst>
          </p:cNvPr>
          <p:cNvSpPr/>
          <p:nvPr/>
        </p:nvSpPr>
        <p:spPr>
          <a:xfrm>
            <a:off x="1120941" y="4603999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67" name="Gráfico 62" descr="Folha com preenchimento sólido">
            <a:extLst>
              <a:ext uri="{FF2B5EF4-FFF2-40B4-BE49-F238E27FC236}">
                <a16:creationId xmlns:a16="http://schemas.microsoft.com/office/drawing/2014/main" id="{3DFC695E-F621-8758-B01F-17652C13AC29}"/>
              </a:ext>
            </a:extLst>
          </p:cNvPr>
          <p:cNvSpPr/>
          <p:nvPr/>
        </p:nvSpPr>
        <p:spPr>
          <a:xfrm rot="15483617">
            <a:off x="2886757" y="3644914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8" name="Gráfico 62" descr="Folha com preenchimento sólido">
            <a:extLst>
              <a:ext uri="{FF2B5EF4-FFF2-40B4-BE49-F238E27FC236}">
                <a16:creationId xmlns:a16="http://schemas.microsoft.com/office/drawing/2014/main" id="{5E0EFFBF-FF4E-0AD0-904C-6DF14033C05F}"/>
              </a:ext>
            </a:extLst>
          </p:cNvPr>
          <p:cNvSpPr/>
          <p:nvPr/>
        </p:nvSpPr>
        <p:spPr>
          <a:xfrm rot="18592437">
            <a:off x="1335778" y="4367620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69" name="Gráfico 62" descr="Folha com preenchimento sólido">
            <a:extLst>
              <a:ext uri="{FF2B5EF4-FFF2-40B4-BE49-F238E27FC236}">
                <a16:creationId xmlns:a16="http://schemas.microsoft.com/office/drawing/2014/main" id="{16E43285-79A7-D6FC-07EF-1F0BF8DC0401}"/>
              </a:ext>
            </a:extLst>
          </p:cNvPr>
          <p:cNvSpPr/>
          <p:nvPr/>
        </p:nvSpPr>
        <p:spPr>
          <a:xfrm>
            <a:off x="2467836" y="3683175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0" name="Gráfico 62" descr="Folha com preenchimento sólido">
            <a:extLst>
              <a:ext uri="{FF2B5EF4-FFF2-40B4-BE49-F238E27FC236}">
                <a16:creationId xmlns:a16="http://schemas.microsoft.com/office/drawing/2014/main" id="{D92077EB-7A74-A95A-64CD-EEA69BE8F60B}"/>
              </a:ext>
            </a:extLst>
          </p:cNvPr>
          <p:cNvSpPr/>
          <p:nvPr/>
        </p:nvSpPr>
        <p:spPr>
          <a:xfrm rot="16200000">
            <a:off x="1386432" y="2162728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1" name="Gráfico 62" descr="Folha com preenchimento sólido">
            <a:extLst>
              <a:ext uri="{FF2B5EF4-FFF2-40B4-BE49-F238E27FC236}">
                <a16:creationId xmlns:a16="http://schemas.microsoft.com/office/drawing/2014/main" id="{5ABD45B9-3562-1B88-0996-555B7A04A1C2}"/>
              </a:ext>
            </a:extLst>
          </p:cNvPr>
          <p:cNvSpPr/>
          <p:nvPr/>
        </p:nvSpPr>
        <p:spPr>
          <a:xfrm>
            <a:off x="1261793" y="4432561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2" name="Gráfico 62" descr="Folha com preenchimento sólido">
            <a:extLst>
              <a:ext uri="{FF2B5EF4-FFF2-40B4-BE49-F238E27FC236}">
                <a16:creationId xmlns:a16="http://schemas.microsoft.com/office/drawing/2014/main" id="{E4F78F83-0626-1514-0045-870E523442D4}"/>
              </a:ext>
            </a:extLst>
          </p:cNvPr>
          <p:cNvSpPr/>
          <p:nvPr/>
        </p:nvSpPr>
        <p:spPr>
          <a:xfrm rot="13267401">
            <a:off x="1579415" y="2007919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Gráfico 62" descr="Folha com preenchimento sólido">
            <a:extLst>
              <a:ext uri="{FF2B5EF4-FFF2-40B4-BE49-F238E27FC236}">
                <a16:creationId xmlns:a16="http://schemas.microsoft.com/office/drawing/2014/main" id="{2DA24FA0-D1D4-770E-7A6B-852420A00137}"/>
              </a:ext>
            </a:extLst>
          </p:cNvPr>
          <p:cNvSpPr/>
          <p:nvPr/>
        </p:nvSpPr>
        <p:spPr>
          <a:xfrm rot="16200000">
            <a:off x="2978348" y="5686097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4" name="Gráfico 62" descr="Folha com preenchimento sólido">
            <a:extLst>
              <a:ext uri="{FF2B5EF4-FFF2-40B4-BE49-F238E27FC236}">
                <a16:creationId xmlns:a16="http://schemas.microsoft.com/office/drawing/2014/main" id="{6C15C07C-AA0B-0675-EE6A-1E37CF151A89}"/>
              </a:ext>
            </a:extLst>
          </p:cNvPr>
          <p:cNvSpPr/>
          <p:nvPr/>
        </p:nvSpPr>
        <p:spPr>
          <a:xfrm>
            <a:off x="2797343" y="3939418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5" name="Gráfico 62" descr="Folha com preenchimento sólido">
            <a:extLst>
              <a:ext uri="{FF2B5EF4-FFF2-40B4-BE49-F238E27FC236}">
                <a16:creationId xmlns:a16="http://schemas.microsoft.com/office/drawing/2014/main" id="{5BC9C640-3063-7B05-AF7D-1F4642E528E4}"/>
              </a:ext>
            </a:extLst>
          </p:cNvPr>
          <p:cNvSpPr/>
          <p:nvPr/>
        </p:nvSpPr>
        <p:spPr>
          <a:xfrm rot="18913948">
            <a:off x="1473240" y="2082562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9" name="Gráfico 62" descr="Folha com preenchimento sólido">
            <a:extLst>
              <a:ext uri="{FF2B5EF4-FFF2-40B4-BE49-F238E27FC236}">
                <a16:creationId xmlns:a16="http://schemas.microsoft.com/office/drawing/2014/main" id="{35B0D4BE-ABEF-1BE2-15AB-A15FF529C82A}"/>
              </a:ext>
            </a:extLst>
          </p:cNvPr>
          <p:cNvSpPr/>
          <p:nvPr/>
        </p:nvSpPr>
        <p:spPr>
          <a:xfrm rot="16787018">
            <a:off x="3025671" y="3684006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0" name="Gráfico 62" descr="Folha com preenchimento sólido">
            <a:extLst>
              <a:ext uri="{FF2B5EF4-FFF2-40B4-BE49-F238E27FC236}">
                <a16:creationId xmlns:a16="http://schemas.microsoft.com/office/drawing/2014/main" id="{0F3AECD1-6162-0CEF-38D1-578F6EB51734}"/>
              </a:ext>
            </a:extLst>
          </p:cNvPr>
          <p:cNvSpPr/>
          <p:nvPr/>
        </p:nvSpPr>
        <p:spPr>
          <a:xfrm rot="11199368" flipV="1">
            <a:off x="3017428" y="3953886"/>
            <a:ext cx="149850" cy="122517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Gráfico 62" descr="Folha com preenchimento sólido">
            <a:extLst>
              <a:ext uri="{FF2B5EF4-FFF2-40B4-BE49-F238E27FC236}">
                <a16:creationId xmlns:a16="http://schemas.microsoft.com/office/drawing/2014/main" id="{9EE69247-8383-CFB7-D178-5F3B5B2498BA}"/>
              </a:ext>
            </a:extLst>
          </p:cNvPr>
          <p:cNvSpPr/>
          <p:nvPr/>
        </p:nvSpPr>
        <p:spPr>
          <a:xfrm>
            <a:off x="2964331" y="3759881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Gráfico 62" descr="Folha com preenchimento sólido">
            <a:extLst>
              <a:ext uri="{FF2B5EF4-FFF2-40B4-BE49-F238E27FC236}">
                <a16:creationId xmlns:a16="http://schemas.microsoft.com/office/drawing/2014/main" id="{C009B812-450D-3A8B-4EAA-52B83AFF1091}"/>
              </a:ext>
            </a:extLst>
          </p:cNvPr>
          <p:cNvSpPr/>
          <p:nvPr/>
        </p:nvSpPr>
        <p:spPr>
          <a:xfrm rot="13284977">
            <a:off x="2572564" y="5727278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Gráfico 62" descr="Folha com preenchimento sólido">
            <a:extLst>
              <a:ext uri="{FF2B5EF4-FFF2-40B4-BE49-F238E27FC236}">
                <a16:creationId xmlns:a16="http://schemas.microsoft.com/office/drawing/2014/main" id="{D03528E4-8971-AF48-2219-8FD31D48A998}"/>
              </a:ext>
            </a:extLst>
          </p:cNvPr>
          <p:cNvSpPr/>
          <p:nvPr/>
        </p:nvSpPr>
        <p:spPr>
          <a:xfrm>
            <a:off x="2431386" y="5614948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Gráfico 62" descr="Folha com preenchimento sólido">
            <a:extLst>
              <a:ext uri="{FF2B5EF4-FFF2-40B4-BE49-F238E27FC236}">
                <a16:creationId xmlns:a16="http://schemas.microsoft.com/office/drawing/2014/main" id="{50C8309D-CEA0-5440-AD6C-321897F88B85}"/>
              </a:ext>
            </a:extLst>
          </p:cNvPr>
          <p:cNvSpPr/>
          <p:nvPr/>
        </p:nvSpPr>
        <p:spPr>
          <a:xfrm rot="13600650">
            <a:off x="2837924" y="5752773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Gráfico 62" descr="Folha com preenchimento sólido">
            <a:extLst>
              <a:ext uri="{FF2B5EF4-FFF2-40B4-BE49-F238E27FC236}">
                <a16:creationId xmlns:a16="http://schemas.microsoft.com/office/drawing/2014/main" id="{AD607038-13C3-3455-5867-03B9028D4D75}"/>
              </a:ext>
            </a:extLst>
          </p:cNvPr>
          <p:cNvSpPr/>
          <p:nvPr/>
        </p:nvSpPr>
        <p:spPr>
          <a:xfrm rot="18618112">
            <a:off x="10241198" y="2226209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Gráfico 62" descr="Folha com preenchimento sólido">
            <a:extLst>
              <a:ext uri="{FF2B5EF4-FFF2-40B4-BE49-F238E27FC236}">
                <a16:creationId xmlns:a16="http://schemas.microsoft.com/office/drawing/2014/main" id="{964481C6-C9CC-2918-075A-AE9D38A803C6}"/>
              </a:ext>
            </a:extLst>
          </p:cNvPr>
          <p:cNvSpPr/>
          <p:nvPr/>
        </p:nvSpPr>
        <p:spPr>
          <a:xfrm rot="18179513">
            <a:off x="9715384" y="1907072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reflection blurRad="6350" stA="50000" endA="300" endPos="90000" dist="50800" dir="5400000" sy="-100000" algn="bl" rotWithShape="0"/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Gráfico 62" descr="Folha com preenchimento sólido">
            <a:extLst>
              <a:ext uri="{FF2B5EF4-FFF2-40B4-BE49-F238E27FC236}">
                <a16:creationId xmlns:a16="http://schemas.microsoft.com/office/drawing/2014/main" id="{BA867071-02C7-D6F0-2E0A-36EDAE109B35}"/>
              </a:ext>
            </a:extLst>
          </p:cNvPr>
          <p:cNvSpPr/>
          <p:nvPr/>
        </p:nvSpPr>
        <p:spPr>
          <a:xfrm>
            <a:off x="10009967" y="1860341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reflection blurRad="6350" stA="50000" endA="300" endPos="90000" dir="5400000" sy="-100000" algn="bl" rotWithShape="0"/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Gráfico 62" descr="Folha com preenchimento sólido">
            <a:extLst>
              <a:ext uri="{FF2B5EF4-FFF2-40B4-BE49-F238E27FC236}">
                <a16:creationId xmlns:a16="http://schemas.microsoft.com/office/drawing/2014/main" id="{2FA4C9B0-4AD4-487F-C9EA-C37208AB52E8}"/>
              </a:ext>
            </a:extLst>
          </p:cNvPr>
          <p:cNvSpPr/>
          <p:nvPr/>
        </p:nvSpPr>
        <p:spPr>
          <a:xfrm>
            <a:off x="9952914" y="2197613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reflection blurRad="6350" stA="50000" endA="300" endPos="90000" dist="50800" dir="5400000" sy="-100000" algn="bl" rotWithShape="0"/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Gráfico 62" descr="Folha com preenchimento sólido">
            <a:extLst>
              <a:ext uri="{FF2B5EF4-FFF2-40B4-BE49-F238E27FC236}">
                <a16:creationId xmlns:a16="http://schemas.microsoft.com/office/drawing/2014/main" id="{75905C56-F388-FFC6-48BA-793D6880B0EB}"/>
              </a:ext>
            </a:extLst>
          </p:cNvPr>
          <p:cNvSpPr/>
          <p:nvPr/>
        </p:nvSpPr>
        <p:spPr>
          <a:xfrm rot="19562446">
            <a:off x="9528865" y="2453560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Gráfico 62" descr="Folha com preenchimento sólido">
            <a:extLst>
              <a:ext uri="{FF2B5EF4-FFF2-40B4-BE49-F238E27FC236}">
                <a16:creationId xmlns:a16="http://schemas.microsoft.com/office/drawing/2014/main" id="{7D338DA9-1418-CB49-8447-8D4FD0EA91EC}"/>
              </a:ext>
            </a:extLst>
          </p:cNvPr>
          <p:cNvSpPr/>
          <p:nvPr/>
        </p:nvSpPr>
        <p:spPr>
          <a:xfrm>
            <a:off x="10457882" y="2650553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1" name="Gráfico 62" descr="Folha com preenchimento sólido">
            <a:extLst>
              <a:ext uri="{FF2B5EF4-FFF2-40B4-BE49-F238E27FC236}">
                <a16:creationId xmlns:a16="http://schemas.microsoft.com/office/drawing/2014/main" id="{C699DF47-743D-E2F4-AE5E-D01587529681}"/>
              </a:ext>
            </a:extLst>
          </p:cNvPr>
          <p:cNvSpPr/>
          <p:nvPr/>
        </p:nvSpPr>
        <p:spPr>
          <a:xfrm>
            <a:off x="9111125" y="2338810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2" name="Gráfico 62" descr="Folha com preenchimento sólido">
            <a:extLst>
              <a:ext uri="{FF2B5EF4-FFF2-40B4-BE49-F238E27FC236}">
                <a16:creationId xmlns:a16="http://schemas.microsoft.com/office/drawing/2014/main" id="{F7678C48-9D92-C363-C260-D74C96CB0DBF}"/>
              </a:ext>
            </a:extLst>
          </p:cNvPr>
          <p:cNvSpPr/>
          <p:nvPr/>
        </p:nvSpPr>
        <p:spPr>
          <a:xfrm>
            <a:off x="9923827" y="2650744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Gráfico 62" descr="Folha com preenchimento sólido">
            <a:extLst>
              <a:ext uri="{FF2B5EF4-FFF2-40B4-BE49-F238E27FC236}">
                <a16:creationId xmlns:a16="http://schemas.microsoft.com/office/drawing/2014/main" id="{FCC8DBF1-BE87-105C-0F01-D942759DA328}"/>
              </a:ext>
            </a:extLst>
          </p:cNvPr>
          <p:cNvSpPr/>
          <p:nvPr/>
        </p:nvSpPr>
        <p:spPr>
          <a:xfrm rot="14923833">
            <a:off x="9504733" y="1931553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reflection blurRad="6350" stA="50000" endA="300" endPos="90000" dist="50800" dir="5400000" sy="-100000" algn="bl" rotWithShape="0"/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Gráfico 62" descr="Folha com preenchimento sólido">
            <a:extLst>
              <a:ext uri="{FF2B5EF4-FFF2-40B4-BE49-F238E27FC236}">
                <a16:creationId xmlns:a16="http://schemas.microsoft.com/office/drawing/2014/main" id="{21616569-5032-B08A-F205-7A1EE5DA2509}"/>
              </a:ext>
            </a:extLst>
          </p:cNvPr>
          <p:cNvSpPr/>
          <p:nvPr/>
        </p:nvSpPr>
        <p:spPr>
          <a:xfrm>
            <a:off x="10213902" y="1965490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221125F-DCF7-FC36-896E-D30E28E1981F}"/>
              </a:ext>
            </a:extLst>
          </p:cNvPr>
          <p:cNvCxnSpPr>
            <a:cxnSpLocks/>
          </p:cNvCxnSpPr>
          <p:nvPr/>
        </p:nvCxnSpPr>
        <p:spPr>
          <a:xfrm flipH="1">
            <a:off x="750310" y="5026786"/>
            <a:ext cx="445057" cy="120046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ágono 48">
            <a:extLst>
              <a:ext uri="{FF2B5EF4-FFF2-40B4-BE49-F238E27FC236}">
                <a16:creationId xmlns:a16="http://schemas.microsoft.com/office/drawing/2014/main" id="{8C45CB84-0F6F-0864-4775-4CEE3147967F}"/>
              </a:ext>
            </a:extLst>
          </p:cNvPr>
          <p:cNvSpPr/>
          <p:nvPr/>
        </p:nvSpPr>
        <p:spPr>
          <a:xfrm rot="20638393">
            <a:off x="3080408" y="1477629"/>
            <a:ext cx="448413" cy="464656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3733 w 91640"/>
              <a:gd name="connsiteY5" fmla="*/ 65162 h 143673"/>
              <a:gd name="connsiteX6" fmla="*/ 0 w 91640"/>
              <a:gd name="connsiteY6" fmla="*/ 77790 h 143673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41758 w 91640"/>
              <a:gd name="connsiteY3" fmla="*/ 41401 h 143673"/>
              <a:gd name="connsiteX4" fmla="*/ 86877 w 91640"/>
              <a:gd name="connsiteY4" fmla="*/ 143673 h 143673"/>
              <a:gd name="connsiteX5" fmla="*/ 23733 w 91640"/>
              <a:gd name="connsiteY5" fmla="*/ 65162 h 143673"/>
              <a:gd name="connsiteX6" fmla="*/ 0 w 91640"/>
              <a:gd name="connsiteY6" fmla="*/ 77790 h 143673"/>
              <a:gd name="connsiteX0" fmla="*/ 0 w 91640"/>
              <a:gd name="connsiteY0" fmla="*/ 77790 h 77790"/>
              <a:gd name="connsiteX1" fmla="*/ 13892 w 91640"/>
              <a:gd name="connsiteY1" fmla="*/ 14287 h 77790"/>
              <a:gd name="connsiteX2" fmla="*/ 91640 w 91640"/>
              <a:gd name="connsiteY2" fmla="*/ 0 h 77790"/>
              <a:gd name="connsiteX3" fmla="*/ 41758 w 91640"/>
              <a:gd name="connsiteY3" fmla="*/ 41401 h 77790"/>
              <a:gd name="connsiteX4" fmla="*/ 28195 w 91640"/>
              <a:gd name="connsiteY4" fmla="*/ 58192 h 77790"/>
              <a:gd name="connsiteX5" fmla="*/ 23733 w 91640"/>
              <a:gd name="connsiteY5" fmla="*/ 65162 h 77790"/>
              <a:gd name="connsiteX6" fmla="*/ 0 w 91640"/>
              <a:gd name="connsiteY6" fmla="*/ 77790 h 77790"/>
              <a:gd name="connsiteX0" fmla="*/ 0 w 91640"/>
              <a:gd name="connsiteY0" fmla="*/ 77790 h 77790"/>
              <a:gd name="connsiteX1" fmla="*/ 13892 w 91640"/>
              <a:gd name="connsiteY1" fmla="*/ 14287 h 77790"/>
              <a:gd name="connsiteX2" fmla="*/ 91640 w 91640"/>
              <a:gd name="connsiteY2" fmla="*/ 0 h 77790"/>
              <a:gd name="connsiteX3" fmla="*/ 62505 w 91640"/>
              <a:gd name="connsiteY3" fmla="*/ 64307 h 77790"/>
              <a:gd name="connsiteX4" fmla="*/ 28195 w 91640"/>
              <a:gd name="connsiteY4" fmla="*/ 58192 h 77790"/>
              <a:gd name="connsiteX5" fmla="*/ 23733 w 91640"/>
              <a:gd name="connsiteY5" fmla="*/ 65162 h 77790"/>
              <a:gd name="connsiteX6" fmla="*/ 0 w 91640"/>
              <a:gd name="connsiteY6" fmla="*/ 77790 h 77790"/>
              <a:gd name="connsiteX0" fmla="*/ 0 w 66298"/>
              <a:gd name="connsiteY0" fmla="*/ 63503 h 63503"/>
              <a:gd name="connsiteX1" fmla="*/ 13892 w 66298"/>
              <a:gd name="connsiteY1" fmla="*/ 0 h 63503"/>
              <a:gd name="connsiteX2" fmla="*/ 66298 w 66298"/>
              <a:gd name="connsiteY2" fmla="*/ 10764 h 63503"/>
              <a:gd name="connsiteX3" fmla="*/ 62505 w 66298"/>
              <a:gd name="connsiteY3" fmla="*/ 50020 h 63503"/>
              <a:gd name="connsiteX4" fmla="*/ 28195 w 66298"/>
              <a:gd name="connsiteY4" fmla="*/ 43905 h 63503"/>
              <a:gd name="connsiteX5" fmla="*/ 23733 w 66298"/>
              <a:gd name="connsiteY5" fmla="*/ 50875 h 63503"/>
              <a:gd name="connsiteX6" fmla="*/ 0 w 66298"/>
              <a:gd name="connsiteY6" fmla="*/ 63503 h 63503"/>
              <a:gd name="connsiteX0" fmla="*/ 0 w 66298"/>
              <a:gd name="connsiteY0" fmla="*/ 63503 h 83409"/>
              <a:gd name="connsiteX1" fmla="*/ 13892 w 66298"/>
              <a:gd name="connsiteY1" fmla="*/ 0 h 83409"/>
              <a:gd name="connsiteX2" fmla="*/ 66298 w 66298"/>
              <a:gd name="connsiteY2" fmla="*/ 10764 h 83409"/>
              <a:gd name="connsiteX3" fmla="*/ 62505 w 66298"/>
              <a:gd name="connsiteY3" fmla="*/ 50020 h 83409"/>
              <a:gd name="connsiteX4" fmla="*/ 59893 w 66298"/>
              <a:gd name="connsiteY4" fmla="*/ 83409 h 83409"/>
              <a:gd name="connsiteX5" fmla="*/ 23733 w 66298"/>
              <a:gd name="connsiteY5" fmla="*/ 50875 h 83409"/>
              <a:gd name="connsiteX6" fmla="*/ 0 w 66298"/>
              <a:gd name="connsiteY6" fmla="*/ 63503 h 83409"/>
              <a:gd name="connsiteX0" fmla="*/ 0 w 66298"/>
              <a:gd name="connsiteY0" fmla="*/ 63503 h 136440"/>
              <a:gd name="connsiteX1" fmla="*/ 13892 w 66298"/>
              <a:gd name="connsiteY1" fmla="*/ 0 h 136440"/>
              <a:gd name="connsiteX2" fmla="*/ 66298 w 66298"/>
              <a:gd name="connsiteY2" fmla="*/ 10764 h 136440"/>
              <a:gd name="connsiteX3" fmla="*/ 62505 w 66298"/>
              <a:gd name="connsiteY3" fmla="*/ 50020 h 136440"/>
              <a:gd name="connsiteX4" fmla="*/ 59893 w 66298"/>
              <a:gd name="connsiteY4" fmla="*/ 83409 h 136440"/>
              <a:gd name="connsiteX5" fmla="*/ 34223 w 66298"/>
              <a:gd name="connsiteY5" fmla="*/ 136440 h 136440"/>
              <a:gd name="connsiteX6" fmla="*/ 0 w 66298"/>
              <a:gd name="connsiteY6" fmla="*/ 63503 h 136440"/>
              <a:gd name="connsiteX0" fmla="*/ 0 w 97124"/>
              <a:gd name="connsiteY0" fmla="*/ 94178 h 136440"/>
              <a:gd name="connsiteX1" fmla="*/ 44718 w 97124"/>
              <a:gd name="connsiteY1" fmla="*/ 0 h 136440"/>
              <a:gd name="connsiteX2" fmla="*/ 97124 w 97124"/>
              <a:gd name="connsiteY2" fmla="*/ 10764 h 136440"/>
              <a:gd name="connsiteX3" fmla="*/ 93331 w 97124"/>
              <a:gd name="connsiteY3" fmla="*/ 50020 h 136440"/>
              <a:gd name="connsiteX4" fmla="*/ 90719 w 97124"/>
              <a:gd name="connsiteY4" fmla="*/ 83409 h 136440"/>
              <a:gd name="connsiteX5" fmla="*/ 65049 w 97124"/>
              <a:gd name="connsiteY5" fmla="*/ 136440 h 136440"/>
              <a:gd name="connsiteX6" fmla="*/ 0 w 97124"/>
              <a:gd name="connsiteY6" fmla="*/ 94178 h 13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24" h="136440">
                <a:moveTo>
                  <a:pt x="0" y="94178"/>
                </a:moveTo>
                <a:lnTo>
                  <a:pt x="44718" y="0"/>
                </a:lnTo>
                <a:lnTo>
                  <a:pt x="97124" y="10764"/>
                </a:lnTo>
                <a:lnTo>
                  <a:pt x="93331" y="50020"/>
                </a:lnTo>
                <a:lnTo>
                  <a:pt x="90719" y="83409"/>
                </a:lnTo>
                <a:lnTo>
                  <a:pt x="65049" y="136440"/>
                </a:lnTo>
                <a:lnTo>
                  <a:pt x="0" y="94178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1E13760-7B05-7BD3-373F-15932A0CD035}"/>
              </a:ext>
            </a:extLst>
          </p:cNvPr>
          <p:cNvCxnSpPr>
            <a:cxnSpLocks/>
          </p:cNvCxnSpPr>
          <p:nvPr/>
        </p:nvCxnSpPr>
        <p:spPr>
          <a:xfrm flipH="1">
            <a:off x="380843" y="5026786"/>
            <a:ext cx="797516" cy="13401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Hexágono 48">
            <a:extLst>
              <a:ext uri="{FF2B5EF4-FFF2-40B4-BE49-F238E27FC236}">
                <a16:creationId xmlns:a16="http://schemas.microsoft.com/office/drawing/2014/main" id="{D025EF8C-C6AA-0C5B-F596-846915285281}"/>
              </a:ext>
            </a:extLst>
          </p:cNvPr>
          <p:cNvSpPr/>
          <p:nvPr/>
        </p:nvSpPr>
        <p:spPr>
          <a:xfrm rot="21325158">
            <a:off x="466396" y="1367239"/>
            <a:ext cx="3104066" cy="196277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224265"/>
              <a:gd name="connsiteY0" fmla="*/ 282349 h 348232"/>
              <a:gd name="connsiteX1" fmla="*/ 13892 w 224265"/>
              <a:gd name="connsiteY1" fmla="*/ 218846 h 348232"/>
              <a:gd name="connsiteX2" fmla="*/ 224265 w 224265"/>
              <a:gd name="connsiteY2" fmla="*/ 0 h 348232"/>
              <a:gd name="connsiteX3" fmla="*/ 74575 w 224265"/>
              <a:gd name="connsiteY3" fmla="*/ 275205 h 348232"/>
              <a:gd name="connsiteX4" fmla="*/ 86877 w 224265"/>
              <a:gd name="connsiteY4" fmla="*/ 348232 h 348232"/>
              <a:gd name="connsiteX5" fmla="*/ 28179 w 224265"/>
              <a:gd name="connsiteY5" fmla="*/ 329182 h 348232"/>
              <a:gd name="connsiteX6" fmla="*/ 0 w 224265"/>
              <a:gd name="connsiteY6" fmla="*/ 282349 h 348232"/>
              <a:gd name="connsiteX0" fmla="*/ 0 w 224265"/>
              <a:gd name="connsiteY0" fmla="*/ 282349 h 348232"/>
              <a:gd name="connsiteX1" fmla="*/ 13892 w 224265"/>
              <a:gd name="connsiteY1" fmla="*/ 218846 h 348232"/>
              <a:gd name="connsiteX2" fmla="*/ 224265 w 224265"/>
              <a:gd name="connsiteY2" fmla="*/ 0 h 348232"/>
              <a:gd name="connsiteX3" fmla="*/ 216114 w 224265"/>
              <a:gd name="connsiteY3" fmla="*/ 69514 h 348232"/>
              <a:gd name="connsiteX4" fmla="*/ 74575 w 224265"/>
              <a:gd name="connsiteY4" fmla="*/ 275205 h 348232"/>
              <a:gd name="connsiteX5" fmla="*/ 86877 w 224265"/>
              <a:gd name="connsiteY5" fmla="*/ 348232 h 348232"/>
              <a:gd name="connsiteX6" fmla="*/ 28179 w 224265"/>
              <a:gd name="connsiteY6" fmla="*/ 329182 h 348232"/>
              <a:gd name="connsiteX7" fmla="*/ 0 w 224265"/>
              <a:gd name="connsiteY7" fmla="*/ 282349 h 348232"/>
              <a:gd name="connsiteX0" fmla="*/ 0 w 224265"/>
              <a:gd name="connsiteY0" fmla="*/ 282349 h 348232"/>
              <a:gd name="connsiteX1" fmla="*/ 13892 w 224265"/>
              <a:gd name="connsiteY1" fmla="*/ 218846 h 348232"/>
              <a:gd name="connsiteX2" fmla="*/ 224265 w 224265"/>
              <a:gd name="connsiteY2" fmla="*/ 0 h 348232"/>
              <a:gd name="connsiteX3" fmla="*/ 216114 w 224265"/>
              <a:gd name="connsiteY3" fmla="*/ 69514 h 348232"/>
              <a:gd name="connsiteX4" fmla="*/ 120281 w 224265"/>
              <a:gd name="connsiteY4" fmla="*/ 156350 h 348232"/>
              <a:gd name="connsiteX5" fmla="*/ 74575 w 224265"/>
              <a:gd name="connsiteY5" fmla="*/ 275205 h 348232"/>
              <a:gd name="connsiteX6" fmla="*/ 86877 w 224265"/>
              <a:gd name="connsiteY6" fmla="*/ 348232 h 348232"/>
              <a:gd name="connsiteX7" fmla="*/ 28179 w 224265"/>
              <a:gd name="connsiteY7" fmla="*/ 329182 h 348232"/>
              <a:gd name="connsiteX8" fmla="*/ 0 w 224265"/>
              <a:gd name="connsiteY8" fmla="*/ 282349 h 348232"/>
              <a:gd name="connsiteX0" fmla="*/ 0 w 224265"/>
              <a:gd name="connsiteY0" fmla="*/ 323525 h 389408"/>
              <a:gd name="connsiteX1" fmla="*/ 13892 w 224265"/>
              <a:gd name="connsiteY1" fmla="*/ 260022 h 389408"/>
              <a:gd name="connsiteX2" fmla="*/ 210052 w 224265"/>
              <a:gd name="connsiteY2" fmla="*/ 0 h 389408"/>
              <a:gd name="connsiteX3" fmla="*/ 224265 w 224265"/>
              <a:gd name="connsiteY3" fmla="*/ 41176 h 389408"/>
              <a:gd name="connsiteX4" fmla="*/ 216114 w 224265"/>
              <a:gd name="connsiteY4" fmla="*/ 110690 h 389408"/>
              <a:gd name="connsiteX5" fmla="*/ 120281 w 224265"/>
              <a:gd name="connsiteY5" fmla="*/ 197526 h 389408"/>
              <a:gd name="connsiteX6" fmla="*/ 74575 w 224265"/>
              <a:gd name="connsiteY6" fmla="*/ 316381 h 389408"/>
              <a:gd name="connsiteX7" fmla="*/ 86877 w 224265"/>
              <a:gd name="connsiteY7" fmla="*/ 389408 h 389408"/>
              <a:gd name="connsiteX8" fmla="*/ 28179 w 224265"/>
              <a:gd name="connsiteY8" fmla="*/ 370358 h 389408"/>
              <a:gd name="connsiteX9" fmla="*/ 0 w 224265"/>
              <a:gd name="connsiteY9" fmla="*/ 323525 h 389408"/>
              <a:gd name="connsiteX0" fmla="*/ 0 w 224265"/>
              <a:gd name="connsiteY0" fmla="*/ 323525 h 389408"/>
              <a:gd name="connsiteX1" fmla="*/ 13892 w 224265"/>
              <a:gd name="connsiteY1" fmla="*/ 260022 h 389408"/>
              <a:gd name="connsiteX2" fmla="*/ 210052 w 224265"/>
              <a:gd name="connsiteY2" fmla="*/ 0 h 389408"/>
              <a:gd name="connsiteX3" fmla="*/ 224265 w 224265"/>
              <a:gd name="connsiteY3" fmla="*/ 41176 h 389408"/>
              <a:gd name="connsiteX4" fmla="*/ 216114 w 224265"/>
              <a:gd name="connsiteY4" fmla="*/ 110690 h 389408"/>
              <a:gd name="connsiteX5" fmla="*/ 120281 w 224265"/>
              <a:gd name="connsiteY5" fmla="*/ 197526 h 389408"/>
              <a:gd name="connsiteX6" fmla="*/ 74575 w 224265"/>
              <a:gd name="connsiteY6" fmla="*/ 316381 h 389408"/>
              <a:gd name="connsiteX7" fmla="*/ 86877 w 224265"/>
              <a:gd name="connsiteY7" fmla="*/ 389408 h 389408"/>
              <a:gd name="connsiteX8" fmla="*/ 28179 w 224265"/>
              <a:gd name="connsiteY8" fmla="*/ 370358 h 389408"/>
              <a:gd name="connsiteX9" fmla="*/ 0 w 224265"/>
              <a:gd name="connsiteY9" fmla="*/ 323525 h 389408"/>
              <a:gd name="connsiteX0" fmla="*/ 0 w 247748"/>
              <a:gd name="connsiteY0" fmla="*/ 323525 h 389408"/>
              <a:gd name="connsiteX1" fmla="*/ 13892 w 247748"/>
              <a:gd name="connsiteY1" fmla="*/ 260022 h 389408"/>
              <a:gd name="connsiteX2" fmla="*/ 210052 w 247748"/>
              <a:gd name="connsiteY2" fmla="*/ 0 h 389408"/>
              <a:gd name="connsiteX3" fmla="*/ 224265 w 247748"/>
              <a:gd name="connsiteY3" fmla="*/ 41176 h 389408"/>
              <a:gd name="connsiteX4" fmla="*/ 243598 w 247748"/>
              <a:gd name="connsiteY4" fmla="*/ 137247 h 389408"/>
              <a:gd name="connsiteX5" fmla="*/ 120281 w 247748"/>
              <a:gd name="connsiteY5" fmla="*/ 197526 h 389408"/>
              <a:gd name="connsiteX6" fmla="*/ 74575 w 247748"/>
              <a:gd name="connsiteY6" fmla="*/ 316381 h 389408"/>
              <a:gd name="connsiteX7" fmla="*/ 86877 w 247748"/>
              <a:gd name="connsiteY7" fmla="*/ 389408 h 389408"/>
              <a:gd name="connsiteX8" fmla="*/ 28179 w 247748"/>
              <a:gd name="connsiteY8" fmla="*/ 370358 h 389408"/>
              <a:gd name="connsiteX9" fmla="*/ 0 w 247748"/>
              <a:gd name="connsiteY9" fmla="*/ 323525 h 389408"/>
              <a:gd name="connsiteX0" fmla="*/ 0 w 327941"/>
              <a:gd name="connsiteY0" fmla="*/ 427116 h 427116"/>
              <a:gd name="connsiteX1" fmla="*/ 94085 w 327941"/>
              <a:gd name="connsiteY1" fmla="*/ 260022 h 427116"/>
              <a:gd name="connsiteX2" fmla="*/ 290245 w 327941"/>
              <a:gd name="connsiteY2" fmla="*/ 0 h 427116"/>
              <a:gd name="connsiteX3" fmla="*/ 304458 w 327941"/>
              <a:gd name="connsiteY3" fmla="*/ 41176 h 427116"/>
              <a:gd name="connsiteX4" fmla="*/ 323791 w 327941"/>
              <a:gd name="connsiteY4" fmla="*/ 137247 h 427116"/>
              <a:gd name="connsiteX5" fmla="*/ 200474 w 327941"/>
              <a:gd name="connsiteY5" fmla="*/ 197526 h 427116"/>
              <a:gd name="connsiteX6" fmla="*/ 154768 w 327941"/>
              <a:gd name="connsiteY6" fmla="*/ 316381 h 427116"/>
              <a:gd name="connsiteX7" fmla="*/ 167070 w 327941"/>
              <a:gd name="connsiteY7" fmla="*/ 389408 h 427116"/>
              <a:gd name="connsiteX8" fmla="*/ 108372 w 327941"/>
              <a:gd name="connsiteY8" fmla="*/ 370358 h 427116"/>
              <a:gd name="connsiteX9" fmla="*/ 0 w 327941"/>
              <a:gd name="connsiteY9" fmla="*/ 427116 h 427116"/>
              <a:gd name="connsiteX0" fmla="*/ 0 w 327941"/>
              <a:gd name="connsiteY0" fmla="*/ 427116 h 427116"/>
              <a:gd name="connsiteX1" fmla="*/ 94085 w 327941"/>
              <a:gd name="connsiteY1" fmla="*/ 260022 h 427116"/>
              <a:gd name="connsiteX2" fmla="*/ 290245 w 327941"/>
              <a:gd name="connsiteY2" fmla="*/ 0 h 427116"/>
              <a:gd name="connsiteX3" fmla="*/ 304458 w 327941"/>
              <a:gd name="connsiteY3" fmla="*/ 41176 h 427116"/>
              <a:gd name="connsiteX4" fmla="*/ 323791 w 327941"/>
              <a:gd name="connsiteY4" fmla="*/ 137247 h 427116"/>
              <a:gd name="connsiteX5" fmla="*/ 200474 w 327941"/>
              <a:gd name="connsiteY5" fmla="*/ 197526 h 427116"/>
              <a:gd name="connsiteX6" fmla="*/ 154768 w 327941"/>
              <a:gd name="connsiteY6" fmla="*/ 316381 h 427116"/>
              <a:gd name="connsiteX7" fmla="*/ 167070 w 327941"/>
              <a:gd name="connsiteY7" fmla="*/ 389408 h 427116"/>
              <a:gd name="connsiteX8" fmla="*/ 75108 w 327941"/>
              <a:gd name="connsiteY8" fmla="*/ 404929 h 427116"/>
              <a:gd name="connsiteX9" fmla="*/ 0 w 327941"/>
              <a:gd name="connsiteY9" fmla="*/ 427116 h 427116"/>
              <a:gd name="connsiteX0" fmla="*/ 0 w 327941"/>
              <a:gd name="connsiteY0" fmla="*/ 427116 h 427116"/>
              <a:gd name="connsiteX1" fmla="*/ 75977 w 327941"/>
              <a:gd name="connsiteY1" fmla="*/ 263558 h 427116"/>
              <a:gd name="connsiteX2" fmla="*/ 290245 w 327941"/>
              <a:gd name="connsiteY2" fmla="*/ 0 h 427116"/>
              <a:gd name="connsiteX3" fmla="*/ 304458 w 327941"/>
              <a:gd name="connsiteY3" fmla="*/ 41176 h 427116"/>
              <a:gd name="connsiteX4" fmla="*/ 323791 w 327941"/>
              <a:gd name="connsiteY4" fmla="*/ 137247 h 427116"/>
              <a:gd name="connsiteX5" fmla="*/ 200474 w 327941"/>
              <a:gd name="connsiteY5" fmla="*/ 197526 h 427116"/>
              <a:gd name="connsiteX6" fmla="*/ 154768 w 327941"/>
              <a:gd name="connsiteY6" fmla="*/ 316381 h 427116"/>
              <a:gd name="connsiteX7" fmla="*/ 167070 w 327941"/>
              <a:gd name="connsiteY7" fmla="*/ 389408 h 427116"/>
              <a:gd name="connsiteX8" fmla="*/ 75108 w 327941"/>
              <a:gd name="connsiteY8" fmla="*/ 404929 h 427116"/>
              <a:gd name="connsiteX9" fmla="*/ 0 w 327941"/>
              <a:gd name="connsiteY9" fmla="*/ 427116 h 427116"/>
              <a:gd name="connsiteX0" fmla="*/ 0 w 327941"/>
              <a:gd name="connsiteY0" fmla="*/ 427116 h 427116"/>
              <a:gd name="connsiteX1" fmla="*/ 75977 w 327941"/>
              <a:gd name="connsiteY1" fmla="*/ 263558 h 427116"/>
              <a:gd name="connsiteX2" fmla="*/ 290245 w 327941"/>
              <a:gd name="connsiteY2" fmla="*/ 0 h 427116"/>
              <a:gd name="connsiteX3" fmla="*/ 304458 w 327941"/>
              <a:gd name="connsiteY3" fmla="*/ 41176 h 427116"/>
              <a:gd name="connsiteX4" fmla="*/ 323791 w 327941"/>
              <a:gd name="connsiteY4" fmla="*/ 137247 h 427116"/>
              <a:gd name="connsiteX5" fmla="*/ 200474 w 327941"/>
              <a:gd name="connsiteY5" fmla="*/ 197526 h 427116"/>
              <a:gd name="connsiteX6" fmla="*/ 154768 w 327941"/>
              <a:gd name="connsiteY6" fmla="*/ 316381 h 427116"/>
              <a:gd name="connsiteX7" fmla="*/ 142441 w 327941"/>
              <a:gd name="connsiteY7" fmla="*/ 372840 h 427116"/>
              <a:gd name="connsiteX8" fmla="*/ 75108 w 327941"/>
              <a:gd name="connsiteY8" fmla="*/ 404929 h 427116"/>
              <a:gd name="connsiteX9" fmla="*/ 0 w 327941"/>
              <a:gd name="connsiteY9" fmla="*/ 427116 h 427116"/>
              <a:gd name="connsiteX0" fmla="*/ 0 w 318545"/>
              <a:gd name="connsiteY0" fmla="*/ 427116 h 427116"/>
              <a:gd name="connsiteX1" fmla="*/ 75977 w 318545"/>
              <a:gd name="connsiteY1" fmla="*/ 263558 h 427116"/>
              <a:gd name="connsiteX2" fmla="*/ 290245 w 318545"/>
              <a:gd name="connsiteY2" fmla="*/ 0 h 427116"/>
              <a:gd name="connsiteX3" fmla="*/ 304458 w 318545"/>
              <a:gd name="connsiteY3" fmla="*/ 41176 h 427116"/>
              <a:gd name="connsiteX4" fmla="*/ 313697 w 318545"/>
              <a:gd name="connsiteY4" fmla="*/ 164301 h 427116"/>
              <a:gd name="connsiteX5" fmla="*/ 200474 w 318545"/>
              <a:gd name="connsiteY5" fmla="*/ 197526 h 427116"/>
              <a:gd name="connsiteX6" fmla="*/ 154768 w 318545"/>
              <a:gd name="connsiteY6" fmla="*/ 316381 h 427116"/>
              <a:gd name="connsiteX7" fmla="*/ 142441 w 318545"/>
              <a:gd name="connsiteY7" fmla="*/ 372840 h 427116"/>
              <a:gd name="connsiteX8" fmla="*/ 75108 w 318545"/>
              <a:gd name="connsiteY8" fmla="*/ 404929 h 427116"/>
              <a:gd name="connsiteX9" fmla="*/ 0 w 318545"/>
              <a:gd name="connsiteY9" fmla="*/ 427116 h 427116"/>
              <a:gd name="connsiteX0" fmla="*/ 0 w 318154"/>
              <a:gd name="connsiteY0" fmla="*/ 427116 h 427116"/>
              <a:gd name="connsiteX1" fmla="*/ 75977 w 318154"/>
              <a:gd name="connsiteY1" fmla="*/ 263558 h 427116"/>
              <a:gd name="connsiteX2" fmla="*/ 290245 w 318154"/>
              <a:gd name="connsiteY2" fmla="*/ 0 h 427116"/>
              <a:gd name="connsiteX3" fmla="*/ 299200 w 318154"/>
              <a:gd name="connsiteY3" fmla="*/ 49898 h 427116"/>
              <a:gd name="connsiteX4" fmla="*/ 313697 w 318154"/>
              <a:gd name="connsiteY4" fmla="*/ 164301 h 427116"/>
              <a:gd name="connsiteX5" fmla="*/ 200474 w 318154"/>
              <a:gd name="connsiteY5" fmla="*/ 197526 h 427116"/>
              <a:gd name="connsiteX6" fmla="*/ 154768 w 318154"/>
              <a:gd name="connsiteY6" fmla="*/ 316381 h 427116"/>
              <a:gd name="connsiteX7" fmla="*/ 142441 w 318154"/>
              <a:gd name="connsiteY7" fmla="*/ 372840 h 427116"/>
              <a:gd name="connsiteX8" fmla="*/ 75108 w 318154"/>
              <a:gd name="connsiteY8" fmla="*/ 404929 h 427116"/>
              <a:gd name="connsiteX9" fmla="*/ 0 w 318154"/>
              <a:gd name="connsiteY9" fmla="*/ 427116 h 427116"/>
              <a:gd name="connsiteX0" fmla="*/ 0 w 318154"/>
              <a:gd name="connsiteY0" fmla="*/ 427116 h 427116"/>
              <a:gd name="connsiteX1" fmla="*/ 75977 w 318154"/>
              <a:gd name="connsiteY1" fmla="*/ 263558 h 427116"/>
              <a:gd name="connsiteX2" fmla="*/ 237434 w 318154"/>
              <a:gd name="connsiteY2" fmla="*/ 93509 h 427116"/>
              <a:gd name="connsiteX3" fmla="*/ 290245 w 318154"/>
              <a:gd name="connsiteY3" fmla="*/ 0 h 427116"/>
              <a:gd name="connsiteX4" fmla="*/ 299200 w 318154"/>
              <a:gd name="connsiteY4" fmla="*/ 49898 h 427116"/>
              <a:gd name="connsiteX5" fmla="*/ 313697 w 318154"/>
              <a:gd name="connsiteY5" fmla="*/ 164301 h 427116"/>
              <a:gd name="connsiteX6" fmla="*/ 200474 w 318154"/>
              <a:gd name="connsiteY6" fmla="*/ 197526 h 427116"/>
              <a:gd name="connsiteX7" fmla="*/ 154768 w 318154"/>
              <a:gd name="connsiteY7" fmla="*/ 316381 h 427116"/>
              <a:gd name="connsiteX8" fmla="*/ 142441 w 318154"/>
              <a:gd name="connsiteY8" fmla="*/ 372840 h 427116"/>
              <a:gd name="connsiteX9" fmla="*/ 75108 w 318154"/>
              <a:gd name="connsiteY9" fmla="*/ 404929 h 427116"/>
              <a:gd name="connsiteX10" fmla="*/ 0 w 318154"/>
              <a:gd name="connsiteY10" fmla="*/ 427116 h 427116"/>
              <a:gd name="connsiteX0" fmla="*/ 0 w 318154"/>
              <a:gd name="connsiteY0" fmla="*/ 427116 h 427116"/>
              <a:gd name="connsiteX1" fmla="*/ 75977 w 318154"/>
              <a:gd name="connsiteY1" fmla="*/ 263558 h 427116"/>
              <a:gd name="connsiteX2" fmla="*/ 230912 w 318154"/>
              <a:gd name="connsiteY2" fmla="*/ 73405 h 427116"/>
              <a:gd name="connsiteX3" fmla="*/ 290245 w 318154"/>
              <a:gd name="connsiteY3" fmla="*/ 0 h 427116"/>
              <a:gd name="connsiteX4" fmla="*/ 299200 w 318154"/>
              <a:gd name="connsiteY4" fmla="*/ 49898 h 427116"/>
              <a:gd name="connsiteX5" fmla="*/ 313697 w 318154"/>
              <a:gd name="connsiteY5" fmla="*/ 164301 h 427116"/>
              <a:gd name="connsiteX6" fmla="*/ 200474 w 318154"/>
              <a:gd name="connsiteY6" fmla="*/ 197526 h 427116"/>
              <a:gd name="connsiteX7" fmla="*/ 154768 w 318154"/>
              <a:gd name="connsiteY7" fmla="*/ 316381 h 427116"/>
              <a:gd name="connsiteX8" fmla="*/ 142441 w 318154"/>
              <a:gd name="connsiteY8" fmla="*/ 372840 h 427116"/>
              <a:gd name="connsiteX9" fmla="*/ 75108 w 318154"/>
              <a:gd name="connsiteY9" fmla="*/ 404929 h 427116"/>
              <a:gd name="connsiteX10" fmla="*/ 0 w 318154"/>
              <a:gd name="connsiteY10" fmla="*/ 427116 h 427116"/>
              <a:gd name="connsiteX0" fmla="*/ 0 w 318154"/>
              <a:gd name="connsiteY0" fmla="*/ 427116 h 427116"/>
              <a:gd name="connsiteX1" fmla="*/ 58129 w 318154"/>
              <a:gd name="connsiteY1" fmla="*/ 260773 h 427116"/>
              <a:gd name="connsiteX2" fmla="*/ 230912 w 318154"/>
              <a:gd name="connsiteY2" fmla="*/ 73405 h 427116"/>
              <a:gd name="connsiteX3" fmla="*/ 290245 w 318154"/>
              <a:gd name="connsiteY3" fmla="*/ 0 h 427116"/>
              <a:gd name="connsiteX4" fmla="*/ 299200 w 318154"/>
              <a:gd name="connsiteY4" fmla="*/ 49898 h 427116"/>
              <a:gd name="connsiteX5" fmla="*/ 313697 w 318154"/>
              <a:gd name="connsiteY5" fmla="*/ 164301 h 427116"/>
              <a:gd name="connsiteX6" fmla="*/ 200474 w 318154"/>
              <a:gd name="connsiteY6" fmla="*/ 197526 h 427116"/>
              <a:gd name="connsiteX7" fmla="*/ 154768 w 318154"/>
              <a:gd name="connsiteY7" fmla="*/ 316381 h 427116"/>
              <a:gd name="connsiteX8" fmla="*/ 142441 w 318154"/>
              <a:gd name="connsiteY8" fmla="*/ 372840 h 427116"/>
              <a:gd name="connsiteX9" fmla="*/ 75108 w 318154"/>
              <a:gd name="connsiteY9" fmla="*/ 404929 h 427116"/>
              <a:gd name="connsiteX10" fmla="*/ 0 w 318154"/>
              <a:gd name="connsiteY10" fmla="*/ 427116 h 427116"/>
              <a:gd name="connsiteX0" fmla="*/ 19433 w 260025"/>
              <a:gd name="connsiteY0" fmla="*/ 367649 h 404929"/>
              <a:gd name="connsiteX1" fmla="*/ 0 w 260025"/>
              <a:gd name="connsiteY1" fmla="*/ 260773 h 404929"/>
              <a:gd name="connsiteX2" fmla="*/ 172783 w 260025"/>
              <a:gd name="connsiteY2" fmla="*/ 73405 h 404929"/>
              <a:gd name="connsiteX3" fmla="*/ 232116 w 260025"/>
              <a:gd name="connsiteY3" fmla="*/ 0 h 404929"/>
              <a:gd name="connsiteX4" fmla="*/ 241071 w 260025"/>
              <a:gd name="connsiteY4" fmla="*/ 49898 h 404929"/>
              <a:gd name="connsiteX5" fmla="*/ 255568 w 260025"/>
              <a:gd name="connsiteY5" fmla="*/ 164301 h 404929"/>
              <a:gd name="connsiteX6" fmla="*/ 142345 w 260025"/>
              <a:gd name="connsiteY6" fmla="*/ 197526 h 404929"/>
              <a:gd name="connsiteX7" fmla="*/ 96639 w 260025"/>
              <a:gd name="connsiteY7" fmla="*/ 316381 h 404929"/>
              <a:gd name="connsiteX8" fmla="*/ 84312 w 260025"/>
              <a:gd name="connsiteY8" fmla="*/ 372840 h 404929"/>
              <a:gd name="connsiteX9" fmla="*/ 16979 w 260025"/>
              <a:gd name="connsiteY9" fmla="*/ 404929 h 404929"/>
              <a:gd name="connsiteX10" fmla="*/ 19433 w 260025"/>
              <a:gd name="connsiteY10" fmla="*/ 367649 h 404929"/>
              <a:gd name="connsiteX0" fmla="*/ 19433 w 260025"/>
              <a:gd name="connsiteY0" fmla="*/ 367649 h 404929"/>
              <a:gd name="connsiteX1" fmla="*/ 0 w 260025"/>
              <a:gd name="connsiteY1" fmla="*/ 260773 h 404929"/>
              <a:gd name="connsiteX2" fmla="*/ 172783 w 260025"/>
              <a:gd name="connsiteY2" fmla="*/ 73405 h 404929"/>
              <a:gd name="connsiteX3" fmla="*/ 232116 w 260025"/>
              <a:gd name="connsiteY3" fmla="*/ 0 h 404929"/>
              <a:gd name="connsiteX4" fmla="*/ 241071 w 260025"/>
              <a:gd name="connsiteY4" fmla="*/ 49898 h 404929"/>
              <a:gd name="connsiteX5" fmla="*/ 255568 w 260025"/>
              <a:gd name="connsiteY5" fmla="*/ 164301 h 404929"/>
              <a:gd name="connsiteX6" fmla="*/ 142345 w 260025"/>
              <a:gd name="connsiteY6" fmla="*/ 197526 h 404929"/>
              <a:gd name="connsiteX7" fmla="*/ 96639 w 260025"/>
              <a:gd name="connsiteY7" fmla="*/ 316381 h 404929"/>
              <a:gd name="connsiteX8" fmla="*/ 84312 w 260025"/>
              <a:gd name="connsiteY8" fmla="*/ 372840 h 404929"/>
              <a:gd name="connsiteX9" fmla="*/ 16979 w 260025"/>
              <a:gd name="connsiteY9" fmla="*/ 404929 h 404929"/>
              <a:gd name="connsiteX10" fmla="*/ 19433 w 260025"/>
              <a:gd name="connsiteY10" fmla="*/ 367649 h 404929"/>
              <a:gd name="connsiteX0" fmla="*/ 19433 w 260025"/>
              <a:gd name="connsiteY0" fmla="*/ 367649 h 404929"/>
              <a:gd name="connsiteX1" fmla="*/ 0 w 260025"/>
              <a:gd name="connsiteY1" fmla="*/ 260773 h 404929"/>
              <a:gd name="connsiteX2" fmla="*/ 172783 w 260025"/>
              <a:gd name="connsiteY2" fmla="*/ 73405 h 404929"/>
              <a:gd name="connsiteX3" fmla="*/ 232116 w 260025"/>
              <a:gd name="connsiteY3" fmla="*/ 0 h 404929"/>
              <a:gd name="connsiteX4" fmla="*/ 241071 w 260025"/>
              <a:gd name="connsiteY4" fmla="*/ 49898 h 404929"/>
              <a:gd name="connsiteX5" fmla="*/ 255568 w 260025"/>
              <a:gd name="connsiteY5" fmla="*/ 164301 h 404929"/>
              <a:gd name="connsiteX6" fmla="*/ 142345 w 260025"/>
              <a:gd name="connsiteY6" fmla="*/ 197526 h 404929"/>
              <a:gd name="connsiteX7" fmla="*/ 91028 w 260025"/>
              <a:gd name="connsiteY7" fmla="*/ 274152 h 404929"/>
              <a:gd name="connsiteX8" fmla="*/ 84312 w 260025"/>
              <a:gd name="connsiteY8" fmla="*/ 372840 h 404929"/>
              <a:gd name="connsiteX9" fmla="*/ 16979 w 260025"/>
              <a:gd name="connsiteY9" fmla="*/ 404929 h 404929"/>
              <a:gd name="connsiteX10" fmla="*/ 19433 w 260025"/>
              <a:gd name="connsiteY10" fmla="*/ 367649 h 404929"/>
              <a:gd name="connsiteX0" fmla="*/ 19433 w 260025"/>
              <a:gd name="connsiteY0" fmla="*/ 367649 h 404929"/>
              <a:gd name="connsiteX1" fmla="*/ 0 w 260025"/>
              <a:gd name="connsiteY1" fmla="*/ 260773 h 404929"/>
              <a:gd name="connsiteX2" fmla="*/ 172783 w 260025"/>
              <a:gd name="connsiteY2" fmla="*/ 73405 h 404929"/>
              <a:gd name="connsiteX3" fmla="*/ 232116 w 260025"/>
              <a:gd name="connsiteY3" fmla="*/ 0 h 404929"/>
              <a:gd name="connsiteX4" fmla="*/ 241071 w 260025"/>
              <a:gd name="connsiteY4" fmla="*/ 49898 h 404929"/>
              <a:gd name="connsiteX5" fmla="*/ 255568 w 260025"/>
              <a:gd name="connsiteY5" fmla="*/ 164301 h 404929"/>
              <a:gd name="connsiteX6" fmla="*/ 141827 w 260025"/>
              <a:gd name="connsiteY6" fmla="*/ 170406 h 404929"/>
              <a:gd name="connsiteX7" fmla="*/ 91028 w 260025"/>
              <a:gd name="connsiteY7" fmla="*/ 274152 h 404929"/>
              <a:gd name="connsiteX8" fmla="*/ 84312 w 260025"/>
              <a:gd name="connsiteY8" fmla="*/ 372840 h 404929"/>
              <a:gd name="connsiteX9" fmla="*/ 16979 w 260025"/>
              <a:gd name="connsiteY9" fmla="*/ 404929 h 404929"/>
              <a:gd name="connsiteX10" fmla="*/ 19433 w 260025"/>
              <a:gd name="connsiteY10" fmla="*/ 367649 h 404929"/>
              <a:gd name="connsiteX0" fmla="*/ 19433 w 260025"/>
              <a:gd name="connsiteY0" fmla="*/ 367649 h 404929"/>
              <a:gd name="connsiteX1" fmla="*/ 0 w 260025"/>
              <a:gd name="connsiteY1" fmla="*/ 260773 h 404929"/>
              <a:gd name="connsiteX2" fmla="*/ 172783 w 260025"/>
              <a:gd name="connsiteY2" fmla="*/ 73405 h 404929"/>
              <a:gd name="connsiteX3" fmla="*/ 232116 w 260025"/>
              <a:gd name="connsiteY3" fmla="*/ 0 h 404929"/>
              <a:gd name="connsiteX4" fmla="*/ 241071 w 260025"/>
              <a:gd name="connsiteY4" fmla="*/ 49898 h 404929"/>
              <a:gd name="connsiteX5" fmla="*/ 255568 w 260025"/>
              <a:gd name="connsiteY5" fmla="*/ 164301 h 404929"/>
              <a:gd name="connsiteX6" fmla="*/ 141827 w 260025"/>
              <a:gd name="connsiteY6" fmla="*/ 170406 h 404929"/>
              <a:gd name="connsiteX7" fmla="*/ 91028 w 260025"/>
              <a:gd name="connsiteY7" fmla="*/ 274152 h 404929"/>
              <a:gd name="connsiteX8" fmla="*/ 84312 w 260025"/>
              <a:gd name="connsiteY8" fmla="*/ 372840 h 404929"/>
              <a:gd name="connsiteX9" fmla="*/ 16979 w 260025"/>
              <a:gd name="connsiteY9" fmla="*/ 404929 h 404929"/>
              <a:gd name="connsiteX10" fmla="*/ 19433 w 260025"/>
              <a:gd name="connsiteY10" fmla="*/ 367649 h 404929"/>
              <a:gd name="connsiteX0" fmla="*/ 0 w 397271"/>
              <a:gd name="connsiteY0" fmla="*/ 444988 h 444988"/>
              <a:gd name="connsiteX1" fmla="*/ 137246 w 397271"/>
              <a:gd name="connsiteY1" fmla="*/ 260773 h 444988"/>
              <a:gd name="connsiteX2" fmla="*/ 310029 w 397271"/>
              <a:gd name="connsiteY2" fmla="*/ 73405 h 444988"/>
              <a:gd name="connsiteX3" fmla="*/ 369362 w 397271"/>
              <a:gd name="connsiteY3" fmla="*/ 0 h 444988"/>
              <a:gd name="connsiteX4" fmla="*/ 378317 w 397271"/>
              <a:gd name="connsiteY4" fmla="*/ 49898 h 444988"/>
              <a:gd name="connsiteX5" fmla="*/ 392814 w 397271"/>
              <a:gd name="connsiteY5" fmla="*/ 164301 h 444988"/>
              <a:gd name="connsiteX6" fmla="*/ 279073 w 397271"/>
              <a:gd name="connsiteY6" fmla="*/ 170406 h 444988"/>
              <a:gd name="connsiteX7" fmla="*/ 228274 w 397271"/>
              <a:gd name="connsiteY7" fmla="*/ 274152 h 444988"/>
              <a:gd name="connsiteX8" fmla="*/ 221558 w 397271"/>
              <a:gd name="connsiteY8" fmla="*/ 372840 h 444988"/>
              <a:gd name="connsiteX9" fmla="*/ 154225 w 397271"/>
              <a:gd name="connsiteY9" fmla="*/ 404929 h 444988"/>
              <a:gd name="connsiteX10" fmla="*/ 0 w 397271"/>
              <a:gd name="connsiteY10" fmla="*/ 444988 h 444988"/>
              <a:gd name="connsiteX0" fmla="*/ 0 w 397271"/>
              <a:gd name="connsiteY0" fmla="*/ 444988 h 444988"/>
              <a:gd name="connsiteX1" fmla="*/ 137246 w 397271"/>
              <a:gd name="connsiteY1" fmla="*/ 260773 h 444988"/>
              <a:gd name="connsiteX2" fmla="*/ 310029 w 397271"/>
              <a:gd name="connsiteY2" fmla="*/ 73405 h 444988"/>
              <a:gd name="connsiteX3" fmla="*/ 369362 w 397271"/>
              <a:gd name="connsiteY3" fmla="*/ 0 h 444988"/>
              <a:gd name="connsiteX4" fmla="*/ 378317 w 397271"/>
              <a:gd name="connsiteY4" fmla="*/ 49898 h 444988"/>
              <a:gd name="connsiteX5" fmla="*/ 392814 w 397271"/>
              <a:gd name="connsiteY5" fmla="*/ 164301 h 444988"/>
              <a:gd name="connsiteX6" fmla="*/ 279073 w 397271"/>
              <a:gd name="connsiteY6" fmla="*/ 170406 h 444988"/>
              <a:gd name="connsiteX7" fmla="*/ 228274 w 397271"/>
              <a:gd name="connsiteY7" fmla="*/ 274152 h 444988"/>
              <a:gd name="connsiteX8" fmla="*/ 221558 w 397271"/>
              <a:gd name="connsiteY8" fmla="*/ 372840 h 444988"/>
              <a:gd name="connsiteX9" fmla="*/ 154225 w 397271"/>
              <a:gd name="connsiteY9" fmla="*/ 404929 h 444988"/>
              <a:gd name="connsiteX10" fmla="*/ 0 w 397271"/>
              <a:gd name="connsiteY10" fmla="*/ 444988 h 444988"/>
              <a:gd name="connsiteX0" fmla="*/ 572 w 397843"/>
              <a:gd name="connsiteY0" fmla="*/ 444988 h 444988"/>
              <a:gd name="connsiteX1" fmla="*/ 100434 w 397843"/>
              <a:gd name="connsiteY1" fmla="*/ 299856 h 444988"/>
              <a:gd name="connsiteX2" fmla="*/ 137818 w 397843"/>
              <a:gd name="connsiteY2" fmla="*/ 260773 h 444988"/>
              <a:gd name="connsiteX3" fmla="*/ 310601 w 397843"/>
              <a:gd name="connsiteY3" fmla="*/ 73405 h 444988"/>
              <a:gd name="connsiteX4" fmla="*/ 369934 w 397843"/>
              <a:gd name="connsiteY4" fmla="*/ 0 h 444988"/>
              <a:gd name="connsiteX5" fmla="*/ 378889 w 397843"/>
              <a:gd name="connsiteY5" fmla="*/ 49898 h 444988"/>
              <a:gd name="connsiteX6" fmla="*/ 393386 w 397843"/>
              <a:gd name="connsiteY6" fmla="*/ 164301 h 444988"/>
              <a:gd name="connsiteX7" fmla="*/ 279645 w 397843"/>
              <a:gd name="connsiteY7" fmla="*/ 170406 h 444988"/>
              <a:gd name="connsiteX8" fmla="*/ 228846 w 397843"/>
              <a:gd name="connsiteY8" fmla="*/ 274152 h 444988"/>
              <a:gd name="connsiteX9" fmla="*/ 222130 w 397843"/>
              <a:gd name="connsiteY9" fmla="*/ 372840 h 444988"/>
              <a:gd name="connsiteX10" fmla="*/ 154797 w 397843"/>
              <a:gd name="connsiteY10" fmla="*/ 404929 h 444988"/>
              <a:gd name="connsiteX11" fmla="*/ 572 w 397843"/>
              <a:gd name="connsiteY11" fmla="*/ 444988 h 444988"/>
              <a:gd name="connsiteX0" fmla="*/ 572 w 397843"/>
              <a:gd name="connsiteY0" fmla="*/ 444988 h 444988"/>
              <a:gd name="connsiteX1" fmla="*/ 100434 w 397843"/>
              <a:gd name="connsiteY1" fmla="*/ 299856 h 444988"/>
              <a:gd name="connsiteX2" fmla="*/ 137818 w 397843"/>
              <a:gd name="connsiteY2" fmla="*/ 260773 h 444988"/>
              <a:gd name="connsiteX3" fmla="*/ 164303 w 397843"/>
              <a:gd name="connsiteY3" fmla="*/ 215984 h 444988"/>
              <a:gd name="connsiteX4" fmla="*/ 310601 w 397843"/>
              <a:gd name="connsiteY4" fmla="*/ 73405 h 444988"/>
              <a:gd name="connsiteX5" fmla="*/ 369934 w 397843"/>
              <a:gd name="connsiteY5" fmla="*/ 0 h 444988"/>
              <a:gd name="connsiteX6" fmla="*/ 378889 w 397843"/>
              <a:gd name="connsiteY6" fmla="*/ 49898 h 444988"/>
              <a:gd name="connsiteX7" fmla="*/ 393386 w 397843"/>
              <a:gd name="connsiteY7" fmla="*/ 164301 h 444988"/>
              <a:gd name="connsiteX8" fmla="*/ 279645 w 397843"/>
              <a:gd name="connsiteY8" fmla="*/ 170406 h 444988"/>
              <a:gd name="connsiteX9" fmla="*/ 228846 w 397843"/>
              <a:gd name="connsiteY9" fmla="*/ 274152 h 444988"/>
              <a:gd name="connsiteX10" fmla="*/ 222130 w 397843"/>
              <a:gd name="connsiteY10" fmla="*/ 372840 h 444988"/>
              <a:gd name="connsiteX11" fmla="*/ 154797 w 397843"/>
              <a:gd name="connsiteY11" fmla="*/ 404929 h 444988"/>
              <a:gd name="connsiteX12" fmla="*/ 572 w 397843"/>
              <a:gd name="connsiteY12" fmla="*/ 444988 h 444988"/>
              <a:gd name="connsiteX0" fmla="*/ 572 w 397843"/>
              <a:gd name="connsiteY0" fmla="*/ 444988 h 490053"/>
              <a:gd name="connsiteX1" fmla="*/ 100434 w 397843"/>
              <a:gd name="connsiteY1" fmla="*/ 299856 h 490053"/>
              <a:gd name="connsiteX2" fmla="*/ 137818 w 397843"/>
              <a:gd name="connsiteY2" fmla="*/ 260773 h 490053"/>
              <a:gd name="connsiteX3" fmla="*/ 164303 w 397843"/>
              <a:gd name="connsiteY3" fmla="*/ 215984 h 490053"/>
              <a:gd name="connsiteX4" fmla="*/ 310601 w 397843"/>
              <a:gd name="connsiteY4" fmla="*/ 73405 h 490053"/>
              <a:gd name="connsiteX5" fmla="*/ 369934 w 397843"/>
              <a:gd name="connsiteY5" fmla="*/ 0 h 490053"/>
              <a:gd name="connsiteX6" fmla="*/ 378889 w 397843"/>
              <a:gd name="connsiteY6" fmla="*/ 49898 h 490053"/>
              <a:gd name="connsiteX7" fmla="*/ 393386 w 397843"/>
              <a:gd name="connsiteY7" fmla="*/ 164301 h 490053"/>
              <a:gd name="connsiteX8" fmla="*/ 279645 w 397843"/>
              <a:gd name="connsiteY8" fmla="*/ 170406 h 490053"/>
              <a:gd name="connsiteX9" fmla="*/ 228846 w 397843"/>
              <a:gd name="connsiteY9" fmla="*/ 274152 h 490053"/>
              <a:gd name="connsiteX10" fmla="*/ 222130 w 397843"/>
              <a:gd name="connsiteY10" fmla="*/ 372840 h 490053"/>
              <a:gd name="connsiteX11" fmla="*/ 154797 w 397843"/>
              <a:gd name="connsiteY11" fmla="*/ 404929 h 490053"/>
              <a:gd name="connsiteX12" fmla="*/ 24844 w 397843"/>
              <a:gd name="connsiteY12" fmla="*/ 490053 h 490053"/>
              <a:gd name="connsiteX13" fmla="*/ 572 w 397843"/>
              <a:gd name="connsiteY13" fmla="*/ 444988 h 49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843" h="490053">
                <a:moveTo>
                  <a:pt x="572" y="444988"/>
                </a:moveTo>
                <a:cubicBezTo>
                  <a:pt x="-7775" y="429973"/>
                  <a:pt x="77560" y="330558"/>
                  <a:pt x="100434" y="299856"/>
                </a:cubicBezTo>
                <a:cubicBezTo>
                  <a:pt x="123308" y="269154"/>
                  <a:pt x="126395" y="273835"/>
                  <a:pt x="137818" y="260773"/>
                </a:cubicBezTo>
                <a:cubicBezTo>
                  <a:pt x="149241" y="247711"/>
                  <a:pt x="135506" y="247212"/>
                  <a:pt x="164303" y="215984"/>
                </a:cubicBezTo>
                <a:cubicBezTo>
                  <a:pt x="193100" y="184756"/>
                  <a:pt x="277108" y="110319"/>
                  <a:pt x="310601" y="73405"/>
                </a:cubicBezTo>
                <a:cubicBezTo>
                  <a:pt x="344094" y="36491"/>
                  <a:pt x="357617" y="3507"/>
                  <a:pt x="369934" y="0"/>
                </a:cubicBezTo>
                <a:lnTo>
                  <a:pt x="378889" y="49898"/>
                </a:lnTo>
                <a:cubicBezTo>
                  <a:pt x="359005" y="86825"/>
                  <a:pt x="413270" y="127374"/>
                  <a:pt x="393386" y="164301"/>
                </a:cubicBezTo>
                <a:cubicBezTo>
                  <a:pt x="365919" y="203488"/>
                  <a:pt x="324697" y="180088"/>
                  <a:pt x="279645" y="170406"/>
                </a:cubicBezTo>
                <a:lnTo>
                  <a:pt x="228846" y="274152"/>
                </a:lnTo>
                <a:lnTo>
                  <a:pt x="222130" y="372840"/>
                </a:lnTo>
                <a:lnTo>
                  <a:pt x="154797" y="404929"/>
                </a:lnTo>
                <a:cubicBezTo>
                  <a:pt x="119107" y="413287"/>
                  <a:pt x="60534" y="481695"/>
                  <a:pt x="24844" y="490053"/>
                </a:cubicBezTo>
                <a:lnTo>
                  <a:pt x="572" y="444988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Hexágono 48">
            <a:extLst>
              <a:ext uri="{FF2B5EF4-FFF2-40B4-BE49-F238E27FC236}">
                <a16:creationId xmlns:a16="http://schemas.microsoft.com/office/drawing/2014/main" id="{83942230-EE64-E231-FA95-05FC8DD6014F}"/>
              </a:ext>
            </a:extLst>
          </p:cNvPr>
          <p:cNvSpPr/>
          <p:nvPr/>
        </p:nvSpPr>
        <p:spPr>
          <a:xfrm rot="17060489">
            <a:off x="1666276" y="2469689"/>
            <a:ext cx="246032" cy="44904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75" h="90494">
                <a:moveTo>
                  <a:pt x="0" y="43661"/>
                </a:moveTo>
                <a:lnTo>
                  <a:pt x="26753" y="0"/>
                </a:lnTo>
                <a:lnTo>
                  <a:pt x="60201" y="4792"/>
                </a:lnTo>
                <a:lnTo>
                  <a:pt x="74575" y="36517"/>
                </a:lnTo>
                <a:lnTo>
                  <a:pt x="67559" y="72902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Hexágono 48">
            <a:extLst>
              <a:ext uri="{FF2B5EF4-FFF2-40B4-BE49-F238E27FC236}">
                <a16:creationId xmlns:a16="http://schemas.microsoft.com/office/drawing/2014/main" id="{AAEB52C5-9E30-12EC-C9B9-88EB41DED8BF}"/>
              </a:ext>
            </a:extLst>
          </p:cNvPr>
          <p:cNvSpPr/>
          <p:nvPr/>
        </p:nvSpPr>
        <p:spPr>
          <a:xfrm rot="18112581">
            <a:off x="1130951" y="2832249"/>
            <a:ext cx="364776" cy="280132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79172 h 126005"/>
              <a:gd name="connsiteX1" fmla="*/ 26753 w 74575"/>
              <a:gd name="connsiteY1" fmla="*/ 35511 h 126005"/>
              <a:gd name="connsiteX2" fmla="*/ 41683 w 74575"/>
              <a:gd name="connsiteY2" fmla="*/ 0 h 126005"/>
              <a:gd name="connsiteX3" fmla="*/ 74575 w 74575"/>
              <a:gd name="connsiteY3" fmla="*/ 72028 h 126005"/>
              <a:gd name="connsiteX4" fmla="*/ 67559 w 74575"/>
              <a:gd name="connsiteY4" fmla="*/ 108413 h 126005"/>
              <a:gd name="connsiteX5" fmla="*/ 28179 w 74575"/>
              <a:gd name="connsiteY5" fmla="*/ 126005 h 126005"/>
              <a:gd name="connsiteX6" fmla="*/ 0 w 74575"/>
              <a:gd name="connsiteY6" fmla="*/ 79172 h 126005"/>
              <a:gd name="connsiteX0" fmla="*/ 0 w 74575"/>
              <a:gd name="connsiteY0" fmla="*/ 79172 h 126005"/>
              <a:gd name="connsiteX1" fmla="*/ 14929 w 74575"/>
              <a:gd name="connsiteY1" fmla="*/ 8377 h 126005"/>
              <a:gd name="connsiteX2" fmla="*/ 41683 w 74575"/>
              <a:gd name="connsiteY2" fmla="*/ 0 h 126005"/>
              <a:gd name="connsiteX3" fmla="*/ 74575 w 74575"/>
              <a:gd name="connsiteY3" fmla="*/ 72028 h 126005"/>
              <a:gd name="connsiteX4" fmla="*/ 67559 w 74575"/>
              <a:gd name="connsiteY4" fmla="*/ 108413 h 126005"/>
              <a:gd name="connsiteX5" fmla="*/ 28179 w 74575"/>
              <a:gd name="connsiteY5" fmla="*/ 126005 h 126005"/>
              <a:gd name="connsiteX6" fmla="*/ 0 w 74575"/>
              <a:gd name="connsiteY6" fmla="*/ 79172 h 12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75" h="126005">
                <a:moveTo>
                  <a:pt x="0" y="79172"/>
                </a:moveTo>
                <a:lnTo>
                  <a:pt x="14929" y="8377"/>
                </a:lnTo>
                <a:lnTo>
                  <a:pt x="41683" y="0"/>
                </a:lnTo>
                <a:lnTo>
                  <a:pt x="74575" y="72028"/>
                </a:lnTo>
                <a:lnTo>
                  <a:pt x="67559" y="108413"/>
                </a:lnTo>
                <a:lnTo>
                  <a:pt x="28179" y="126005"/>
                </a:lnTo>
                <a:lnTo>
                  <a:pt x="0" y="7917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Hexágono 48">
            <a:extLst>
              <a:ext uri="{FF2B5EF4-FFF2-40B4-BE49-F238E27FC236}">
                <a16:creationId xmlns:a16="http://schemas.microsoft.com/office/drawing/2014/main" id="{C9AF01C5-5937-7408-B853-E792B5D6CE3D}"/>
              </a:ext>
            </a:extLst>
          </p:cNvPr>
          <p:cNvSpPr/>
          <p:nvPr/>
        </p:nvSpPr>
        <p:spPr>
          <a:xfrm rot="17060489">
            <a:off x="3106645" y="1641231"/>
            <a:ext cx="299817" cy="348202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155172"/>
              <a:gd name="connsiteX1" fmla="*/ 26753 w 74575"/>
              <a:gd name="connsiteY1" fmla="*/ 0 h 155172"/>
              <a:gd name="connsiteX2" fmla="*/ 60201 w 74575"/>
              <a:gd name="connsiteY2" fmla="*/ 4792 h 155172"/>
              <a:gd name="connsiteX3" fmla="*/ 74575 w 74575"/>
              <a:gd name="connsiteY3" fmla="*/ 36517 h 155172"/>
              <a:gd name="connsiteX4" fmla="*/ 67559 w 74575"/>
              <a:gd name="connsiteY4" fmla="*/ 72902 h 155172"/>
              <a:gd name="connsiteX5" fmla="*/ 24827 w 74575"/>
              <a:gd name="connsiteY5" fmla="*/ 155172 h 155172"/>
              <a:gd name="connsiteX6" fmla="*/ 0 w 74575"/>
              <a:gd name="connsiteY6" fmla="*/ 43661 h 155172"/>
              <a:gd name="connsiteX0" fmla="*/ 0 w 74575"/>
              <a:gd name="connsiteY0" fmla="*/ 64572 h 176083"/>
              <a:gd name="connsiteX1" fmla="*/ 15729 w 74575"/>
              <a:gd name="connsiteY1" fmla="*/ 0 h 176083"/>
              <a:gd name="connsiteX2" fmla="*/ 60201 w 74575"/>
              <a:gd name="connsiteY2" fmla="*/ 25703 h 176083"/>
              <a:gd name="connsiteX3" fmla="*/ 74575 w 74575"/>
              <a:gd name="connsiteY3" fmla="*/ 57428 h 176083"/>
              <a:gd name="connsiteX4" fmla="*/ 67559 w 74575"/>
              <a:gd name="connsiteY4" fmla="*/ 93813 h 176083"/>
              <a:gd name="connsiteX5" fmla="*/ 24827 w 74575"/>
              <a:gd name="connsiteY5" fmla="*/ 176083 h 176083"/>
              <a:gd name="connsiteX6" fmla="*/ 0 w 74575"/>
              <a:gd name="connsiteY6" fmla="*/ 64572 h 176083"/>
              <a:gd name="connsiteX0" fmla="*/ 0 w 76253"/>
              <a:gd name="connsiteY0" fmla="*/ 64572 h 176083"/>
              <a:gd name="connsiteX1" fmla="*/ 15729 w 76253"/>
              <a:gd name="connsiteY1" fmla="*/ 0 h 176083"/>
              <a:gd name="connsiteX2" fmla="*/ 60201 w 76253"/>
              <a:gd name="connsiteY2" fmla="*/ 25703 h 176083"/>
              <a:gd name="connsiteX3" fmla="*/ 74575 w 76253"/>
              <a:gd name="connsiteY3" fmla="*/ 57428 h 176083"/>
              <a:gd name="connsiteX4" fmla="*/ 76253 w 76253"/>
              <a:gd name="connsiteY4" fmla="*/ 122538 h 176083"/>
              <a:gd name="connsiteX5" fmla="*/ 24827 w 76253"/>
              <a:gd name="connsiteY5" fmla="*/ 176083 h 176083"/>
              <a:gd name="connsiteX6" fmla="*/ 0 w 76253"/>
              <a:gd name="connsiteY6" fmla="*/ 64572 h 1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53" h="176083">
                <a:moveTo>
                  <a:pt x="0" y="64572"/>
                </a:moveTo>
                <a:lnTo>
                  <a:pt x="15729" y="0"/>
                </a:lnTo>
                <a:lnTo>
                  <a:pt x="60201" y="25703"/>
                </a:lnTo>
                <a:lnTo>
                  <a:pt x="74575" y="57428"/>
                </a:lnTo>
                <a:cubicBezTo>
                  <a:pt x="75134" y="79131"/>
                  <a:pt x="75694" y="100835"/>
                  <a:pt x="76253" y="122538"/>
                </a:cubicBezTo>
                <a:lnTo>
                  <a:pt x="24827" y="176083"/>
                </a:lnTo>
                <a:lnTo>
                  <a:pt x="0" y="6457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Hexágono 48">
            <a:extLst>
              <a:ext uri="{FF2B5EF4-FFF2-40B4-BE49-F238E27FC236}">
                <a16:creationId xmlns:a16="http://schemas.microsoft.com/office/drawing/2014/main" id="{925A5788-8C70-2591-15DB-BA795C07DF68}"/>
              </a:ext>
            </a:extLst>
          </p:cNvPr>
          <p:cNvSpPr/>
          <p:nvPr/>
        </p:nvSpPr>
        <p:spPr>
          <a:xfrm rot="21127446">
            <a:off x="1960930" y="2375072"/>
            <a:ext cx="236558" cy="43118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218048"/>
              <a:gd name="connsiteX1" fmla="*/ 26753 w 74575"/>
              <a:gd name="connsiteY1" fmla="*/ 0 h 218048"/>
              <a:gd name="connsiteX2" fmla="*/ 60201 w 74575"/>
              <a:gd name="connsiteY2" fmla="*/ 4792 h 218048"/>
              <a:gd name="connsiteX3" fmla="*/ 74575 w 74575"/>
              <a:gd name="connsiteY3" fmla="*/ 36517 h 218048"/>
              <a:gd name="connsiteX4" fmla="*/ 67559 w 74575"/>
              <a:gd name="connsiteY4" fmla="*/ 72902 h 218048"/>
              <a:gd name="connsiteX5" fmla="*/ 44581 w 74575"/>
              <a:gd name="connsiteY5" fmla="*/ 218048 h 218048"/>
              <a:gd name="connsiteX6" fmla="*/ 0 w 74575"/>
              <a:gd name="connsiteY6" fmla="*/ 4366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63559 w 70575"/>
              <a:gd name="connsiteY4" fmla="*/ 72902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50312 w 70575"/>
              <a:gd name="connsiteY4" fmla="*/ 99523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50312 w 73046"/>
              <a:gd name="connsiteY4" fmla="*/ 99523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41395 w 73046"/>
              <a:gd name="connsiteY4" fmla="*/ 133886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60164"/>
              <a:gd name="connsiteY0" fmla="*/ 74771 h 218048"/>
              <a:gd name="connsiteX1" fmla="*/ 22753 w 60164"/>
              <a:gd name="connsiteY1" fmla="*/ 0 h 218048"/>
              <a:gd name="connsiteX2" fmla="*/ 56201 w 60164"/>
              <a:gd name="connsiteY2" fmla="*/ 4792 h 218048"/>
              <a:gd name="connsiteX3" fmla="*/ 60164 w 60164"/>
              <a:gd name="connsiteY3" fmla="*/ 98155 h 218048"/>
              <a:gd name="connsiteX4" fmla="*/ 41395 w 60164"/>
              <a:gd name="connsiteY4" fmla="*/ 133886 h 218048"/>
              <a:gd name="connsiteX5" fmla="*/ 40581 w 60164"/>
              <a:gd name="connsiteY5" fmla="*/ 218048 h 218048"/>
              <a:gd name="connsiteX6" fmla="*/ 0 w 60164"/>
              <a:gd name="connsiteY6" fmla="*/ 74771 h 21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64" h="218048">
                <a:moveTo>
                  <a:pt x="0" y="74771"/>
                </a:moveTo>
                <a:lnTo>
                  <a:pt x="22753" y="0"/>
                </a:lnTo>
                <a:lnTo>
                  <a:pt x="56201" y="4792"/>
                </a:lnTo>
                <a:lnTo>
                  <a:pt x="60164" y="98155"/>
                </a:lnTo>
                <a:lnTo>
                  <a:pt x="41395" y="133886"/>
                </a:lnTo>
                <a:cubicBezTo>
                  <a:pt x="41124" y="161940"/>
                  <a:pt x="40852" y="189994"/>
                  <a:pt x="40581" y="218048"/>
                </a:cubicBezTo>
                <a:lnTo>
                  <a:pt x="0" y="747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Hexágono 48">
            <a:extLst>
              <a:ext uri="{FF2B5EF4-FFF2-40B4-BE49-F238E27FC236}">
                <a16:creationId xmlns:a16="http://schemas.microsoft.com/office/drawing/2014/main" id="{07F7E095-59AA-2BE0-7A2A-4A55B7C8F61B}"/>
              </a:ext>
            </a:extLst>
          </p:cNvPr>
          <p:cNvSpPr/>
          <p:nvPr/>
        </p:nvSpPr>
        <p:spPr>
          <a:xfrm rot="16495181">
            <a:off x="1496527" y="2729341"/>
            <a:ext cx="257844" cy="335401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140192"/>
              <a:gd name="connsiteX1" fmla="*/ 26753 w 74575"/>
              <a:gd name="connsiteY1" fmla="*/ 0 h 140192"/>
              <a:gd name="connsiteX2" fmla="*/ 60201 w 74575"/>
              <a:gd name="connsiteY2" fmla="*/ 4792 h 140192"/>
              <a:gd name="connsiteX3" fmla="*/ 74575 w 74575"/>
              <a:gd name="connsiteY3" fmla="*/ 36517 h 140192"/>
              <a:gd name="connsiteX4" fmla="*/ 56740 w 74575"/>
              <a:gd name="connsiteY4" fmla="*/ 140192 h 140192"/>
              <a:gd name="connsiteX5" fmla="*/ 28179 w 74575"/>
              <a:gd name="connsiteY5" fmla="*/ 90494 h 140192"/>
              <a:gd name="connsiteX6" fmla="*/ 0 w 74575"/>
              <a:gd name="connsiteY6" fmla="*/ 43661 h 140192"/>
              <a:gd name="connsiteX0" fmla="*/ 0 w 74575"/>
              <a:gd name="connsiteY0" fmla="*/ 43661 h 140192"/>
              <a:gd name="connsiteX1" fmla="*/ 26753 w 74575"/>
              <a:gd name="connsiteY1" fmla="*/ 0 h 140192"/>
              <a:gd name="connsiteX2" fmla="*/ 45624 w 74575"/>
              <a:gd name="connsiteY2" fmla="*/ 42723 h 140192"/>
              <a:gd name="connsiteX3" fmla="*/ 74575 w 74575"/>
              <a:gd name="connsiteY3" fmla="*/ 36517 h 140192"/>
              <a:gd name="connsiteX4" fmla="*/ 56740 w 74575"/>
              <a:gd name="connsiteY4" fmla="*/ 140192 h 140192"/>
              <a:gd name="connsiteX5" fmla="*/ 28179 w 74575"/>
              <a:gd name="connsiteY5" fmla="*/ 90494 h 140192"/>
              <a:gd name="connsiteX6" fmla="*/ 0 w 74575"/>
              <a:gd name="connsiteY6" fmla="*/ 43661 h 140192"/>
              <a:gd name="connsiteX0" fmla="*/ 0 w 61474"/>
              <a:gd name="connsiteY0" fmla="*/ 43661 h 140192"/>
              <a:gd name="connsiteX1" fmla="*/ 26753 w 61474"/>
              <a:gd name="connsiteY1" fmla="*/ 0 h 140192"/>
              <a:gd name="connsiteX2" fmla="*/ 45624 w 61474"/>
              <a:gd name="connsiteY2" fmla="*/ 42723 h 140192"/>
              <a:gd name="connsiteX3" fmla="*/ 61474 w 61474"/>
              <a:gd name="connsiteY3" fmla="*/ 65273 h 140192"/>
              <a:gd name="connsiteX4" fmla="*/ 56740 w 61474"/>
              <a:gd name="connsiteY4" fmla="*/ 140192 h 140192"/>
              <a:gd name="connsiteX5" fmla="*/ 28179 w 61474"/>
              <a:gd name="connsiteY5" fmla="*/ 90494 h 140192"/>
              <a:gd name="connsiteX6" fmla="*/ 0 w 61474"/>
              <a:gd name="connsiteY6" fmla="*/ 43661 h 1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74" h="140192">
                <a:moveTo>
                  <a:pt x="0" y="43661"/>
                </a:moveTo>
                <a:lnTo>
                  <a:pt x="26753" y="0"/>
                </a:lnTo>
                <a:lnTo>
                  <a:pt x="45624" y="42723"/>
                </a:lnTo>
                <a:lnTo>
                  <a:pt x="61474" y="65273"/>
                </a:lnTo>
                <a:lnTo>
                  <a:pt x="56740" y="140192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Hexágono 48">
            <a:extLst>
              <a:ext uri="{FF2B5EF4-FFF2-40B4-BE49-F238E27FC236}">
                <a16:creationId xmlns:a16="http://schemas.microsoft.com/office/drawing/2014/main" id="{3D13F05C-67D8-E4B7-3D50-A0C774F3B2B9}"/>
              </a:ext>
            </a:extLst>
          </p:cNvPr>
          <p:cNvSpPr/>
          <p:nvPr/>
        </p:nvSpPr>
        <p:spPr>
          <a:xfrm rot="14960654">
            <a:off x="901649" y="2940190"/>
            <a:ext cx="188631" cy="208382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47975"/>
              <a:gd name="connsiteY0" fmla="*/ 32049 h 90494"/>
              <a:gd name="connsiteX1" fmla="*/ 153 w 47975"/>
              <a:gd name="connsiteY1" fmla="*/ 0 h 90494"/>
              <a:gd name="connsiteX2" fmla="*/ 33601 w 47975"/>
              <a:gd name="connsiteY2" fmla="*/ 4792 h 90494"/>
              <a:gd name="connsiteX3" fmla="*/ 47975 w 47975"/>
              <a:gd name="connsiteY3" fmla="*/ 36517 h 90494"/>
              <a:gd name="connsiteX4" fmla="*/ 40959 w 47975"/>
              <a:gd name="connsiteY4" fmla="*/ 72902 h 90494"/>
              <a:gd name="connsiteX5" fmla="*/ 1579 w 47975"/>
              <a:gd name="connsiteY5" fmla="*/ 90494 h 90494"/>
              <a:gd name="connsiteX6" fmla="*/ 0 w 47975"/>
              <a:gd name="connsiteY6" fmla="*/ 32049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75" h="90494">
                <a:moveTo>
                  <a:pt x="0" y="32049"/>
                </a:moveTo>
                <a:lnTo>
                  <a:pt x="153" y="0"/>
                </a:lnTo>
                <a:lnTo>
                  <a:pt x="33601" y="4792"/>
                </a:lnTo>
                <a:lnTo>
                  <a:pt x="47975" y="36517"/>
                </a:lnTo>
                <a:lnTo>
                  <a:pt x="40959" y="72902"/>
                </a:lnTo>
                <a:lnTo>
                  <a:pt x="1579" y="90494"/>
                </a:lnTo>
                <a:cubicBezTo>
                  <a:pt x="1053" y="71012"/>
                  <a:pt x="526" y="51531"/>
                  <a:pt x="0" y="32049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Hexágono 48">
            <a:extLst>
              <a:ext uri="{FF2B5EF4-FFF2-40B4-BE49-F238E27FC236}">
                <a16:creationId xmlns:a16="http://schemas.microsoft.com/office/drawing/2014/main" id="{045616FD-14A5-08B2-DE0A-46998876A08B}"/>
              </a:ext>
            </a:extLst>
          </p:cNvPr>
          <p:cNvSpPr/>
          <p:nvPr/>
        </p:nvSpPr>
        <p:spPr>
          <a:xfrm rot="17060489">
            <a:off x="352687" y="3491545"/>
            <a:ext cx="265633" cy="178951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67559"/>
              <a:gd name="connsiteY0" fmla="*/ 43661 h 90494"/>
              <a:gd name="connsiteX1" fmla="*/ 26753 w 67559"/>
              <a:gd name="connsiteY1" fmla="*/ 0 h 90494"/>
              <a:gd name="connsiteX2" fmla="*/ 60201 w 67559"/>
              <a:gd name="connsiteY2" fmla="*/ 4792 h 90494"/>
              <a:gd name="connsiteX3" fmla="*/ 59293 w 67559"/>
              <a:gd name="connsiteY3" fmla="*/ 34343 h 90494"/>
              <a:gd name="connsiteX4" fmla="*/ 67559 w 67559"/>
              <a:gd name="connsiteY4" fmla="*/ 72902 h 90494"/>
              <a:gd name="connsiteX5" fmla="*/ 28179 w 67559"/>
              <a:gd name="connsiteY5" fmla="*/ 90494 h 90494"/>
              <a:gd name="connsiteX6" fmla="*/ 0 w 67559"/>
              <a:gd name="connsiteY6" fmla="*/ 43661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59" h="90494">
                <a:moveTo>
                  <a:pt x="0" y="43661"/>
                </a:moveTo>
                <a:lnTo>
                  <a:pt x="26753" y="0"/>
                </a:lnTo>
                <a:lnTo>
                  <a:pt x="60201" y="4792"/>
                </a:lnTo>
                <a:cubicBezTo>
                  <a:pt x="59898" y="14642"/>
                  <a:pt x="59596" y="24493"/>
                  <a:pt x="59293" y="34343"/>
                </a:cubicBezTo>
                <a:lnTo>
                  <a:pt x="67559" y="72902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Hexágono 48">
            <a:extLst>
              <a:ext uri="{FF2B5EF4-FFF2-40B4-BE49-F238E27FC236}">
                <a16:creationId xmlns:a16="http://schemas.microsoft.com/office/drawing/2014/main" id="{66116422-19CA-B89E-B5F9-BA94F660077F}"/>
              </a:ext>
            </a:extLst>
          </p:cNvPr>
          <p:cNvSpPr/>
          <p:nvPr/>
        </p:nvSpPr>
        <p:spPr>
          <a:xfrm rot="16420430">
            <a:off x="2207004" y="2085290"/>
            <a:ext cx="293219" cy="254316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139526"/>
              <a:gd name="connsiteX1" fmla="*/ 26753 w 74575"/>
              <a:gd name="connsiteY1" fmla="*/ 0 h 139526"/>
              <a:gd name="connsiteX2" fmla="*/ 60201 w 74575"/>
              <a:gd name="connsiteY2" fmla="*/ 4792 h 139526"/>
              <a:gd name="connsiteX3" fmla="*/ 74575 w 74575"/>
              <a:gd name="connsiteY3" fmla="*/ 36517 h 139526"/>
              <a:gd name="connsiteX4" fmla="*/ 70124 w 74575"/>
              <a:gd name="connsiteY4" fmla="*/ 139526 h 139526"/>
              <a:gd name="connsiteX5" fmla="*/ 28179 w 74575"/>
              <a:gd name="connsiteY5" fmla="*/ 90494 h 139526"/>
              <a:gd name="connsiteX6" fmla="*/ 0 w 74575"/>
              <a:gd name="connsiteY6" fmla="*/ 43661 h 1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75" h="139526">
                <a:moveTo>
                  <a:pt x="0" y="43661"/>
                </a:moveTo>
                <a:lnTo>
                  <a:pt x="26753" y="0"/>
                </a:lnTo>
                <a:lnTo>
                  <a:pt x="60201" y="4792"/>
                </a:lnTo>
                <a:lnTo>
                  <a:pt x="74575" y="36517"/>
                </a:lnTo>
                <a:lnTo>
                  <a:pt x="70124" y="139526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Hexágono 48">
            <a:extLst>
              <a:ext uri="{FF2B5EF4-FFF2-40B4-BE49-F238E27FC236}">
                <a16:creationId xmlns:a16="http://schemas.microsoft.com/office/drawing/2014/main" id="{EB3D0AD3-14D0-2A08-F668-E951ABEDF264}"/>
              </a:ext>
            </a:extLst>
          </p:cNvPr>
          <p:cNvSpPr/>
          <p:nvPr/>
        </p:nvSpPr>
        <p:spPr>
          <a:xfrm rot="17060489">
            <a:off x="2603121" y="1657373"/>
            <a:ext cx="310688" cy="320723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95684 h 142517"/>
              <a:gd name="connsiteX1" fmla="*/ 11729 w 74575"/>
              <a:gd name="connsiteY1" fmla="*/ 0 h 142517"/>
              <a:gd name="connsiteX2" fmla="*/ 60201 w 74575"/>
              <a:gd name="connsiteY2" fmla="*/ 56815 h 142517"/>
              <a:gd name="connsiteX3" fmla="*/ 74575 w 74575"/>
              <a:gd name="connsiteY3" fmla="*/ 88540 h 142517"/>
              <a:gd name="connsiteX4" fmla="*/ 67559 w 74575"/>
              <a:gd name="connsiteY4" fmla="*/ 124925 h 142517"/>
              <a:gd name="connsiteX5" fmla="*/ 28179 w 74575"/>
              <a:gd name="connsiteY5" fmla="*/ 142517 h 142517"/>
              <a:gd name="connsiteX6" fmla="*/ 0 w 74575"/>
              <a:gd name="connsiteY6" fmla="*/ 95684 h 142517"/>
              <a:gd name="connsiteX0" fmla="*/ 0 w 74575"/>
              <a:gd name="connsiteY0" fmla="*/ 95684 h 142517"/>
              <a:gd name="connsiteX1" fmla="*/ 11729 w 74575"/>
              <a:gd name="connsiteY1" fmla="*/ 0 h 142517"/>
              <a:gd name="connsiteX2" fmla="*/ 60201 w 74575"/>
              <a:gd name="connsiteY2" fmla="*/ 56815 h 142517"/>
              <a:gd name="connsiteX3" fmla="*/ 74575 w 74575"/>
              <a:gd name="connsiteY3" fmla="*/ 88540 h 142517"/>
              <a:gd name="connsiteX4" fmla="*/ 68759 w 74575"/>
              <a:gd name="connsiteY4" fmla="*/ 134258 h 142517"/>
              <a:gd name="connsiteX5" fmla="*/ 28179 w 74575"/>
              <a:gd name="connsiteY5" fmla="*/ 142517 h 142517"/>
              <a:gd name="connsiteX6" fmla="*/ 0 w 74575"/>
              <a:gd name="connsiteY6" fmla="*/ 95684 h 142517"/>
              <a:gd name="connsiteX0" fmla="*/ 0 w 79018"/>
              <a:gd name="connsiteY0" fmla="*/ 95684 h 162187"/>
              <a:gd name="connsiteX1" fmla="*/ 11729 w 79018"/>
              <a:gd name="connsiteY1" fmla="*/ 0 h 162187"/>
              <a:gd name="connsiteX2" fmla="*/ 60201 w 79018"/>
              <a:gd name="connsiteY2" fmla="*/ 56815 h 162187"/>
              <a:gd name="connsiteX3" fmla="*/ 74575 w 79018"/>
              <a:gd name="connsiteY3" fmla="*/ 88540 h 162187"/>
              <a:gd name="connsiteX4" fmla="*/ 79018 w 79018"/>
              <a:gd name="connsiteY4" fmla="*/ 162187 h 162187"/>
              <a:gd name="connsiteX5" fmla="*/ 28179 w 79018"/>
              <a:gd name="connsiteY5" fmla="*/ 142517 h 162187"/>
              <a:gd name="connsiteX6" fmla="*/ 0 w 79018"/>
              <a:gd name="connsiteY6" fmla="*/ 95684 h 162187"/>
              <a:gd name="connsiteX0" fmla="*/ 0 w 79018"/>
              <a:gd name="connsiteY0" fmla="*/ 95684 h 162187"/>
              <a:gd name="connsiteX1" fmla="*/ 11729 w 79018"/>
              <a:gd name="connsiteY1" fmla="*/ 0 h 162187"/>
              <a:gd name="connsiteX2" fmla="*/ 45431 w 79018"/>
              <a:gd name="connsiteY2" fmla="*/ 7141 h 162187"/>
              <a:gd name="connsiteX3" fmla="*/ 60201 w 79018"/>
              <a:gd name="connsiteY3" fmla="*/ 56815 h 162187"/>
              <a:gd name="connsiteX4" fmla="*/ 74575 w 79018"/>
              <a:gd name="connsiteY4" fmla="*/ 88540 h 162187"/>
              <a:gd name="connsiteX5" fmla="*/ 79018 w 79018"/>
              <a:gd name="connsiteY5" fmla="*/ 162187 h 162187"/>
              <a:gd name="connsiteX6" fmla="*/ 28179 w 79018"/>
              <a:gd name="connsiteY6" fmla="*/ 142517 h 162187"/>
              <a:gd name="connsiteX7" fmla="*/ 0 w 79018"/>
              <a:gd name="connsiteY7" fmla="*/ 95684 h 162187"/>
              <a:gd name="connsiteX0" fmla="*/ 0 w 79018"/>
              <a:gd name="connsiteY0" fmla="*/ 95684 h 162187"/>
              <a:gd name="connsiteX1" fmla="*/ 11729 w 79018"/>
              <a:gd name="connsiteY1" fmla="*/ 0 h 162187"/>
              <a:gd name="connsiteX2" fmla="*/ 45431 w 79018"/>
              <a:gd name="connsiteY2" fmla="*/ 7141 h 162187"/>
              <a:gd name="connsiteX3" fmla="*/ 60201 w 79018"/>
              <a:gd name="connsiteY3" fmla="*/ 56815 h 162187"/>
              <a:gd name="connsiteX4" fmla="*/ 74575 w 79018"/>
              <a:gd name="connsiteY4" fmla="*/ 88540 h 162187"/>
              <a:gd name="connsiteX5" fmla="*/ 79018 w 79018"/>
              <a:gd name="connsiteY5" fmla="*/ 162187 h 162187"/>
              <a:gd name="connsiteX6" fmla="*/ 35233 w 79018"/>
              <a:gd name="connsiteY6" fmla="*/ 148217 h 162187"/>
              <a:gd name="connsiteX7" fmla="*/ 28179 w 79018"/>
              <a:gd name="connsiteY7" fmla="*/ 142517 h 162187"/>
              <a:gd name="connsiteX8" fmla="*/ 0 w 79018"/>
              <a:gd name="connsiteY8" fmla="*/ 95684 h 1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18" h="162187">
                <a:moveTo>
                  <a:pt x="0" y="95684"/>
                </a:moveTo>
                <a:lnTo>
                  <a:pt x="11729" y="0"/>
                </a:lnTo>
                <a:cubicBezTo>
                  <a:pt x="22987" y="11207"/>
                  <a:pt x="34173" y="-4066"/>
                  <a:pt x="45431" y="7141"/>
                </a:cubicBezTo>
                <a:lnTo>
                  <a:pt x="60201" y="56815"/>
                </a:lnTo>
                <a:lnTo>
                  <a:pt x="74575" y="88540"/>
                </a:lnTo>
                <a:lnTo>
                  <a:pt x="79018" y="162187"/>
                </a:lnTo>
                <a:cubicBezTo>
                  <a:pt x="68086" y="160088"/>
                  <a:pt x="46165" y="150316"/>
                  <a:pt x="35233" y="148217"/>
                </a:cubicBezTo>
                <a:lnTo>
                  <a:pt x="28179" y="142517"/>
                </a:lnTo>
                <a:lnTo>
                  <a:pt x="0" y="9568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Hexágono 48">
            <a:extLst>
              <a:ext uri="{FF2B5EF4-FFF2-40B4-BE49-F238E27FC236}">
                <a16:creationId xmlns:a16="http://schemas.microsoft.com/office/drawing/2014/main" id="{15FC1F38-6FCF-DBED-3E27-FDDC55552EE1}"/>
              </a:ext>
            </a:extLst>
          </p:cNvPr>
          <p:cNvSpPr/>
          <p:nvPr/>
        </p:nvSpPr>
        <p:spPr>
          <a:xfrm rot="15673771">
            <a:off x="657953" y="3131454"/>
            <a:ext cx="233132" cy="225571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59293"/>
              <a:gd name="connsiteY0" fmla="*/ 45835 h 90494"/>
              <a:gd name="connsiteX1" fmla="*/ 11471 w 59293"/>
              <a:gd name="connsiteY1" fmla="*/ 0 h 90494"/>
              <a:gd name="connsiteX2" fmla="*/ 44919 w 59293"/>
              <a:gd name="connsiteY2" fmla="*/ 4792 h 90494"/>
              <a:gd name="connsiteX3" fmla="*/ 59293 w 59293"/>
              <a:gd name="connsiteY3" fmla="*/ 36517 h 90494"/>
              <a:gd name="connsiteX4" fmla="*/ 52277 w 59293"/>
              <a:gd name="connsiteY4" fmla="*/ 72902 h 90494"/>
              <a:gd name="connsiteX5" fmla="*/ 12897 w 59293"/>
              <a:gd name="connsiteY5" fmla="*/ 90494 h 90494"/>
              <a:gd name="connsiteX6" fmla="*/ 0 w 59293"/>
              <a:gd name="connsiteY6" fmla="*/ 45835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3" h="90494">
                <a:moveTo>
                  <a:pt x="0" y="45835"/>
                </a:moveTo>
                <a:lnTo>
                  <a:pt x="11471" y="0"/>
                </a:lnTo>
                <a:lnTo>
                  <a:pt x="44919" y="4792"/>
                </a:lnTo>
                <a:lnTo>
                  <a:pt x="59293" y="36517"/>
                </a:lnTo>
                <a:lnTo>
                  <a:pt x="52277" y="72902"/>
                </a:lnTo>
                <a:lnTo>
                  <a:pt x="12897" y="90494"/>
                </a:lnTo>
                <a:lnTo>
                  <a:pt x="0" y="4583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224B731D-D2DD-6C67-3F80-D8ACA10E1ED6}"/>
                  </a:ext>
                </a:extLst>
              </p14:cNvPr>
              <p14:cNvContentPartPr/>
              <p14:nvPr/>
            </p14:nvContentPartPr>
            <p14:xfrm>
              <a:off x="1827357" y="3251187"/>
              <a:ext cx="546120" cy="191520"/>
            </p14:xfrm>
          </p:contentPart>
        </mc:Choice>
        <mc:Fallback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224B731D-D2DD-6C67-3F80-D8ACA10E1E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3357" y="3143547"/>
                <a:ext cx="6537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A9D8EB5F-CDC7-94B4-2702-F523FE078126}"/>
                  </a:ext>
                </a:extLst>
              </p14:cNvPr>
              <p14:cNvContentPartPr/>
              <p14:nvPr/>
            </p14:nvContentPartPr>
            <p14:xfrm>
              <a:off x="1587580" y="3428480"/>
              <a:ext cx="775080" cy="9000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A9D8EB5F-CDC7-94B4-2702-F523FE0781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3580" y="3320840"/>
                <a:ext cx="882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FDFD7E2F-B1C2-C900-C32C-1D9041E7AB79}"/>
                  </a:ext>
                </a:extLst>
              </p14:cNvPr>
              <p14:cNvContentPartPr/>
              <p14:nvPr/>
            </p14:nvContentPartPr>
            <p14:xfrm>
              <a:off x="1625380" y="3441080"/>
              <a:ext cx="436320" cy="604800"/>
            </p14:xfrm>
          </p:contentPart>
        </mc:Choice>
        <mc:Fallback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FDFD7E2F-B1C2-C900-C32C-1D9041E7AB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1380" y="3333440"/>
                <a:ext cx="54396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BE14A7D7-700A-3D09-0A9D-B1C4D09FB53A}"/>
                  </a:ext>
                </a:extLst>
              </p14:cNvPr>
              <p14:cNvContentPartPr/>
              <p14:nvPr/>
            </p14:nvContentPartPr>
            <p14:xfrm>
              <a:off x="2044060" y="3425960"/>
              <a:ext cx="77040" cy="43524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BE14A7D7-700A-3D09-0A9D-B1C4D09FB5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0060" y="3317960"/>
                <a:ext cx="18468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B975986B-BC48-A26A-315F-47E839107BFB}"/>
                  </a:ext>
                </a:extLst>
              </p14:cNvPr>
              <p14:cNvContentPartPr/>
              <p14:nvPr/>
            </p14:nvContentPartPr>
            <p14:xfrm>
              <a:off x="3365260" y="2768240"/>
              <a:ext cx="360" cy="360"/>
            </p14:xfrm>
          </p:contentPart>
        </mc:Choice>
        <mc:Fallback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B975986B-BC48-A26A-315F-47E839107B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7260" y="26602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C3FCF79D-91A9-A6F7-B6C4-18B3414433F1}"/>
                  </a:ext>
                </a:extLst>
              </p14:cNvPr>
              <p14:cNvContentPartPr/>
              <p14:nvPr/>
            </p14:nvContentPartPr>
            <p14:xfrm>
              <a:off x="3241060" y="436520"/>
              <a:ext cx="494280" cy="141372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C3FCF79D-91A9-A6F7-B6C4-18B3414433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23060" y="328520"/>
                <a:ext cx="529920" cy="16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FEECF1DC-2098-99F0-A52F-ED87B0E9ADCF}"/>
                  </a:ext>
                </a:extLst>
              </p14:cNvPr>
              <p14:cNvContentPartPr/>
              <p14:nvPr/>
            </p14:nvContentPartPr>
            <p14:xfrm>
              <a:off x="1654540" y="172760"/>
              <a:ext cx="1190160" cy="220680"/>
            </p14:xfrm>
          </p:contentPart>
        </mc:Choice>
        <mc:Fallback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FEECF1DC-2098-99F0-A52F-ED87B0E9A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36900" y="65120"/>
                <a:ext cx="12258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BD308D08-AEB1-6301-16D3-FDECEFEB3A4B}"/>
                  </a:ext>
                </a:extLst>
              </p14:cNvPr>
              <p14:cNvContentPartPr/>
              <p14:nvPr/>
            </p14:nvContentPartPr>
            <p14:xfrm>
              <a:off x="8072620" y="2866640"/>
              <a:ext cx="2178360" cy="677520"/>
            </p14:xfrm>
          </p:contentPart>
        </mc:Choice>
        <mc:Fallback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BD308D08-AEB1-6301-16D3-FDECEFEB3A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54980" y="2759000"/>
                <a:ext cx="221400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46" name="Tinta 145">
                <a:extLst>
                  <a:ext uri="{FF2B5EF4-FFF2-40B4-BE49-F238E27FC236}">
                    <a16:creationId xmlns:a16="http://schemas.microsoft.com/office/drawing/2014/main" id="{A3104967-D885-843E-9EBD-F748C0673952}"/>
                  </a:ext>
                </a:extLst>
              </p14:cNvPr>
              <p14:cNvContentPartPr/>
              <p14:nvPr/>
            </p14:nvContentPartPr>
            <p14:xfrm>
              <a:off x="9533011" y="5246665"/>
              <a:ext cx="535320" cy="1020240"/>
            </p14:xfrm>
          </p:contentPart>
        </mc:Choice>
        <mc:Fallback>
          <p:pic>
            <p:nvPicPr>
              <p:cNvPr id="146" name="Tinta 145">
                <a:extLst>
                  <a:ext uri="{FF2B5EF4-FFF2-40B4-BE49-F238E27FC236}">
                    <a16:creationId xmlns:a16="http://schemas.microsoft.com/office/drawing/2014/main" id="{A3104967-D885-843E-9EBD-F748C06739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15371" y="5139025"/>
                <a:ext cx="570960" cy="12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C74453AC-ED8D-DE4D-36A3-03A23E5D23CE}"/>
                  </a:ext>
                </a:extLst>
              </p14:cNvPr>
              <p14:cNvContentPartPr/>
              <p14:nvPr/>
            </p14:nvContentPartPr>
            <p14:xfrm>
              <a:off x="9023380" y="5045960"/>
              <a:ext cx="1485000" cy="1738800"/>
            </p14:xfrm>
          </p:contentPart>
        </mc:Choice>
        <mc:Fallback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C74453AC-ED8D-DE4D-36A3-03A23E5D23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05740" y="4938320"/>
                <a:ext cx="15206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A407C5C3-A67D-EF1C-48E6-873D70E514AB}"/>
                  </a:ext>
                </a:extLst>
              </p14:cNvPr>
              <p14:cNvContentPartPr/>
              <p14:nvPr/>
            </p14:nvContentPartPr>
            <p14:xfrm>
              <a:off x="231215" y="4142173"/>
              <a:ext cx="2386800" cy="2490120"/>
            </p14:xfrm>
          </p:contentPart>
        </mc:Choice>
        <mc:Fallback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A407C5C3-A67D-EF1C-48E6-873D70E514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575" y="4034533"/>
                <a:ext cx="2422440" cy="2705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69408ACC-598D-B2B6-251E-AAA565935326}"/>
              </a:ext>
            </a:extLst>
          </p:cNvPr>
          <p:cNvCxnSpPr/>
          <p:nvPr/>
        </p:nvCxnSpPr>
        <p:spPr>
          <a:xfrm>
            <a:off x="570960" y="6183360"/>
            <a:ext cx="72000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644CA89A-FE4A-0D77-4BE0-40E7CA38E25A}"/>
                  </a:ext>
                </a:extLst>
              </p14:cNvPr>
              <p14:cNvContentPartPr/>
              <p14:nvPr/>
            </p14:nvContentPartPr>
            <p14:xfrm>
              <a:off x="2524300" y="176360"/>
              <a:ext cx="1289160" cy="1163880"/>
            </p14:xfrm>
          </p:contentPart>
        </mc:Choice>
        <mc:Fallback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644CA89A-FE4A-0D77-4BE0-40E7CA38E2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6300" y="68720"/>
                <a:ext cx="1324800" cy="13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015D4EE-C857-973A-7414-8E16653B1CA2}"/>
              </a:ext>
            </a:extLst>
          </p:cNvPr>
          <p:cNvGrpSpPr/>
          <p:nvPr/>
        </p:nvGrpSpPr>
        <p:grpSpPr>
          <a:xfrm>
            <a:off x="1841380" y="935240"/>
            <a:ext cx="1397160" cy="702720"/>
            <a:chOff x="1841380" y="935240"/>
            <a:chExt cx="1397160" cy="702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F1BA60ED-9DE4-312D-E539-C5EC6C37D895}"/>
                    </a:ext>
                  </a:extLst>
                </p14:cNvPr>
                <p14:cNvContentPartPr/>
                <p14:nvPr/>
              </p14:nvContentPartPr>
              <p14:xfrm>
                <a:off x="3238180" y="1206320"/>
                <a:ext cx="360" cy="3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F1BA60ED-9DE4-312D-E539-C5EC6C37D8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20180" y="1098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A6452060-4695-05D1-BA2C-7B81D29B373D}"/>
                    </a:ext>
                  </a:extLst>
                </p14:cNvPr>
                <p14:cNvContentPartPr/>
                <p14:nvPr/>
              </p14:nvContentPartPr>
              <p14:xfrm>
                <a:off x="2158180" y="935240"/>
                <a:ext cx="662760" cy="4482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A6452060-4695-05D1-BA2C-7B81D29B37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0180" y="827600"/>
                  <a:ext cx="6984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F752AC84-0B3F-E3AD-390D-B0CBECAEE851}"/>
                    </a:ext>
                  </a:extLst>
                </p14:cNvPr>
                <p14:cNvContentPartPr/>
                <p14:nvPr/>
              </p14:nvContentPartPr>
              <p14:xfrm>
                <a:off x="1841380" y="1375160"/>
                <a:ext cx="311400" cy="262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F752AC84-0B3F-E3AD-390D-B0CBECAEE8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3380" y="1267520"/>
                  <a:ext cx="347040" cy="47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6ABF7BEE-A53D-55E5-ACCA-647E4BBD7A44}"/>
                  </a:ext>
                </a:extLst>
              </p14:cNvPr>
              <p14:cNvContentPartPr/>
              <p14:nvPr/>
            </p14:nvContentPartPr>
            <p14:xfrm>
              <a:off x="3974740" y="875840"/>
              <a:ext cx="360" cy="360"/>
            </p14:xfrm>
          </p:contentPart>
        </mc:Choice>
        <mc:Fallback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6ABF7BEE-A53D-55E5-ACCA-647E4BBD7A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57100" y="7682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61" name="Tinta 160">
                <a:extLst>
                  <a:ext uri="{FF2B5EF4-FFF2-40B4-BE49-F238E27FC236}">
                    <a16:creationId xmlns:a16="http://schemas.microsoft.com/office/drawing/2014/main" id="{C09330D5-4C99-943D-5212-4C80062E6869}"/>
                  </a:ext>
                </a:extLst>
              </p14:cNvPr>
              <p14:cNvContentPartPr/>
              <p14:nvPr/>
            </p14:nvContentPartPr>
            <p14:xfrm>
              <a:off x="3581260" y="2374520"/>
              <a:ext cx="360" cy="360"/>
            </p14:xfrm>
          </p:contentPart>
        </mc:Choice>
        <mc:Fallback>
          <p:pic>
            <p:nvPicPr>
              <p:cNvPr id="161" name="Tinta 160">
                <a:extLst>
                  <a:ext uri="{FF2B5EF4-FFF2-40B4-BE49-F238E27FC236}">
                    <a16:creationId xmlns:a16="http://schemas.microsoft.com/office/drawing/2014/main" id="{C09330D5-4C99-943D-5212-4C80062E68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8260" y="199688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72" name="Hexágono 48">
            <a:extLst>
              <a:ext uri="{FF2B5EF4-FFF2-40B4-BE49-F238E27FC236}">
                <a16:creationId xmlns:a16="http://schemas.microsoft.com/office/drawing/2014/main" id="{A729C666-1506-0A7B-B1FD-F52280880D83}"/>
              </a:ext>
            </a:extLst>
          </p:cNvPr>
          <p:cNvSpPr/>
          <p:nvPr/>
        </p:nvSpPr>
        <p:spPr>
          <a:xfrm rot="17060489">
            <a:off x="2647425" y="1809629"/>
            <a:ext cx="891103" cy="1381689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75" h="90494">
                <a:moveTo>
                  <a:pt x="0" y="43661"/>
                </a:moveTo>
                <a:lnTo>
                  <a:pt x="26753" y="0"/>
                </a:lnTo>
                <a:lnTo>
                  <a:pt x="60201" y="4792"/>
                </a:lnTo>
                <a:lnTo>
                  <a:pt x="74575" y="36517"/>
                </a:lnTo>
                <a:lnTo>
                  <a:pt x="67559" y="72902"/>
                </a:lnTo>
                <a:lnTo>
                  <a:pt x="28179" y="90494"/>
                </a:lnTo>
                <a:lnTo>
                  <a:pt x="0" y="4366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Hexágono 48">
            <a:extLst>
              <a:ext uri="{FF2B5EF4-FFF2-40B4-BE49-F238E27FC236}">
                <a16:creationId xmlns:a16="http://schemas.microsoft.com/office/drawing/2014/main" id="{E520CE4A-D7FC-4C7B-521A-31D9FD15018F}"/>
              </a:ext>
            </a:extLst>
          </p:cNvPr>
          <p:cNvSpPr/>
          <p:nvPr/>
        </p:nvSpPr>
        <p:spPr>
          <a:xfrm rot="17060489">
            <a:off x="1880979" y="2800466"/>
            <a:ext cx="831067" cy="1111944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94861"/>
              <a:gd name="connsiteY0" fmla="*/ 18827 h 90494"/>
              <a:gd name="connsiteX1" fmla="*/ 47039 w 94861"/>
              <a:gd name="connsiteY1" fmla="*/ 0 h 90494"/>
              <a:gd name="connsiteX2" fmla="*/ 80487 w 94861"/>
              <a:gd name="connsiteY2" fmla="*/ 4792 h 90494"/>
              <a:gd name="connsiteX3" fmla="*/ 94861 w 94861"/>
              <a:gd name="connsiteY3" fmla="*/ 36517 h 90494"/>
              <a:gd name="connsiteX4" fmla="*/ 87845 w 94861"/>
              <a:gd name="connsiteY4" fmla="*/ 72902 h 90494"/>
              <a:gd name="connsiteX5" fmla="*/ 48465 w 94861"/>
              <a:gd name="connsiteY5" fmla="*/ 90494 h 90494"/>
              <a:gd name="connsiteX6" fmla="*/ 0 w 94861"/>
              <a:gd name="connsiteY6" fmla="*/ 18827 h 90494"/>
              <a:gd name="connsiteX0" fmla="*/ 0 w 96472"/>
              <a:gd name="connsiteY0" fmla="*/ 18827 h 98706"/>
              <a:gd name="connsiteX1" fmla="*/ 47039 w 96472"/>
              <a:gd name="connsiteY1" fmla="*/ 0 h 98706"/>
              <a:gd name="connsiteX2" fmla="*/ 80487 w 96472"/>
              <a:gd name="connsiteY2" fmla="*/ 4792 h 98706"/>
              <a:gd name="connsiteX3" fmla="*/ 94861 w 96472"/>
              <a:gd name="connsiteY3" fmla="*/ 36517 h 98706"/>
              <a:gd name="connsiteX4" fmla="*/ 96472 w 96472"/>
              <a:gd name="connsiteY4" fmla="*/ 98706 h 98706"/>
              <a:gd name="connsiteX5" fmla="*/ 48465 w 96472"/>
              <a:gd name="connsiteY5" fmla="*/ 90494 h 98706"/>
              <a:gd name="connsiteX6" fmla="*/ 0 w 96472"/>
              <a:gd name="connsiteY6" fmla="*/ 18827 h 9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472" h="98706">
                <a:moveTo>
                  <a:pt x="0" y="18827"/>
                </a:moveTo>
                <a:lnTo>
                  <a:pt x="47039" y="0"/>
                </a:lnTo>
                <a:lnTo>
                  <a:pt x="80487" y="4792"/>
                </a:lnTo>
                <a:lnTo>
                  <a:pt x="94861" y="36517"/>
                </a:lnTo>
                <a:lnTo>
                  <a:pt x="96472" y="98706"/>
                </a:lnTo>
                <a:lnTo>
                  <a:pt x="48465" y="90494"/>
                </a:lnTo>
                <a:lnTo>
                  <a:pt x="0" y="18827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Hexágono 48">
            <a:extLst>
              <a:ext uri="{FF2B5EF4-FFF2-40B4-BE49-F238E27FC236}">
                <a16:creationId xmlns:a16="http://schemas.microsoft.com/office/drawing/2014/main" id="{0FDE294B-F266-DF34-10E4-1BF11A06D971}"/>
              </a:ext>
            </a:extLst>
          </p:cNvPr>
          <p:cNvSpPr/>
          <p:nvPr/>
        </p:nvSpPr>
        <p:spPr>
          <a:xfrm rot="21127446">
            <a:off x="2241945" y="2527211"/>
            <a:ext cx="236558" cy="43118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218048"/>
              <a:gd name="connsiteX1" fmla="*/ 26753 w 74575"/>
              <a:gd name="connsiteY1" fmla="*/ 0 h 218048"/>
              <a:gd name="connsiteX2" fmla="*/ 60201 w 74575"/>
              <a:gd name="connsiteY2" fmla="*/ 4792 h 218048"/>
              <a:gd name="connsiteX3" fmla="*/ 74575 w 74575"/>
              <a:gd name="connsiteY3" fmla="*/ 36517 h 218048"/>
              <a:gd name="connsiteX4" fmla="*/ 67559 w 74575"/>
              <a:gd name="connsiteY4" fmla="*/ 72902 h 218048"/>
              <a:gd name="connsiteX5" fmla="*/ 44581 w 74575"/>
              <a:gd name="connsiteY5" fmla="*/ 218048 h 218048"/>
              <a:gd name="connsiteX6" fmla="*/ 0 w 74575"/>
              <a:gd name="connsiteY6" fmla="*/ 4366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63559 w 70575"/>
              <a:gd name="connsiteY4" fmla="*/ 72902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50312 w 70575"/>
              <a:gd name="connsiteY4" fmla="*/ 99523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50312 w 73046"/>
              <a:gd name="connsiteY4" fmla="*/ 99523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41395 w 73046"/>
              <a:gd name="connsiteY4" fmla="*/ 133886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60164"/>
              <a:gd name="connsiteY0" fmla="*/ 74771 h 218048"/>
              <a:gd name="connsiteX1" fmla="*/ 22753 w 60164"/>
              <a:gd name="connsiteY1" fmla="*/ 0 h 218048"/>
              <a:gd name="connsiteX2" fmla="*/ 56201 w 60164"/>
              <a:gd name="connsiteY2" fmla="*/ 4792 h 218048"/>
              <a:gd name="connsiteX3" fmla="*/ 60164 w 60164"/>
              <a:gd name="connsiteY3" fmla="*/ 98155 h 218048"/>
              <a:gd name="connsiteX4" fmla="*/ 41395 w 60164"/>
              <a:gd name="connsiteY4" fmla="*/ 133886 h 218048"/>
              <a:gd name="connsiteX5" fmla="*/ 40581 w 60164"/>
              <a:gd name="connsiteY5" fmla="*/ 218048 h 218048"/>
              <a:gd name="connsiteX6" fmla="*/ 0 w 60164"/>
              <a:gd name="connsiteY6" fmla="*/ 74771 h 21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64" h="218048">
                <a:moveTo>
                  <a:pt x="0" y="74771"/>
                </a:moveTo>
                <a:lnTo>
                  <a:pt x="22753" y="0"/>
                </a:lnTo>
                <a:lnTo>
                  <a:pt x="56201" y="4792"/>
                </a:lnTo>
                <a:lnTo>
                  <a:pt x="60164" y="98155"/>
                </a:lnTo>
                <a:lnTo>
                  <a:pt x="41395" y="133886"/>
                </a:lnTo>
                <a:cubicBezTo>
                  <a:pt x="41124" y="161940"/>
                  <a:pt x="40852" y="189994"/>
                  <a:pt x="40581" y="218048"/>
                </a:cubicBezTo>
                <a:lnTo>
                  <a:pt x="0" y="747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Hexágono 48">
            <a:extLst>
              <a:ext uri="{FF2B5EF4-FFF2-40B4-BE49-F238E27FC236}">
                <a16:creationId xmlns:a16="http://schemas.microsoft.com/office/drawing/2014/main" id="{063DA9F0-2B5B-3629-5AD4-DD5B1ED96467}"/>
              </a:ext>
            </a:extLst>
          </p:cNvPr>
          <p:cNvSpPr/>
          <p:nvPr/>
        </p:nvSpPr>
        <p:spPr>
          <a:xfrm rot="21127446">
            <a:off x="2988505" y="3049291"/>
            <a:ext cx="371005" cy="43118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218048"/>
              <a:gd name="connsiteX1" fmla="*/ 26753 w 74575"/>
              <a:gd name="connsiteY1" fmla="*/ 0 h 218048"/>
              <a:gd name="connsiteX2" fmla="*/ 60201 w 74575"/>
              <a:gd name="connsiteY2" fmla="*/ 4792 h 218048"/>
              <a:gd name="connsiteX3" fmla="*/ 74575 w 74575"/>
              <a:gd name="connsiteY3" fmla="*/ 36517 h 218048"/>
              <a:gd name="connsiteX4" fmla="*/ 67559 w 74575"/>
              <a:gd name="connsiteY4" fmla="*/ 72902 h 218048"/>
              <a:gd name="connsiteX5" fmla="*/ 44581 w 74575"/>
              <a:gd name="connsiteY5" fmla="*/ 218048 h 218048"/>
              <a:gd name="connsiteX6" fmla="*/ 0 w 74575"/>
              <a:gd name="connsiteY6" fmla="*/ 4366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63559 w 70575"/>
              <a:gd name="connsiteY4" fmla="*/ 72902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50312 w 70575"/>
              <a:gd name="connsiteY4" fmla="*/ 99523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50312 w 73046"/>
              <a:gd name="connsiteY4" fmla="*/ 99523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41395 w 73046"/>
              <a:gd name="connsiteY4" fmla="*/ 133886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60164"/>
              <a:gd name="connsiteY0" fmla="*/ 74771 h 218048"/>
              <a:gd name="connsiteX1" fmla="*/ 22753 w 60164"/>
              <a:gd name="connsiteY1" fmla="*/ 0 h 218048"/>
              <a:gd name="connsiteX2" fmla="*/ 56201 w 60164"/>
              <a:gd name="connsiteY2" fmla="*/ 4792 h 218048"/>
              <a:gd name="connsiteX3" fmla="*/ 60164 w 60164"/>
              <a:gd name="connsiteY3" fmla="*/ 98155 h 218048"/>
              <a:gd name="connsiteX4" fmla="*/ 41395 w 60164"/>
              <a:gd name="connsiteY4" fmla="*/ 133886 h 218048"/>
              <a:gd name="connsiteX5" fmla="*/ 40581 w 60164"/>
              <a:gd name="connsiteY5" fmla="*/ 218048 h 218048"/>
              <a:gd name="connsiteX6" fmla="*/ 0 w 60164"/>
              <a:gd name="connsiteY6" fmla="*/ 74771 h 218048"/>
              <a:gd name="connsiteX0" fmla="*/ 0 w 93441"/>
              <a:gd name="connsiteY0" fmla="*/ 131263 h 218048"/>
              <a:gd name="connsiteX1" fmla="*/ 56030 w 93441"/>
              <a:gd name="connsiteY1" fmla="*/ 0 h 218048"/>
              <a:gd name="connsiteX2" fmla="*/ 89478 w 93441"/>
              <a:gd name="connsiteY2" fmla="*/ 4792 h 218048"/>
              <a:gd name="connsiteX3" fmla="*/ 93441 w 93441"/>
              <a:gd name="connsiteY3" fmla="*/ 98155 h 218048"/>
              <a:gd name="connsiteX4" fmla="*/ 74672 w 93441"/>
              <a:gd name="connsiteY4" fmla="*/ 133886 h 218048"/>
              <a:gd name="connsiteX5" fmla="*/ 73858 w 93441"/>
              <a:gd name="connsiteY5" fmla="*/ 218048 h 218048"/>
              <a:gd name="connsiteX6" fmla="*/ 0 w 93441"/>
              <a:gd name="connsiteY6" fmla="*/ 131263 h 218048"/>
              <a:gd name="connsiteX0" fmla="*/ 917 w 94358"/>
              <a:gd name="connsiteY0" fmla="*/ 131263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917 w 94358"/>
              <a:gd name="connsiteY6" fmla="*/ 131263 h 218048"/>
              <a:gd name="connsiteX0" fmla="*/ 917 w 94358"/>
              <a:gd name="connsiteY0" fmla="*/ 131263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917 w 94358"/>
              <a:gd name="connsiteY6" fmla="*/ 131263 h 218048"/>
              <a:gd name="connsiteX0" fmla="*/ 37524 w 94358"/>
              <a:gd name="connsiteY0" fmla="*/ 185095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37524 w 94358"/>
              <a:gd name="connsiteY6" fmla="*/ 185095 h 218048"/>
              <a:gd name="connsiteX0" fmla="*/ 37524 w 94358"/>
              <a:gd name="connsiteY0" fmla="*/ 185095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37524 w 94358"/>
              <a:gd name="connsiteY6" fmla="*/ 185095 h 21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58" h="218048">
                <a:moveTo>
                  <a:pt x="37524" y="185095"/>
                </a:moveTo>
                <a:cubicBezTo>
                  <a:pt x="-11104" y="71771"/>
                  <a:pt x="50473" y="61698"/>
                  <a:pt x="56947" y="0"/>
                </a:cubicBezTo>
                <a:lnTo>
                  <a:pt x="90395" y="4792"/>
                </a:lnTo>
                <a:lnTo>
                  <a:pt x="94358" y="98155"/>
                </a:lnTo>
                <a:cubicBezTo>
                  <a:pt x="62905" y="103135"/>
                  <a:pt x="80352" y="143446"/>
                  <a:pt x="0" y="113095"/>
                </a:cubicBezTo>
                <a:cubicBezTo>
                  <a:pt x="-271" y="141149"/>
                  <a:pt x="75046" y="189994"/>
                  <a:pt x="74775" y="218048"/>
                </a:cubicBezTo>
                <a:lnTo>
                  <a:pt x="37524" y="18509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Gráfico 22" descr="Árvore decídua com preenchimento sólido">
            <a:extLst>
              <a:ext uri="{FF2B5EF4-FFF2-40B4-BE49-F238E27FC236}">
                <a16:creationId xmlns:a16="http://schemas.microsoft.com/office/drawing/2014/main" id="{3CE404A1-3E95-0AC1-B812-5C54DCA92E08}"/>
              </a:ext>
            </a:extLst>
          </p:cNvPr>
          <p:cNvSpPr/>
          <p:nvPr/>
        </p:nvSpPr>
        <p:spPr>
          <a:xfrm>
            <a:off x="2099500" y="2262693"/>
            <a:ext cx="1329508" cy="1567173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38100" endPos="34000" dir="5400000" sy="-100000" algn="bl" rotWithShape="0"/>
          </a:effectLst>
          <a:scene3d>
            <a:camera prst="orthographicFront">
              <a:rot lat="0" lon="2099982" rev="0"/>
            </a:camera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176" name="Hexágono 48">
            <a:extLst>
              <a:ext uri="{FF2B5EF4-FFF2-40B4-BE49-F238E27FC236}">
                <a16:creationId xmlns:a16="http://schemas.microsoft.com/office/drawing/2014/main" id="{4366E663-F76C-6338-644F-67076E6B99BC}"/>
              </a:ext>
            </a:extLst>
          </p:cNvPr>
          <p:cNvSpPr/>
          <p:nvPr/>
        </p:nvSpPr>
        <p:spPr>
          <a:xfrm rot="15250292">
            <a:off x="897302" y="3360424"/>
            <a:ext cx="371005" cy="431188"/>
          </a:xfrm>
          <a:custGeom>
            <a:avLst/>
            <a:gdLst>
              <a:gd name="connsiteX0" fmla="*/ 0 w 169825"/>
              <a:gd name="connsiteY0" fmla="*/ 80171 h 160341"/>
              <a:gd name="connsiteX1" fmla="*/ 40085 w 169825"/>
              <a:gd name="connsiteY1" fmla="*/ 0 h 160341"/>
              <a:gd name="connsiteX2" fmla="*/ 129740 w 169825"/>
              <a:gd name="connsiteY2" fmla="*/ 0 h 160341"/>
              <a:gd name="connsiteX3" fmla="*/ 169825 w 169825"/>
              <a:gd name="connsiteY3" fmla="*/ 80171 h 160341"/>
              <a:gd name="connsiteX4" fmla="*/ 129740 w 169825"/>
              <a:gd name="connsiteY4" fmla="*/ 160341 h 160341"/>
              <a:gd name="connsiteX5" fmla="*/ 40085 w 169825"/>
              <a:gd name="connsiteY5" fmla="*/ 160341 h 160341"/>
              <a:gd name="connsiteX6" fmla="*/ 0 w 169825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40085 w 129740"/>
              <a:gd name="connsiteY5" fmla="*/ 160341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40085 w 129740"/>
              <a:gd name="connsiteY1" fmla="*/ 0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129740"/>
              <a:gd name="connsiteY0" fmla="*/ 80171 h 160341"/>
              <a:gd name="connsiteX1" fmla="*/ 51992 w 129740"/>
              <a:gd name="connsiteY1" fmla="*/ 14287 h 160341"/>
              <a:gd name="connsiteX2" fmla="*/ 129740 w 129740"/>
              <a:gd name="connsiteY2" fmla="*/ 0 h 160341"/>
              <a:gd name="connsiteX3" fmla="*/ 112675 w 129740"/>
              <a:gd name="connsiteY3" fmla="*/ 70646 h 160341"/>
              <a:gd name="connsiteX4" fmla="*/ 129740 w 129740"/>
              <a:gd name="connsiteY4" fmla="*/ 160341 h 160341"/>
              <a:gd name="connsiteX5" fmla="*/ 66279 w 129740"/>
              <a:gd name="connsiteY5" fmla="*/ 124623 h 160341"/>
              <a:gd name="connsiteX6" fmla="*/ 0 w 129740"/>
              <a:gd name="connsiteY6" fmla="*/ 80171 h 160341"/>
              <a:gd name="connsiteX0" fmla="*/ 0 w 91640"/>
              <a:gd name="connsiteY0" fmla="*/ 77790 h 160341"/>
              <a:gd name="connsiteX1" fmla="*/ 13892 w 91640"/>
              <a:gd name="connsiteY1" fmla="*/ 14287 h 160341"/>
              <a:gd name="connsiteX2" fmla="*/ 91640 w 91640"/>
              <a:gd name="connsiteY2" fmla="*/ 0 h 160341"/>
              <a:gd name="connsiteX3" fmla="*/ 74575 w 91640"/>
              <a:gd name="connsiteY3" fmla="*/ 70646 h 160341"/>
              <a:gd name="connsiteX4" fmla="*/ 91640 w 91640"/>
              <a:gd name="connsiteY4" fmla="*/ 160341 h 160341"/>
              <a:gd name="connsiteX5" fmla="*/ 28179 w 91640"/>
              <a:gd name="connsiteY5" fmla="*/ 124623 h 160341"/>
              <a:gd name="connsiteX6" fmla="*/ 0 w 91640"/>
              <a:gd name="connsiteY6" fmla="*/ 77790 h 160341"/>
              <a:gd name="connsiteX0" fmla="*/ 0 w 91640"/>
              <a:gd name="connsiteY0" fmla="*/ 77790 h 143673"/>
              <a:gd name="connsiteX1" fmla="*/ 13892 w 91640"/>
              <a:gd name="connsiteY1" fmla="*/ 14287 h 143673"/>
              <a:gd name="connsiteX2" fmla="*/ 91640 w 91640"/>
              <a:gd name="connsiteY2" fmla="*/ 0 h 143673"/>
              <a:gd name="connsiteX3" fmla="*/ 74575 w 91640"/>
              <a:gd name="connsiteY3" fmla="*/ 70646 h 143673"/>
              <a:gd name="connsiteX4" fmla="*/ 86877 w 91640"/>
              <a:gd name="connsiteY4" fmla="*/ 143673 h 143673"/>
              <a:gd name="connsiteX5" fmla="*/ 28179 w 91640"/>
              <a:gd name="connsiteY5" fmla="*/ 124623 h 143673"/>
              <a:gd name="connsiteX6" fmla="*/ 0 w 91640"/>
              <a:gd name="connsiteY6" fmla="*/ 77790 h 143673"/>
              <a:gd name="connsiteX0" fmla="*/ 0 w 86877"/>
              <a:gd name="connsiteY0" fmla="*/ 63503 h 129386"/>
              <a:gd name="connsiteX1" fmla="*/ 13892 w 86877"/>
              <a:gd name="connsiteY1" fmla="*/ 0 h 129386"/>
              <a:gd name="connsiteX2" fmla="*/ 60201 w 86877"/>
              <a:gd name="connsiteY2" fmla="*/ 24634 h 129386"/>
              <a:gd name="connsiteX3" fmla="*/ 74575 w 86877"/>
              <a:gd name="connsiteY3" fmla="*/ 56359 h 129386"/>
              <a:gd name="connsiteX4" fmla="*/ 86877 w 86877"/>
              <a:gd name="connsiteY4" fmla="*/ 129386 h 129386"/>
              <a:gd name="connsiteX5" fmla="*/ 28179 w 86877"/>
              <a:gd name="connsiteY5" fmla="*/ 110336 h 129386"/>
              <a:gd name="connsiteX6" fmla="*/ 0 w 86877"/>
              <a:gd name="connsiteY6" fmla="*/ 63503 h 129386"/>
              <a:gd name="connsiteX0" fmla="*/ 0 w 86877"/>
              <a:gd name="connsiteY0" fmla="*/ 43661 h 109544"/>
              <a:gd name="connsiteX1" fmla="*/ 26753 w 86877"/>
              <a:gd name="connsiteY1" fmla="*/ 0 h 109544"/>
              <a:gd name="connsiteX2" fmla="*/ 60201 w 86877"/>
              <a:gd name="connsiteY2" fmla="*/ 4792 h 109544"/>
              <a:gd name="connsiteX3" fmla="*/ 74575 w 86877"/>
              <a:gd name="connsiteY3" fmla="*/ 36517 h 109544"/>
              <a:gd name="connsiteX4" fmla="*/ 86877 w 86877"/>
              <a:gd name="connsiteY4" fmla="*/ 109544 h 109544"/>
              <a:gd name="connsiteX5" fmla="*/ 28179 w 86877"/>
              <a:gd name="connsiteY5" fmla="*/ 90494 h 109544"/>
              <a:gd name="connsiteX6" fmla="*/ 0 w 86877"/>
              <a:gd name="connsiteY6" fmla="*/ 43661 h 109544"/>
              <a:gd name="connsiteX0" fmla="*/ 0 w 77886"/>
              <a:gd name="connsiteY0" fmla="*/ 43661 h 90494"/>
              <a:gd name="connsiteX1" fmla="*/ 26753 w 77886"/>
              <a:gd name="connsiteY1" fmla="*/ 0 h 90494"/>
              <a:gd name="connsiteX2" fmla="*/ 60201 w 77886"/>
              <a:gd name="connsiteY2" fmla="*/ 4792 h 90494"/>
              <a:gd name="connsiteX3" fmla="*/ 74575 w 77886"/>
              <a:gd name="connsiteY3" fmla="*/ 36517 h 90494"/>
              <a:gd name="connsiteX4" fmla="*/ 77886 w 77886"/>
              <a:gd name="connsiteY4" fmla="*/ 87458 h 90494"/>
              <a:gd name="connsiteX5" fmla="*/ 28179 w 77886"/>
              <a:gd name="connsiteY5" fmla="*/ 90494 h 90494"/>
              <a:gd name="connsiteX6" fmla="*/ 0 w 77886"/>
              <a:gd name="connsiteY6" fmla="*/ 43661 h 90494"/>
              <a:gd name="connsiteX0" fmla="*/ 0 w 74575"/>
              <a:gd name="connsiteY0" fmla="*/ 43661 h 90494"/>
              <a:gd name="connsiteX1" fmla="*/ 26753 w 74575"/>
              <a:gd name="connsiteY1" fmla="*/ 0 h 90494"/>
              <a:gd name="connsiteX2" fmla="*/ 60201 w 74575"/>
              <a:gd name="connsiteY2" fmla="*/ 4792 h 90494"/>
              <a:gd name="connsiteX3" fmla="*/ 74575 w 74575"/>
              <a:gd name="connsiteY3" fmla="*/ 36517 h 90494"/>
              <a:gd name="connsiteX4" fmla="*/ 67559 w 74575"/>
              <a:gd name="connsiteY4" fmla="*/ 72902 h 90494"/>
              <a:gd name="connsiteX5" fmla="*/ 28179 w 74575"/>
              <a:gd name="connsiteY5" fmla="*/ 90494 h 90494"/>
              <a:gd name="connsiteX6" fmla="*/ 0 w 74575"/>
              <a:gd name="connsiteY6" fmla="*/ 43661 h 90494"/>
              <a:gd name="connsiteX0" fmla="*/ 0 w 74575"/>
              <a:gd name="connsiteY0" fmla="*/ 43661 h 218048"/>
              <a:gd name="connsiteX1" fmla="*/ 26753 w 74575"/>
              <a:gd name="connsiteY1" fmla="*/ 0 h 218048"/>
              <a:gd name="connsiteX2" fmla="*/ 60201 w 74575"/>
              <a:gd name="connsiteY2" fmla="*/ 4792 h 218048"/>
              <a:gd name="connsiteX3" fmla="*/ 74575 w 74575"/>
              <a:gd name="connsiteY3" fmla="*/ 36517 h 218048"/>
              <a:gd name="connsiteX4" fmla="*/ 67559 w 74575"/>
              <a:gd name="connsiteY4" fmla="*/ 72902 h 218048"/>
              <a:gd name="connsiteX5" fmla="*/ 44581 w 74575"/>
              <a:gd name="connsiteY5" fmla="*/ 218048 h 218048"/>
              <a:gd name="connsiteX6" fmla="*/ 0 w 74575"/>
              <a:gd name="connsiteY6" fmla="*/ 4366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63559 w 70575"/>
              <a:gd name="connsiteY4" fmla="*/ 72902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0575"/>
              <a:gd name="connsiteY0" fmla="*/ 74771 h 218048"/>
              <a:gd name="connsiteX1" fmla="*/ 22753 w 70575"/>
              <a:gd name="connsiteY1" fmla="*/ 0 h 218048"/>
              <a:gd name="connsiteX2" fmla="*/ 56201 w 70575"/>
              <a:gd name="connsiteY2" fmla="*/ 4792 h 218048"/>
              <a:gd name="connsiteX3" fmla="*/ 70575 w 70575"/>
              <a:gd name="connsiteY3" fmla="*/ 36517 h 218048"/>
              <a:gd name="connsiteX4" fmla="*/ 50312 w 70575"/>
              <a:gd name="connsiteY4" fmla="*/ 99523 h 218048"/>
              <a:gd name="connsiteX5" fmla="*/ 40581 w 70575"/>
              <a:gd name="connsiteY5" fmla="*/ 218048 h 218048"/>
              <a:gd name="connsiteX6" fmla="*/ 0 w 70575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50312 w 73046"/>
              <a:gd name="connsiteY4" fmla="*/ 99523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73046"/>
              <a:gd name="connsiteY0" fmla="*/ 74771 h 218048"/>
              <a:gd name="connsiteX1" fmla="*/ 22753 w 73046"/>
              <a:gd name="connsiteY1" fmla="*/ 0 h 218048"/>
              <a:gd name="connsiteX2" fmla="*/ 56201 w 73046"/>
              <a:gd name="connsiteY2" fmla="*/ 4792 h 218048"/>
              <a:gd name="connsiteX3" fmla="*/ 73046 w 73046"/>
              <a:gd name="connsiteY3" fmla="*/ 81663 h 218048"/>
              <a:gd name="connsiteX4" fmla="*/ 41395 w 73046"/>
              <a:gd name="connsiteY4" fmla="*/ 133886 h 218048"/>
              <a:gd name="connsiteX5" fmla="*/ 40581 w 73046"/>
              <a:gd name="connsiteY5" fmla="*/ 218048 h 218048"/>
              <a:gd name="connsiteX6" fmla="*/ 0 w 73046"/>
              <a:gd name="connsiteY6" fmla="*/ 74771 h 218048"/>
              <a:gd name="connsiteX0" fmla="*/ 0 w 60164"/>
              <a:gd name="connsiteY0" fmla="*/ 74771 h 218048"/>
              <a:gd name="connsiteX1" fmla="*/ 22753 w 60164"/>
              <a:gd name="connsiteY1" fmla="*/ 0 h 218048"/>
              <a:gd name="connsiteX2" fmla="*/ 56201 w 60164"/>
              <a:gd name="connsiteY2" fmla="*/ 4792 h 218048"/>
              <a:gd name="connsiteX3" fmla="*/ 60164 w 60164"/>
              <a:gd name="connsiteY3" fmla="*/ 98155 h 218048"/>
              <a:gd name="connsiteX4" fmla="*/ 41395 w 60164"/>
              <a:gd name="connsiteY4" fmla="*/ 133886 h 218048"/>
              <a:gd name="connsiteX5" fmla="*/ 40581 w 60164"/>
              <a:gd name="connsiteY5" fmla="*/ 218048 h 218048"/>
              <a:gd name="connsiteX6" fmla="*/ 0 w 60164"/>
              <a:gd name="connsiteY6" fmla="*/ 74771 h 218048"/>
              <a:gd name="connsiteX0" fmla="*/ 0 w 93441"/>
              <a:gd name="connsiteY0" fmla="*/ 131263 h 218048"/>
              <a:gd name="connsiteX1" fmla="*/ 56030 w 93441"/>
              <a:gd name="connsiteY1" fmla="*/ 0 h 218048"/>
              <a:gd name="connsiteX2" fmla="*/ 89478 w 93441"/>
              <a:gd name="connsiteY2" fmla="*/ 4792 h 218048"/>
              <a:gd name="connsiteX3" fmla="*/ 93441 w 93441"/>
              <a:gd name="connsiteY3" fmla="*/ 98155 h 218048"/>
              <a:gd name="connsiteX4" fmla="*/ 74672 w 93441"/>
              <a:gd name="connsiteY4" fmla="*/ 133886 h 218048"/>
              <a:gd name="connsiteX5" fmla="*/ 73858 w 93441"/>
              <a:gd name="connsiteY5" fmla="*/ 218048 h 218048"/>
              <a:gd name="connsiteX6" fmla="*/ 0 w 93441"/>
              <a:gd name="connsiteY6" fmla="*/ 131263 h 218048"/>
              <a:gd name="connsiteX0" fmla="*/ 917 w 94358"/>
              <a:gd name="connsiteY0" fmla="*/ 131263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917 w 94358"/>
              <a:gd name="connsiteY6" fmla="*/ 131263 h 218048"/>
              <a:gd name="connsiteX0" fmla="*/ 917 w 94358"/>
              <a:gd name="connsiteY0" fmla="*/ 131263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917 w 94358"/>
              <a:gd name="connsiteY6" fmla="*/ 131263 h 218048"/>
              <a:gd name="connsiteX0" fmla="*/ 37524 w 94358"/>
              <a:gd name="connsiteY0" fmla="*/ 185095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37524 w 94358"/>
              <a:gd name="connsiteY6" fmla="*/ 185095 h 218048"/>
              <a:gd name="connsiteX0" fmla="*/ 37524 w 94358"/>
              <a:gd name="connsiteY0" fmla="*/ 185095 h 218048"/>
              <a:gd name="connsiteX1" fmla="*/ 56947 w 94358"/>
              <a:gd name="connsiteY1" fmla="*/ 0 h 218048"/>
              <a:gd name="connsiteX2" fmla="*/ 90395 w 94358"/>
              <a:gd name="connsiteY2" fmla="*/ 4792 h 218048"/>
              <a:gd name="connsiteX3" fmla="*/ 94358 w 94358"/>
              <a:gd name="connsiteY3" fmla="*/ 98155 h 218048"/>
              <a:gd name="connsiteX4" fmla="*/ 0 w 94358"/>
              <a:gd name="connsiteY4" fmla="*/ 113095 h 218048"/>
              <a:gd name="connsiteX5" fmla="*/ 74775 w 94358"/>
              <a:gd name="connsiteY5" fmla="*/ 218048 h 218048"/>
              <a:gd name="connsiteX6" fmla="*/ 37524 w 94358"/>
              <a:gd name="connsiteY6" fmla="*/ 185095 h 21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58" h="218048">
                <a:moveTo>
                  <a:pt x="37524" y="185095"/>
                </a:moveTo>
                <a:cubicBezTo>
                  <a:pt x="-11104" y="71771"/>
                  <a:pt x="50473" y="61698"/>
                  <a:pt x="56947" y="0"/>
                </a:cubicBezTo>
                <a:lnTo>
                  <a:pt x="90395" y="4792"/>
                </a:lnTo>
                <a:lnTo>
                  <a:pt x="94358" y="98155"/>
                </a:lnTo>
                <a:cubicBezTo>
                  <a:pt x="62905" y="103135"/>
                  <a:pt x="80352" y="143446"/>
                  <a:pt x="0" y="113095"/>
                </a:cubicBezTo>
                <a:cubicBezTo>
                  <a:pt x="-271" y="141149"/>
                  <a:pt x="75046" y="189994"/>
                  <a:pt x="74775" y="218048"/>
                </a:cubicBezTo>
                <a:lnTo>
                  <a:pt x="37524" y="18509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Gráfico 22" descr="Árvore decídua com preenchimento sólido">
            <a:extLst>
              <a:ext uri="{FF2B5EF4-FFF2-40B4-BE49-F238E27FC236}">
                <a16:creationId xmlns:a16="http://schemas.microsoft.com/office/drawing/2014/main" id="{400BE554-6B10-7539-57DB-920BB3D8D8D9}"/>
              </a:ext>
            </a:extLst>
          </p:cNvPr>
          <p:cNvSpPr/>
          <p:nvPr/>
        </p:nvSpPr>
        <p:spPr>
          <a:xfrm>
            <a:off x="913071" y="3447416"/>
            <a:ext cx="661909" cy="954136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177" name="Gráfico 22" descr="Árvore decídua com preenchimento sólido">
            <a:extLst>
              <a:ext uri="{FF2B5EF4-FFF2-40B4-BE49-F238E27FC236}">
                <a16:creationId xmlns:a16="http://schemas.microsoft.com/office/drawing/2014/main" id="{DD4C574D-15D9-BC32-6F88-63281432887F}"/>
              </a:ext>
            </a:extLst>
          </p:cNvPr>
          <p:cNvSpPr/>
          <p:nvPr/>
        </p:nvSpPr>
        <p:spPr>
          <a:xfrm>
            <a:off x="8045880" y="3674100"/>
            <a:ext cx="811466" cy="1253254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178" name="Gráfico 62" descr="Folha com preenchimento sólido">
            <a:extLst>
              <a:ext uri="{FF2B5EF4-FFF2-40B4-BE49-F238E27FC236}">
                <a16:creationId xmlns:a16="http://schemas.microsoft.com/office/drawing/2014/main" id="{2BD6F6AC-483D-937C-F0E6-51F8905F58E6}"/>
              </a:ext>
            </a:extLst>
          </p:cNvPr>
          <p:cNvSpPr/>
          <p:nvPr/>
        </p:nvSpPr>
        <p:spPr>
          <a:xfrm rot="19562446">
            <a:off x="8052608" y="5120885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9" name="Gráfico 62" descr="Folha com preenchimento sólido">
            <a:extLst>
              <a:ext uri="{FF2B5EF4-FFF2-40B4-BE49-F238E27FC236}">
                <a16:creationId xmlns:a16="http://schemas.microsoft.com/office/drawing/2014/main" id="{029D206A-9BA6-99FD-B357-8599BD9E2D2E}"/>
              </a:ext>
            </a:extLst>
          </p:cNvPr>
          <p:cNvSpPr/>
          <p:nvPr/>
        </p:nvSpPr>
        <p:spPr>
          <a:xfrm rot="19562446">
            <a:off x="8581989" y="4859863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80" name="Gráfico 62" descr="Folha com preenchimento sólido">
            <a:extLst>
              <a:ext uri="{FF2B5EF4-FFF2-40B4-BE49-F238E27FC236}">
                <a16:creationId xmlns:a16="http://schemas.microsoft.com/office/drawing/2014/main" id="{75756063-0C67-5979-EA7A-C779FE955F57}"/>
              </a:ext>
            </a:extLst>
          </p:cNvPr>
          <p:cNvSpPr/>
          <p:nvPr/>
        </p:nvSpPr>
        <p:spPr>
          <a:xfrm rot="19562446">
            <a:off x="8447018" y="5312926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81" name="Gráfico 62" descr="Folha com preenchimento sólido">
            <a:extLst>
              <a:ext uri="{FF2B5EF4-FFF2-40B4-BE49-F238E27FC236}">
                <a16:creationId xmlns:a16="http://schemas.microsoft.com/office/drawing/2014/main" id="{03D2FD68-96D4-6DEC-75A6-61ED77873772}"/>
              </a:ext>
            </a:extLst>
          </p:cNvPr>
          <p:cNvSpPr/>
          <p:nvPr/>
        </p:nvSpPr>
        <p:spPr>
          <a:xfrm rot="15844699">
            <a:off x="8532123" y="5134256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82" name="Gráfico 62" descr="Folha com preenchimento sólido">
            <a:extLst>
              <a:ext uri="{FF2B5EF4-FFF2-40B4-BE49-F238E27FC236}">
                <a16:creationId xmlns:a16="http://schemas.microsoft.com/office/drawing/2014/main" id="{6B48A31F-61AA-16FB-2C46-54383829BF9F}"/>
              </a:ext>
            </a:extLst>
          </p:cNvPr>
          <p:cNvSpPr/>
          <p:nvPr/>
        </p:nvSpPr>
        <p:spPr>
          <a:xfrm rot="16876674">
            <a:off x="8193544" y="5340348"/>
            <a:ext cx="144745" cy="138288"/>
          </a:xfrm>
          <a:custGeom>
            <a:avLst/>
            <a:gdLst>
              <a:gd name="connsiteX0" fmla="*/ 211243 w 454493"/>
              <a:gd name="connsiteY0" fmla="*/ 38408 h 435929"/>
              <a:gd name="connsiteX1" fmla="*/ 32007 w 454493"/>
              <a:gd name="connsiteY1" fmla="*/ 217645 h 435929"/>
              <a:gd name="connsiteX2" fmla="*/ 54411 w 454493"/>
              <a:gd name="connsiteY2" fmla="*/ 304062 h 435929"/>
              <a:gd name="connsiteX3" fmla="*/ 98580 w 454493"/>
              <a:gd name="connsiteY3" fmla="*/ 260533 h 435929"/>
              <a:gd name="connsiteX4" fmla="*/ 225966 w 454493"/>
              <a:gd name="connsiteY4" fmla="*/ 156192 h 435929"/>
              <a:gd name="connsiteX5" fmla="*/ 234288 w 454493"/>
              <a:gd name="connsiteY5" fmla="*/ 152991 h 435929"/>
              <a:gd name="connsiteX6" fmla="*/ 247091 w 454493"/>
              <a:gd name="connsiteY6" fmla="*/ 165794 h 435929"/>
              <a:gd name="connsiteX7" fmla="*/ 241970 w 454493"/>
              <a:gd name="connsiteY7" fmla="*/ 176036 h 435929"/>
              <a:gd name="connsiteX8" fmla="*/ 241970 w 454493"/>
              <a:gd name="connsiteY8" fmla="*/ 176036 h 435929"/>
              <a:gd name="connsiteX9" fmla="*/ 58252 w 454493"/>
              <a:gd name="connsiteY9" fmla="*/ 337989 h 435929"/>
              <a:gd name="connsiteX10" fmla="*/ 48010 w 454493"/>
              <a:gd name="connsiteY10" fmla="*/ 349512 h 435929"/>
              <a:gd name="connsiteX11" fmla="*/ 48010 w 454493"/>
              <a:gd name="connsiteY11" fmla="*/ 349512 h 435929"/>
              <a:gd name="connsiteX12" fmla="*/ 0 w 454493"/>
              <a:gd name="connsiteY12" fmla="*/ 435929 h 435929"/>
              <a:gd name="connsiteX13" fmla="*/ 38408 w 454493"/>
              <a:gd name="connsiteY13" fmla="*/ 435929 h 435929"/>
              <a:gd name="connsiteX14" fmla="*/ 94739 w 454493"/>
              <a:gd name="connsiteY14" fmla="*/ 354633 h 435929"/>
              <a:gd name="connsiteX15" fmla="*/ 211243 w 454493"/>
              <a:gd name="connsiteY15" fmla="*/ 397522 h 435929"/>
              <a:gd name="connsiteX16" fmla="*/ 300222 w 454493"/>
              <a:gd name="connsiteY16" fmla="*/ 373837 h 435929"/>
              <a:gd name="connsiteX17" fmla="*/ 300222 w 454493"/>
              <a:gd name="connsiteY17" fmla="*/ 373837 h 435929"/>
              <a:gd name="connsiteX18" fmla="*/ 454493 w 454493"/>
              <a:gd name="connsiteY18" fmla="*/ 0 h 435929"/>
              <a:gd name="connsiteX19" fmla="*/ 211243 w 454493"/>
              <a:gd name="connsiteY19" fmla="*/ 38408 h 4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493" h="435929">
                <a:moveTo>
                  <a:pt x="211243" y="38408"/>
                </a:moveTo>
                <a:cubicBezTo>
                  <a:pt x="112023" y="38408"/>
                  <a:pt x="32007" y="118424"/>
                  <a:pt x="32007" y="217645"/>
                </a:cubicBezTo>
                <a:cubicBezTo>
                  <a:pt x="32007" y="249011"/>
                  <a:pt x="40328" y="278457"/>
                  <a:pt x="54411" y="304062"/>
                </a:cubicBezTo>
                <a:cubicBezTo>
                  <a:pt x="67854" y="289979"/>
                  <a:pt x="82577" y="275897"/>
                  <a:pt x="98580" y="260533"/>
                </a:cubicBezTo>
                <a:cubicBezTo>
                  <a:pt x="138908" y="222766"/>
                  <a:pt x="186278" y="184358"/>
                  <a:pt x="225966" y="156192"/>
                </a:cubicBezTo>
                <a:cubicBezTo>
                  <a:pt x="228527" y="154272"/>
                  <a:pt x="231087" y="152991"/>
                  <a:pt x="234288" y="152991"/>
                </a:cubicBezTo>
                <a:cubicBezTo>
                  <a:pt x="241329" y="152991"/>
                  <a:pt x="247091" y="158753"/>
                  <a:pt x="247091" y="165794"/>
                </a:cubicBezTo>
                <a:cubicBezTo>
                  <a:pt x="247091" y="170275"/>
                  <a:pt x="245170" y="173476"/>
                  <a:pt x="241970" y="176036"/>
                </a:cubicBezTo>
                <a:lnTo>
                  <a:pt x="241970" y="176036"/>
                </a:lnTo>
                <a:cubicBezTo>
                  <a:pt x="184998" y="217005"/>
                  <a:pt x="109462" y="280377"/>
                  <a:pt x="58252" y="337989"/>
                </a:cubicBezTo>
                <a:cubicBezTo>
                  <a:pt x="58252" y="337989"/>
                  <a:pt x="51211" y="345671"/>
                  <a:pt x="48010" y="349512"/>
                </a:cubicBezTo>
                <a:lnTo>
                  <a:pt x="48010" y="349512"/>
                </a:lnTo>
                <a:cubicBezTo>
                  <a:pt x="19204" y="383439"/>
                  <a:pt x="0" y="414165"/>
                  <a:pt x="0" y="435929"/>
                </a:cubicBezTo>
                <a:lnTo>
                  <a:pt x="38408" y="435929"/>
                </a:lnTo>
                <a:cubicBezTo>
                  <a:pt x="38408" y="421847"/>
                  <a:pt x="60812" y="391120"/>
                  <a:pt x="94739" y="354633"/>
                </a:cubicBezTo>
                <a:cubicBezTo>
                  <a:pt x="126106" y="381518"/>
                  <a:pt x="166434" y="397522"/>
                  <a:pt x="211243" y="397522"/>
                </a:cubicBezTo>
                <a:cubicBezTo>
                  <a:pt x="243250" y="397522"/>
                  <a:pt x="273976" y="389200"/>
                  <a:pt x="300222" y="373837"/>
                </a:cubicBezTo>
                <a:lnTo>
                  <a:pt x="300222" y="373837"/>
                </a:lnTo>
                <a:cubicBezTo>
                  <a:pt x="437210" y="297661"/>
                  <a:pt x="454493" y="157472"/>
                  <a:pt x="454493" y="0"/>
                </a:cubicBezTo>
                <a:cubicBezTo>
                  <a:pt x="454493" y="0"/>
                  <a:pt x="305343" y="40968"/>
                  <a:pt x="211243" y="38408"/>
                </a:cubicBez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 cap="flat">
            <a:solidFill>
              <a:schemeClr val="accent6">
                <a:lumMod val="75000"/>
              </a:schemeClr>
            </a:solidFill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5DE80A07-B1E4-85D1-EEF0-5930C09D7828}"/>
              </a:ext>
            </a:extLst>
          </p:cNvPr>
          <p:cNvSpPr/>
          <p:nvPr/>
        </p:nvSpPr>
        <p:spPr>
          <a:xfrm flipH="1">
            <a:off x="8394471" y="4650142"/>
            <a:ext cx="76796" cy="25394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F396206F-1C77-1015-98DF-7797F80D745B}"/>
              </a:ext>
            </a:extLst>
          </p:cNvPr>
          <p:cNvSpPr/>
          <p:nvPr/>
        </p:nvSpPr>
        <p:spPr>
          <a:xfrm flipH="1">
            <a:off x="8450341" y="5007080"/>
            <a:ext cx="76796" cy="25394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Gráfico 22" descr="Árvore decídua com preenchimento sólido">
            <a:extLst>
              <a:ext uri="{FF2B5EF4-FFF2-40B4-BE49-F238E27FC236}">
                <a16:creationId xmlns:a16="http://schemas.microsoft.com/office/drawing/2014/main" id="{29A82881-7105-31DF-4158-DECF4B34A007}"/>
              </a:ext>
            </a:extLst>
          </p:cNvPr>
          <p:cNvSpPr/>
          <p:nvPr/>
        </p:nvSpPr>
        <p:spPr>
          <a:xfrm>
            <a:off x="8872946" y="3910868"/>
            <a:ext cx="811466" cy="1253254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  <p:sp>
        <p:nvSpPr>
          <p:cNvPr id="186" name="Gráfico 22" descr="Árvore decídua com preenchimento sólido">
            <a:extLst>
              <a:ext uri="{FF2B5EF4-FFF2-40B4-BE49-F238E27FC236}">
                <a16:creationId xmlns:a16="http://schemas.microsoft.com/office/drawing/2014/main" id="{127313E9-674E-FA5E-AD44-274930D849DA}"/>
              </a:ext>
            </a:extLst>
          </p:cNvPr>
          <p:cNvSpPr/>
          <p:nvPr/>
        </p:nvSpPr>
        <p:spPr>
          <a:xfrm>
            <a:off x="8523600" y="4509967"/>
            <a:ext cx="811466" cy="1253254"/>
          </a:xfrm>
          <a:custGeom>
            <a:avLst/>
            <a:gdLst>
              <a:gd name="connsiteX0" fmla="*/ 717233 w 791527"/>
              <a:gd name="connsiteY0" fmla="*/ 255270 h 809625"/>
              <a:gd name="connsiteX1" fmla="*/ 646748 w 791527"/>
              <a:gd name="connsiteY1" fmla="*/ 164783 h 809625"/>
              <a:gd name="connsiteX2" fmla="*/ 646748 w 791527"/>
              <a:gd name="connsiteY2" fmla="*/ 156210 h 809625"/>
              <a:gd name="connsiteX3" fmla="*/ 528638 w 791527"/>
              <a:gd name="connsiteY3" fmla="*/ 38100 h 809625"/>
              <a:gd name="connsiteX4" fmla="*/ 474345 w 791527"/>
              <a:gd name="connsiteY4" fmla="*/ 51435 h 809625"/>
              <a:gd name="connsiteX5" fmla="*/ 376238 w 791527"/>
              <a:gd name="connsiteY5" fmla="*/ 0 h 809625"/>
              <a:gd name="connsiteX6" fmla="*/ 262890 w 791527"/>
              <a:gd name="connsiteY6" fmla="*/ 81915 h 809625"/>
              <a:gd name="connsiteX7" fmla="*/ 204788 w 791527"/>
              <a:gd name="connsiteY7" fmla="*/ 66675 h 809625"/>
              <a:gd name="connsiteX8" fmla="*/ 85725 w 791527"/>
              <a:gd name="connsiteY8" fmla="*/ 185738 h 809625"/>
              <a:gd name="connsiteX9" fmla="*/ 106680 w 791527"/>
              <a:gd name="connsiteY9" fmla="*/ 252413 h 809625"/>
              <a:gd name="connsiteX10" fmla="*/ 0 w 791527"/>
              <a:gd name="connsiteY10" fmla="*/ 390525 h 809625"/>
              <a:gd name="connsiteX11" fmla="*/ 142875 w 791527"/>
              <a:gd name="connsiteY11" fmla="*/ 533400 h 809625"/>
              <a:gd name="connsiteX12" fmla="*/ 177165 w 791527"/>
              <a:gd name="connsiteY12" fmla="*/ 529590 h 809625"/>
              <a:gd name="connsiteX13" fmla="*/ 328613 w 791527"/>
              <a:gd name="connsiteY13" fmla="*/ 681038 h 809625"/>
              <a:gd name="connsiteX14" fmla="*/ 324803 w 791527"/>
              <a:gd name="connsiteY14" fmla="*/ 771525 h 809625"/>
              <a:gd name="connsiteX15" fmla="*/ 319088 w 791527"/>
              <a:gd name="connsiteY15" fmla="*/ 784860 h 809625"/>
              <a:gd name="connsiteX16" fmla="*/ 310515 w 791527"/>
              <a:gd name="connsiteY16" fmla="*/ 793433 h 809625"/>
              <a:gd name="connsiteX17" fmla="*/ 317183 w 791527"/>
              <a:gd name="connsiteY17" fmla="*/ 809625 h 809625"/>
              <a:gd name="connsiteX18" fmla="*/ 421958 w 791527"/>
              <a:gd name="connsiteY18" fmla="*/ 809625 h 809625"/>
              <a:gd name="connsiteX19" fmla="*/ 430530 w 791527"/>
              <a:gd name="connsiteY19" fmla="*/ 795338 h 809625"/>
              <a:gd name="connsiteX20" fmla="*/ 422910 w 791527"/>
              <a:gd name="connsiteY20" fmla="*/ 782955 h 809625"/>
              <a:gd name="connsiteX21" fmla="*/ 417195 w 791527"/>
              <a:gd name="connsiteY21" fmla="*/ 769620 h 809625"/>
              <a:gd name="connsiteX22" fmla="*/ 413385 w 791527"/>
              <a:gd name="connsiteY22" fmla="*/ 654368 h 809625"/>
              <a:gd name="connsiteX23" fmla="*/ 414338 w 791527"/>
              <a:gd name="connsiteY23" fmla="*/ 652463 h 809625"/>
              <a:gd name="connsiteX24" fmla="*/ 516255 w 791527"/>
              <a:gd name="connsiteY24" fmla="*/ 571500 h 809625"/>
              <a:gd name="connsiteX25" fmla="*/ 640080 w 791527"/>
              <a:gd name="connsiteY25" fmla="*/ 469583 h 809625"/>
              <a:gd name="connsiteX26" fmla="*/ 677228 w 791527"/>
              <a:gd name="connsiteY26" fmla="*/ 476250 h 809625"/>
              <a:gd name="connsiteX27" fmla="*/ 791528 w 791527"/>
              <a:gd name="connsiteY27" fmla="*/ 361950 h 809625"/>
              <a:gd name="connsiteX28" fmla="*/ 717233 w 791527"/>
              <a:gd name="connsiteY28" fmla="*/ 255270 h 809625"/>
              <a:gd name="connsiteX29" fmla="*/ 374333 w 791527"/>
              <a:gd name="connsiteY29" fmla="*/ 545783 h 809625"/>
              <a:gd name="connsiteX30" fmla="*/ 354330 w 791527"/>
              <a:gd name="connsiteY30" fmla="*/ 465773 h 809625"/>
              <a:gd name="connsiteX31" fmla="*/ 419100 w 791527"/>
              <a:gd name="connsiteY31" fmla="*/ 443865 h 809625"/>
              <a:gd name="connsiteX32" fmla="*/ 374333 w 791527"/>
              <a:gd name="connsiteY32" fmla="*/ 545783 h 809625"/>
              <a:gd name="connsiteX33" fmla="*/ 230505 w 791527"/>
              <a:gd name="connsiteY33" fmla="*/ 502920 h 809625"/>
              <a:gd name="connsiteX34" fmla="*/ 272415 w 791527"/>
              <a:gd name="connsiteY34" fmla="*/ 451485 h 809625"/>
              <a:gd name="connsiteX35" fmla="*/ 299085 w 791527"/>
              <a:gd name="connsiteY35" fmla="*/ 461010 h 809625"/>
              <a:gd name="connsiteX36" fmla="*/ 328613 w 791527"/>
              <a:gd name="connsiteY36" fmla="*/ 578168 h 809625"/>
              <a:gd name="connsiteX37" fmla="*/ 230505 w 791527"/>
              <a:gd name="connsiteY37" fmla="*/ 502920 h 809625"/>
              <a:gd name="connsiteX38" fmla="*/ 494348 w 791527"/>
              <a:gd name="connsiteY38" fmla="*/ 528638 h 809625"/>
              <a:gd name="connsiteX39" fmla="*/ 415290 w 791527"/>
              <a:gd name="connsiteY39" fmla="*/ 573405 h 809625"/>
              <a:gd name="connsiteX40" fmla="*/ 483870 w 791527"/>
              <a:gd name="connsiteY40" fmla="*/ 432435 h 809625"/>
              <a:gd name="connsiteX41" fmla="*/ 566738 w 791527"/>
              <a:gd name="connsiteY41" fmla="*/ 456248 h 809625"/>
              <a:gd name="connsiteX42" fmla="*/ 593408 w 791527"/>
              <a:gd name="connsiteY42" fmla="*/ 453390 h 809625"/>
              <a:gd name="connsiteX43" fmla="*/ 494348 w 791527"/>
              <a:gd name="connsiteY43" fmla="*/ 528638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91527" h="809625">
                <a:moveTo>
                  <a:pt x="717233" y="255270"/>
                </a:moveTo>
                <a:cubicBezTo>
                  <a:pt x="705803" y="217170"/>
                  <a:pt x="681038" y="184785"/>
                  <a:pt x="646748" y="164783"/>
                </a:cubicBezTo>
                <a:cubicBezTo>
                  <a:pt x="646748" y="161925"/>
                  <a:pt x="646748" y="159068"/>
                  <a:pt x="646748" y="156210"/>
                </a:cubicBezTo>
                <a:cubicBezTo>
                  <a:pt x="647700" y="91440"/>
                  <a:pt x="594360" y="38100"/>
                  <a:pt x="528638" y="38100"/>
                </a:cubicBezTo>
                <a:cubicBezTo>
                  <a:pt x="508635" y="38100"/>
                  <a:pt x="490538" y="42863"/>
                  <a:pt x="474345" y="51435"/>
                </a:cubicBezTo>
                <a:cubicBezTo>
                  <a:pt x="452438" y="20003"/>
                  <a:pt x="417195" y="0"/>
                  <a:pt x="376238" y="0"/>
                </a:cubicBezTo>
                <a:cubicBezTo>
                  <a:pt x="323850" y="0"/>
                  <a:pt x="279083" y="34290"/>
                  <a:pt x="262890" y="81915"/>
                </a:cubicBezTo>
                <a:cubicBezTo>
                  <a:pt x="245745" y="72390"/>
                  <a:pt x="225743" y="66675"/>
                  <a:pt x="204788" y="66675"/>
                </a:cubicBezTo>
                <a:cubicBezTo>
                  <a:pt x="139065" y="66675"/>
                  <a:pt x="85725" y="120015"/>
                  <a:pt x="85725" y="185738"/>
                </a:cubicBezTo>
                <a:cubicBezTo>
                  <a:pt x="85725" y="210503"/>
                  <a:pt x="93345" y="233363"/>
                  <a:pt x="106680" y="252413"/>
                </a:cubicBezTo>
                <a:cubicBezTo>
                  <a:pt x="44768" y="268605"/>
                  <a:pt x="0" y="323850"/>
                  <a:pt x="0" y="390525"/>
                </a:cubicBezTo>
                <a:cubicBezTo>
                  <a:pt x="0" y="469583"/>
                  <a:pt x="63818" y="533400"/>
                  <a:pt x="142875" y="533400"/>
                </a:cubicBezTo>
                <a:cubicBezTo>
                  <a:pt x="154305" y="533400"/>
                  <a:pt x="165735" y="531495"/>
                  <a:pt x="177165" y="529590"/>
                </a:cubicBezTo>
                <a:cubicBezTo>
                  <a:pt x="222885" y="550545"/>
                  <a:pt x="323850" y="611505"/>
                  <a:pt x="328613" y="681038"/>
                </a:cubicBezTo>
                <a:lnTo>
                  <a:pt x="324803" y="771525"/>
                </a:lnTo>
                <a:cubicBezTo>
                  <a:pt x="324803" y="776288"/>
                  <a:pt x="322898" y="781050"/>
                  <a:pt x="319088" y="784860"/>
                </a:cubicBezTo>
                <a:lnTo>
                  <a:pt x="310515" y="793433"/>
                </a:lnTo>
                <a:cubicBezTo>
                  <a:pt x="304800" y="800100"/>
                  <a:pt x="308610" y="809625"/>
                  <a:pt x="317183" y="809625"/>
                </a:cubicBezTo>
                <a:lnTo>
                  <a:pt x="421958" y="809625"/>
                </a:lnTo>
                <a:cubicBezTo>
                  <a:pt x="429578" y="809625"/>
                  <a:pt x="433388" y="802005"/>
                  <a:pt x="430530" y="795338"/>
                </a:cubicBezTo>
                <a:cubicBezTo>
                  <a:pt x="430530" y="795338"/>
                  <a:pt x="425768" y="785813"/>
                  <a:pt x="422910" y="782955"/>
                </a:cubicBezTo>
                <a:cubicBezTo>
                  <a:pt x="420053" y="779145"/>
                  <a:pt x="417195" y="775335"/>
                  <a:pt x="417195" y="769620"/>
                </a:cubicBezTo>
                <a:lnTo>
                  <a:pt x="413385" y="654368"/>
                </a:lnTo>
                <a:cubicBezTo>
                  <a:pt x="413385" y="653415"/>
                  <a:pt x="414338" y="652463"/>
                  <a:pt x="414338" y="652463"/>
                </a:cubicBezTo>
                <a:cubicBezTo>
                  <a:pt x="421958" y="618173"/>
                  <a:pt x="467678" y="595313"/>
                  <a:pt x="516255" y="571500"/>
                </a:cubicBezTo>
                <a:cubicBezTo>
                  <a:pt x="564833" y="547688"/>
                  <a:pt x="621983" y="519113"/>
                  <a:pt x="640080" y="469583"/>
                </a:cubicBezTo>
                <a:cubicBezTo>
                  <a:pt x="651510" y="473393"/>
                  <a:pt x="663893" y="476250"/>
                  <a:pt x="677228" y="476250"/>
                </a:cubicBezTo>
                <a:cubicBezTo>
                  <a:pt x="740093" y="476250"/>
                  <a:pt x="791528" y="424815"/>
                  <a:pt x="791528" y="361950"/>
                </a:cubicBezTo>
                <a:cubicBezTo>
                  <a:pt x="790575" y="313373"/>
                  <a:pt x="760095" y="271463"/>
                  <a:pt x="717233" y="255270"/>
                </a:cubicBezTo>
                <a:close/>
                <a:moveTo>
                  <a:pt x="374333" y="545783"/>
                </a:moveTo>
                <a:cubicBezTo>
                  <a:pt x="371475" y="521970"/>
                  <a:pt x="365760" y="493395"/>
                  <a:pt x="354330" y="465773"/>
                </a:cubicBezTo>
                <a:cubicBezTo>
                  <a:pt x="378143" y="462915"/>
                  <a:pt x="400050" y="455295"/>
                  <a:pt x="419100" y="443865"/>
                </a:cubicBezTo>
                <a:cubicBezTo>
                  <a:pt x="399098" y="478155"/>
                  <a:pt x="383858" y="515303"/>
                  <a:pt x="374333" y="545783"/>
                </a:cubicBezTo>
                <a:close/>
                <a:moveTo>
                  <a:pt x="230505" y="502920"/>
                </a:moveTo>
                <a:cubicBezTo>
                  <a:pt x="247650" y="489585"/>
                  <a:pt x="261938" y="471488"/>
                  <a:pt x="272415" y="451485"/>
                </a:cubicBezTo>
                <a:cubicBezTo>
                  <a:pt x="280988" y="455295"/>
                  <a:pt x="289560" y="459105"/>
                  <a:pt x="299085" y="461010"/>
                </a:cubicBezTo>
                <a:cubicBezTo>
                  <a:pt x="323850" y="501968"/>
                  <a:pt x="328613" y="548640"/>
                  <a:pt x="328613" y="578168"/>
                </a:cubicBezTo>
                <a:cubicBezTo>
                  <a:pt x="298133" y="545783"/>
                  <a:pt x="259080" y="520065"/>
                  <a:pt x="230505" y="502920"/>
                </a:cubicBezTo>
                <a:close/>
                <a:moveTo>
                  <a:pt x="494348" y="528638"/>
                </a:moveTo>
                <a:cubicBezTo>
                  <a:pt x="466725" y="541973"/>
                  <a:pt x="438150" y="556260"/>
                  <a:pt x="415290" y="573405"/>
                </a:cubicBezTo>
                <a:cubicBezTo>
                  <a:pt x="427673" y="534353"/>
                  <a:pt x="449580" y="475298"/>
                  <a:pt x="483870" y="432435"/>
                </a:cubicBezTo>
                <a:cubicBezTo>
                  <a:pt x="507683" y="447675"/>
                  <a:pt x="536258" y="456248"/>
                  <a:pt x="566738" y="456248"/>
                </a:cubicBezTo>
                <a:cubicBezTo>
                  <a:pt x="576263" y="456248"/>
                  <a:pt x="584835" y="455295"/>
                  <a:pt x="593408" y="453390"/>
                </a:cubicBezTo>
                <a:cubicBezTo>
                  <a:pt x="582930" y="482918"/>
                  <a:pt x="545783" y="502920"/>
                  <a:pt x="494348" y="528638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 w="9525" cap="flat">
            <a:noFill/>
            <a:prstDash val="solid"/>
            <a:miter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130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Cristovao Caxile</dc:creator>
  <cp:lastModifiedBy>Cristovao Caxile</cp:lastModifiedBy>
  <cp:revision>2</cp:revision>
  <dcterms:created xsi:type="dcterms:W3CDTF">2023-12-06T17:27:34Z</dcterms:created>
  <dcterms:modified xsi:type="dcterms:W3CDTF">2023-12-06T17:30:57Z</dcterms:modified>
</cp:coreProperties>
</file>