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685" r:id="rId5"/>
  </p:sldMasterIdLst>
  <p:notesMasterIdLst>
    <p:notesMasterId r:id="rId29"/>
  </p:notesMasterIdLst>
  <p:sldIdLst>
    <p:sldId id="1249" r:id="rId6"/>
    <p:sldId id="1287" r:id="rId7"/>
    <p:sldId id="1291" r:id="rId8"/>
    <p:sldId id="1288" r:id="rId9"/>
    <p:sldId id="1323" r:id="rId10"/>
    <p:sldId id="1320" r:id="rId11"/>
    <p:sldId id="1321" r:id="rId12"/>
    <p:sldId id="1322" r:id="rId13"/>
    <p:sldId id="1327" r:id="rId14"/>
    <p:sldId id="1328" r:id="rId15"/>
    <p:sldId id="1334" r:id="rId16"/>
    <p:sldId id="1329" r:id="rId17"/>
    <p:sldId id="1331" r:id="rId18"/>
    <p:sldId id="1336" r:id="rId19"/>
    <p:sldId id="1335" r:id="rId20"/>
    <p:sldId id="1330" r:id="rId21"/>
    <p:sldId id="1332" r:id="rId22"/>
    <p:sldId id="1333" r:id="rId23"/>
    <p:sldId id="1337" r:id="rId24"/>
    <p:sldId id="1324" r:id="rId25"/>
    <p:sldId id="1325" r:id="rId26"/>
    <p:sldId id="1326" r:id="rId27"/>
    <p:sldId id="279" r:id="rId2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E13280"/>
    <a:srgbClr val="FF365D"/>
    <a:srgbClr val="E0287A"/>
    <a:srgbClr val="52C2F0"/>
    <a:srgbClr val="FFD1D1"/>
    <a:srgbClr val="CCFF99"/>
    <a:srgbClr val="E8FFD1"/>
    <a:srgbClr val="C6895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F18680-E054-41AD-8BC1-D1AEF772440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248E20-7EEF-4F04-9D50-37E43B455FCC}"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s-CO"/>
        </a:p>
      </dgm:t>
    </dgm:pt>
    <dgm:pt modelId="{31916BAE-EA8E-418E-AD81-DC61FAB32955}">
      <dgm:prSet phldrT="[Texto]"/>
      <dgm:spPr/>
      <dgm:t>
        <a:bodyPr/>
        <a:lstStyle/>
        <a:p>
          <a:r>
            <a:rPr lang="es-MX" dirty="0"/>
            <a:t>Fundamentos</a:t>
          </a:r>
          <a:endParaRPr lang="es-CO" dirty="0"/>
        </a:p>
      </dgm:t>
    </dgm:pt>
    <dgm:pt modelId="{24D75CD4-9955-4876-B018-1EA161331075}" type="parTrans" cxnId="{36CD9A6E-4A37-414D-AAD2-45E13FFEEDCE}">
      <dgm:prSet/>
      <dgm:spPr/>
      <dgm:t>
        <a:bodyPr/>
        <a:lstStyle/>
        <a:p>
          <a:endParaRPr lang="es-CO"/>
        </a:p>
      </dgm:t>
    </dgm:pt>
    <dgm:pt modelId="{B02D54D9-D324-4412-B72D-333EDD9C270E}" type="sibTrans" cxnId="{36CD9A6E-4A37-414D-AAD2-45E13FFEEDCE}">
      <dgm:prSet/>
      <dgm:spPr/>
      <dgm:t>
        <a:bodyPr/>
        <a:lstStyle/>
        <a:p>
          <a:endParaRPr lang="es-CO"/>
        </a:p>
      </dgm:t>
    </dgm:pt>
    <dgm:pt modelId="{CBAD4FCD-7B60-458C-B893-D666ED03C6C6}">
      <dgm:prSet phldrT="[Texto]"/>
      <dgm:spPr/>
      <dgm:t>
        <a:bodyPr/>
        <a:lstStyle/>
        <a:p>
          <a:r>
            <a:rPr lang="es-MX" dirty="0"/>
            <a:t>Uso avanzado</a:t>
          </a:r>
          <a:endParaRPr lang="es-CO" dirty="0"/>
        </a:p>
      </dgm:t>
    </dgm:pt>
    <dgm:pt modelId="{43F9FA90-3057-4EEC-962C-714A2B8097F3}" type="parTrans" cxnId="{5DB23F99-E0D9-42CC-B659-EC4CF350CF51}">
      <dgm:prSet/>
      <dgm:spPr/>
      <dgm:t>
        <a:bodyPr/>
        <a:lstStyle/>
        <a:p>
          <a:endParaRPr lang="es-CO"/>
        </a:p>
      </dgm:t>
    </dgm:pt>
    <dgm:pt modelId="{86940DE4-8643-4912-AAA2-F31B89A8B97C}" type="sibTrans" cxnId="{5DB23F99-E0D9-42CC-B659-EC4CF350CF51}">
      <dgm:prSet/>
      <dgm:spPr/>
      <dgm:t>
        <a:bodyPr/>
        <a:lstStyle/>
        <a:p>
          <a:endParaRPr lang="es-CO"/>
        </a:p>
      </dgm:t>
    </dgm:pt>
    <dgm:pt modelId="{23C60C8C-46FB-4342-91A3-8C30B906DC4F}">
      <dgm:prSet phldrT="[Texto]"/>
      <dgm:spPr/>
      <dgm:t>
        <a:bodyPr/>
        <a:lstStyle/>
        <a:p>
          <a:r>
            <a:rPr lang="es-MX" dirty="0"/>
            <a:t>Aplicaciones prácticas</a:t>
          </a:r>
          <a:endParaRPr lang="es-CO" dirty="0"/>
        </a:p>
      </dgm:t>
    </dgm:pt>
    <dgm:pt modelId="{05B49871-D2EC-42B2-BAF0-1DAD48822E4C}" type="parTrans" cxnId="{728F82A1-FBDB-43E5-8DFF-4D5975E5B38A}">
      <dgm:prSet/>
      <dgm:spPr/>
      <dgm:t>
        <a:bodyPr/>
        <a:lstStyle/>
        <a:p>
          <a:endParaRPr lang="es-CO"/>
        </a:p>
      </dgm:t>
    </dgm:pt>
    <dgm:pt modelId="{57C3E231-59D6-4645-BF3B-C50E7CEE3614}" type="sibTrans" cxnId="{728F82A1-FBDB-43E5-8DFF-4D5975E5B38A}">
      <dgm:prSet/>
      <dgm:spPr/>
      <dgm:t>
        <a:bodyPr/>
        <a:lstStyle/>
        <a:p>
          <a:endParaRPr lang="es-CO"/>
        </a:p>
      </dgm:t>
    </dgm:pt>
    <dgm:pt modelId="{84B63E68-5531-4F2D-BD34-4AED09CE07B1}" type="pres">
      <dgm:prSet presAssocID="{2A248E20-7EEF-4F04-9D50-37E43B455FCC}" presName="Name0" presStyleCnt="0">
        <dgm:presLayoutVars>
          <dgm:dir/>
          <dgm:resizeHandles val="exact"/>
        </dgm:presLayoutVars>
      </dgm:prSet>
      <dgm:spPr/>
    </dgm:pt>
    <dgm:pt modelId="{6AB893C3-ABDC-430F-84F4-0A2FC785A516}" type="pres">
      <dgm:prSet presAssocID="{31916BAE-EA8E-418E-AD81-DC61FAB32955}" presName="composite" presStyleCnt="0"/>
      <dgm:spPr/>
    </dgm:pt>
    <dgm:pt modelId="{EAE328F3-B8F8-462F-B625-B46FCCAB4A3B}" type="pres">
      <dgm:prSet presAssocID="{31916BAE-EA8E-418E-AD81-DC61FAB32955}" presName="rect1" presStyleLbl="trAlignAcc1" presStyleIdx="0" presStyleCnt="3">
        <dgm:presLayoutVars>
          <dgm:bulletEnabled val="1"/>
        </dgm:presLayoutVars>
      </dgm:prSet>
      <dgm:spPr/>
    </dgm:pt>
    <dgm:pt modelId="{E5162A9C-C66E-473F-954E-2F9F518CA733}" type="pres">
      <dgm:prSet presAssocID="{31916BAE-EA8E-418E-AD81-DC61FAB32955}" presName="rect2"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Insignia 1 con relleno sólido"/>
        </a:ext>
      </dgm:extLst>
    </dgm:pt>
    <dgm:pt modelId="{F7F60CC8-9BF8-49B8-92F6-530960213F6E}" type="pres">
      <dgm:prSet presAssocID="{B02D54D9-D324-4412-B72D-333EDD9C270E}" presName="sibTrans" presStyleCnt="0"/>
      <dgm:spPr/>
    </dgm:pt>
    <dgm:pt modelId="{F77547AB-19CD-401A-BFC7-1073C20A374F}" type="pres">
      <dgm:prSet presAssocID="{CBAD4FCD-7B60-458C-B893-D666ED03C6C6}" presName="composite" presStyleCnt="0"/>
      <dgm:spPr/>
    </dgm:pt>
    <dgm:pt modelId="{46104E0D-AE52-4C6D-AB2F-3F7EDB38EC09}" type="pres">
      <dgm:prSet presAssocID="{CBAD4FCD-7B60-458C-B893-D666ED03C6C6}" presName="rect1" presStyleLbl="trAlignAcc1" presStyleIdx="1" presStyleCnt="3">
        <dgm:presLayoutVars>
          <dgm:bulletEnabled val="1"/>
        </dgm:presLayoutVars>
      </dgm:prSet>
      <dgm:spPr/>
    </dgm:pt>
    <dgm:pt modelId="{A7019F6A-29FE-4ABD-9923-FA4F5BD3F16B}" type="pres">
      <dgm:prSet presAssocID="{CBAD4FCD-7B60-458C-B893-D666ED03C6C6}" presName="rect2"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Insignia con relleno sólido"/>
        </a:ext>
      </dgm:extLst>
    </dgm:pt>
    <dgm:pt modelId="{565008E6-0CB3-4E5D-B69D-5D5CD2ECDD95}" type="pres">
      <dgm:prSet presAssocID="{86940DE4-8643-4912-AAA2-F31B89A8B97C}" presName="sibTrans" presStyleCnt="0"/>
      <dgm:spPr/>
    </dgm:pt>
    <dgm:pt modelId="{C8704FD2-1FAE-4223-9704-78F671C312DB}" type="pres">
      <dgm:prSet presAssocID="{23C60C8C-46FB-4342-91A3-8C30B906DC4F}" presName="composite" presStyleCnt="0"/>
      <dgm:spPr/>
    </dgm:pt>
    <dgm:pt modelId="{8E85C6A6-E19A-495D-B6E7-6A168EF4B439}" type="pres">
      <dgm:prSet presAssocID="{23C60C8C-46FB-4342-91A3-8C30B906DC4F}" presName="rect1" presStyleLbl="trAlignAcc1" presStyleIdx="2" presStyleCnt="3">
        <dgm:presLayoutVars>
          <dgm:bulletEnabled val="1"/>
        </dgm:presLayoutVars>
      </dgm:prSet>
      <dgm:spPr/>
    </dgm:pt>
    <dgm:pt modelId="{9FC264C9-DB04-4D26-BE87-3BA1C7274D68}" type="pres">
      <dgm:prSet presAssocID="{23C60C8C-46FB-4342-91A3-8C30B906DC4F}" presName="rect2"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Insignia 3 con relleno sólido"/>
        </a:ext>
      </dgm:extLst>
    </dgm:pt>
  </dgm:ptLst>
  <dgm:cxnLst>
    <dgm:cxn modelId="{52D7C61C-46D6-4A47-B7E9-CA5C34B97AFF}" type="presOf" srcId="{CBAD4FCD-7B60-458C-B893-D666ED03C6C6}" destId="{46104E0D-AE52-4C6D-AB2F-3F7EDB38EC09}" srcOrd="0" destOrd="0" presId="urn:microsoft.com/office/officeart/2008/layout/PictureStrips"/>
    <dgm:cxn modelId="{E7D81826-C36E-4AB8-98A8-72372877CBC9}" type="presOf" srcId="{2A248E20-7EEF-4F04-9D50-37E43B455FCC}" destId="{84B63E68-5531-4F2D-BD34-4AED09CE07B1}" srcOrd="0" destOrd="0" presId="urn:microsoft.com/office/officeart/2008/layout/PictureStrips"/>
    <dgm:cxn modelId="{36CD9A6E-4A37-414D-AAD2-45E13FFEEDCE}" srcId="{2A248E20-7EEF-4F04-9D50-37E43B455FCC}" destId="{31916BAE-EA8E-418E-AD81-DC61FAB32955}" srcOrd="0" destOrd="0" parTransId="{24D75CD4-9955-4876-B018-1EA161331075}" sibTransId="{B02D54D9-D324-4412-B72D-333EDD9C270E}"/>
    <dgm:cxn modelId="{5DB23F99-E0D9-42CC-B659-EC4CF350CF51}" srcId="{2A248E20-7EEF-4F04-9D50-37E43B455FCC}" destId="{CBAD4FCD-7B60-458C-B893-D666ED03C6C6}" srcOrd="1" destOrd="0" parTransId="{43F9FA90-3057-4EEC-962C-714A2B8097F3}" sibTransId="{86940DE4-8643-4912-AAA2-F31B89A8B97C}"/>
    <dgm:cxn modelId="{728F82A1-FBDB-43E5-8DFF-4D5975E5B38A}" srcId="{2A248E20-7EEF-4F04-9D50-37E43B455FCC}" destId="{23C60C8C-46FB-4342-91A3-8C30B906DC4F}" srcOrd="2" destOrd="0" parTransId="{05B49871-D2EC-42B2-BAF0-1DAD48822E4C}" sibTransId="{57C3E231-59D6-4645-BF3B-C50E7CEE3614}"/>
    <dgm:cxn modelId="{B38E01A8-9F27-4635-97A5-8208050C71E3}" type="presOf" srcId="{31916BAE-EA8E-418E-AD81-DC61FAB32955}" destId="{EAE328F3-B8F8-462F-B625-B46FCCAB4A3B}" srcOrd="0" destOrd="0" presId="urn:microsoft.com/office/officeart/2008/layout/PictureStrips"/>
    <dgm:cxn modelId="{C21D3AF7-90B2-4406-B97C-3341FA757A79}" type="presOf" srcId="{23C60C8C-46FB-4342-91A3-8C30B906DC4F}" destId="{8E85C6A6-E19A-495D-B6E7-6A168EF4B439}" srcOrd="0" destOrd="0" presId="urn:microsoft.com/office/officeart/2008/layout/PictureStrips"/>
    <dgm:cxn modelId="{24C0115E-4A70-4416-BDDB-1BCE7516FAE5}" type="presParOf" srcId="{84B63E68-5531-4F2D-BD34-4AED09CE07B1}" destId="{6AB893C3-ABDC-430F-84F4-0A2FC785A516}" srcOrd="0" destOrd="0" presId="urn:microsoft.com/office/officeart/2008/layout/PictureStrips"/>
    <dgm:cxn modelId="{FC4A5CC0-6A75-479E-970D-13A414743B94}" type="presParOf" srcId="{6AB893C3-ABDC-430F-84F4-0A2FC785A516}" destId="{EAE328F3-B8F8-462F-B625-B46FCCAB4A3B}" srcOrd="0" destOrd="0" presId="urn:microsoft.com/office/officeart/2008/layout/PictureStrips"/>
    <dgm:cxn modelId="{336B1FE3-3E67-4A29-A6B2-64E0A8FA57CE}" type="presParOf" srcId="{6AB893C3-ABDC-430F-84F4-0A2FC785A516}" destId="{E5162A9C-C66E-473F-954E-2F9F518CA733}" srcOrd="1" destOrd="0" presId="urn:microsoft.com/office/officeart/2008/layout/PictureStrips"/>
    <dgm:cxn modelId="{EA42F0F6-B475-43EA-A128-54D58DA02128}" type="presParOf" srcId="{84B63E68-5531-4F2D-BD34-4AED09CE07B1}" destId="{F7F60CC8-9BF8-49B8-92F6-530960213F6E}" srcOrd="1" destOrd="0" presId="urn:microsoft.com/office/officeart/2008/layout/PictureStrips"/>
    <dgm:cxn modelId="{C9758B64-6ED2-4376-B407-8556E26E6594}" type="presParOf" srcId="{84B63E68-5531-4F2D-BD34-4AED09CE07B1}" destId="{F77547AB-19CD-401A-BFC7-1073C20A374F}" srcOrd="2" destOrd="0" presId="urn:microsoft.com/office/officeart/2008/layout/PictureStrips"/>
    <dgm:cxn modelId="{D6C2BAD9-9C5A-41C2-AB1A-4804572DC3D6}" type="presParOf" srcId="{F77547AB-19CD-401A-BFC7-1073C20A374F}" destId="{46104E0D-AE52-4C6D-AB2F-3F7EDB38EC09}" srcOrd="0" destOrd="0" presId="urn:microsoft.com/office/officeart/2008/layout/PictureStrips"/>
    <dgm:cxn modelId="{30813C39-73EE-4C91-9491-5DBB59CCE13C}" type="presParOf" srcId="{F77547AB-19CD-401A-BFC7-1073C20A374F}" destId="{A7019F6A-29FE-4ABD-9923-FA4F5BD3F16B}" srcOrd="1" destOrd="0" presId="urn:microsoft.com/office/officeart/2008/layout/PictureStrips"/>
    <dgm:cxn modelId="{F67B57BC-5B05-4B46-9713-1F7B946AD5DA}" type="presParOf" srcId="{84B63E68-5531-4F2D-BD34-4AED09CE07B1}" destId="{565008E6-0CB3-4E5D-B69D-5D5CD2ECDD95}" srcOrd="3" destOrd="0" presId="urn:microsoft.com/office/officeart/2008/layout/PictureStrips"/>
    <dgm:cxn modelId="{8C3E098D-9C22-4B21-BC8E-CD43AD160019}" type="presParOf" srcId="{84B63E68-5531-4F2D-BD34-4AED09CE07B1}" destId="{C8704FD2-1FAE-4223-9704-78F671C312DB}" srcOrd="4" destOrd="0" presId="urn:microsoft.com/office/officeart/2008/layout/PictureStrips"/>
    <dgm:cxn modelId="{E84F8FE5-EFDE-4D3C-A52C-5A7395D7D2CF}" type="presParOf" srcId="{C8704FD2-1FAE-4223-9704-78F671C312DB}" destId="{8E85C6A6-E19A-495D-B6E7-6A168EF4B439}" srcOrd="0" destOrd="0" presId="urn:microsoft.com/office/officeart/2008/layout/PictureStrips"/>
    <dgm:cxn modelId="{13AC9745-D91F-4A71-BE0E-73D2D9E579D5}" type="presParOf" srcId="{C8704FD2-1FAE-4223-9704-78F671C312DB}" destId="{9FC264C9-DB04-4D26-BE87-3BA1C7274D68}"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F8B52B-C3B5-46B0-BA60-B0360997F19E}" type="doc">
      <dgm:prSet loTypeId="urn:microsoft.com/office/officeart/2005/8/layout/process1" loCatId="process" qsTypeId="urn:microsoft.com/office/officeart/2005/8/quickstyle/simple1" qsCatId="simple" csTypeId="urn:microsoft.com/office/officeart/2005/8/colors/accent2_1" csCatId="accent2" phldr="1"/>
      <dgm:spPr/>
    </dgm:pt>
    <dgm:pt modelId="{58B06A04-2F38-4A3E-B439-10B47374C644}">
      <dgm:prSet phldrT="[Texto]"/>
      <dgm:spPr/>
      <dgm:t>
        <a:bodyPr/>
        <a:lstStyle/>
        <a:p>
          <a:r>
            <a:rPr lang="es-CO" b="1" dirty="0"/>
            <a:t>Chatgpt y copilot, integración con Visual estudio code</a:t>
          </a:r>
        </a:p>
      </dgm:t>
    </dgm:pt>
    <dgm:pt modelId="{B3640BF7-E4BD-4751-AF88-7F84D3F0FCBD}" type="sibTrans" cxnId="{B5781B27-D8A2-4814-B16D-E4163A208F42}">
      <dgm:prSet/>
      <dgm:spPr/>
      <dgm:t>
        <a:bodyPr/>
        <a:lstStyle/>
        <a:p>
          <a:endParaRPr lang="es-CO"/>
        </a:p>
      </dgm:t>
    </dgm:pt>
    <dgm:pt modelId="{CFF0ACDC-80B5-4156-AB48-3A674601346E}" type="parTrans" cxnId="{B5781B27-D8A2-4814-B16D-E4163A208F42}">
      <dgm:prSet/>
      <dgm:spPr/>
      <dgm:t>
        <a:bodyPr/>
        <a:lstStyle/>
        <a:p>
          <a:endParaRPr lang="es-CO"/>
        </a:p>
      </dgm:t>
    </dgm:pt>
    <dgm:pt modelId="{3337393E-E5CD-45EE-84E7-823528DDD6F0}">
      <dgm:prSet phldrT="[Texto]"/>
      <dgm:spPr/>
      <dgm:t>
        <a:bodyPr/>
        <a:lstStyle/>
        <a:p>
          <a:r>
            <a:rPr lang="es-CO" dirty="0"/>
            <a:t>Generación de documentación de código  </a:t>
          </a:r>
        </a:p>
      </dgm:t>
    </dgm:pt>
    <dgm:pt modelId="{20A772D8-ECD0-4F56-9B5A-4AE9AF29BC11}" type="sibTrans" cxnId="{3293C011-9522-4FFA-9A1A-642D8861BFBC}">
      <dgm:prSet/>
      <dgm:spPr/>
      <dgm:t>
        <a:bodyPr/>
        <a:lstStyle/>
        <a:p>
          <a:endParaRPr lang="es-CO"/>
        </a:p>
      </dgm:t>
    </dgm:pt>
    <dgm:pt modelId="{4F663239-026E-481C-B15C-66EE5C1CD5FC}" type="parTrans" cxnId="{3293C011-9522-4FFA-9A1A-642D8861BFBC}">
      <dgm:prSet/>
      <dgm:spPr/>
      <dgm:t>
        <a:bodyPr/>
        <a:lstStyle/>
        <a:p>
          <a:endParaRPr lang="es-CO"/>
        </a:p>
      </dgm:t>
    </dgm:pt>
    <dgm:pt modelId="{615D1A4B-46AA-4843-9CC7-885CEB863B9F}">
      <dgm:prSet phldrT="[Texto]"/>
      <dgm:spPr/>
      <dgm:t>
        <a:bodyPr/>
        <a:lstStyle/>
        <a:p>
          <a:r>
            <a:rPr lang="es-CO" dirty="0"/>
            <a:t>Generación de código</a:t>
          </a:r>
        </a:p>
      </dgm:t>
    </dgm:pt>
    <dgm:pt modelId="{F528EDE8-8BBC-4494-9051-F420BEE1DFA7}" type="sibTrans" cxnId="{C4793113-3AB9-4552-9F37-E1F606254F67}">
      <dgm:prSet/>
      <dgm:spPr/>
      <dgm:t>
        <a:bodyPr/>
        <a:lstStyle/>
        <a:p>
          <a:endParaRPr lang="es-CO"/>
        </a:p>
      </dgm:t>
    </dgm:pt>
    <dgm:pt modelId="{58016F07-F2EF-480C-882D-5DBAF5CE126E}" type="parTrans" cxnId="{C4793113-3AB9-4552-9F37-E1F606254F67}">
      <dgm:prSet/>
      <dgm:spPr/>
      <dgm:t>
        <a:bodyPr/>
        <a:lstStyle/>
        <a:p>
          <a:endParaRPr lang="es-CO"/>
        </a:p>
      </dgm:t>
    </dgm:pt>
    <dgm:pt modelId="{2060C47A-E059-40B8-AC63-0A1F994C98B7}">
      <dgm:prSet phldrT="[Texto]"/>
      <dgm:spPr/>
      <dgm:t>
        <a:bodyPr/>
        <a:lstStyle/>
        <a:p>
          <a:r>
            <a:rPr lang="es-CO" dirty="0"/>
            <a:t>Refactorización de código y buenas practicas</a:t>
          </a:r>
        </a:p>
      </dgm:t>
    </dgm:pt>
    <dgm:pt modelId="{FC35904D-A452-4F95-A36A-82B6AE6436DA}" type="parTrans" cxnId="{311EED4D-C1B2-4E9F-8501-048ADA39BC9B}">
      <dgm:prSet/>
      <dgm:spPr/>
      <dgm:t>
        <a:bodyPr/>
        <a:lstStyle/>
        <a:p>
          <a:endParaRPr lang="es-CO"/>
        </a:p>
      </dgm:t>
    </dgm:pt>
    <dgm:pt modelId="{74DD5A96-0A67-4847-90C9-07EF76431675}" type="sibTrans" cxnId="{311EED4D-C1B2-4E9F-8501-048ADA39BC9B}">
      <dgm:prSet/>
      <dgm:spPr/>
      <dgm:t>
        <a:bodyPr/>
        <a:lstStyle/>
        <a:p>
          <a:endParaRPr lang="es-CO"/>
        </a:p>
      </dgm:t>
    </dgm:pt>
    <dgm:pt modelId="{20D1D595-18DE-4054-B962-6BB57390BE14}" type="pres">
      <dgm:prSet presAssocID="{A5F8B52B-C3B5-46B0-BA60-B0360997F19E}" presName="Name0" presStyleCnt="0">
        <dgm:presLayoutVars>
          <dgm:dir/>
          <dgm:resizeHandles val="exact"/>
        </dgm:presLayoutVars>
      </dgm:prSet>
      <dgm:spPr/>
    </dgm:pt>
    <dgm:pt modelId="{13AEC5E9-FA76-4603-B0C0-837C7674CC28}" type="pres">
      <dgm:prSet presAssocID="{58B06A04-2F38-4A3E-B439-10B47374C644}" presName="node" presStyleLbl="node1" presStyleIdx="0" presStyleCnt="4">
        <dgm:presLayoutVars>
          <dgm:bulletEnabled val="1"/>
        </dgm:presLayoutVars>
      </dgm:prSet>
      <dgm:spPr/>
    </dgm:pt>
    <dgm:pt modelId="{0226B424-AD86-4E94-A50D-E152B14CB386}" type="pres">
      <dgm:prSet presAssocID="{B3640BF7-E4BD-4751-AF88-7F84D3F0FCBD}" presName="sibTrans" presStyleLbl="sibTrans2D1" presStyleIdx="0" presStyleCnt="3"/>
      <dgm:spPr/>
    </dgm:pt>
    <dgm:pt modelId="{EF42D8CD-0611-4890-9C07-617008D8138A}" type="pres">
      <dgm:prSet presAssocID="{B3640BF7-E4BD-4751-AF88-7F84D3F0FCBD}" presName="connectorText" presStyleLbl="sibTrans2D1" presStyleIdx="0" presStyleCnt="3"/>
      <dgm:spPr/>
    </dgm:pt>
    <dgm:pt modelId="{AE0F1260-194E-4062-B5DF-E3A6C162C262}" type="pres">
      <dgm:prSet presAssocID="{615D1A4B-46AA-4843-9CC7-885CEB863B9F}" presName="node" presStyleLbl="node1" presStyleIdx="1" presStyleCnt="4">
        <dgm:presLayoutVars>
          <dgm:bulletEnabled val="1"/>
        </dgm:presLayoutVars>
      </dgm:prSet>
      <dgm:spPr/>
    </dgm:pt>
    <dgm:pt modelId="{D6459135-20A9-463E-BAA7-20F27CEDB487}" type="pres">
      <dgm:prSet presAssocID="{F528EDE8-8BBC-4494-9051-F420BEE1DFA7}" presName="sibTrans" presStyleLbl="sibTrans2D1" presStyleIdx="1" presStyleCnt="3"/>
      <dgm:spPr/>
    </dgm:pt>
    <dgm:pt modelId="{FA54DC7B-9901-43DA-9635-C69A45439CF9}" type="pres">
      <dgm:prSet presAssocID="{F528EDE8-8BBC-4494-9051-F420BEE1DFA7}" presName="connectorText" presStyleLbl="sibTrans2D1" presStyleIdx="1" presStyleCnt="3"/>
      <dgm:spPr/>
    </dgm:pt>
    <dgm:pt modelId="{A4EEE92D-3C5E-44C0-8946-BE84AB71143D}" type="pres">
      <dgm:prSet presAssocID="{3337393E-E5CD-45EE-84E7-823528DDD6F0}" presName="node" presStyleLbl="node1" presStyleIdx="2" presStyleCnt="4" custLinFactNeighborX="-4974" custLinFactNeighborY="-21936">
        <dgm:presLayoutVars>
          <dgm:bulletEnabled val="1"/>
        </dgm:presLayoutVars>
      </dgm:prSet>
      <dgm:spPr/>
    </dgm:pt>
    <dgm:pt modelId="{9BC0EBEE-9351-4BA9-9C1D-A332791275EB}" type="pres">
      <dgm:prSet presAssocID="{20A772D8-ECD0-4F56-9B5A-4AE9AF29BC11}" presName="sibTrans" presStyleLbl="sibTrans2D1" presStyleIdx="2" presStyleCnt="3"/>
      <dgm:spPr/>
    </dgm:pt>
    <dgm:pt modelId="{F29BCA68-4C4C-4E9D-B65F-49EB176D91DB}" type="pres">
      <dgm:prSet presAssocID="{20A772D8-ECD0-4F56-9B5A-4AE9AF29BC11}" presName="connectorText" presStyleLbl="sibTrans2D1" presStyleIdx="2" presStyleCnt="3"/>
      <dgm:spPr/>
    </dgm:pt>
    <dgm:pt modelId="{D3B85C74-A9DB-4410-BEA1-C57E858C7504}" type="pres">
      <dgm:prSet presAssocID="{2060C47A-E059-40B8-AC63-0A1F994C98B7}" presName="node" presStyleLbl="node1" presStyleIdx="3" presStyleCnt="4">
        <dgm:presLayoutVars>
          <dgm:bulletEnabled val="1"/>
        </dgm:presLayoutVars>
      </dgm:prSet>
      <dgm:spPr/>
    </dgm:pt>
  </dgm:ptLst>
  <dgm:cxnLst>
    <dgm:cxn modelId="{279FAC02-A898-4BF7-800E-FAAF7E2FEAD9}" type="presOf" srcId="{B3640BF7-E4BD-4751-AF88-7F84D3F0FCBD}" destId="{0226B424-AD86-4E94-A50D-E152B14CB386}" srcOrd="0" destOrd="0" presId="urn:microsoft.com/office/officeart/2005/8/layout/process1"/>
    <dgm:cxn modelId="{3293C011-9522-4FFA-9A1A-642D8861BFBC}" srcId="{A5F8B52B-C3B5-46B0-BA60-B0360997F19E}" destId="{3337393E-E5CD-45EE-84E7-823528DDD6F0}" srcOrd="2" destOrd="0" parTransId="{4F663239-026E-481C-B15C-66EE5C1CD5FC}" sibTransId="{20A772D8-ECD0-4F56-9B5A-4AE9AF29BC11}"/>
    <dgm:cxn modelId="{C4793113-3AB9-4552-9F37-E1F606254F67}" srcId="{A5F8B52B-C3B5-46B0-BA60-B0360997F19E}" destId="{615D1A4B-46AA-4843-9CC7-885CEB863B9F}" srcOrd="1" destOrd="0" parTransId="{58016F07-F2EF-480C-882D-5DBAF5CE126E}" sibTransId="{F528EDE8-8BBC-4494-9051-F420BEE1DFA7}"/>
    <dgm:cxn modelId="{3E88C620-F46C-4C8B-900F-867AB90620EB}" type="presOf" srcId="{615D1A4B-46AA-4843-9CC7-885CEB863B9F}" destId="{AE0F1260-194E-4062-B5DF-E3A6C162C262}" srcOrd="0" destOrd="0" presId="urn:microsoft.com/office/officeart/2005/8/layout/process1"/>
    <dgm:cxn modelId="{7C59D721-62A5-4A3F-9998-584664E2C275}" type="presOf" srcId="{20A772D8-ECD0-4F56-9B5A-4AE9AF29BC11}" destId="{F29BCA68-4C4C-4E9D-B65F-49EB176D91DB}" srcOrd="1" destOrd="0" presId="urn:microsoft.com/office/officeart/2005/8/layout/process1"/>
    <dgm:cxn modelId="{B5781B27-D8A2-4814-B16D-E4163A208F42}" srcId="{A5F8B52B-C3B5-46B0-BA60-B0360997F19E}" destId="{58B06A04-2F38-4A3E-B439-10B47374C644}" srcOrd="0" destOrd="0" parTransId="{CFF0ACDC-80B5-4156-AB48-3A674601346E}" sibTransId="{B3640BF7-E4BD-4751-AF88-7F84D3F0FCBD}"/>
    <dgm:cxn modelId="{9B6CB02A-125E-4912-A593-DF4174583ADD}" type="presOf" srcId="{B3640BF7-E4BD-4751-AF88-7F84D3F0FCBD}" destId="{EF42D8CD-0611-4890-9C07-617008D8138A}" srcOrd="1" destOrd="0" presId="urn:microsoft.com/office/officeart/2005/8/layout/process1"/>
    <dgm:cxn modelId="{61531236-C8F9-4704-8B45-B99FD7BCF540}" type="presOf" srcId="{3337393E-E5CD-45EE-84E7-823528DDD6F0}" destId="{A4EEE92D-3C5E-44C0-8946-BE84AB71143D}" srcOrd="0" destOrd="0" presId="urn:microsoft.com/office/officeart/2005/8/layout/process1"/>
    <dgm:cxn modelId="{21E8624A-6C70-4C6E-8911-B514C84E768B}" type="presOf" srcId="{A5F8B52B-C3B5-46B0-BA60-B0360997F19E}" destId="{20D1D595-18DE-4054-B962-6BB57390BE14}" srcOrd="0" destOrd="0" presId="urn:microsoft.com/office/officeart/2005/8/layout/process1"/>
    <dgm:cxn modelId="{311EED4D-C1B2-4E9F-8501-048ADA39BC9B}" srcId="{A5F8B52B-C3B5-46B0-BA60-B0360997F19E}" destId="{2060C47A-E059-40B8-AC63-0A1F994C98B7}" srcOrd="3" destOrd="0" parTransId="{FC35904D-A452-4F95-A36A-82B6AE6436DA}" sibTransId="{74DD5A96-0A67-4847-90C9-07EF76431675}"/>
    <dgm:cxn modelId="{13FE3053-03AA-4191-8251-12F995647B28}" type="presOf" srcId="{58B06A04-2F38-4A3E-B439-10B47374C644}" destId="{13AEC5E9-FA76-4603-B0C0-837C7674CC28}" srcOrd="0" destOrd="0" presId="urn:microsoft.com/office/officeart/2005/8/layout/process1"/>
    <dgm:cxn modelId="{1D8DFD8F-B60D-4B53-8B27-8D4E5063060B}" type="presOf" srcId="{20A772D8-ECD0-4F56-9B5A-4AE9AF29BC11}" destId="{9BC0EBEE-9351-4BA9-9C1D-A332791275EB}" srcOrd="0" destOrd="0" presId="urn:microsoft.com/office/officeart/2005/8/layout/process1"/>
    <dgm:cxn modelId="{AE4D55B4-8785-490C-B73A-9A5D36DFC267}" type="presOf" srcId="{F528EDE8-8BBC-4494-9051-F420BEE1DFA7}" destId="{FA54DC7B-9901-43DA-9635-C69A45439CF9}" srcOrd="1" destOrd="0" presId="urn:microsoft.com/office/officeart/2005/8/layout/process1"/>
    <dgm:cxn modelId="{82C934E8-4CCF-4D92-B1A9-945E9680724C}" type="presOf" srcId="{F528EDE8-8BBC-4494-9051-F420BEE1DFA7}" destId="{D6459135-20A9-463E-BAA7-20F27CEDB487}" srcOrd="0" destOrd="0" presId="urn:microsoft.com/office/officeart/2005/8/layout/process1"/>
    <dgm:cxn modelId="{320368EA-EE16-4CA9-A57C-599B86439A0C}" type="presOf" srcId="{2060C47A-E059-40B8-AC63-0A1F994C98B7}" destId="{D3B85C74-A9DB-4410-BEA1-C57E858C7504}" srcOrd="0" destOrd="0" presId="urn:microsoft.com/office/officeart/2005/8/layout/process1"/>
    <dgm:cxn modelId="{5E714CED-2C1A-4FD1-8DA2-B7645F0EB1A9}" type="presParOf" srcId="{20D1D595-18DE-4054-B962-6BB57390BE14}" destId="{13AEC5E9-FA76-4603-B0C0-837C7674CC28}" srcOrd="0" destOrd="0" presId="urn:microsoft.com/office/officeart/2005/8/layout/process1"/>
    <dgm:cxn modelId="{47622D31-982F-4C7C-9B23-21F329902093}" type="presParOf" srcId="{20D1D595-18DE-4054-B962-6BB57390BE14}" destId="{0226B424-AD86-4E94-A50D-E152B14CB386}" srcOrd="1" destOrd="0" presId="urn:microsoft.com/office/officeart/2005/8/layout/process1"/>
    <dgm:cxn modelId="{27A06708-632B-42F8-B824-1BE3614BD418}" type="presParOf" srcId="{0226B424-AD86-4E94-A50D-E152B14CB386}" destId="{EF42D8CD-0611-4890-9C07-617008D8138A}" srcOrd="0" destOrd="0" presId="urn:microsoft.com/office/officeart/2005/8/layout/process1"/>
    <dgm:cxn modelId="{2121D771-1379-4352-ABA5-ED3255DFA03A}" type="presParOf" srcId="{20D1D595-18DE-4054-B962-6BB57390BE14}" destId="{AE0F1260-194E-4062-B5DF-E3A6C162C262}" srcOrd="2" destOrd="0" presId="urn:microsoft.com/office/officeart/2005/8/layout/process1"/>
    <dgm:cxn modelId="{B20510D5-0696-4119-AF67-10079D457283}" type="presParOf" srcId="{20D1D595-18DE-4054-B962-6BB57390BE14}" destId="{D6459135-20A9-463E-BAA7-20F27CEDB487}" srcOrd="3" destOrd="0" presId="urn:microsoft.com/office/officeart/2005/8/layout/process1"/>
    <dgm:cxn modelId="{B4FDDFED-790D-4F2A-8215-42AAB3C3C278}" type="presParOf" srcId="{D6459135-20A9-463E-BAA7-20F27CEDB487}" destId="{FA54DC7B-9901-43DA-9635-C69A45439CF9}" srcOrd="0" destOrd="0" presId="urn:microsoft.com/office/officeart/2005/8/layout/process1"/>
    <dgm:cxn modelId="{4DFA3631-DA2C-4B3B-B02F-133986B67723}" type="presParOf" srcId="{20D1D595-18DE-4054-B962-6BB57390BE14}" destId="{A4EEE92D-3C5E-44C0-8946-BE84AB71143D}" srcOrd="4" destOrd="0" presId="urn:microsoft.com/office/officeart/2005/8/layout/process1"/>
    <dgm:cxn modelId="{C4FD0BF2-F74F-44FA-B7CC-0B3068019123}" type="presParOf" srcId="{20D1D595-18DE-4054-B962-6BB57390BE14}" destId="{9BC0EBEE-9351-4BA9-9C1D-A332791275EB}" srcOrd="5" destOrd="0" presId="urn:microsoft.com/office/officeart/2005/8/layout/process1"/>
    <dgm:cxn modelId="{2142D1B5-3FBB-4583-B860-CAF0848DB41E}" type="presParOf" srcId="{9BC0EBEE-9351-4BA9-9C1D-A332791275EB}" destId="{F29BCA68-4C4C-4E9D-B65F-49EB176D91DB}" srcOrd="0" destOrd="0" presId="urn:microsoft.com/office/officeart/2005/8/layout/process1"/>
    <dgm:cxn modelId="{52CAEE26-47E7-42F7-9261-045FA6D0E210}" type="presParOf" srcId="{20D1D595-18DE-4054-B962-6BB57390BE14}" destId="{D3B85C74-A9DB-4410-BEA1-C57E858C750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F8B52B-C3B5-46B0-BA60-B0360997F19E}" type="doc">
      <dgm:prSet loTypeId="urn:microsoft.com/office/officeart/2005/8/layout/process1" loCatId="process" qsTypeId="urn:microsoft.com/office/officeart/2005/8/quickstyle/simple1" qsCatId="simple" csTypeId="urn:microsoft.com/office/officeart/2005/8/colors/accent1_1" csCatId="accent1" phldr="1"/>
      <dgm:spPr/>
    </dgm:pt>
    <dgm:pt modelId="{58B06A04-2F38-4A3E-B439-10B47374C644}">
      <dgm:prSet phldrT="[Texto]" custT="1"/>
      <dgm:spPr/>
      <dgm:t>
        <a:bodyPr/>
        <a:lstStyle/>
        <a:p>
          <a:r>
            <a:rPr lang="es-CO" sz="1600" b="1" dirty="0"/>
            <a:t>Fundamentos de Python </a:t>
          </a:r>
        </a:p>
      </dgm:t>
    </dgm:pt>
    <dgm:pt modelId="{B3640BF7-E4BD-4751-AF88-7F84D3F0FCBD}" type="sibTrans" cxnId="{B5781B27-D8A2-4814-B16D-E4163A208F42}">
      <dgm:prSet custT="1"/>
      <dgm:spPr/>
      <dgm:t>
        <a:bodyPr/>
        <a:lstStyle/>
        <a:p>
          <a:endParaRPr lang="es-CO" sz="1200"/>
        </a:p>
      </dgm:t>
    </dgm:pt>
    <dgm:pt modelId="{CFF0ACDC-80B5-4156-AB48-3A674601346E}" type="parTrans" cxnId="{B5781B27-D8A2-4814-B16D-E4163A208F42}">
      <dgm:prSet/>
      <dgm:spPr/>
      <dgm:t>
        <a:bodyPr/>
        <a:lstStyle/>
        <a:p>
          <a:endParaRPr lang="es-CO" sz="1400"/>
        </a:p>
      </dgm:t>
    </dgm:pt>
    <dgm:pt modelId="{3337393E-E5CD-45EE-84E7-823528DDD6F0}">
      <dgm:prSet phldrT="[Texto]" custT="1"/>
      <dgm:spPr/>
      <dgm:t>
        <a:bodyPr/>
        <a:lstStyle/>
        <a:p>
          <a:r>
            <a:rPr lang="es-CO" sz="1600" dirty="0"/>
            <a:t>Manejo de json, HTTP,  Api rest</a:t>
          </a:r>
        </a:p>
      </dgm:t>
    </dgm:pt>
    <dgm:pt modelId="{20A772D8-ECD0-4F56-9B5A-4AE9AF29BC11}" type="sibTrans" cxnId="{3293C011-9522-4FFA-9A1A-642D8861BFBC}">
      <dgm:prSet custT="1"/>
      <dgm:spPr/>
      <dgm:t>
        <a:bodyPr/>
        <a:lstStyle/>
        <a:p>
          <a:endParaRPr lang="es-CO" sz="1200"/>
        </a:p>
      </dgm:t>
    </dgm:pt>
    <dgm:pt modelId="{4F663239-026E-481C-B15C-66EE5C1CD5FC}" type="parTrans" cxnId="{3293C011-9522-4FFA-9A1A-642D8861BFBC}">
      <dgm:prSet/>
      <dgm:spPr/>
      <dgm:t>
        <a:bodyPr/>
        <a:lstStyle/>
        <a:p>
          <a:endParaRPr lang="es-CO" sz="1400"/>
        </a:p>
      </dgm:t>
    </dgm:pt>
    <dgm:pt modelId="{615D1A4B-46AA-4843-9CC7-885CEB863B9F}">
      <dgm:prSet phldrT="[Texto]" custT="1"/>
      <dgm:spPr/>
      <dgm:t>
        <a:bodyPr/>
        <a:lstStyle/>
        <a:p>
          <a:r>
            <a:rPr lang="es-CO" sz="1600" dirty="0"/>
            <a:t>POO</a:t>
          </a:r>
        </a:p>
      </dgm:t>
    </dgm:pt>
    <dgm:pt modelId="{F528EDE8-8BBC-4494-9051-F420BEE1DFA7}" type="sibTrans" cxnId="{C4793113-3AB9-4552-9F37-E1F606254F67}">
      <dgm:prSet custT="1"/>
      <dgm:spPr/>
      <dgm:t>
        <a:bodyPr/>
        <a:lstStyle/>
        <a:p>
          <a:endParaRPr lang="es-CO" sz="1200"/>
        </a:p>
      </dgm:t>
    </dgm:pt>
    <dgm:pt modelId="{58016F07-F2EF-480C-882D-5DBAF5CE126E}" type="parTrans" cxnId="{C4793113-3AB9-4552-9F37-E1F606254F67}">
      <dgm:prSet/>
      <dgm:spPr/>
      <dgm:t>
        <a:bodyPr/>
        <a:lstStyle/>
        <a:p>
          <a:endParaRPr lang="es-CO" sz="1400"/>
        </a:p>
      </dgm:t>
    </dgm:pt>
    <dgm:pt modelId="{2060C47A-E059-40B8-AC63-0A1F994C98B7}">
      <dgm:prSet phldrT="[Texto]" custT="1"/>
      <dgm:spPr/>
      <dgm:t>
        <a:bodyPr/>
        <a:lstStyle/>
        <a:p>
          <a:r>
            <a:rPr lang="es-CO" sz="1600" dirty="0"/>
            <a:t>Pruebas  unitarias</a:t>
          </a:r>
        </a:p>
      </dgm:t>
    </dgm:pt>
    <dgm:pt modelId="{FC35904D-A452-4F95-A36A-82B6AE6436DA}" type="parTrans" cxnId="{311EED4D-C1B2-4E9F-8501-048ADA39BC9B}">
      <dgm:prSet/>
      <dgm:spPr/>
      <dgm:t>
        <a:bodyPr/>
        <a:lstStyle/>
        <a:p>
          <a:endParaRPr lang="es-CO" sz="1400"/>
        </a:p>
      </dgm:t>
    </dgm:pt>
    <dgm:pt modelId="{74DD5A96-0A67-4847-90C9-07EF76431675}" type="sibTrans" cxnId="{311EED4D-C1B2-4E9F-8501-048ADA39BC9B}">
      <dgm:prSet/>
      <dgm:spPr/>
      <dgm:t>
        <a:bodyPr/>
        <a:lstStyle/>
        <a:p>
          <a:endParaRPr lang="es-CO" sz="1400"/>
        </a:p>
      </dgm:t>
    </dgm:pt>
    <dgm:pt modelId="{20D1D595-18DE-4054-B962-6BB57390BE14}" type="pres">
      <dgm:prSet presAssocID="{A5F8B52B-C3B5-46B0-BA60-B0360997F19E}" presName="Name0" presStyleCnt="0">
        <dgm:presLayoutVars>
          <dgm:dir/>
          <dgm:resizeHandles val="exact"/>
        </dgm:presLayoutVars>
      </dgm:prSet>
      <dgm:spPr/>
    </dgm:pt>
    <dgm:pt modelId="{13AEC5E9-FA76-4603-B0C0-837C7674CC28}" type="pres">
      <dgm:prSet presAssocID="{58B06A04-2F38-4A3E-B439-10B47374C644}" presName="node" presStyleLbl="node1" presStyleIdx="0" presStyleCnt="4">
        <dgm:presLayoutVars>
          <dgm:bulletEnabled val="1"/>
        </dgm:presLayoutVars>
      </dgm:prSet>
      <dgm:spPr/>
    </dgm:pt>
    <dgm:pt modelId="{0226B424-AD86-4E94-A50D-E152B14CB386}" type="pres">
      <dgm:prSet presAssocID="{B3640BF7-E4BD-4751-AF88-7F84D3F0FCBD}" presName="sibTrans" presStyleLbl="sibTrans2D1" presStyleIdx="0" presStyleCnt="3"/>
      <dgm:spPr/>
    </dgm:pt>
    <dgm:pt modelId="{EF42D8CD-0611-4890-9C07-617008D8138A}" type="pres">
      <dgm:prSet presAssocID="{B3640BF7-E4BD-4751-AF88-7F84D3F0FCBD}" presName="connectorText" presStyleLbl="sibTrans2D1" presStyleIdx="0" presStyleCnt="3"/>
      <dgm:spPr/>
    </dgm:pt>
    <dgm:pt modelId="{AE0F1260-194E-4062-B5DF-E3A6C162C262}" type="pres">
      <dgm:prSet presAssocID="{615D1A4B-46AA-4843-9CC7-885CEB863B9F}" presName="node" presStyleLbl="node1" presStyleIdx="1" presStyleCnt="4">
        <dgm:presLayoutVars>
          <dgm:bulletEnabled val="1"/>
        </dgm:presLayoutVars>
      </dgm:prSet>
      <dgm:spPr/>
    </dgm:pt>
    <dgm:pt modelId="{D6459135-20A9-463E-BAA7-20F27CEDB487}" type="pres">
      <dgm:prSet presAssocID="{F528EDE8-8BBC-4494-9051-F420BEE1DFA7}" presName="sibTrans" presStyleLbl="sibTrans2D1" presStyleIdx="1" presStyleCnt="3"/>
      <dgm:spPr/>
    </dgm:pt>
    <dgm:pt modelId="{FA54DC7B-9901-43DA-9635-C69A45439CF9}" type="pres">
      <dgm:prSet presAssocID="{F528EDE8-8BBC-4494-9051-F420BEE1DFA7}" presName="connectorText" presStyleLbl="sibTrans2D1" presStyleIdx="1" presStyleCnt="3"/>
      <dgm:spPr/>
    </dgm:pt>
    <dgm:pt modelId="{A4EEE92D-3C5E-44C0-8946-BE84AB71143D}" type="pres">
      <dgm:prSet presAssocID="{3337393E-E5CD-45EE-84E7-823528DDD6F0}" presName="node" presStyleLbl="node1" presStyleIdx="2" presStyleCnt="4" custLinFactNeighborX="3871" custLinFactNeighborY="1168">
        <dgm:presLayoutVars>
          <dgm:bulletEnabled val="1"/>
        </dgm:presLayoutVars>
      </dgm:prSet>
      <dgm:spPr/>
    </dgm:pt>
    <dgm:pt modelId="{9BC0EBEE-9351-4BA9-9C1D-A332791275EB}" type="pres">
      <dgm:prSet presAssocID="{20A772D8-ECD0-4F56-9B5A-4AE9AF29BC11}" presName="sibTrans" presStyleLbl="sibTrans2D1" presStyleIdx="2" presStyleCnt="3"/>
      <dgm:spPr/>
    </dgm:pt>
    <dgm:pt modelId="{F29BCA68-4C4C-4E9D-B65F-49EB176D91DB}" type="pres">
      <dgm:prSet presAssocID="{20A772D8-ECD0-4F56-9B5A-4AE9AF29BC11}" presName="connectorText" presStyleLbl="sibTrans2D1" presStyleIdx="2" presStyleCnt="3"/>
      <dgm:spPr/>
    </dgm:pt>
    <dgm:pt modelId="{D3B85C74-A9DB-4410-BEA1-C57E858C7504}" type="pres">
      <dgm:prSet presAssocID="{2060C47A-E059-40B8-AC63-0A1F994C98B7}" presName="node" presStyleLbl="node1" presStyleIdx="3" presStyleCnt="4">
        <dgm:presLayoutVars>
          <dgm:bulletEnabled val="1"/>
        </dgm:presLayoutVars>
      </dgm:prSet>
      <dgm:spPr/>
    </dgm:pt>
  </dgm:ptLst>
  <dgm:cxnLst>
    <dgm:cxn modelId="{279FAC02-A898-4BF7-800E-FAAF7E2FEAD9}" type="presOf" srcId="{B3640BF7-E4BD-4751-AF88-7F84D3F0FCBD}" destId="{0226B424-AD86-4E94-A50D-E152B14CB386}" srcOrd="0" destOrd="0" presId="urn:microsoft.com/office/officeart/2005/8/layout/process1"/>
    <dgm:cxn modelId="{3293C011-9522-4FFA-9A1A-642D8861BFBC}" srcId="{A5F8B52B-C3B5-46B0-BA60-B0360997F19E}" destId="{3337393E-E5CD-45EE-84E7-823528DDD6F0}" srcOrd="2" destOrd="0" parTransId="{4F663239-026E-481C-B15C-66EE5C1CD5FC}" sibTransId="{20A772D8-ECD0-4F56-9B5A-4AE9AF29BC11}"/>
    <dgm:cxn modelId="{C4793113-3AB9-4552-9F37-E1F606254F67}" srcId="{A5F8B52B-C3B5-46B0-BA60-B0360997F19E}" destId="{615D1A4B-46AA-4843-9CC7-885CEB863B9F}" srcOrd="1" destOrd="0" parTransId="{58016F07-F2EF-480C-882D-5DBAF5CE126E}" sibTransId="{F528EDE8-8BBC-4494-9051-F420BEE1DFA7}"/>
    <dgm:cxn modelId="{3E88C620-F46C-4C8B-900F-867AB90620EB}" type="presOf" srcId="{615D1A4B-46AA-4843-9CC7-885CEB863B9F}" destId="{AE0F1260-194E-4062-B5DF-E3A6C162C262}" srcOrd="0" destOrd="0" presId="urn:microsoft.com/office/officeart/2005/8/layout/process1"/>
    <dgm:cxn modelId="{7C59D721-62A5-4A3F-9998-584664E2C275}" type="presOf" srcId="{20A772D8-ECD0-4F56-9B5A-4AE9AF29BC11}" destId="{F29BCA68-4C4C-4E9D-B65F-49EB176D91DB}" srcOrd="1" destOrd="0" presId="urn:microsoft.com/office/officeart/2005/8/layout/process1"/>
    <dgm:cxn modelId="{B5781B27-D8A2-4814-B16D-E4163A208F42}" srcId="{A5F8B52B-C3B5-46B0-BA60-B0360997F19E}" destId="{58B06A04-2F38-4A3E-B439-10B47374C644}" srcOrd="0" destOrd="0" parTransId="{CFF0ACDC-80B5-4156-AB48-3A674601346E}" sibTransId="{B3640BF7-E4BD-4751-AF88-7F84D3F0FCBD}"/>
    <dgm:cxn modelId="{9B6CB02A-125E-4912-A593-DF4174583ADD}" type="presOf" srcId="{B3640BF7-E4BD-4751-AF88-7F84D3F0FCBD}" destId="{EF42D8CD-0611-4890-9C07-617008D8138A}" srcOrd="1" destOrd="0" presId="urn:microsoft.com/office/officeart/2005/8/layout/process1"/>
    <dgm:cxn modelId="{61531236-C8F9-4704-8B45-B99FD7BCF540}" type="presOf" srcId="{3337393E-E5CD-45EE-84E7-823528DDD6F0}" destId="{A4EEE92D-3C5E-44C0-8946-BE84AB71143D}" srcOrd="0" destOrd="0" presId="urn:microsoft.com/office/officeart/2005/8/layout/process1"/>
    <dgm:cxn modelId="{21E8624A-6C70-4C6E-8911-B514C84E768B}" type="presOf" srcId="{A5F8B52B-C3B5-46B0-BA60-B0360997F19E}" destId="{20D1D595-18DE-4054-B962-6BB57390BE14}" srcOrd="0" destOrd="0" presId="urn:microsoft.com/office/officeart/2005/8/layout/process1"/>
    <dgm:cxn modelId="{311EED4D-C1B2-4E9F-8501-048ADA39BC9B}" srcId="{A5F8B52B-C3B5-46B0-BA60-B0360997F19E}" destId="{2060C47A-E059-40B8-AC63-0A1F994C98B7}" srcOrd="3" destOrd="0" parTransId="{FC35904D-A452-4F95-A36A-82B6AE6436DA}" sibTransId="{74DD5A96-0A67-4847-90C9-07EF76431675}"/>
    <dgm:cxn modelId="{13FE3053-03AA-4191-8251-12F995647B28}" type="presOf" srcId="{58B06A04-2F38-4A3E-B439-10B47374C644}" destId="{13AEC5E9-FA76-4603-B0C0-837C7674CC28}" srcOrd="0" destOrd="0" presId="urn:microsoft.com/office/officeart/2005/8/layout/process1"/>
    <dgm:cxn modelId="{1D8DFD8F-B60D-4B53-8B27-8D4E5063060B}" type="presOf" srcId="{20A772D8-ECD0-4F56-9B5A-4AE9AF29BC11}" destId="{9BC0EBEE-9351-4BA9-9C1D-A332791275EB}" srcOrd="0" destOrd="0" presId="urn:microsoft.com/office/officeart/2005/8/layout/process1"/>
    <dgm:cxn modelId="{AE4D55B4-8785-490C-B73A-9A5D36DFC267}" type="presOf" srcId="{F528EDE8-8BBC-4494-9051-F420BEE1DFA7}" destId="{FA54DC7B-9901-43DA-9635-C69A45439CF9}" srcOrd="1" destOrd="0" presId="urn:microsoft.com/office/officeart/2005/8/layout/process1"/>
    <dgm:cxn modelId="{82C934E8-4CCF-4D92-B1A9-945E9680724C}" type="presOf" srcId="{F528EDE8-8BBC-4494-9051-F420BEE1DFA7}" destId="{D6459135-20A9-463E-BAA7-20F27CEDB487}" srcOrd="0" destOrd="0" presId="urn:microsoft.com/office/officeart/2005/8/layout/process1"/>
    <dgm:cxn modelId="{320368EA-EE16-4CA9-A57C-599B86439A0C}" type="presOf" srcId="{2060C47A-E059-40B8-AC63-0A1F994C98B7}" destId="{D3B85C74-A9DB-4410-BEA1-C57E858C7504}" srcOrd="0" destOrd="0" presId="urn:microsoft.com/office/officeart/2005/8/layout/process1"/>
    <dgm:cxn modelId="{5E714CED-2C1A-4FD1-8DA2-B7645F0EB1A9}" type="presParOf" srcId="{20D1D595-18DE-4054-B962-6BB57390BE14}" destId="{13AEC5E9-FA76-4603-B0C0-837C7674CC28}" srcOrd="0" destOrd="0" presId="urn:microsoft.com/office/officeart/2005/8/layout/process1"/>
    <dgm:cxn modelId="{47622D31-982F-4C7C-9B23-21F329902093}" type="presParOf" srcId="{20D1D595-18DE-4054-B962-6BB57390BE14}" destId="{0226B424-AD86-4E94-A50D-E152B14CB386}" srcOrd="1" destOrd="0" presId="urn:microsoft.com/office/officeart/2005/8/layout/process1"/>
    <dgm:cxn modelId="{27A06708-632B-42F8-B824-1BE3614BD418}" type="presParOf" srcId="{0226B424-AD86-4E94-A50D-E152B14CB386}" destId="{EF42D8CD-0611-4890-9C07-617008D8138A}" srcOrd="0" destOrd="0" presId="urn:microsoft.com/office/officeart/2005/8/layout/process1"/>
    <dgm:cxn modelId="{2121D771-1379-4352-ABA5-ED3255DFA03A}" type="presParOf" srcId="{20D1D595-18DE-4054-B962-6BB57390BE14}" destId="{AE0F1260-194E-4062-B5DF-E3A6C162C262}" srcOrd="2" destOrd="0" presId="urn:microsoft.com/office/officeart/2005/8/layout/process1"/>
    <dgm:cxn modelId="{B20510D5-0696-4119-AF67-10079D457283}" type="presParOf" srcId="{20D1D595-18DE-4054-B962-6BB57390BE14}" destId="{D6459135-20A9-463E-BAA7-20F27CEDB487}" srcOrd="3" destOrd="0" presId="urn:microsoft.com/office/officeart/2005/8/layout/process1"/>
    <dgm:cxn modelId="{B4FDDFED-790D-4F2A-8215-42AAB3C3C278}" type="presParOf" srcId="{D6459135-20A9-463E-BAA7-20F27CEDB487}" destId="{FA54DC7B-9901-43DA-9635-C69A45439CF9}" srcOrd="0" destOrd="0" presId="urn:microsoft.com/office/officeart/2005/8/layout/process1"/>
    <dgm:cxn modelId="{4DFA3631-DA2C-4B3B-B02F-133986B67723}" type="presParOf" srcId="{20D1D595-18DE-4054-B962-6BB57390BE14}" destId="{A4EEE92D-3C5E-44C0-8946-BE84AB71143D}" srcOrd="4" destOrd="0" presId="urn:microsoft.com/office/officeart/2005/8/layout/process1"/>
    <dgm:cxn modelId="{C4FD0BF2-F74F-44FA-B7CC-0B3068019123}" type="presParOf" srcId="{20D1D595-18DE-4054-B962-6BB57390BE14}" destId="{9BC0EBEE-9351-4BA9-9C1D-A332791275EB}" srcOrd="5" destOrd="0" presId="urn:microsoft.com/office/officeart/2005/8/layout/process1"/>
    <dgm:cxn modelId="{2142D1B5-3FBB-4583-B860-CAF0848DB41E}" type="presParOf" srcId="{9BC0EBEE-9351-4BA9-9C1D-A332791275EB}" destId="{F29BCA68-4C4C-4E9D-B65F-49EB176D91DB}" srcOrd="0" destOrd="0" presId="urn:microsoft.com/office/officeart/2005/8/layout/process1"/>
    <dgm:cxn modelId="{52CAEE26-47E7-42F7-9261-045FA6D0E210}" type="presParOf" srcId="{20D1D595-18DE-4054-B962-6BB57390BE14}" destId="{D3B85C74-A9DB-4410-BEA1-C57E858C7504}"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5F8B52B-C3B5-46B0-BA60-B0360997F19E}" type="doc">
      <dgm:prSet loTypeId="urn:microsoft.com/office/officeart/2005/8/layout/process1" loCatId="process" qsTypeId="urn:microsoft.com/office/officeart/2005/8/quickstyle/simple1" qsCatId="simple" csTypeId="urn:microsoft.com/office/officeart/2005/8/colors/accent1_1" csCatId="accent1" phldr="1"/>
      <dgm:spPr/>
    </dgm:pt>
    <dgm:pt modelId="{58B06A04-2F38-4A3E-B439-10B47374C644}">
      <dgm:prSet phldrT="[Texto]"/>
      <dgm:spPr/>
      <dgm:t>
        <a:bodyPr/>
        <a:lstStyle/>
        <a:p>
          <a:r>
            <a:rPr lang="es-CO" b="1" dirty="0"/>
            <a:t>Integración de Python con servicios o modelos de AI(LLM) Para crear apps</a:t>
          </a:r>
        </a:p>
      </dgm:t>
    </dgm:pt>
    <dgm:pt modelId="{B3640BF7-E4BD-4751-AF88-7F84D3F0FCBD}" type="sibTrans" cxnId="{B5781B27-D8A2-4814-B16D-E4163A208F42}">
      <dgm:prSet/>
      <dgm:spPr/>
      <dgm:t>
        <a:bodyPr/>
        <a:lstStyle/>
        <a:p>
          <a:endParaRPr lang="es-CO"/>
        </a:p>
      </dgm:t>
    </dgm:pt>
    <dgm:pt modelId="{CFF0ACDC-80B5-4156-AB48-3A674601346E}" type="parTrans" cxnId="{B5781B27-D8A2-4814-B16D-E4163A208F42}">
      <dgm:prSet/>
      <dgm:spPr/>
      <dgm:t>
        <a:bodyPr/>
        <a:lstStyle/>
        <a:p>
          <a:endParaRPr lang="es-CO"/>
        </a:p>
      </dgm:t>
    </dgm:pt>
    <dgm:pt modelId="{1D20CB6E-B16F-460C-BDC2-02080B71F169}">
      <dgm:prSet phldrT="[Texto]"/>
      <dgm:spPr>
        <a:solidFill>
          <a:srgbClr val="D9D9D9"/>
        </a:solidFill>
      </dgm:spPr>
      <dgm:t>
        <a:bodyPr/>
        <a:lstStyle/>
        <a:p>
          <a:r>
            <a:rPr lang="es-CO" b="1" dirty="0"/>
            <a:t>No esta dentro del alcance crear modelos de IA</a:t>
          </a:r>
        </a:p>
      </dgm:t>
    </dgm:pt>
    <dgm:pt modelId="{40A65C51-2D1B-4E2F-8C50-5BF8B0AC86FC}" type="parTrans" cxnId="{4F19E3EE-BE65-4BC0-B38D-445F7167285C}">
      <dgm:prSet/>
      <dgm:spPr/>
      <dgm:t>
        <a:bodyPr/>
        <a:lstStyle/>
        <a:p>
          <a:endParaRPr lang="es-CO"/>
        </a:p>
      </dgm:t>
    </dgm:pt>
    <dgm:pt modelId="{BA144355-1EBC-42A4-8918-9DBEDB1B7D43}" type="sibTrans" cxnId="{4F19E3EE-BE65-4BC0-B38D-445F7167285C}">
      <dgm:prSet/>
      <dgm:spPr/>
      <dgm:t>
        <a:bodyPr/>
        <a:lstStyle/>
        <a:p>
          <a:endParaRPr lang="es-CO"/>
        </a:p>
      </dgm:t>
    </dgm:pt>
    <dgm:pt modelId="{20D1D595-18DE-4054-B962-6BB57390BE14}" type="pres">
      <dgm:prSet presAssocID="{A5F8B52B-C3B5-46B0-BA60-B0360997F19E}" presName="Name0" presStyleCnt="0">
        <dgm:presLayoutVars>
          <dgm:dir/>
          <dgm:resizeHandles val="exact"/>
        </dgm:presLayoutVars>
      </dgm:prSet>
      <dgm:spPr/>
    </dgm:pt>
    <dgm:pt modelId="{13AEC5E9-FA76-4603-B0C0-837C7674CC28}" type="pres">
      <dgm:prSet presAssocID="{58B06A04-2F38-4A3E-B439-10B47374C644}" presName="node" presStyleLbl="node1" presStyleIdx="0" presStyleCnt="2" custLinFactNeighborX="-117" custLinFactNeighborY="-9961">
        <dgm:presLayoutVars>
          <dgm:bulletEnabled val="1"/>
        </dgm:presLayoutVars>
      </dgm:prSet>
      <dgm:spPr/>
    </dgm:pt>
    <dgm:pt modelId="{AFB4983C-BCA1-4A76-975B-3E6448CA1EF8}" type="pres">
      <dgm:prSet presAssocID="{B3640BF7-E4BD-4751-AF88-7F84D3F0FCBD}" presName="sibTrans" presStyleLbl="sibTrans2D1" presStyleIdx="0" presStyleCnt="1"/>
      <dgm:spPr/>
    </dgm:pt>
    <dgm:pt modelId="{55EC0050-A907-4380-9B89-B1F0EF7B975E}" type="pres">
      <dgm:prSet presAssocID="{B3640BF7-E4BD-4751-AF88-7F84D3F0FCBD}" presName="connectorText" presStyleLbl="sibTrans2D1" presStyleIdx="0" presStyleCnt="1"/>
      <dgm:spPr/>
    </dgm:pt>
    <dgm:pt modelId="{AEE868B2-E41D-4C67-BAA6-CA1965E70D32}" type="pres">
      <dgm:prSet presAssocID="{1D20CB6E-B16F-460C-BDC2-02080B71F169}" presName="node" presStyleLbl="node1" presStyleIdx="1" presStyleCnt="2" custLinFactNeighborX="49" custLinFactNeighborY="-34863">
        <dgm:presLayoutVars>
          <dgm:bulletEnabled val="1"/>
        </dgm:presLayoutVars>
      </dgm:prSet>
      <dgm:spPr/>
    </dgm:pt>
  </dgm:ptLst>
  <dgm:cxnLst>
    <dgm:cxn modelId="{B5781B27-D8A2-4814-B16D-E4163A208F42}" srcId="{A5F8B52B-C3B5-46B0-BA60-B0360997F19E}" destId="{58B06A04-2F38-4A3E-B439-10B47374C644}" srcOrd="0" destOrd="0" parTransId="{CFF0ACDC-80B5-4156-AB48-3A674601346E}" sibTransId="{B3640BF7-E4BD-4751-AF88-7F84D3F0FCBD}"/>
    <dgm:cxn modelId="{21E8624A-6C70-4C6E-8911-B514C84E768B}" type="presOf" srcId="{A5F8B52B-C3B5-46B0-BA60-B0360997F19E}" destId="{20D1D595-18DE-4054-B962-6BB57390BE14}" srcOrd="0" destOrd="0" presId="urn:microsoft.com/office/officeart/2005/8/layout/process1"/>
    <dgm:cxn modelId="{66BC214B-52B6-4E9D-BFBA-4C130CE2DD0B}" type="presOf" srcId="{B3640BF7-E4BD-4751-AF88-7F84D3F0FCBD}" destId="{AFB4983C-BCA1-4A76-975B-3E6448CA1EF8}" srcOrd="0" destOrd="0" presId="urn:microsoft.com/office/officeart/2005/8/layout/process1"/>
    <dgm:cxn modelId="{13FE3053-03AA-4191-8251-12F995647B28}" type="presOf" srcId="{58B06A04-2F38-4A3E-B439-10B47374C644}" destId="{13AEC5E9-FA76-4603-B0C0-837C7674CC28}" srcOrd="0" destOrd="0" presId="urn:microsoft.com/office/officeart/2005/8/layout/process1"/>
    <dgm:cxn modelId="{217A81A8-681B-4EDA-840B-BAC648B86C1E}" type="presOf" srcId="{1D20CB6E-B16F-460C-BDC2-02080B71F169}" destId="{AEE868B2-E41D-4C67-BAA6-CA1965E70D32}" srcOrd="0" destOrd="0" presId="urn:microsoft.com/office/officeart/2005/8/layout/process1"/>
    <dgm:cxn modelId="{6E4857C8-A04D-44A7-8373-7CBBB2D7471C}" type="presOf" srcId="{B3640BF7-E4BD-4751-AF88-7F84D3F0FCBD}" destId="{55EC0050-A907-4380-9B89-B1F0EF7B975E}" srcOrd="1" destOrd="0" presId="urn:microsoft.com/office/officeart/2005/8/layout/process1"/>
    <dgm:cxn modelId="{4F19E3EE-BE65-4BC0-B38D-445F7167285C}" srcId="{A5F8B52B-C3B5-46B0-BA60-B0360997F19E}" destId="{1D20CB6E-B16F-460C-BDC2-02080B71F169}" srcOrd="1" destOrd="0" parTransId="{40A65C51-2D1B-4E2F-8C50-5BF8B0AC86FC}" sibTransId="{BA144355-1EBC-42A4-8918-9DBEDB1B7D43}"/>
    <dgm:cxn modelId="{5E714CED-2C1A-4FD1-8DA2-B7645F0EB1A9}" type="presParOf" srcId="{20D1D595-18DE-4054-B962-6BB57390BE14}" destId="{13AEC5E9-FA76-4603-B0C0-837C7674CC28}" srcOrd="0" destOrd="0" presId="urn:microsoft.com/office/officeart/2005/8/layout/process1"/>
    <dgm:cxn modelId="{3DD14076-E9A5-4CC1-A110-39DA0550606E}" type="presParOf" srcId="{20D1D595-18DE-4054-B962-6BB57390BE14}" destId="{AFB4983C-BCA1-4A76-975B-3E6448CA1EF8}" srcOrd="1" destOrd="0" presId="urn:microsoft.com/office/officeart/2005/8/layout/process1"/>
    <dgm:cxn modelId="{A47F3A50-94E1-4602-9EE6-434AC3D5B87A}" type="presParOf" srcId="{AFB4983C-BCA1-4A76-975B-3E6448CA1EF8}" destId="{55EC0050-A907-4380-9B89-B1F0EF7B975E}" srcOrd="0" destOrd="0" presId="urn:microsoft.com/office/officeart/2005/8/layout/process1"/>
    <dgm:cxn modelId="{32295B1E-CA0D-4034-A8C4-CDB077952F08}" type="presParOf" srcId="{20D1D595-18DE-4054-B962-6BB57390BE14}" destId="{AEE868B2-E41D-4C67-BAA6-CA1965E70D32}"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6DB1B6A8-A3D5-436B-8D1B-576FCCAA1143}" type="doc">
      <dgm:prSet loTypeId="urn:microsoft.com/office/officeart/2005/8/layout/process1" loCatId="process" qsTypeId="urn:microsoft.com/office/officeart/2005/8/quickstyle/simple1" qsCatId="simple" csTypeId="urn:microsoft.com/office/officeart/2005/8/colors/accent2_1" csCatId="accent2" phldr="1"/>
      <dgm:spPr/>
    </dgm:pt>
    <dgm:pt modelId="{7D0FBFF5-CC1D-434D-A044-656924E2C54D}">
      <dgm:prSet phldrT="[Texto]" custT="1"/>
      <dgm:spPr/>
      <dgm:t>
        <a:bodyPr/>
        <a:lstStyle/>
        <a:p>
          <a:r>
            <a:rPr lang="es-CO" sz="2000" dirty="0"/>
            <a:t>Fuentes de datos (Data Mining)</a:t>
          </a:r>
        </a:p>
      </dgm:t>
    </dgm:pt>
    <dgm:pt modelId="{DB9D90E6-9F98-4470-9EBF-ABFC360C9B80}" type="parTrans" cxnId="{42EC2956-C85B-4879-836C-87880DC34352}">
      <dgm:prSet/>
      <dgm:spPr/>
      <dgm:t>
        <a:bodyPr/>
        <a:lstStyle/>
        <a:p>
          <a:endParaRPr lang="es-CO" sz="2000"/>
        </a:p>
      </dgm:t>
    </dgm:pt>
    <dgm:pt modelId="{D6939453-EFCE-4B5E-B1BC-32B3AFE11A03}" type="sibTrans" cxnId="{42EC2956-C85B-4879-836C-87880DC34352}">
      <dgm:prSet custT="1"/>
      <dgm:spPr/>
      <dgm:t>
        <a:bodyPr/>
        <a:lstStyle/>
        <a:p>
          <a:endParaRPr lang="es-CO" sz="2000"/>
        </a:p>
      </dgm:t>
    </dgm:pt>
    <dgm:pt modelId="{C2ACBBFD-0188-4759-8F09-47C27994D49C}">
      <dgm:prSet phldrT="[Texto]" custT="1"/>
      <dgm:spPr/>
      <dgm:t>
        <a:bodyPr/>
        <a:lstStyle/>
        <a:p>
          <a:r>
            <a:rPr lang="es-CO" sz="2000" dirty="0"/>
            <a:t>Limpieza y preparación de datos</a:t>
          </a:r>
        </a:p>
      </dgm:t>
    </dgm:pt>
    <dgm:pt modelId="{D45F2D1B-D827-489B-82AE-F12B0AF60996}" type="parTrans" cxnId="{B6067C08-B127-4CF5-B2B0-271BFFA215D7}">
      <dgm:prSet/>
      <dgm:spPr/>
      <dgm:t>
        <a:bodyPr/>
        <a:lstStyle/>
        <a:p>
          <a:endParaRPr lang="es-CO" sz="2000"/>
        </a:p>
      </dgm:t>
    </dgm:pt>
    <dgm:pt modelId="{34E6F74D-EA12-4454-ADFB-ABC6DAB40159}" type="sibTrans" cxnId="{B6067C08-B127-4CF5-B2B0-271BFFA215D7}">
      <dgm:prSet custT="1"/>
      <dgm:spPr/>
      <dgm:t>
        <a:bodyPr/>
        <a:lstStyle/>
        <a:p>
          <a:endParaRPr lang="es-CO" sz="2000"/>
        </a:p>
      </dgm:t>
    </dgm:pt>
    <dgm:pt modelId="{DFCD5F34-0186-4EB3-83C5-3E4D77BA4364}">
      <dgm:prSet phldrT="[Texto]" custT="1"/>
      <dgm:spPr/>
      <dgm:t>
        <a:bodyPr/>
        <a:lstStyle/>
        <a:p>
          <a:r>
            <a:rPr lang="es-CO" sz="2000" dirty="0"/>
            <a:t>Selección del modelo - Entrenamiento del modelo</a:t>
          </a:r>
        </a:p>
      </dgm:t>
    </dgm:pt>
    <dgm:pt modelId="{98F3001B-0043-4988-9AC0-C41D6A10A5EB}" type="parTrans" cxnId="{70EA4675-541F-43FB-8389-79AD99105250}">
      <dgm:prSet/>
      <dgm:spPr/>
      <dgm:t>
        <a:bodyPr/>
        <a:lstStyle/>
        <a:p>
          <a:endParaRPr lang="es-CO" sz="2000"/>
        </a:p>
      </dgm:t>
    </dgm:pt>
    <dgm:pt modelId="{9222CCD8-66AB-4BDB-897F-35D6B1D1BD96}" type="sibTrans" cxnId="{70EA4675-541F-43FB-8389-79AD99105250}">
      <dgm:prSet/>
      <dgm:spPr/>
      <dgm:t>
        <a:bodyPr/>
        <a:lstStyle/>
        <a:p>
          <a:endParaRPr lang="es-CO" sz="2000"/>
        </a:p>
      </dgm:t>
    </dgm:pt>
    <dgm:pt modelId="{33DF62DF-1946-47C3-8950-6E5550500BF0}">
      <dgm:prSet phldrT="[Texto]" custT="1"/>
      <dgm:spPr/>
      <dgm:t>
        <a:bodyPr spcFirstLastPara="0" vert="horz" wrap="square" lIns="76200" tIns="76200" rIns="76200" bIns="76200" numCol="1" spcCol="1270" anchor="ctr" anchorCtr="0"/>
        <a:lstStyle/>
        <a:p>
          <a:r>
            <a:rPr lang="es-CO" sz="2000" kern="1200" dirty="0">
              <a:latin typeface="Calibri" panose="020F0502020204030204"/>
              <a:ea typeface="+mn-ea"/>
              <a:cs typeface="+mn-cs"/>
            </a:rPr>
            <a:t>Evaluación de los resultados</a:t>
          </a:r>
        </a:p>
      </dgm:t>
    </dgm:pt>
    <dgm:pt modelId="{3CB148F9-BF5A-42F1-9E55-4F76C1101D20}" type="parTrans" cxnId="{2FBFB85F-D56D-4B40-9F41-F00707E71AA8}">
      <dgm:prSet/>
      <dgm:spPr/>
      <dgm:t>
        <a:bodyPr/>
        <a:lstStyle/>
        <a:p>
          <a:endParaRPr lang="es-CO"/>
        </a:p>
      </dgm:t>
    </dgm:pt>
    <dgm:pt modelId="{AA13213D-559C-4A87-B15B-E79775E2A050}" type="sibTrans" cxnId="{2FBFB85F-D56D-4B40-9F41-F00707E71AA8}">
      <dgm:prSet/>
      <dgm:spPr/>
      <dgm:t>
        <a:bodyPr/>
        <a:lstStyle/>
        <a:p>
          <a:endParaRPr lang="es-CO"/>
        </a:p>
      </dgm:t>
    </dgm:pt>
    <dgm:pt modelId="{FF79EBCD-7AF7-4310-BFF5-2C6DBB44FEBE}" type="pres">
      <dgm:prSet presAssocID="{6DB1B6A8-A3D5-436B-8D1B-576FCCAA1143}" presName="Name0" presStyleCnt="0">
        <dgm:presLayoutVars>
          <dgm:dir/>
          <dgm:resizeHandles val="exact"/>
        </dgm:presLayoutVars>
      </dgm:prSet>
      <dgm:spPr/>
    </dgm:pt>
    <dgm:pt modelId="{6612F44C-53DB-4D2D-9A8F-2A0A027F51EE}" type="pres">
      <dgm:prSet presAssocID="{7D0FBFF5-CC1D-434D-A044-656924E2C54D}" presName="node" presStyleLbl="node1" presStyleIdx="0" presStyleCnt="4" custScaleX="74337">
        <dgm:presLayoutVars>
          <dgm:bulletEnabled val="1"/>
        </dgm:presLayoutVars>
      </dgm:prSet>
      <dgm:spPr/>
    </dgm:pt>
    <dgm:pt modelId="{249341D4-035D-4E30-BFB3-48A748A368C3}" type="pres">
      <dgm:prSet presAssocID="{D6939453-EFCE-4B5E-B1BC-32B3AFE11A03}" presName="sibTrans" presStyleLbl="sibTrans2D1" presStyleIdx="0" presStyleCnt="3"/>
      <dgm:spPr/>
    </dgm:pt>
    <dgm:pt modelId="{173F88AA-B4E3-473C-BB1C-7E5105D44405}" type="pres">
      <dgm:prSet presAssocID="{D6939453-EFCE-4B5E-B1BC-32B3AFE11A03}" presName="connectorText" presStyleLbl="sibTrans2D1" presStyleIdx="0" presStyleCnt="3"/>
      <dgm:spPr/>
    </dgm:pt>
    <dgm:pt modelId="{1E5A719B-E6E8-4C88-8306-95C9D10861A5}" type="pres">
      <dgm:prSet presAssocID="{C2ACBBFD-0188-4759-8F09-47C27994D49C}" presName="node" presStyleLbl="node1" presStyleIdx="1" presStyleCnt="4" custScaleX="66834">
        <dgm:presLayoutVars>
          <dgm:bulletEnabled val="1"/>
        </dgm:presLayoutVars>
      </dgm:prSet>
      <dgm:spPr/>
    </dgm:pt>
    <dgm:pt modelId="{D545CB17-0041-4004-804C-6FA948FC1981}" type="pres">
      <dgm:prSet presAssocID="{34E6F74D-EA12-4454-ADFB-ABC6DAB40159}" presName="sibTrans" presStyleLbl="sibTrans2D1" presStyleIdx="1" presStyleCnt="3"/>
      <dgm:spPr/>
    </dgm:pt>
    <dgm:pt modelId="{D08E9B12-991E-4285-9149-E525ACF0C53C}" type="pres">
      <dgm:prSet presAssocID="{34E6F74D-EA12-4454-ADFB-ABC6DAB40159}" presName="connectorText" presStyleLbl="sibTrans2D1" presStyleIdx="1" presStyleCnt="3"/>
      <dgm:spPr/>
    </dgm:pt>
    <dgm:pt modelId="{91F65FC3-AAA3-4849-BBC4-65E711AD3284}" type="pres">
      <dgm:prSet presAssocID="{DFCD5F34-0186-4EB3-83C5-3E4D77BA4364}" presName="node" presStyleLbl="node1" presStyleIdx="2" presStyleCnt="4" custScaleX="78114">
        <dgm:presLayoutVars>
          <dgm:bulletEnabled val="1"/>
        </dgm:presLayoutVars>
      </dgm:prSet>
      <dgm:spPr/>
    </dgm:pt>
    <dgm:pt modelId="{1EE4B619-BF06-4EF4-B7CE-60EFF7CFEFCB}" type="pres">
      <dgm:prSet presAssocID="{9222CCD8-66AB-4BDB-897F-35D6B1D1BD96}" presName="sibTrans" presStyleLbl="sibTrans2D1" presStyleIdx="2" presStyleCnt="3"/>
      <dgm:spPr/>
    </dgm:pt>
    <dgm:pt modelId="{6015DD79-0955-4E0C-8B72-E66F4AA5D816}" type="pres">
      <dgm:prSet presAssocID="{9222CCD8-66AB-4BDB-897F-35D6B1D1BD96}" presName="connectorText" presStyleLbl="sibTrans2D1" presStyleIdx="2" presStyleCnt="3"/>
      <dgm:spPr/>
    </dgm:pt>
    <dgm:pt modelId="{FE69F1E5-C687-4443-92F9-95EADEFA9E59}" type="pres">
      <dgm:prSet presAssocID="{33DF62DF-1946-47C3-8950-6E5550500BF0}" presName="node" presStyleLbl="node1" presStyleIdx="3" presStyleCnt="4">
        <dgm:presLayoutVars>
          <dgm:bulletEnabled val="1"/>
        </dgm:presLayoutVars>
      </dgm:prSet>
      <dgm:spPr>
        <a:xfrm>
          <a:off x="8560857" y="0"/>
          <a:ext cx="2586080" cy="1234440"/>
        </a:xfrm>
        <a:prstGeom prst="roundRect">
          <a:avLst>
            <a:gd name="adj" fmla="val 10000"/>
          </a:avLst>
        </a:prstGeom>
      </dgm:spPr>
    </dgm:pt>
  </dgm:ptLst>
  <dgm:cxnLst>
    <dgm:cxn modelId="{B6067C08-B127-4CF5-B2B0-271BFFA215D7}" srcId="{6DB1B6A8-A3D5-436B-8D1B-576FCCAA1143}" destId="{C2ACBBFD-0188-4759-8F09-47C27994D49C}" srcOrd="1" destOrd="0" parTransId="{D45F2D1B-D827-489B-82AE-F12B0AF60996}" sibTransId="{34E6F74D-EA12-4454-ADFB-ABC6DAB40159}"/>
    <dgm:cxn modelId="{724B550E-6884-460A-9229-2C06F3DF8FB4}" type="presOf" srcId="{33DF62DF-1946-47C3-8950-6E5550500BF0}" destId="{FE69F1E5-C687-4443-92F9-95EADEFA9E59}" srcOrd="0" destOrd="0" presId="urn:microsoft.com/office/officeart/2005/8/layout/process1"/>
    <dgm:cxn modelId="{2BF7DF36-9AD0-48B6-9367-F82D61083BFB}" type="presOf" srcId="{D6939453-EFCE-4B5E-B1BC-32B3AFE11A03}" destId="{249341D4-035D-4E30-BFB3-48A748A368C3}" srcOrd="0" destOrd="0" presId="urn:microsoft.com/office/officeart/2005/8/layout/process1"/>
    <dgm:cxn modelId="{2BB9285B-E223-452B-8852-78C2B5F9EEE7}" type="presOf" srcId="{DFCD5F34-0186-4EB3-83C5-3E4D77BA4364}" destId="{91F65FC3-AAA3-4849-BBC4-65E711AD3284}" srcOrd="0" destOrd="0" presId="urn:microsoft.com/office/officeart/2005/8/layout/process1"/>
    <dgm:cxn modelId="{2FBFB85F-D56D-4B40-9F41-F00707E71AA8}" srcId="{6DB1B6A8-A3D5-436B-8D1B-576FCCAA1143}" destId="{33DF62DF-1946-47C3-8950-6E5550500BF0}" srcOrd="3" destOrd="0" parTransId="{3CB148F9-BF5A-42F1-9E55-4F76C1101D20}" sibTransId="{AA13213D-559C-4A87-B15B-E79775E2A050}"/>
    <dgm:cxn modelId="{E8B5A86B-D794-432C-A8F2-0A8488F16F41}" type="presOf" srcId="{D6939453-EFCE-4B5E-B1BC-32B3AFE11A03}" destId="{173F88AA-B4E3-473C-BB1C-7E5105D44405}" srcOrd="1" destOrd="0" presId="urn:microsoft.com/office/officeart/2005/8/layout/process1"/>
    <dgm:cxn modelId="{70EA4675-541F-43FB-8389-79AD99105250}" srcId="{6DB1B6A8-A3D5-436B-8D1B-576FCCAA1143}" destId="{DFCD5F34-0186-4EB3-83C5-3E4D77BA4364}" srcOrd="2" destOrd="0" parTransId="{98F3001B-0043-4988-9AC0-C41D6A10A5EB}" sibTransId="{9222CCD8-66AB-4BDB-897F-35D6B1D1BD96}"/>
    <dgm:cxn modelId="{42EC2956-C85B-4879-836C-87880DC34352}" srcId="{6DB1B6A8-A3D5-436B-8D1B-576FCCAA1143}" destId="{7D0FBFF5-CC1D-434D-A044-656924E2C54D}" srcOrd="0" destOrd="0" parTransId="{DB9D90E6-9F98-4470-9EBF-ABFC360C9B80}" sibTransId="{D6939453-EFCE-4B5E-B1BC-32B3AFE11A03}"/>
    <dgm:cxn modelId="{6DC5C89E-DF5D-4807-B6AA-658C23881EA1}" type="presOf" srcId="{6DB1B6A8-A3D5-436B-8D1B-576FCCAA1143}" destId="{FF79EBCD-7AF7-4310-BFF5-2C6DBB44FEBE}" srcOrd="0" destOrd="0" presId="urn:microsoft.com/office/officeart/2005/8/layout/process1"/>
    <dgm:cxn modelId="{AFF546AD-B458-4AF5-A1E6-76A970B212C3}" type="presOf" srcId="{7D0FBFF5-CC1D-434D-A044-656924E2C54D}" destId="{6612F44C-53DB-4D2D-9A8F-2A0A027F51EE}" srcOrd="0" destOrd="0" presId="urn:microsoft.com/office/officeart/2005/8/layout/process1"/>
    <dgm:cxn modelId="{9A1541B3-AE1C-4C24-B613-B3910041FF6F}" type="presOf" srcId="{C2ACBBFD-0188-4759-8F09-47C27994D49C}" destId="{1E5A719B-E6E8-4C88-8306-95C9D10861A5}" srcOrd="0" destOrd="0" presId="urn:microsoft.com/office/officeart/2005/8/layout/process1"/>
    <dgm:cxn modelId="{AF6DBCB4-04E5-4419-B3D3-8D93EDCDEAB9}" type="presOf" srcId="{9222CCD8-66AB-4BDB-897F-35D6B1D1BD96}" destId="{6015DD79-0955-4E0C-8B72-E66F4AA5D816}" srcOrd="1" destOrd="0" presId="urn:microsoft.com/office/officeart/2005/8/layout/process1"/>
    <dgm:cxn modelId="{473604BB-CC0C-46CB-8E43-8B9CFDA0EA2F}" type="presOf" srcId="{34E6F74D-EA12-4454-ADFB-ABC6DAB40159}" destId="{D08E9B12-991E-4285-9149-E525ACF0C53C}" srcOrd="1" destOrd="0" presId="urn:microsoft.com/office/officeart/2005/8/layout/process1"/>
    <dgm:cxn modelId="{59F3E0CD-4167-443A-A096-3D34887D84F0}" type="presOf" srcId="{34E6F74D-EA12-4454-ADFB-ABC6DAB40159}" destId="{D545CB17-0041-4004-804C-6FA948FC1981}" srcOrd="0" destOrd="0" presId="urn:microsoft.com/office/officeart/2005/8/layout/process1"/>
    <dgm:cxn modelId="{AD9A94CE-5753-4F53-902A-7704E6F8C861}" type="presOf" srcId="{9222CCD8-66AB-4BDB-897F-35D6B1D1BD96}" destId="{1EE4B619-BF06-4EF4-B7CE-60EFF7CFEFCB}" srcOrd="0" destOrd="0" presId="urn:microsoft.com/office/officeart/2005/8/layout/process1"/>
    <dgm:cxn modelId="{22E8C5AA-2F58-411C-9B73-C9AE6C56718A}" type="presParOf" srcId="{FF79EBCD-7AF7-4310-BFF5-2C6DBB44FEBE}" destId="{6612F44C-53DB-4D2D-9A8F-2A0A027F51EE}" srcOrd="0" destOrd="0" presId="urn:microsoft.com/office/officeart/2005/8/layout/process1"/>
    <dgm:cxn modelId="{E5BC0329-449E-45B1-9487-AC26E5AC0155}" type="presParOf" srcId="{FF79EBCD-7AF7-4310-BFF5-2C6DBB44FEBE}" destId="{249341D4-035D-4E30-BFB3-48A748A368C3}" srcOrd="1" destOrd="0" presId="urn:microsoft.com/office/officeart/2005/8/layout/process1"/>
    <dgm:cxn modelId="{B02D8ECA-BDA9-4EB6-BF3A-EC2C6B981D93}" type="presParOf" srcId="{249341D4-035D-4E30-BFB3-48A748A368C3}" destId="{173F88AA-B4E3-473C-BB1C-7E5105D44405}" srcOrd="0" destOrd="0" presId="urn:microsoft.com/office/officeart/2005/8/layout/process1"/>
    <dgm:cxn modelId="{E0B03F26-974C-4768-AD45-517D263FFF92}" type="presParOf" srcId="{FF79EBCD-7AF7-4310-BFF5-2C6DBB44FEBE}" destId="{1E5A719B-E6E8-4C88-8306-95C9D10861A5}" srcOrd="2" destOrd="0" presId="urn:microsoft.com/office/officeart/2005/8/layout/process1"/>
    <dgm:cxn modelId="{8DA4DB90-79A2-4632-A8DE-8F4982C327E1}" type="presParOf" srcId="{FF79EBCD-7AF7-4310-BFF5-2C6DBB44FEBE}" destId="{D545CB17-0041-4004-804C-6FA948FC1981}" srcOrd="3" destOrd="0" presId="urn:microsoft.com/office/officeart/2005/8/layout/process1"/>
    <dgm:cxn modelId="{B44A733D-D44A-4564-8F5C-ADEBD5CCCA31}" type="presParOf" srcId="{D545CB17-0041-4004-804C-6FA948FC1981}" destId="{D08E9B12-991E-4285-9149-E525ACF0C53C}" srcOrd="0" destOrd="0" presId="urn:microsoft.com/office/officeart/2005/8/layout/process1"/>
    <dgm:cxn modelId="{AF7CDA46-A2E8-4128-8912-5EC8F5B4F63E}" type="presParOf" srcId="{FF79EBCD-7AF7-4310-BFF5-2C6DBB44FEBE}" destId="{91F65FC3-AAA3-4849-BBC4-65E711AD3284}" srcOrd="4" destOrd="0" presId="urn:microsoft.com/office/officeart/2005/8/layout/process1"/>
    <dgm:cxn modelId="{EC48F318-F95F-4B33-B9B7-F63C202EBA2C}" type="presParOf" srcId="{FF79EBCD-7AF7-4310-BFF5-2C6DBB44FEBE}" destId="{1EE4B619-BF06-4EF4-B7CE-60EFF7CFEFCB}" srcOrd="5" destOrd="0" presId="urn:microsoft.com/office/officeart/2005/8/layout/process1"/>
    <dgm:cxn modelId="{28C08F5B-547C-4A75-A92D-F50ABA1C58E1}" type="presParOf" srcId="{1EE4B619-BF06-4EF4-B7CE-60EFF7CFEFCB}" destId="{6015DD79-0955-4E0C-8B72-E66F4AA5D816}" srcOrd="0" destOrd="0" presId="urn:microsoft.com/office/officeart/2005/8/layout/process1"/>
    <dgm:cxn modelId="{1CB81491-E37E-45D9-ABA6-12478928B5A8}" type="presParOf" srcId="{FF79EBCD-7AF7-4310-BFF5-2C6DBB44FEBE}" destId="{FE69F1E5-C687-4443-92F9-95EADEFA9E5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328F3-B8F8-462F-B625-B46FCCAB4A3B}">
      <dsp:nvSpPr>
        <dsp:cNvPr id="0" name=""/>
        <dsp:cNvSpPr/>
      </dsp:nvSpPr>
      <dsp:spPr>
        <a:xfrm>
          <a:off x="2385935" y="323575"/>
          <a:ext cx="4526338" cy="14144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8075" tIns="148590" rIns="148590" bIns="148590" numCol="1" spcCol="1270" anchor="ctr" anchorCtr="0">
          <a:noAutofit/>
        </a:bodyPr>
        <a:lstStyle/>
        <a:p>
          <a:pPr marL="0" lvl="0" indent="0" algn="l" defTabSz="1733550">
            <a:lnSpc>
              <a:spcPct val="90000"/>
            </a:lnSpc>
            <a:spcBef>
              <a:spcPct val="0"/>
            </a:spcBef>
            <a:spcAft>
              <a:spcPct val="35000"/>
            </a:spcAft>
            <a:buNone/>
          </a:pPr>
          <a:r>
            <a:rPr lang="es-MX" sz="3900" kern="1200" dirty="0"/>
            <a:t>Fundamentos</a:t>
          </a:r>
          <a:endParaRPr lang="es-CO" sz="3900" kern="1200" dirty="0"/>
        </a:p>
      </dsp:txBody>
      <dsp:txXfrm>
        <a:off x="2385935" y="323575"/>
        <a:ext cx="4526338" cy="1414480"/>
      </dsp:txXfrm>
    </dsp:sp>
    <dsp:sp modelId="{E5162A9C-C66E-473F-954E-2F9F518CA733}">
      <dsp:nvSpPr>
        <dsp:cNvPr id="0" name=""/>
        <dsp:cNvSpPr/>
      </dsp:nvSpPr>
      <dsp:spPr>
        <a:xfrm>
          <a:off x="2197338" y="119262"/>
          <a:ext cx="990136" cy="148520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104E0D-AE52-4C6D-AB2F-3F7EDB38EC09}">
      <dsp:nvSpPr>
        <dsp:cNvPr id="0" name=""/>
        <dsp:cNvSpPr/>
      </dsp:nvSpPr>
      <dsp:spPr>
        <a:xfrm>
          <a:off x="2385935" y="2104250"/>
          <a:ext cx="4526338" cy="14144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8075" tIns="148590" rIns="148590" bIns="148590" numCol="1" spcCol="1270" anchor="ctr" anchorCtr="0">
          <a:noAutofit/>
        </a:bodyPr>
        <a:lstStyle/>
        <a:p>
          <a:pPr marL="0" lvl="0" indent="0" algn="l" defTabSz="1733550">
            <a:lnSpc>
              <a:spcPct val="90000"/>
            </a:lnSpc>
            <a:spcBef>
              <a:spcPct val="0"/>
            </a:spcBef>
            <a:spcAft>
              <a:spcPct val="35000"/>
            </a:spcAft>
            <a:buNone/>
          </a:pPr>
          <a:r>
            <a:rPr lang="es-MX" sz="3900" kern="1200" dirty="0"/>
            <a:t>Uso avanzado</a:t>
          </a:r>
          <a:endParaRPr lang="es-CO" sz="3900" kern="1200" dirty="0"/>
        </a:p>
      </dsp:txBody>
      <dsp:txXfrm>
        <a:off x="2385935" y="2104250"/>
        <a:ext cx="4526338" cy="1414480"/>
      </dsp:txXfrm>
    </dsp:sp>
    <dsp:sp modelId="{A7019F6A-29FE-4ABD-9923-FA4F5BD3F16B}">
      <dsp:nvSpPr>
        <dsp:cNvPr id="0" name=""/>
        <dsp:cNvSpPr/>
      </dsp:nvSpPr>
      <dsp:spPr>
        <a:xfrm>
          <a:off x="2197338" y="1899936"/>
          <a:ext cx="990136" cy="14852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85C6A6-E19A-495D-B6E7-6A168EF4B439}">
      <dsp:nvSpPr>
        <dsp:cNvPr id="0" name=""/>
        <dsp:cNvSpPr/>
      </dsp:nvSpPr>
      <dsp:spPr>
        <a:xfrm>
          <a:off x="2385935" y="3884924"/>
          <a:ext cx="4526338" cy="14144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8075" tIns="148590" rIns="148590" bIns="148590" numCol="1" spcCol="1270" anchor="ctr" anchorCtr="0">
          <a:noAutofit/>
        </a:bodyPr>
        <a:lstStyle/>
        <a:p>
          <a:pPr marL="0" lvl="0" indent="0" algn="l" defTabSz="1733550">
            <a:lnSpc>
              <a:spcPct val="90000"/>
            </a:lnSpc>
            <a:spcBef>
              <a:spcPct val="0"/>
            </a:spcBef>
            <a:spcAft>
              <a:spcPct val="35000"/>
            </a:spcAft>
            <a:buNone/>
          </a:pPr>
          <a:r>
            <a:rPr lang="es-MX" sz="3900" kern="1200" dirty="0"/>
            <a:t>Aplicaciones prácticas</a:t>
          </a:r>
          <a:endParaRPr lang="es-CO" sz="3900" kern="1200" dirty="0"/>
        </a:p>
      </dsp:txBody>
      <dsp:txXfrm>
        <a:off x="2385935" y="3884924"/>
        <a:ext cx="4526338" cy="1414480"/>
      </dsp:txXfrm>
    </dsp:sp>
    <dsp:sp modelId="{9FC264C9-DB04-4D26-BE87-3BA1C7274D68}">
      <dsp:nvSpPr>
        <dsp:cNvPr id="0" name=""/>
        <dsp:cNvSpPr/>
      </dsp:nvSpPr>
      <dsp:spPr>
        <a:xfrm>
          <a:off x="2197338" y="3680610"/>
          <a:ext cx="990136" cy="14852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EC5E9-FA76-4603-B0C0-837C7674CC28}">
      <dsp:nvSpPr>
        <dsp:cNvPr id="0" name=""/>
        <dsp:cNvSpPr/>
      </dsp:nvSpPr>
      <dsp:spPr>
        <a:xfrm>
          <a:off x="4213" y="0"/>
          <a:ext cx="1842058" cy="105859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b="1" kern="1200" dirty="0"/>
            <a:t>Chatgpt y copilot, integración con Visual estudio code</a:t>
          </a:r>
        </a:p>
      </dsp:txBody>
      <dsp:txXfrm>
        <a:off x="35218" y="31005"/>
        <a:ext cx="1780048" cy="996584"/>
      </dsp:txXfrm>
    </dsp:sp>
    <dsp:sp modelId="{0226B424-AD86-4E94-A50D-E152B14CB386}">
      <dsp:nvSpPr>
        <dsp:cNvPr id="0" name=""/>
        <dsp:cNvSpPr/>
      </dsp:nvSpPr>
      <dsp:spPr>
        <a:xfrm>
          <a:off x="2030477" y="300881"/>
          <a:ext cx="390516" cy="4568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CO" sz="1300" kern="1200"/>
        </a:p>
      </dsp:txBody>
      <dsp:txXfrm>
        <a:off x="2030477" y="392247"/>
        <a:ext cx="273361" cy="274098"/>
      </dsp:txXfrm>
    </dsp:sp>
    <dsp:sp modelId="{AE0F1260-194E-4062-B5DF-E3A6C162C262}">
      <dsp:nvSpPr>
        <dsp:cNvPr id="0" name=""/>
        <dsp:cNvSpPr/>
      </dsp:nvSpPr>
      <dsp:spPr>
        <a:xfrm>
          <a:off x="2583095" y="0"/>
          <a:ext cx="1842058" cy="105859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dirty="0"/>
            <a:t>Generación de código</a:t>
          </a:r>
        </a:p>
      </dsp:txBody>
      <dsp:txXfrm>
        <a:off x="2614100" y="31005"/>
        <a:ext cx="1780048" cy="996584"/>
      </dsp:txXfrm>
    </dsp:sp>
    <dsp:sp modelId="{D6459135-20A9-463E-BAA7-20F27CEDB487}">
      <dsp:nvSpPr>
        <dsp:cNvPr id="0" name=""/>
        <dsp:cNvSpPr/>
      </dsp:nvSpPr>
      <dsp:spPr>
        <a:xfrm>
          <a:off x="4600197" y="300881"/>
          <a:ext cx="371092" cy="4568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CO" sz="1300" kern="1200"/>
        </a:p>
      </dsp:txBody>
      <dsp:txXfrm>
        <a:off x="4600197" y="392247"/>
        <a:ext cx="259764" cy="274098"/>
      </dsp:txXfrm>
    </dsp:sp>
    <dsp:sp modelId="{A4EEE92D-3C5E-44C0-8946-BE84AB71143D}">
      <dsp:nvSpPr>
        <dsp:cNvPr id="0" name=""/>
        <dsp:cNvSpPr/>
      </dsp:nvSpPr>
      <dsp:spPr>
        <a:xfrm>
          <a:off x="5125328" y="0"/>
          <a:ext cx="1842058" cy="105859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dirty="0"/>
            <a:t>Generación de documentación de código  </a:t>
          </a:r>
        </a:p>
      </dsp:txBody>
      <dsp:txXfrm>
        <a:off x="5156333" y="31005"/>
        <a:ext cx="1780048" cy="996584"/>
      </dsp:txXfrm>
    </dsp:sp>
    <dsp:sp modelId="{9BC0EBEE-9351-4BA9-9C1D-A332791275EB}">
      <dsp:nvSpPr>
        <dsp:cNvPr id="0" name=""/>
        <dsp:cNvSpPr/>
      </dsp:nvSpPr>
      <dsp:spPr>
        <a:xfrm>
          <a:off x="7160755" y="300881"/>
          <a:ext cx="409940" cy="4568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CO" sz="1300" kern="1200"/>
        </a:p>
      </dsp:txBody>
      <dsp:txXfrm>
        <a:off x="7160755" y="392247"/>
        <a:ext cx="286958" cy="274098"/>
      </dsp:txXfrm>
    </dsp:sp>
    <dsp:sp modelId="{D3B85C74-A9DB-4410-BEA1-C57E858C7504}">
      <dsp:nvSpPr>
        <dsp:cNvPr id="0" name=""/>
        <dsp:cNvSpPr/>
      </dsp:nvSpPr>
      <dsp:spPr>
        <a:xfrm>
          <a:off x="7740860" y="0"/>
          <a:ext cx="1842058" cy="105859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dirty="0"/>
            <a:t>Refactorización de código y buenas practicas</a:t>
          </a:r>
        </a:p>
      </dsp:txBody>
      <dsp:txXfrm>
        <a:off x="7771865" y="31005"/>
        <a:ext cx="1780048" cy="996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EC5E9-FA76-4603-B0C0-837C7674CC28}">
      <dsp:nvSpPr>
        <dsp:cNvPr id="0" name=""/>
        <dsp:cNvSpPr/>
      </dsp:nvSpPr>
      <dsp:spPr>
        <a:xfrm>
          <a:off x="4213" y="0"/>
          <a:ext cx="1842059" cy="105859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b="1" kern="1200" dirty="0"/>
            <a:t>Fundamentos de Python </a:t>
          </a:r>
        </a:p>
      </dsp:txBody>
      <dsp:txXfrm>
        <a:off x="35218" y="31005"/>
        <a:ext cx="1780049" cy="996584"/>
      </dsp:txXfrm>
    </dsp:sp>
    <dsp:sp modelId="{0226B424-AD86-4E94-A50D-E152B14CB386}">
      <dsp:nvSpPr>
        <dsp:cNvPr id="0" name=""/>
        <dsp:cNvSpPr/>
      </dsp:nvSpPr>
      <dsp:spPr>
        <a:xfrm>
          <a:off x="2030477" y="300881"/>
          <a:ext cx="390516" cy="456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CO" sz="1200" kern="1200"/>
        </a:p>
      </dsp:txBody>
      <dsp:txXfrm>
        <a:off x="2030477" y="392247"/>
        <a:ext cx="273361" cy="274098"/>
      </dsp:txXfrm>
    </dsp:sp>
    <dsp:sp modelId="{AE0F1260-194E-4062-B5DF-E3A6C162C262}">
      <dsp:nvSpPr>
        <dsp:cNvPr id="0" name=""/>
        <dsp:cNvSpPr/>
      </dsp:nvSpPr>
      <dsp:spPr>
        <a:xfrm>
          <a:off x="2583095" y="0"/>
          <a:ext cx="1842059" cy="105859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dirty="0"/>
            <a:t>POO</a:t>
          </a:r>
        </a:p>
      </dsp:txBody>
      <dsp:txXfrm>
        <a:off x="2614100" y="31005"/>
        <a:ext cx="1780049" cy="996584"/>
      </dsp:txXfrm>
    </dsp:sp>
    <dsp:sp modelId="{D6459135-20A9-463E-BAA7-20F27CEDB487}">
      <dsp:nvSpPr>
        <dsp:cNvPr id="0" name=""/>
        <dsp:cNvSpPr/>
      </dsp:nvSpPr>
      <dsp:spPr>
        <a:xfrm>
          <a:off x="4616491" y="300881"/>
          <a:ext cx="405633" cy="456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CO" sz="1200" kern="1200"/>
        </a:p>
      </dsp:txBody>
      <dsp:txXfrm>
        <a:off x="4616491" y="392247"/>
        <a:ext cx="283943" cy="274098"/>
      </dsp:txXfrm>
    </dsp:sp>
    <dsp:sp modelId="{A4EEE92D-3C5E-44C0-8946-BE84AB71143D}">
      <dsp:nvSpPr>
        <dsp:cNvPr id="0" name=""/>
        <dsp:cNvSpPr/>
      </dsp:nvSpPr>
      <dsp:spPr>
        <a:xfrm>
          <a:off x="5190500" y="0"/>
          <a:ext cx="1842059" cy="105859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dirty="0"/>
            <a:t>Manejo de json, HTTP,  Api rest</a:t>
          </a:r>
        </a:p>
      </dsp:txBody>
      <dsp:txXfrm>
        <a:off x="5221505" y="31005"/>
        <a:ext cx="1780049" cy="996584"/>
      </dsp:txXfrm>
    </dsp:sp>
    <dsp:sp modelId="{9BC0EBEE-9351-4BA9-9C1D-A332791275EB}">
      <dsp:nvSpPr>
        <dsp:cNvPr id="0" name=""/>
        <dsp:cNvSpPr/>
      </dsp:nvSpPr>
      <dsp:spPr>
        <a:xfrm>
          <a:off x="7209635" y="300881"/>
          <a:ext cx="375399" cy="456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CO" sz="1200" kern="1200"/>
        </a:p>
      </dsp:txBody>
      <dsp:txXfrm>
        <a:off x="7209635" y="392247"/>
        <a:ext cx="262779" cy="274098"/>
      </dsp:txXfrm>
    </dsp:sp>
    <dsp:sp modelId="{D3B85C74-A9DB-4410-BEA1-C57E858C7504}">
      <dsp:nvSpPr>
        <dsp:cNvPr id="0" name=""/>
        <dsp:cNvSpPr/>
      </dsp:nvSpPr>
      <dsp:spPr>
        <a:xfrm>
          <a:off x="7740860" y="0"/>
          <a:ext cx="1842059" cy="105859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dirty="0"/>
            <a:t>Pruebas  unitarias</a:t>
          </a:r>
        </a:p>
      </dsp:txBody>
      <dsp:txXfrm>
        <a:off x="7771865" y="31005"/>
        <a:ext cx="1780049" cy="99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EC5E9-FA76-4603-B0C0-837C7674CC28}">
      <dsp:nvSpPr>
        <dsp:cNvPr id="0" name=""/>
        <dsp:cNvSpPr/>
      </dsp:nvSpPr>
      <dsp:spPr>
        <a:xfrm>
          <a:off x="3" y="0"/>
          <a:ext cx="3939368" cy="84737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O" sz="1900" b="1" kern="1200" dirty="0"/>
            <a:t>Integración de Python con servicios o modelos de AI(LLM) Para crear apps</a:t>
          </a:r>
        </a:p>
      </dsp:txBody>
      <dsp:txXfrm>
        <a:off x="24822" y="24819"/>
        <a:ext cx="3889730" cy="797740"/>
      </dsp:txXfrm>
    </dsp:sp>
    <dsp:sp modelId="{AFB4983C-BCA1-4A76-975B-3E6448CA1EF8}">
      <dsp:nvSpPr>
        <dsp:cNvPr id="0" name=""/>
        <dsp:cNvSpPr/>
      </dsp:nvSpPr>
      <dsp:spPr>
        <a:xfrm>
          <a:off x="4333962" y="0"/>
          <a:ext cx="836532" cy="8473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CO" sz="1600" kern="1200"/>
        </a:p>
      </dsp:txBody>
      <dsp:txXfrm>
        <a:off x="4333962" y="169476"/>
        <a:ext cx="585572" cy="508426"/>
      </dsp:txXfrm>
    </dsp:sp>
    <dsp:sp modelId="{AEE868B2-E41D-4C67-BAA6-CA1965E70D32}">
      <dsp:nvSpPr>
        <dsp:cNvPr id="0" name=""/>
        <dsp:cNvSpPr/>
      </dsp:nvSpPr>
      <dsp:spPr>
        <a:xfrm>
          <a:off x="5517734" y="0"/>
          <a:ext cx="3939368" cy="847378"/>
        </a:xfrm>
        <a:prstGeom prst="roundRect">
          <a:avLst>
            <a:gd name="adj" fmla="val 10000"/>
          </a:avLst>
        </a:prstGeom>
        <a:solidFill>
          <a:srgbClr val="D9D9D9"/>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O" sz="1900" b="1" kern="1200" dirty="0"/>
            <a:t>No esta dentro del alcance crear modelos de IA</a:t>
          </a:r>
        </a:p>
      </dsp:txBody>
      <dsp:txXfrm>
        <a:off x="5542553" y="24819"/>
        <a:ext cx="3889730" cy="797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2F44C-53DB-4D2D-9A8F-2A0A027F51EE}">
      <dsp:nvSpPr>
        <dsp:cNvPr id="0" name=""/>
        <dsp:cNvSpPr/>
      </dsp:nvSpPr>
      <dsp:spPr>
        <a:xfrm>
          <a:off x="7630" y="0"/>
          <a:ext cx="1801815" cy="12344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t>Fuentes de datos (Data Mining)</a:t>
          </a:r>
        </a:p>
      </dsp:txBody>
      <dsp:txXfrm>
        <a:off x="43786" y="36156"/>
        <a:ext cx="1729503" cy="1162128"/>
      </dsp:txXfrm>
    </dsp:sp>
    <dsp:sp modelId="{249341D4-035D-4E30-BFB3-48A748A368C3}">
      <dsp:nvSpPr>
        <dsp:cNvPr id="0" name=""/>
        <dsp:cNvSpPr/>
      </dsp:nvSpPr>
      <dsp:spPr>
        <a:xfrm>
          <a:off x="2051830" y="316662"/>
          <a:ext cx="513855" cy="60111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a:off x="2051830" y="436885"/>
        <a:ext cx="359699" cy="360668"/>
      </dsp:txXfrm>
    </dsp:sp>
    <dsp:sp modelId="{1E5A719B-E6E8-4C88-8306-95C9D10861A5}">
      <dsp:nvSpPr>
        <dsp:cNvPr id="0" name=""/>
        <dsp:cNvSpPr/>
      </dsp:nvSpPr>
      <dsp:spPr>
        <a:xfrm>
          <a:off x="2778985" y="0"/>
          <a:ext cx="1619954" cy="12344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t>Limpieza y preparación de datos</a:t>
          </a:r>
        </a:p>
      </dsp:txBody>
      <dsp:txXfrm>
        <a:off x="2815141" y="36156"/>
        <a:ext cx="1547642" cy="1162128"/>
      </dsp:txXfrm>
    </dsp:sp>
    <dsp:sp modelId="{D545CB17-0041-4004-804C-6FA948FC1981}">
      <dsp:nvSpPr>
        <dsp:cNvPr id="0" name=""/>
        <dsp:cNvSpPr/>
      </dsp:nvSpPr>
      <dsp:spPr>
        <a:xfrm>
          <a:off x="4641324" y="316662"/>
          <a:ext cx="513855" cy="60111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a:off x="4641324" y="436885"/>
        <a:ext cx="359699" cy="360668"/>
      </dsp:txXfrm>
    </dsp:sp>
    <dsp:sp modelId="{91F65FC3-AAA3-4849-BBC4-65E711AD3284}">
      <dsp:nvSpPr>
        <dsp:cNvPr id="0" name=""/>
        <dsp:cNvSpPr/>
      </dsp:nvSpPr>
      <dsp:spPr>
        <a:xfrm>
          <a:off x="5368479" y="0"/>
          <a:ext cx="1893364" cy="12344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t>Selección del modelo - Entrenamiento del modelo</a:t>
          </a:r>
        </a:p>
      </dsp:txBody>
      <dsp:txXfrm>
        <a:off x="5404635" y="36156"/>
        <a:ext cx="1821052" cy="1162128"/>
      </dsp:txXfrm>
    </dsp:sp>
    <dsp:sp modelId="{1EE4B619-BF06-4EF4-B7CE-60EFF7CFEFCB}">
      <dsp:nvSpPr>
        <dsp:cNvPr id="0" name=""/>
        <dsp:cNvSpPr/>
      </dsp:nvSpPr>
      <dsp:spPr>
        <a:xfrm>
          <a:off x="7504228" y="316662"/>
          <a:ext cx="513855" cy="60111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s-CO" sz="2500" kern="1200"/>
        </a:p>
      </dsp:txBody>
      <dsp:txXfrm>
        <a:off x="7504228" y="436885"/>
        <a:ext cx="359699" cy="360668"/>
      </dsp:txXfrm>
    </dsp:sp>
    <dsp:sp modelId="{FE69F1E5-C687-4443-92F9-95EADEFA9E59}">
      <dsp:nvSpPr>
        <dsp:cNvPr id="0" name=""/>
        <dsp:cNvSpPr/>
      </dsp:nvSpPr>
      <dsp:spPr>
        <a:xfrm>
          <a:off x="8231382" y="0"/>
          <a:ext cx="2423848" cy="12344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latin typeface="Calibri" panose="020F0502020204030204"/>
              <a:ea typeface="+mn-ea"/>
              <a:cs typeface="+mn-cs"/>
            </a:rPr>
            <a:t>Evaluación de los resultados</a:t>
          </a:r>
        </a:p>
      </dsp:txBody>
      <dsp:txXfrm>
        <a:off x="8267538" y="36156"/>
        <a:ext cx="2351536" cy="1162128"/>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95BC0-6145-42E7-B257-873D86A3A73F}" type="datetimeFigureOut">
              <a:rPr lang="es-CO" smtClean="0"/>
              <a:t>16/10/2023</a:t>
            </a:fld>
            <a:endParaRPr lang="es-CO"/>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FF5F55-FF9D-46CC-805B-018A296B56AA}" type="slidenum">
              <a:rPr lang="es-CO" smtClean="0"/>
              <a:t>‹Nº›</a:t>
            </a:fld>
            <a:endParaRPr lang="es-CO"/>
          </a:p>
        </p:txBody>
      </p:sp>
    </p:spTree>
    <p:extLst>
      <p:ext uri="{BB962C8B-B14F-4D97-AF65-F5344CB8AC3E}">
        <p14:creationId xmlns:p14="http://schemas.microsoft.com/office/powerpoint/2010/main" val="129281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1" y="2130427"/>
            <a:ext cx="103632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552938" indent="0" algn="ctr">
              <a:buNone/>
              <a:defRPr>
                <a:solidFill>
                  <a:schemeClr val="tx1">
                    <a:tint val="75000"/>
                  </a:schemeClr>
                </a:solidFill>
              </a:defRPr>
            </a:lvl2pPr>
            <a:lvl3pPr marL="1105875" indent="0" algn="ctr">
              <a:buNone/>
              <a:defRPr>
                <a:solidFill>
                  <a:schemeClr val="tx1">
                    <a:tint val="75000"/>
                  </a:schemeClr>
                </a:solidFill>
              </a:defRPr>
            </a:lvl3pPr>
            <a:lvl4pPr marL="1658813" indent="0" algn="ctr">
              <a:buNone/>
              <a:defRPr>
                <a:solidFill>
                  <a:schemeClr val="tx1">
                    <a:tint val="75000"/>
                  </a:schemeClr>
                </a:solidFill>
              </a:defRPr>
            </a:lvl4pPr>
            <a:lvl5pPr marL="2211751" indent="0" algn="ctr">
              <a:buNone/>
              <a:defRPr>
                <a:solidFill>
                  <a:schemeClr val="tx1">
                    <a:tint val="75000"/>
                  </a:schemeClr>
                </a:solidFill>
              </a:defRPr>
            </a:lvl5pPr>
            <a:lvl6pPr marL="2764688" indent="0" algn="ctr">
              <a:buNone/>
              <a:defRPr>
                <a:solidFill>
                  <a:schemeClr val="tx1">
                    <a:tint val="75000"/>
                  </a:schemeClr>
                </a:solidFill>
              </a:defRPr>
            </a:lvl6pPr>
            <a:lvl7pPr marL="3317626" indent="0" algn="ctr">
              <a:buNone/>
              <a:defRPr>
                <a:solidFill>
                  <a:schemeClr val="tx1">
                    <a:tint val="75000"/>
                  </a:schemeClr>
                </a:solidFill>
              </a:defRPr>
            </a:lvl7pPr>
            <a:lvl8pPr marL="3870564" indent="0" algn="ctr">
              <a:buNone/>
              <a:defRPr>
                <a:solidFill>
                  <a:schemeClr val="tx1">
                    <a:tint val="75000"/>
                  </a:schemeClr>
                </a:solidFill>
              </a:defRPr>
            </a:lvl8pPr>
            <a:lvl9pPr marL="4423501"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19D126C5-4890-4BA6-9462-2796A4B2B4D6}" type="datetimeFigureOut">
              <a:rPr lang="es-CO" smtClean="0"/>
              <a:t>16/10/2023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FFC4BA2-3785-4C24-9FA4-287AB2D91F0A}" type="slidenum">
              <a:rPr lang="es-CO" smtClean="0"/>
              <a:t>‹Nº›</a:t>
            </a:fld>
            <a:endParaRPr lang="es-CO"/>
          </a:p>
        </p:txBody>
      </p:sp>
    </p:spTree>
    <p:extLst>
      <p:ext uri="{BB962C8B-B14F-4D97-AF65-F5344CB8AC3E}">
        <p14:creationId xmlns:p14="http://schemas.microsoft.com/office/powerpoint/2010/main" val="252029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19D126C5-4890-4BA6-9462-2796A4B2B4D6}" type="datetimeFigureOut">
              <a:rPr lang="es-CO" smtClean="0"/>
              <a:t>16/10/2023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FFC4BA2-3785-4C24-9FA4-287AB2D91F0A}" type="slidenum">
              <a:rPr lang="es-CO" smtClean="0"/>
              <a:t>‹Nº›</a:t>
            </a:fld>
            <a:endParaRPr lang="es-CO"/>
          </a:p>
        </p:txBody>
      </p:sp>
    </p:spTree>
    <p:extLst>
      <p:ext uri="{BB962C8B-B14F-4D97-AF65-F5344CB8AC3E}">
        <p14:creationId xmlns:p14="http://schemas.microsoft.com/office/powerpoint/2010/main" val="392317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1" y="274640"/>
            <a:ext cx="27432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609601" y="274640"/>
            <a:ext cx="8026399"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19D126C5-4890-4BA6-9462-2796A4B2B4D6}" type="datetimeFigureOut">
              <a:rPr lang="es-CO" smtClean="0"/>
              <a:t>16/10/2023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FFC4BA2-3785-4C24-9FA4-287AB2D91F0A}" type="slidenum">
              <a:rPr lang="es-CO" smtClean="0"/>
              <a:t>‹Nº›</a:t>
            </a:fld>
            <a:endParaRPr lang="es-CO"/>
          </a:p>
        </p:txBody>
      </p:sp>
    </p:spTree>
    <p:extLst>
      <p:ext uri="{BB962C8B-B14F-4D97-AF65-F5344CB8AC3E}">
        <p14:creationId xmlns:p14="http://schemas.microsoft.com/office/powerpoint/2010/main" val="3668759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E2EC44-D236-4948-B6BA-26297009E8B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0" cy="6857999"/>
          </a:xfrm>
          <a:prstGeom prst="rect">
            <a:avLst/>
          </a:prstGeom>
        </p:spPr>
      </p:pic>
      <p:sp>
        <p:nvSpPr>
          <p:cNvPr id="9" name="Rectangle 8">
            <a:extLst>
              <a:ext uri="{FF2B5EF4-FFF2-40B4-BE49-F238E27FC236}">
                <a16:creationId xmlns:a16="http://schemas.microsoft.com/office/drawing/2014/main" id="{3FB0C9ED-4275-4C21-9166-A954BBE6C380}"/>
              </a:ext>
            </a:extLst>
          </p:cNvPr>
          <p:cNvSpPr/>
          <p:nvPr/>
        </p:nvSpPr>
        <p:spPr>
          <a:xfrm>
            <a:off x="0" y="0"/>
            <a:ext cx="4906046" cy="68580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6325A13-9F4F-4A4D-B702-1625058DA810}"/>
              </a:ext>
            </a:extLst>
          </p:cNvPr>
          <p:cNvSpPr/>
          <p:nvPr/>
        </p:nvSpPr>
        <p:spPr>
          <a:xfrm>
            <a:off x="0" y="3413126"/>
            <a:ext cx="3656180" cy="3444875"/>
          </a:xfrm>
          <a:custGeom>
            <a:avLst/>
            <a:gdLst>
              <a:gd name="connsiteX0" fmla="*/ 3548079 w 3656180"/>
              <a:gd name="connsiteY0" fmla="*/ 3397376 h 3444875"/>
              <a:gd name="connsiteX1" fmla="*/ 3532636 w 3656180"/>
              <a:gd name="connsiteY1" fmla="*/ 3444875 h 3444875"/>
              <a:gd name="connsiteX2" fmla="*/ 3498557 w 3656180"/>
              <a:gd name="connsiteY2" fmla="*/ 3444875 h 3444875"/>
              <a:gd name="connsiteX3" fmla="*/ 3632186 w 3656180"/>
              <a:gd name="connsiteY3" fmla="*/ 3005171 h 3444875"/>
              <a:gd name="connsiteX4" fmla="*/ 3619689 w 3656180"/>
              <a:gd name="connsiteY4" fmla="*/ 3087624 h 3444875"/>
              <a:gd name="connsiteX5" fmla="*/ 3274274 w 3656180"/>
              <a:gd name="connsiteY5" fmla="*/ 3444875 h 3444875"/>
              <a:gd name="connsiteX6" fmla="*/ 3173756 w 3656180"/>
              <a:gd name="connsiteY6" fmla="*/ 3444875 h 3444875"/>
              <a:gd name="connsiteX7" fmla="*/ 3656180 w 3656180"/>
              <a:gd name="connsiteY7" fmla="*/ 2670622 h 3444875"/>
              <a:gd name="connsiteX8" fmla="*/ 3655079 w 3656180"/>
              <a:gd name="connsiteY8" fmla="*/ 2727515 h 3444875"/>
              <a:gd name="connsiteX9" fmla="*/ 2961486 w 3656180"/>
              <a:gd name="connsiteY9" fmla="*/ 3444875 h 3444875"/>
              <a:gd name="connsiteX10" fmla="*/ 2848952 w 3656180"/>
              <a:gd name="connsiteY10" fmla="*/ 3444875 h 3444875"/>
              <a:gd name="connsiteX11" fmla="*/ 3642163 w 3656180"/>
              <a:gd name="connsiteY11" fmla="*/ 2372524 h 3444875"/>
              <a:gd name="connsiteX12" fmla="*/ 3646069 w 3656180"/>
              <a:gd name="connsiteY12" fmla="*/ 2413324 h 3444875"/>
              <a:gd name="connsiteX13" fmla="*/ 2648697 w 3656180"/>
              <a:gd name="connsiteY13" fmla="*/ 3444875 h 3444875"/>
              <a:gd name="connsiteX14" fmla="*/ 2524143 w 3656180"/>
              <a:gd name="connsiteY14" fmla="*/ 3444875 h 3444875"/>
              <a:gd name="connsiteX15" fmla="*/ 3599765 w 3656180"/>
              <a:gd name="connsiteY15" fmla="*/ 2101653 h 3444875"/>
              <a:gd name="connsiteX16" fmla="*/ 3605841 w 3656180"/>
              <a:gd name="connsiteY16" fmla="*/ 2131427 h 3444875"/>
              <a:gd name="connsiteX17" fmla="*/ 2335906 w 3656180"/>
              <a:gd name="connsiteY17" fmla="*/ 3444875 h 3444875"/>
              <a:gd name="connsiteX18" fmla="*/ 2199336 w 3656180"/>
              <a:gd name="connsiteY18" fmla="*/ 3444875 h 3444875"/>
              <a:gd name="connsiteX19" fmla="*/ 3534501 w 3656180"/>
              <a:gd name="connsiteY19" fmla="*/ 1852715 h 3444875"/>
              <a:gd name="connsiteX20" fmla="*/ 3541305 w 3656180"/>
              <a:gd name="connsiteY20" fmla="*/ 1874665 h 3444875"/>
              <a:gd name="connsiteX21" fmla="*/ 2023117 w 3656180"/>
              <a:gd name="connsiteY21" fmla="*/ 3444875 h 3444875"/>
              <a:gd name="connsiteX22" fmla="*/ 1874535 w 3656180"/>
              <a:gd name="connsiteY22" fmla="*/ 3444875 h 3444875"/>
              <a:gd name="connsiteX23" fmla="*/ 3449800 w 3656180"/>
              <a:gd name="connsiteY23" fmla="*/ 1622417 h 3444875"/>
              <a:gd name="connsiteX24" fmla="*/ 3456617 w 3656180"/>
              <a:gd name="connsiteY24" fmla="*/ 1638749 h 3444875"/>
              <a:gd name="connsiteX25" fmla="*/ 1710333 w 3656180"/>
              <a:gd name="connsiteY25" fmla="*/ 3444875 h 3444875"/>
              <a:gd name="connsiteX26" fmla="*/ 1549729 w 3656180"/>
              <a:gd name="connsiteY26" fmla="*/ 3444875 h 3444875"/>
              <a:gd name="connsiteX27" fmla="*/ 3347982 w 3656180"/>
              <a:gd name="connsiteY27" fmla="*/ 1408540 h 3444875"/>
              <a:gd name="connsiteX28" fmla="*/ 3354494 w 3656180"/>
              <a:gd name="connsiteY28" fmla="*/ 1420867 h 3444875"/>
              <a:gd name="connsiteX29" fmla="*/ 1397545 w 3656180"/>
              <a:gd name="connsiteY29" fmla="*/ 3444875 h 3444875"/>
              <a:gd name="connsiteX30" fmla="*/ 1224922 w 3656180"/>
              <a:gd name="connsiteY30" fmla="*/ 3444875 h 3444875"/>
              <a:gd name="connsiteX31" fmla="*/ 3230590 w 3656180"/>
              <a:gd name="connsiteY31" fmla="*/ 1209610 h 3444875"/>
              <a:gd name="connsiteX32" fmla="*/ 3236787 w 3656180"/>
              <a:gd name="connsiteY32" fmla="*/ 1219113 h 3444875"/>
              <a:gd name="connsiteX33" fmla="*/ 1084761 w 3656180"/>
              <a:gd name="connsiteY33" fmla="*/ 3444875 h 3444875"/>
              <a:gd name="connsiteX34" fmla="*/ 900119 w 3656180"/>
              <a:gd name="connsiteY34" fmla="*/ 3444875 h 3444875"/>
              <a:gd name="connsiteX35" fmla="*/ 3098633 w 3656180"/>
              <a:gd name="connsiteY35" fmla="*/ 1024630 h 3444875"/>
              <a:gd name="connsiteX36" fmla="*/ 3104614 w 3656180"/>
              <a:gd name="connsiteY36" fmla="*/ 1032303 h 3444875"/>
              <a:gd name="connsiteX37" fmla="*/ 771968 w 3656180"/>
              <a:gd name="connsiteY37" fmla="*/ 3444875 h 3444875"/>
              <a:gd name="connsiteX38" fmla="*/ 575311 w 3656180"/>
              <a:gd name="connsiteY38" fmla="*/ 3444875 h 3444875"/>
              <a:gd name="connsiteX39" fmla="*/ 2952730 w 3656180"/>
              <a:gd name="connsiteY39" fmla="*/ 853035 h 3444875"/>
              <a:gd name="connsiteX40" fmla="*/ 2958798 w 3656180"/>
              <a:gd name="connsiteY40" fmla="*/ 859603 h 3444875"/>
              <a:gd name="connsiteX41" fmla="*/ 459182 w 3656180"/>
              <a:gd name="connsiteY41" fmla="*/ 3444875 h 3444875"/>
              <a:gd name="connsiteX42" fmla="*/ 250505 w 3656180"/>
              <a:gd name="connsiteY42" fmla="*/ 3444875 h 3444875"/>
              <a:gd name="connsiteX43" fmla="*/ 2793131 w 3656180"/>
              <a:gd name="connsiteY43" fmla="*/ 694585 h 3444875"/>
              <a:gd name="connsiteX44" fmla="*/ 2799725 w 3656180"/>
              <a:gd name="connsiteY44" fmla="*/ 700629 h 3444875"/>
              <a:gd name="connsiteX45" fmla="*/ 146395 w 3656180"/>
              <a:gd name="connsiteY45" fmla="*/ 3444875 h 3444875"/>
              <a:gd name="connsiteX46" fmla="*/ 0 w 3656180"/>
              <a:gd name="connsiteY46" fmla="*/ 3444875 h 3444875"/>
              <a:gd name="connsiteX47" fmla="*/ 0 w 3656180"/>
              <a:gd name="connsiteY47" fmla="*/ 3373614 h 3444875"/>
              <a:gd name="connsiteX48" fmla="*/ 2619730 w 3656180"/>
              <a:gd name="connsiteY48" fmla="*/ 549358 h 3444875"/>
              <a:gd name="connsiteX49" fmla="*/ 2627431 w 3656180"/>
              <a:gd name="connsiteY49" fmla="*/ 555312 h 3444875"/>
              <a:gd name="connsiteX50" fmla="*/ 0 w 3656180"/>
              <a:gd name="connsiteY50" fmla="*/ 3272777 h 3444875"/>
              <a:gd name="connsiteX51" fmla="*/ 0 w 3656180"/>
              <a:gd name="connsiteY51" fmla="*/ 3062073 h 3444875"/>
              <a:gd name="connsiteX52" fmla="*/ 2432170 w 3656180"/>
              <a:gd name="connsiteY52" fmla="*/ 417720 h 3444875"/>
              <a:gd name="connsiteX53" fmla="*/ 2441711 w 3656180"/>
              <a:gd name="connsiteY53" fmla="*/ 423891 h 3444875"/>
              <a:gd name="connsiteX54" fmla="*/ 0 w 3656180"/>
              <a:gd name="connsiteY54" fmla="*/ 2949268 h 3444875"/>
              <a:gd name="connsiteX55" fmla="*/ 0 w 3656180"/>
              <a:gd name="connsiteY55" fmla="*/ 2750542 h 3444875"/>
              <a:gd name="connsiteX56" fmla="*/ 2229608 w 3656180"/>
              <a:gd name="connsiteY56" fmla="*/ 300471 h 3444875"/>
              <a:gd name="connsiteX57" fmla="*/ 2241987 w 3656180"/>
              <a:gd name="connsiteY57" fmla="*/ 306955 h 3444875"/>
              <a:gd name="connsiteX58" fmla="*/ 0 w 3656180"/>
              <a:gd name="connsiteY58" fmla="*/ 2625766 h 3444875"/>
              <a:gd name="connsiteX59" fmla="*/ 0 w 3656180"/>
              <a:gd name="connsiteY59" fmla="*/ 2438996 h 3444875"/>
              <a:gd name="connsiteX60" fmla="*/ 2010843 w 3656180"/>
              <a:gd name="connsiteY60" fmla="*/ 198759 h 3444875"/>
              <a:gd name="connsiteX61" fmla="*/ 2027243 w 3656180"/>
              <a:gd name="connsiteY61" fmla="*/ 205550 h 3444875"/>
              <a:gd name="connsiteX62" fmla="*/ 0 w 3656180"/>
              <a:gd name="connsiteY62" fmla="*/ 2302258 h 3444875"/>
              <a:gd name="connsiteX63" fmla="*/ 0 w 3656180"/>
              <a:gd name="connsiteY63" fmla="*/ 2127460 h 3444875"/>
              <a:gd name="connsiteX64" fmla="*/ 1773991 w 3656180"/>
              <a:gd name="connsiteY64" fmla="*/ 114408 h 3444875"/>
              <a:gd name="connsiteX65" fmla="*/ 1796028 w 3656180"/>
              <a:gd name="connsiteY65" fmla="*/ 121185 h 3444875"/>
              <a:gd name="connsiteX66" fmla="*/ 0 w 3656180"/>
              <a:gd name="connsiteY66" fmla="*/ 1978755 h 3444875"/>
              <a:gd name="connsiteX67" fmla="*/ 0 w 3656180"/>
              <a:gd name="connsiteY67" fmla="*/ 1815934 h 3444875"/>
              <a:gd name="connsiteX68" fmla="*/ 245157 w 3656180"/>
              <a:gd name="connsiteY68" fmla="*/ 107669 h 3444875"/>
              <a:gd name="connsiteX69" fmla="*/ 0 w 3656180"/>
              <a:gd name="connsiteY69" fmla="*/ 361226 h 3444875"/>
              <a:gd name="connsiteX70" fmla="*/ 0 w 3656180"/>
              <a:gd name="connsiteY70" fmla="*/ 258242 h 3444875"/>
              <a:gd name="connsiteX71" fmla="*/ 112323 w 3656180"/>
              <a:gd name="connsiteY71" fmla="*/ 150509 h 3444875"/>
              <a:gd name="connsiteX72" fmla="*/ 245157 w 3656180"/>
              <a:gd name="connsiteY72" fmla="*/ 107669 h 3444875"/>
              <a:gd name="connsiteX73" fmla="*/ 1516194 w 3656180"/>
              <a:gd name="connsiteY73" fmla="*/ 50130 h 3444875"/>
              <a:gd name="connsiteX74" fmla="*/ 1546086 w 3656180"/>
              <a:gd name="connsiteY74" fmla="*/ 56182 h 3444875"/>
              <a:gd name="connsiteX75" fmla="*/ 0 w 3656180"/>
              <a:gd name="connsiteY75" fmla="*/ 1655245 h 3444875"/>
              <a:gd name="connsiteX76" fmla="*/ 0 w 3656180"/>
              <a:gd name="connsiteY76" fmla="*/ 1504390 h 3444875"/>
              <a:gd name="connsiteX77" fmla="*/ 638934 w 3656180"/>
              <a:gd name="connsiteY77" fmla="*/ 23899 h 3444875"/>
              <a:gd name="connsiteX78" fmla="*/ 0 w 3656180"/>
              <a:gd name="connsiteY78" fmla="*/ 684727 h 3444875"/>
              <a:gd name="connsiteX79" fmla="*/ 0 w 3656180"/>
              <a:gd name="connsiteY79" fmla="*/ 569779 h 3444875"/>
              <a:gd name="connsiteX80" fmla="*/ 556153 w 3656180"/>
              <a:gd name="connsiteY80" fmla="*/ 36345 h 3444875"/>
              <a:gd name="connsiteX81" fmla="*/ 638934 w 3656180"/>
              <a:gd name="connsiteY81" fmla="*/ 23899 h 3444875"/>
              <a:gd name="connsiteX82" fmla="*/ 1233160 w 3656180"/>
              <a:gd name="connsiteY82" fmla="*/ 10073 h 3444875"/>
              <a:gd name="connsiteX83" fmla="*/ 1274124 w 3656180"/>
              <a:gd name="connsiteY83" fmla="*/ 13967 h 3444875"/>
              <a:gd name="connsiteX84" fmla="*/ 0 w 3656180"/>
              <a:gd name="connsiteY84" fmla="*/ 1331746 h 3444875"/>
              <a:gd name="connsiteX85" fmla="*/ 0 w 3656180"/>
              <a:gd name="connsiteY85" fmla="*/ 1192857 h 3444875"/>
              <a:gd name="connsiteX86" fmla="*/ 974826 w 3656180"/>
              <a:gd name="connsiteY86" fmla="*/ 0 h 3444875"/>
              <a:gd name="connsiteX87" fmla="*/ 0 w 3656180"/>
              <a:gd name="connsiteY87" fmla="*/ 1008229 h 3444875"/>
              <a:gd name="connsiteX88" fmla="*/ 0 w 3656180"/>
              <a:gd name="connsiteY88" fmla="*/ 881312 h 3444875"/>
              <a:gd name="connsiteX89" fmla="*/ 917705 w 3656180"/>
              <a:gd name="connsiteY89" fmla="*/ 1092 h 3444875"/>
              <a:gd name="connsiteX90" fmla="*/ 974826 w 3656180"/>
              <a:gd name="connsiteY90" fmla="*/ 0 h 344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656180" h="3444875">
                <a:moveTo>
                  <a:pt x="3548079" y="3397376"/>
                </a:moveTo>
                <a:lnTo>
                  <a:pt x="3532636" y="3444875"/>
                </a:lnTo>
                <a:lnTo>
                  <a:pt x="3498557" y="3444875"/>
                </a:lnTo>
                <a:close/>
                <a:moveTo>
                  <a:pt x="3632186" y="3005171"/>
                </a:moveTo>
                <a:cubicBezTo>
                  <a:pt x="3628435" y="3032792"/>
                  <a:pt x="3624288" y="3060280"/>
                  <a:pt x="3619689" y="3087624"/>
                </a:cubicBezTo>
                <a:lnTo>
                  <a:pt x="3274274" y="3444875"/>
                </a:lnTo>
                <a:lnTo>
                  <a:pt x="3173756" y="3444875"/>
                </a:lnTo>
                <a:close/>
                <a:moveTo>
                  <a:pt x="3656180" y="2670622"/>
                </a:moveTo>
                <a:cubicBezTo>
                  <a:pt x="3656017" y="2689636"/>
                  <a:pt x="3655640" y="2708599"/>
                  <a:pt x="3655079" y="2727515"/>
                </a:cubicBezTo>
                <a:lnTo>
                  <a:pt x="2961486" y="3444875"/>
                </a:lnTo>
                <a:lnTo>
                  <a:pt x="2848952" y="3444875"/>
                </a:lnTo>
                <a:close/>
                <a:moveTo>
                  <a:pt x="3642163" y="2372524"/>
                </a:moveTo>
                <a:cubicBezTo>
                  <a:pt x="3643564" y="2386091"/>
                  <a:pt x="3644870" y="2399697"/>
                  <a:pt x="3646069" y="2413324"/>
                </a:cubicBezTo>
                <a:lnTo>
                  <a:pt x="2648697" y="3444875"/>
                </a:lnTo>
                <a:lnTo>
                  <a:pt x="2524143" y="3444875"/>
                </a:lnTo>
                <a:close/>
                <a:moveTo>
                  <a:pt x="3599765" y="2101653"/>
                </a:moveTo>
                <a:cubicBezTo>
                  <a:pt x="3601845" y="2111561"/>
                  <a:pt x="3603870" y="2121482"/>
                  <a:pt x="3605841" y="2131427"/>
                </a:cubicBezTo>
                <a:lnTo>
                  <a:pt x="2335906" y="3444875"/>
                </a:lnTo>
                <a:lnTo>
                  <a:pt x="2199336" y="3444875"/>
                </a:lnTo>
                <a:close/>
                <a:moveTo>
                  <a:pt x="3534501" y="1852715"/>
                </a:moveTo>
                <a:cubicBezTo>
                  <a:pt x="3536804" y="1860014"/>
                  <a:pt x="3539064" y="1867336"/>
                  <a:pt x="3541305" y="1874665"/>
                </a:cubicBezTo>
                <a:lnTo>
                  <a:pt x="2023117" y="3444875"/>
                </a:lnTo>
                <a:lnTo>
                  <a:pt x="1874535" y="3444875"/>
                </a:lnTo>
                <a:close/>
                <a:moveTo>
                  <a:pt x="3449800" y="1622417"/>
                </a:moveTo>
                <a:cubicBezTo>
                  <a:pt x="3452095" y="1627850"/>
                  <a:pt x="3454360" y="1633297"/>
                  <a:pt x="3456617" y="1638749"/>
                </a:cubicBezTo>
                <a:lnTo>
                  <a:pt x="1710333" y="3444875"/>
                </a:lnTo>
                <a:lnTo>
                  <a:pt x="1549729" y="3444875"/>
                </a:lnTo>
                <a:close/>
                <a:moveTo>
                  <a:pt x="3347982" y="1408540"/>
                </a:moveTo>
                <a:cubicBezTo>
                  <a:pt x="3350165" y="1412642"/>
                  <a:pt x="3352333" y="1416750"/>
                  <a:pt x="3354494" y="1420867"/>
                </a:cubicBezTo>
                <a:lnTo>
                  <a:pt x="1397545" y="3444875"/>
                </a:lnTo>
                <a:lnTo>
                  <a:pt x="1224922" y="3444875"/>
                </a:lnTo>
                <a:close/>
                <a:moveTo>
                  <a:pt x="3230590" y="1209610"/>
                </a:moveTo>
                <a:cubicBezTo>
                  <a:pt x="3232651" y="1212778"/>
                  <a:pt x="3234739" y="1215930"/>
                  <a:pt x="3236787" y="1219113"/>
                </a:cubicBezTo>
                <a:lnTo>
                  <a:pt x="1084761" y="3444875"/>
                </a:lnTo>
                <a:lnTo>
                  <a:pt x="900119" y="3444875"/>
                </a:lnTo>
                <a:close/>
                <a:moveTo>
                  <a:pt x="3098633" y="1024630"/>
                </a:moveTo>
                <a:cubicBezTo>
                  <a:pt x="3100632" y="1027185"/>
                  <a:pt x="3102632" y="1029740"/>
                  <a:pt x="3104614" y="1032303"/>
                </a:cubicBezTo>
                <a:lnTo>
                  <a:pt x="771968" y="3444875"/>
                </a:lnTo>
                <a:lnTo>
                  <a:pt x="575311" y="3444875"/>
                </a:lnTo>
                <a:close/>
                <a:moveTo>
                  <a:pt x="2952730" y="853035"/>
                </a:moveTo>
                <a:cubicBezTo>
                  <a:pt x="2954755" y="855216"/>
                  <a:pt x="2956784" y="857404"/>
                  <a:pt x="2958798" y="859603"/>
                </a:cubicBezTo>
                <a:lnTo>
                  <a:pt x="459182" y="3444875"/>
                </a:lnTo>
                <a:lnTo>
                  <a:pt x="250505" y="3444875"/>
                </a:lnTo>
                <a:close/>
                <a:moveTo>
                  <a:pt x="2793131" y="694585"/>
                </a:moveTo>
                <a:cubicBezTo>
                  <a:pt x="2795331" y="696594"/>
                  <a:pt x="2797525" y="698612"/>
                  <a:pt x="2799725" y="700629"/>
                </a:cubicBezTo>
                <a:lnTo>
                  <a:pt x="146395" y="3444875"/>
                </a:lnTo>
                <a:lnTo>
                  <a:pt x="0" y="3444875"/>
                </a:lnTo>
                <a:lnTo>
                  <a:pt x="0" y="3373614"/>
                </a:lnTo>
                <a:close/>
                <a:moveTo>
                  <a:pt x="2619730" y="549358"/>
                </a:moveTo>
                <a:cubicBezTo>
                  <a:pt x="2622301" y="551329"/>
                  <a:pt x="2624866" y="553324"/>
                  <a:pt x="2627431" y="555312"/>
                </a:cubicBezTo>
                <a:lnTo>
                  <a:pt x="0" y="3272777"/>
                </a:lnTo>
                <a:lnTo>
                  <a:pt x="0" y="3062073"/>
                </a:lnTo>
                <a:close/>
                <a:moveTo>
                  <a:pt x="2432170" y="417720"/>
                </a:moveTo>
                <a:cubicBezTo>
                  <a:pt x="2435365" y="419759"/>
                  <a:pt x="2438532" y="421836"/>
                  <a:pt x="2441711" y="423891"/>
                </a:cubicBezTo>
                <a:lnTo>
                  <a:pt x="0" y="2949268"/>
                </a:lnTo>
                <a:lnTo>
                  <a:pt x="0" y="2750542"/>
                </a:lnTo>
                <a:close/>
                <a:moveTo>
                  <a:pt x="2229608" y="300471"/>
                </a:moveTo>
                <a:cubicBezTo>
                  <a:pt x="2233741" y="302622"/>
                  <a:pt x="2237868" y="304783"/>
                  <a:pt x="2241987" y="306955"/>
                </a:cubicBezTo>
                <a:lnTo>
                  <a:pt x="0" y="2625766"/>
                </a:lnTo>
                <a:lnTo>
                  <a:pt x="0" y="2438996"/>
                </a:lnTo>
                <a:close/>
                <a:moveTo>
                  <a:pt x="2010843" y="198759"/>
                </a:moveTo>
                <a:cubicBezTo>
                  <a:pt x="2016323" y="201008"/>
                  <a:pt x="2021788" y="203264"/>
                  <a:pt x="2027243" y="205550"/>
                </a:cubicBezTo>
                <a:lnTo>
                  <a:pt x="0" y="2302258"/>
                </a:lnTo>
                <a:lnTo>
                  <a:pt x="0" y="2127460"/>
                </a:lnTo>
                <a:close/>
                <a:moveTo>
                  <a:pt x="1773991" y="114408"/>
                </a:moveTo>
                <a:cubicBezTo>
                  <a:pt x="1781349" y="116643"/>
                  <a:pt x="1788701" y="118891"/>
                  <a:pt x="1796028" y="121185"/>
                </a:cubicBezTo>
                <a:lnTo>
                  <a:pt x="0" y="1978755"/>
                </a:lnTo>
                <a:lnTo>
                  <a:pt x="0" y="1815934"/>
                </a:lnTo>
                <a:close/>
                <a:moveTo>
                  <a:pt x="245157" y="107669"/>
                </a:moveTo>
                <a:lnTo>
                  <a:pt x="0" y="361226"/>
                </a:lnTo>
                <a:lnTo>
                  <a:pt x="0" y="258242"/>
                </a:lnTo>
                <a:lnTo>
                  <a:pt x="112323" y="150509"/>
                </a:lnTo>
                <a:cubicBezTo>
                  <a:pt x="156086" y="135103"/>
                  <a:pt x="200374" y="120819"/>
                  <a:pt x="245157" y="107669"/>
                </a:cubicBezTo>
                <a:close/>
                <a:moveTo>
                  <a:pt x="1516194" y="50130"/>
                </a:moveTo>
                <a:cubicBezTo>
                  <a:pt x="1526177" y="52087"/>
                  <a:pt x="1536146" y="54105"/>
                  <a:pt x="1546086" y="56182"/>
                </a:cubicBezTo>
                <a:lnTo>
                  <a:pt x="0" y="1655245"/>
                </a:lnTo>
                <a:lnTo>
                  <a:pt x="0" y="1504390"/>
                </a:lnTo>
                <a:close/>
                <a:moveTo>
                  <a:pt x="638934" y="23899"/>
                </a:moveTo>
                <a:lnTo>
                  <a:pt x="0" y="684727"/>
                </a:lnTo>
                <a:lnTo>
                  <a:pt x="0" y="569779"/>
                </a:lnTo>
                <a:lnTo>
                  <a:pt x="556153" y="36345"/>
                </a:lnTo>
                <a:cubicBezTo>
                  <a:pt x="583607" y="31765"/>
                  <a:pt x="611205" y="27635"/>
                  <a:pt x="638934" y="23899"/>
                </a:cubicBezTo>
                <a:close/>
                <a:moveTo>
                  <a:pt x="1233160" y="10073"/>
                </a:moveTo>
                <a:cubicBezTo>
                  <a:pt x="1246842" y="11268"/>
                  <a:pt x="1260502" y="12569"/>
                  <a:pt x="1274124" y="13967"/>
                </a:cubicBezTo>
                <a:lnTo>
                  <a:pt x="0" y="1331746"/>
                </a:lnTo>
                <a:lnTo>
                  <a:pt x="0" y="1192857"/>
                </a:lnTo>
                <a:close/>
                <a:moveTo>
                  <a:pt x="974826" y="0"/>
                </a:moveTo>
                <a:lnTo>
                  <a:pt x="0" y="1008229"/>
                </a:lnTo>
                <a:lnTo>
                  <a:pt x="0" y="881312"/>
                </a:lnTo>
                <a:lnTo>
                  <a:pt x="917705" y="1092"/>
                </a:lnTo>
                <a:cubicBezTo>
                  <a:pt x="936697" y="530"/>
                  <a:pt x="955736" y="163"/>
                  <a:pt x="974826" y="0"/>
                </a:cubicBezTo>
                <a:close/>
              </a:path>
            </a:pathLst>
          </a:custGeom>
          <a:solidFill>
            <a:schemeClr val="accent1">
              <a:lumMod val="20000"/>
              <a:lumOff val="80000"/>
              <a:alpha val="42000"/>
            </a:schemeClr>
          </a:solidFill>
          <a:ln w="4838"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754930D5-7B76-4AE1-B9A6-8C9ABAE26A59}"/>
              </a:ext>
            </a:extLst>
          </p:cNvPr>
          <p:cNvSpPr/>
          <p:nvPr/>
        </p:nvSpPr>
        <p:spPr>
          <a:xfrm>
            <a:off x="691744" y="4943960"/>
            <a:ext cx="1179576" cy="1179576"/>
          </a:xfrm>
          <a:custGeom>
            <a:avLst/>
            <a:gdLst>
              <a:gd name="connsiteX0" fmla="*/ 1830827 w 1950038"/>
              <a:gd name="connsiteY0" fmla="*/ 1442624 h 1950035"/>
              <a:gd name="connsiteX1" fmla="*/ 1739783 w 1950038"/>
              <a:gd name="connsiteY1" fmla="*/ 1579915 h 1950035"/>
              <a:gd name="connsiteX2" fmla="*/ 1608523 w 1950038"/>
              <a:gd name="connsiteY2" fmla="*/ 1716219 h 1950035"/>
              <a:gd name="connsiteX3" fmla="*/ 1410014 w 1950038"/>
              <a:gd name="connsiteY3" fmla="*/ 1847867 h 1950035"/>
              <a:gd name="connsiteX4" fmla="*/ 1910383 w 1950038"/>
              <a:gd name="connsiteY4" fmla="*/ 1251270 h 1950035"/>
              <a:gd name="connsiteX5" fmla="*/ 1894604 w 1950038"/>
              <a:gd name="connsiteY5" fmla="*/ 1299997 h 1950035"/>
              <a:gd name="connsiteX6" fmla="*/ 1334487 w 1950038"/>
              <a:gd name="connsiteY6" fmla="*/ 1881633 h 1950035"/>
              <a:gd name="connsiteX7" fmla="*/ 1215916 w 1950038"/>
              <a:gd name="connsiteY7" fmla="*/ 1920041 h 1950035"/>
              <a:gd name="connsiteX8" fmla="*/ 1941236 w 1950038"/>
              <a:gd name="connsiteY8" fmla="*/ 1106819 h 1950035"/>
              <a:gd name="connsiteX9" fmla="*/ 1936652 w 1950038"/>
              <a:gd name="connsiteY9" fmla="*/ 1137187 h 1950035"/>
              <a:gd name="connsiteX10" fmla="*/ 1173309 w 1950038"/>
              <a:gd name="connsiteY10" fmla="*/ 1929855 h 1950035"/>
              <a:gd name="connsiteX11" fmla="*/ 1070425 w 1950038"/>
              <a:gd name="connsiteY11" fmla="*/ 1945413 h 1950035"/>
              <a:gd name="connsiteX12" fmla="*/ 1950038 w 1950038"/>
              <a:gd name="connsiteY12" fmla="*/ 983603 h 1950035"/>
              <a:gd name="connsiteX13" fmla="*/ 1949634 w 1950038"/>
              <a:gd name="connsiteY13" fmla="*/ 1004557 h 1950035"/>
              <a:gd name="connsiteX14" fmla="*/ 1041285 w 1950038"/>
              <a:gd name="connsiteY14" fmla="*/ 1947804 h 1950035"/>
              <a:gd name="connsiteX15" fmla="*/ 975046 w 1950038"/>
              <a:gd name="connsiteY15" fmla="*/ 1950035 h 1950035"/>
              <a:gd name="connsiteX16" fmla="*/ 946904 w 1950038"/>
              <a:gd name="connsiteY16" fmla="*/ 1949623 h 1950035"/>
              <a:gd name="connsiteX17" fmla="*/ 1944896 w 1950038"/>
              <a:gd name="connsiteY17" fmla="*/ 873812 h 1950035"/>
              <a:gd name="connsiteX18" fmla="*/ 1946329 w 1950038"/>
              <a:gd name="connsiteY18" fmla="*/ 888839 h 1950035"/>
              <a:gd name="connsiteX19" fmla="*/ 925587 w 1950038"/>
              <a:gd name="connsiteY19" fmla="*/ 1948800 h 1950035"/>
              <a:gd name="connsiteX20" fmla="*/ 837353 w 1950038"/>
              <a:gd name="connsiteY20" fmla="*/ 1940379 h 1950035"/>
              <a:gd name="connsiteX21" fmla="*/ 1929343 w 1950038"/>
              <a:gd name="connsiteY21" fmla="*/ 774049 h 1950035"/>
              <a:gd name="connsiteX22" fmla="*/ 1931572 w 1950038"/>
              <a:gd name="connsiteY22" fmla="*/ 785015 h 1950035"/>
              <a:gd name="connsiteX23" fmla="*/ 821280 w 1950038"/>
              <a:gd name="connsiteY23" fmla="*/ 1937961 h 1950035"/>
              <a:gd name="connsiteX24" fmla="*/ 738258 w 1950038"/>
              <a:gd name="connsiteY24" fmla="*/ 1921066 h 1950035"/>
              <a:gd name="connsiteX25" fmla="*/ 1905402 w 1950038"/>
              <a:gd name="connsiteY25" fmla="*/ 682364 h 1950035"/>
              <a:gd name="connsiteX26" fmla="*/ 1907898 w 1950038"/>
              <a:gd name="connsiteY26" fmla="*/ 690448 h 1950035"/>
              <a:gd name="connsiteX27" fmla="*/ 725871 w 1950038"/>
              <a:gd name="connsiteY27" fmla="*/ 1917887 h 1950035"/>
              <a:gd name="connsiteX28" fmla="*/ 647566 w 1950038"/>
              <a:gd name="connsiteY28" fmla="*/ 1893664 h 1950035"/>
              <a:gd name="connsiteX29" fmla="*/ 1874331 w 1950038"/>
              <a:gd name="connsiteY29" fmla="*/ 597544 h 1950035"/>
              <a:gd name="connsiteX30" fmla="*/ 1876832 w 1950038"/>
              <a:gd name="connsiteY30" fmla="*/ 603559 h 1950035"/>
              <a:gd name="connsiteX31" fmla="*/ 637848 w 1950038"/>
              <a:gd name="connsiteY31" fmla="*/ 1890146 h 1950035"/>
              <a:gd name="connsiteX32" fmla="*/ 563992 w 1950038"/>
              <a:gd name="connsiteY32" fmla="*/ 1859406 h 1950035"/>
              <a:gd name="connsiteX33" fmla="*/ 1836981 w 1950038"/>
              <a:gd name="connsiteY33" fmla="*/ 518772 h 1950035"/>
              <a:gd name="connsiteX34" fmla="*/ 1839370 w 1950038"/>
              <a:gd name="connsiteY34" fmla="*/ 523312 h 1950035"/>
              <a:gd name="connsiteX35" fmla="*/ 556238 w 1950038"/>
              <a:gd name="connsiteY35" fmla="*/ 1855742 h 1950035"/>
              <a:gd name="connsiteX36" fmla="*/ 486699 w 1950038"/>
              <a:gd name="connsiteY36" fmla="*/ 1819097 h 1950035"/>
              <a:gd name="connsiteX37" fmla="*/ 1793918 w 1950038"/>
              <a:gd name="connsiteY37" fmla="*/ 445505 h 1950035"/>
              <a:gd name="connsiteX38" fmla="*/ 1796191 w 1950038"/>
              <a:gd name="connsiteY38" fmla="*/ 449005 h 1950035"/>
              <a:gd name="connsiteX39" fmla="*/ 480350 w 1950038"/>
              <a:gd name="connsiteY39" fmla="*/ 1815396 h 1950035"/>
              <a:gd name="connsiteX40" fmla="*/ 415102 w 1950038"/>
              <a:gd name="connsiteY40" fmla="*/ 1773303 h 1950035"/>
              <a:gd name="connsiteX41" fmla="*/ 1745512 w 1950038"/>
              <a:gd name="connsiteY41" fmla="*/ 377376 h 1950035"/>
              <a:gd name="connsiteX42" fmla="*/ 1747706 w 1950038"/>
              <a:gd name="connsiteY42" fmla="*/ 380202 h 1950035"/>
              <a:gd name="connsiteX43" fmla="*/ 409766 w 1950038"/>
              <a:gd name="connsiteY43" fmla="*/ 1769542 h 1950035"/>
              <a:gd name="connsiteX44" fmla="*/ 348835 w 1950038"/>
              <a:gd name="connsiteY44" fmla="*/ 1722378 h 1950035"/>
              <a:gd name="connsiteX45" fmla="*/ 1691990 w 1950038"/>
              <a:gd name="connsiteY45" fmla="*/ 314177 h 1950035"/>
              <a:gd name="connsiteX46" fmla="*/ 1694216 w 1950038"/>
              <a:gd name="connsiteY46" fmla="*/ 316596 h 1950035"/>
              <a:gd name="connsiteX47" fmla="*/ 344204 w 1950038"/>
              <a:gd name="connsiteY47" fmla="*/ 1718476 h 1950035"/>
              <a:gd name="connsiteX48" fmla="*/ 287684 w 1950038"/>
              <a:gd name="connsiteY48" fmla="*/ 1666526 h 1950035"/>
              <a:gd name="connsiteX49" fmla="*/ 1633444 w 1950038"/>
              <a:gd name="connsiteY49" fmla="*/ 255819 h 1950035"/>
              <a:gd name="connsiteX50" fmla="*/ 1635863 w 1950038"/>
              <a:gd name="connsiteY50" fmla="*/ 258045 h 1950035"/>
              <a:gd name="connsiteX51" fmla="*/ 283510 w 1950038"/>
              <a:gd name="connsiteY51" fmla="*/ 1662352 h 1950035"/>
              <a:gd name="connsiteX52" fmla="*/ 231563 w 1950038"/>
              <a:gd name="connsiteY52" fmla="*/ 1605831 h 1950035"/>
              <a:gd name="connsiteX53" fmla="*/ 1569835 w 1950038"/>
              <a:gd name="connsiteY53" fmla="*/ 202331 h 1950035"/>
              <a:gd name="connsiteX54" fmla="*/ 1572660 w 1950038"/>
              <a:gd name="connsiteY54" fmla="*/ 204524 h 1950035"/>
              <a:gd name="connsiteX55" fmla="*/ 227657 w 1950038"/>
              <a:gd name="connsiteY55" fmla="*/ 1601202 h 1950035"/>
              <a:gd name="connsiteX56" fmla="*/ 180493 w 1950038"/>
              <a:gd name="connsiteY56" fmla="*/ 1540270 h 1950035"/>
              <a:gd name="connsiteX57" fmla="*/ 1501032 w 1950038"/>
              <a:gd name="connsiteY57" fmla="*/ 153848 h 1950035"/>
              <a:gd name="connsiteX58" fmla="*/ 1504532 w 1950038"/>
              <a:gd name="connsiteY58" fmla="*/ 156121 h 1950035"/>
              <a:gd name="connsiteX59" fmla="*/ 176731 w 1950038"/>
              <a:gd name="connsiteY59" fmla="*/ 1534934 h 1950035"/>
              <a:gd name="connsiteX60" fmla="*/ 134641 w 1950038"/>
              <a:gd name="connsiteY60" fmla="*/ 1469688 h 1950035"/>
              <a:gd name="connsiteX61" fmla="*/ 507414 w 1950038"/>
              <a:gd name="connsiteY61" fmla="*/ 119212 h 1950035"/>
              <a:gd name="connsiteX62" fmla="*/ 102168 w 1950038"/>
              <a:gd name="connsiteY62" fmla="*/ 540025 h 1950035"/>
              <a:gd name="connsiteX63" fmla="*/ 233816 w 1950038"/>
              <a:gd name="connsiteY63" fmla="*/ 341515 h 1950035"/>
              <a:gd name="connsiteX64" fmla="*/ 370122 w 1950038"/>
              <a:gd name="connsiteY64" fmla="*/ 210255 h 1950035"/>
              <a:gd name="connsiteX65" fmla="*/ 507414 w 1950038"/>
              <a:gd name="connsiteY65" fmla="*/ 119212 h 1950035"/>
              <a:gd name="connsiteX66" fmla="*/ 1426726 w 1950038"/>
              <a:gd name="connsiteY66" fmla="*/ 110665 h 1950035"/>
              <a:gd name="connsiteX67" fmla="*/ 1431267 w 1950038"/>
              <a:gd name="connsiteY67" fmla="*/ 113053 h 1950035"/>
              <a:gd name="connsiteX68" fmla="*/ 130941 w 1950038"/>
              <a:gd name="connsiteY68" fmla="*/ 1463336 h 1950035"/>
              <a:gd name="connsiteX69" fmla="*/ 94293 w 1950038"/>
              <a:gd name="connsiteY69" fmla="*/ 1393797 h 1950035"/>
              <a:gd name="connsiteX70" fmla="*/ 1346476 w 1950038"/>
              <a:gd name="connsiteY70" fmla="*/ 73204 h 1950035"/>
              <a:gd name="connsiteX71" fmla="*/ 1352492 w 1950038"/>
              <a:gd name="connsiteY71" fmla="*/ 75705 h 1950035"/>
              <a:gd name="connsiteX72" fmla="*/ 90629 w 1950038"/>
              <a:gd name="connsiteY72" fmla="*/ 1386047 h 1950035"/>
              <a:gd name="connsiteX73" fmla="*/ 59890 w 1950038"/>
              <a:gd name="connsiteY73" fmla="*/ 1312188 h 1950035"/>
              <a:gd name="connsiteX74" fmla="*/ 1259591 w 1950038"/>
              <a:gd name="connsiteY74" fmla="*/ 42137 h 1950035"/>
              <a:gd name="connsiteX75" fmla="*/ 1267675 w 1950038"/>
              <a:gd name="connsiteY75" fmla="*/ 44633 h 1950035"/>
              <a:gd name="connsiteX76" fmla="*/ 56375 w 1950038"/>
              <a:gd name="connsiteY76" fmla="*/ 1302469 h 1950035"/>
              <a:gd name="connsiteX77" fmla="*/ 32152 w 1950038"/>
              <a:gd name="connsiteY77" fmla="*/ 1224164 h 1950035"/>
              <a:gd name="connsiteX78" fmla="*/ 698766 w 1950038"/>
              <a:gd name="connsiteY78" fmla="*/ 39655 h 1950035"/>
              <a:gd name="connsiteX79" fmla="*/ 29995 w 1950038"/>
              <a:gd name="connsiteY79" fmla="*/ 734118 h 1950035"/>
              <a:gd name="connsiteX80" fmla="*/ 68403 w 1950038"/>
              <a:gd name="connsiteY80" fmla="*/ 615547 h 1950035"/>
              <a:gd name="connsiteX81" fmla="*/ 650038 w 1950038"/>
              <a:gd name="connsiteY81" fmla="*/ 55433 h 1950035"/>
              <a:gd name="connsiteX82" fmla="*/ 698766 w 1950038"/>
              <a:gd name="connsiteY82" fmla="*/ 39655 h 1950035"/>
              <a:gd name="connsiteX83" fmla="*/ 1165023 w 1950038"/>
              <a:gd name="connsiteY83" fmla="*/ 18463 h 1950035"/>
              <a:gd name="connsiteX84" fmla="*/ 1175988 w 1950038"/>
              <a:gd name="connsiteY84" fmla="*/ 20692 h 1950035"/>
              <a:gd name="connsiteX85" fmla="*/ 28970 w 1950038"/>
              <a:gd name="connsiteY85" fmla="*/ 1211777 h 1950035"/>
              <a:gd name="connsiteX86" fmla="*/ 12075 w 1950038"/>
              <a:gd name="connsiteY86" fmla="*/ 1128755 h 1950035"/>
              <a:gd name="connsiteX87" fmla="*/ 843216 w 1950038"/>
              <a:gd name="connsiteY87" fmla="*/ 8802 h 1950035"/>
              <a:gd name="connsiteX88" fmla="*/ 4623 w 1950038"/>
              <a:gd name="connsiteY88" fmla="*/ 879613 h 1950035"/>
              <a:gd name="connsiteX89" fmla="*/ 20181 w 1950038"/>
              <a:gd name="connsiteY89" fmla="*/ 776727 h 1950035"/>
              <a:gd name="connsiteX90" fmla="*/ 812849 w 1950038"/>
              <a:gd name="connsiteY90" fmla="*/ 13386 h 1950035"/>
              <a:gd name="connsiteX91" fmla="*/ 843216 w 1950038"/>
              <a:gd name="connsiteY91" fmla="*/ 8802 h 1950035"/>
              <a:gd name="connsiteX92" fmla="*/ 1061197 w 1950038"/>
              <a:gd name="connsiteY92" fmla="*/ 3710 h 1950035"/>
              <a:gd name="connsiteX93" fmla="*/ 1076224 w 1950038"/>
              <a:gd name="connsiteY93" fmla="*/ 5144 h 1950035"/>
              <a:gd name="connsiteX94" fmla="*/ 9655 w 1950038"/>
              <a:gd name="connsiteY94" fmla="*/ 1112686 h 1950035"/>
              <a:gd name="connsiteX95" fmla="*/ 1238 w 1950038"/>
              <a:gd name="connsiteY95" fmla="*/ 1024450 h 1950035"/>
              <a:gd name="connsiteX96" fmla="*/ 966432 w 1950038"/>
              <a:gd name="connsiteY96" fmla="*/ 0 h 1950035"/>
              <a:gd name="connsiteX97" fmla="*/ 413 w 1950038"/>
              <a:gd name="connsiteY97" fmla="*/ 1003131 h 1950035"/>
              <a:gd name="connsiteX98" fmla="*/ 0 w 1950038"/>
              <a:gd name="connsiteY98" fmla="*/ 974990 h 1950035"/>
              <a:gd name="connsiteX99" fmla="*/ 2232 w 1950038"/>
              <a:gd name="connsiteY99" fmla="*/ 908753 h 1950035"/>
              <a:gd name="connsiteX100" fmla="*/ 945478 w 1950038"/>
              <a:gd name="connsiteY100" fmla="*/ 402 h 1950035"/>
              <a:gd name="connsiteX101" fmla="*/ 966432 w 1950038"/>
              <a:gd name="connsiteY101" fmla="*/ 0 h 195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950038" h="1950035">
                <a:moveTo>
                  <a:pt x="1830827" y="1442624"/>
                </a:moveTo>
                <a:cubicBezTo>
                  <a:pt x="1804319" y="1491030"/>
                  <a:pt x="1773825" y="1536939"/>
                  <a:pt x="1739783" y="1579915"/>
                </a:cubicBezTo>
                <a:lnTo>
                  <a:pt x="1608523" y="1716219"/>
                </a:lnTo>
                <a:cubicBezTo>
                  <a:pt x="1548263" y="1767767"/>
                  <a:pt x="1481652" y="1812100"/>
                  <a:pt x="1410014" y="1847867"/>
                </a:cubicBezTo>
                <a:close/>
                <a:moveTo>
                  <a:pt x="1910383" y="1251270"/>
                </a:moveTo>
                <a:cubicBezTo>
                  <a:pt x="1905540" y="1267695"/>
                  <a:pt x="1900278" y="1283944"/>
                  <a:pt x="1894604" y="1299997"/>
                </a:cubicBezTo>
                <a:lnTo>
                  <a:pt x="1334487" y="1881633"/>
                </a:lnTo>
                <a:cubicBezTo>
                  <a:pt x="1296101" y="1896864"/>
                  <a:pt x="1256518" y="1909725"/>
                  <a:pt x="1215916" y="1920041"/>
                </a:cubicBezTo>
                <a:close/>
                <a:moveTo>
                  <a:pt x="1941236" y="1106819"/>
                </a:moveTo>
                <a:cubicBezTo>
                  <a:pt x="1939860" y="1116992"/>
                  <a:pt x="1938339" y="1127116"/>
                  <a:pt x="1936652" y="1137187"/>
                </a:cubicBezTo>
                <a:lnTo>
                  <a:pt x="1173309" y="1929855"/>
                </a:lnTo>
                <a:cubicBezTo>
                  <a:pt x="1139617" y="1936814"/>
                  <a:pt x="1105290" y="1942028"/>
                  <a:pt x="1070425" y="1945413"/>
                </a:cubicBezTo>
                <a:close/>
                <a:moveTo>
                  <a:pt x="1950038" y="983603"/>
                </a:moveTo>
                <a:cubicBezTo>
                  <a:pt x="1949978" y="990606"/>
                  <a:pt x="1949840" y="997590"/>
                  <a:pt x="1949634" y="1004557"/>
                </a:cubicBezTo>
                <a:lnTo>
                  <a:pt x="1041285" y="1947804"/>
                </a:lnTo>
                <a:cubicBezTo>
                  <a:pt x="1019392" y="1949273"/>
                  <a:pt x="997310" y="1950035"/>
                  <a:pt x="975046" y="1950035"/>
                </a:cubicBezTo>
                <a:cubicBezTo>
                  <a:pt x="965632" y="1950035"/>
                  <a:pt x="956252" y="1949886"/>
                  <a:pt x="946904" y="1949623"/>
                </a:cubicBezTo>
                <a:close/>
                <a:moveTo>
                  <a:pt x="1944896" y="873812"/>
                </a:moveTo>
                <a:cubicBezTo>
                  <a:pt x="1945410" y="878809"/>
                  <a:pt x="1945889" y="883820"/>
                  <a:pt x="1946329" y="888839"/>
                </a:cubicBezTo>
                <a:lnTo>
                  <a:pt x="925587" y="1948800"/>
                </a:lnTo>
                <a:cubicBezTo>
                  <a:pt x="895802" y="1947311"/>
                  <a:pt x="866373" y="1944483"/>
                  <a:pt x="837353" y="1940379"/>
                </a:cubicBezTo>
                <a:close/>
                <a:moveTo>
                  <a:pt x="1929343" y="774049"/>
                </a:moveTo>
                <a:cubicBezTo>
                  <a:pt x="1930106" y="777698"/>
                  <a:pt x="1930849" y="781352"/>
                  <a:pt x="1931572" y="785015"/>
                </a:cubicBezTo>
                <a:lnTo>
                  <a:pt x="821280" y="1937961"/>
                </a:lnTo>
                <a:cubicBezTo>
                  <a:pt x="793191" y="1933511"/>
                  <a:pt x="765497" y="1927862"/>
                  <a:pt x="738258" y="1921066"/>
                </a:cubicBezTo>
                <a:close/>
                <a:moveTo>
                  <a:pt x="1905402" y="682364"/>
                </a:moveTo>
                <a:cubicBezTo>
                  <a:pt x="1906247" y="685052"/>
                  <a:pt x="1907076" y="687749"/>
                  <a:pt x="1907898" y="690448"/>
                </a:cubicBezTo>
                <a:lnTo>
                  <a:pt x="725871" y="1917887"/>
                </a:lnTo>
                <a:cubicBezTo>
                  <a:pt x="699309" y="1910887"/>
                  <a:pt x="673190" y="1902797"/>
                  <a:pt x="647566" y="1893664"/>
                </a:cubicBezTo>
                <a:close/>
                <a:moveTo>
                  <a:pt x="1874331" y="597544"/>
                </a:moveTo>
                <a:cubicBezTo>
                  <a:pt x="1875173" y="599545"/>
                  <a:pt x="1876004" y="601551"/>
                  <a:pt x="1876832" y="603559"/>
                </a:cubicBezTo>
                <a:lnTo>
                  <a:pt x="637848" y="1890146"/>
                </a:lnTo>
                <a:cubicBezTo>
                  <a:pt x="612728" y="1880886"/>
                  <a:pt x="588091" y="1870628"/>
                  <a:pt x="563992" y="1859406"/>
                </a:cubicBezTo>
                <a:close/>
                <a:moveTo>
                  <a:pt x="1836981" y="518772"/>
                </a:moveTo>
                <a:cubicBezTo>
                  <a:pt x="1837782" y="520283"/>
                  <a:pt x="1838577" y="521796"/>
                  <a:pt x="1839370" y="523312"/>
                </a:cubicBezTo>
                <a:lnTo>
                  <a:pt x="556238" y="1855742"/>
                </a:lnTo>
                <a:cubicBezTo>
                  <a:pt x="532515" y="1844440"/>
                  <a:pt x="509318" y="1832212"/>
                  <a:pt x="486699" y="1819097"/>
                </a:cubicBezTo>
                <a:close/>
                <a:moveTo>
                  <a:pt x="1793918" y="445505"/>
                </a:moveTo>
                <a:cubicBezTo>
                  <a:pt x="1794674" y="446672"/>
                  <a:pt x="1795440" y="447833"/>
                  <a:pt x="1796191" y="449005"/>
                </a:cubicBezTo>
                <a:lnTo>
                  <a:pt x="480350" y="1815396"/>
                </a:lnTo>
                <a:cubicBezTo>
                  <a:pt x="458012" y="1802218"/>
                  <a:pt x="436252" y="1788165"/>
                  <a:pt x="415102" y="1773303"/>
                </a:cubicBezTo>
                <a:close/>
                <a:moveTo>
                  <a:pt x="1745512" y="377376"/>
                </a:moveTo>
                <a:cubicBezTo>
                  <a:pt x="1746245" y="378317"/>
                  <a:pt x="1746979" y="379258"/>
                  <a:pt x="1747706" y="380202"/>
                </a:cubicBezTo>
                <a:lnTo>
                  <a:pt x="409766" y="1769542"/>
                </a:lnTo>
                <a:cubicBezTo>
                  <a:pt x="388823" y="1754614"/>
                  <a:pt x="368504" y="1738874"/>
                  <a:pt x="348835" y="1722378"/>
                </a:cubicBezTo>
                <a:close/>
                <a:moveTo>
                  <a:pt x="1691990" y="314177"/>
                </a:moveTo>
                <a:cubicBezTo>
                  <a:pt x="1692733" y="314980"/>
                  <a:pt x="1693477" y="315786"/>
                  <a:pt x="1694216" y="316596"/>
                </a:cubicBezTo>
                <a:lnTo>
                  <a:pt x="344204" y="1718476"/>
                </a:lnTo>
                <a:cubicBezTo>
                  <a:pt x="324686" y="1701899"/>
                  <a:pt x="305834" y="1684567"/>
                  <a:pt x="287684" y="1666526"/>
                </a:cubicBezTo>
                <a:close/>
                <a:moveTo>
                  <a:pt x="1633444" y="255819"/>
                </a:moveTo>
                <a:cubicBezTo>
                  <a:pt x="1634251" y="256559"/>
                  <a:pt x="1635056" y="257302"/>
                  <a:pt x="1635863" y="258045"/>
                </a:cubicBezTo>
                <a:lnTo>
                  <a:pt x="283510" y="1662352"/>
                </a:lnTo>
                <a:cubicBezTo>
                  <a:pt x="265470" y="1644201"/>
                  <a:pt x="248136" y="1625349"/>
                  <a:pt x="231563" y="1605831"/>
                </a:cubicBezTo>
                <a:close/>
                <a:moveTo>
                  <a:pt x="1569835" y="202331"/>
                </a:moveTo>
                <a:cubicBezTo>
                  <a:pt x="1570778" y="203057"/>
                  <a:pt x="1571719" y="203792"/>
                  <a:pt x="1572660" y="204524"/>
                </a:cubicBezTo>
                <a:lnTo>
                  <a:pt x="227657" y="1601202"/>
                </a:lnTo>
                <a:cubicBezTo>
                  <a:pt x="211161" y="1581535"/>
                  <a:pt x="195421" y="1561214"/>
                  <a:pt x="180493" y="1540270"/>
                </a:cubicBezTo>
                <a:close/>
                <a:moveTo>
                  <a:pt x="1501032" y="153848"/>
                </a:moveTo>
                <a:cubicBezTo>
                  <a:pt x="1502204" y="154599"/>
                  <a:pt x="1503366" y="155364"/>
                  <a:pt x="1504532" y="156121"/>
                </a:cubicBezTo>
                <a:lnTo>
                  <a:pt x="176731" y="1534934"/>
                </a:lnTo>
                <a:cubicBezTo>
                  <a:pt x="161869" y="1513784"/>
                  <a:pt x="147819" y="1492024"/>
                  <a:pt x="134641" y="1469688"/>
                </a:cubicBezTo>
                <a:close/>
                <a:moveTo>
                  <a:pt x="507414" y="119212"/>
                </a:moveTo>
                <a:lnTo>
                  <a:pt x="102168" y="540025"/>
                </a:lnTo>
                <a:cubicBezTo>
                  <a:pt x="137935" y="468386"/>
                  <a:pt x="182268" y="401772"/>
                  <a:pt x="233816" y="341515"/>
                </a:cubicBezTo>
                <a:lnTo>
                  <a:pt x="370122" y="210255"/>
                </a:lnTo>
                <a:cubicBezTo>
                  <a:pt x="413099" y="176213"/>
                  <a:pt x="459008" y="145719"/>
                  <a:pt x="507414" y="119212"/>
                </a:cubicBezTo>
                <a:close/>
                <a:moveTo>
                  <a:pt x="1426726" y="110665"/>
                </a:moveTo>
                <a:cubicBezTo>
                  <a:pt x="1428242" y="111457"/>
                  <a:pt x="1429756" y="112253"/>
                  <a:pt x="1431267" y="113053"/>
                </a:cubicBezTo>
                <a:lnTo>
                  <a:pt x="130941" y="1463336"/>
                </a:lnTo>
                <a:cubicBezTo>
                  <a:pt x="117826" y="1440717"/>
                  <a:pt x="105594" y="1417523"/>
                  <a:pt x="94293" y="1393797"/>
                </a:cubicBezTo>
                <a:close/>
                <a:moveTo>
                  <a:pt x="1346476" y="73204"/>
                </a:moveTo>
                <a:cubicBezTo>
                  <a:pt x="1348486" y="74032"/>
                  <a:pt x="1350491" y="74863"/>
                  <a:pt x="1352492" y="75705"/>
                </a:cubicBezTo>
                <a:lnTo>
                  <a:pt x="90629" y="1386047"/>
                </a:lnTo>
                <a:cubicBezTo>
                  <a:pt x="79411" y="1361947"/>
                  <a:pt x="69149" y="1337308"/>
                  <a:pt x="59890" y="1312188"/>
                </a:cubicBezTo>
                <a:close/>
                <a:moveTo>
                  <a:pt x="1259591" y="42137"/>
                </a:moveTo>
                <a:cubicBezTo>
                  <a:pt x="1262290" y="42960"/>
                  <a:pt x="1264987" y="43788"/>
                  <a:pt x="1267675" y="44633"/>
                </a:cubicBezTo>
                <a:lnTo>
                  <a:pt x="56375" y="1302469"/>
                </a:lnTo>
                <a:cubicBezTo>
                  <a:pt x="47240" y="1276846"/>
                  <a:pt x="39150" y="1250729"/>
                  <a:pt x="32152" y="1224164"/>
                </a:cubicBezTo>
                <a:close/>
                <a:moveTo>
                  <a:pt x="698766" y="39655"/>
                </a:moveTo>
                <a:lnTo>
                  <a:pt x="29995" y="734118"/>
                </a:lnTo>
                <a:cubicBezTo>
                  <a:pt x="40311" y="693519"/>
                  <a:pt x="53173" y="653933"/>
                  <a:pt x="68403" y="615547"/>
                </a:cubicBezTo>
                <a:lnTo>
                  <a:pt x="650038" y="55433"/>
                </a:lnTo>
                <a:cubicBezTo>
                  <a:pt x="666092" y="49759"/>
                  <a:pt x="682338" y="44498"/>
                  <a:pt x="698766" y="39655"/>
                </a:cubicBezTo>
                <a:close/>
                <a:moveTo>
                  <a:pt x="1165023" y="18463"/>
                </a:moveTo>
                <a:cubicBezTo>
                  <a:pt x="1168685" y="19184"/>
                  <a:pt x="1172342" y="19927"/>
                  <a:pt x="1175988" y="20692"/>
                </a:cubicBezTo>
                <a:lnTo>
                  <a:pt x="28970" y="1211777"/>
                </a:lnTo>
                <a:cubicBezTo>
                  <a:pt x="22174" y="1184538"/>
                  <a:pt x="16527" y="1156844"/>
                  <a:pt x="12075" y="1128755"/>
                </a:cubicBezTo>
                <a:close/>
                <a:moveTo>
                  <a:pt x="843216" y="8802"/>
                </a:moveTo>
                <a:lnTo>
                  <a:pt x="4623" y="879613"/>
                </a:lnTo>
                <a:cubicBezTo>
                  <a:pt x="8010" y="844749"/>
                  <a:pt x="13222" y="810418"/>
                  <a:pt x="20181" y="776727"/>
                </a:cubicBezTo>
                <a:lnTo>
                  <a:pt x="812849" y="13386"/>
                </a:lnTo>
                <a:cubicBezTo>
                  <a:pt x="822920" y="11699"/>
                  <a:pt x="833044" y="10178"/>
                  <a:pt x="843216" y="8802"/>
                </a:cubicBezTo>
                <a:close/>
                <a:moveTo>
                  <a:pt x="1061197" y="3710"/>
                </a:moveTo>
                <a:cubicBezTo>
                  <a:pt x="1066216" y="4150"/>
                  <a:pt x="1071227" y="4629"/>
                  <a:pt x="1076224" y="5144"/>
                </a:cubicBezTo>
                <a:lnTo>
                  <a:pt x="9655" y="1112686"/>
                </a:lnTo>
                <a:cubicBezTo>
                  <a:pt x="5553" y="1083664"/>
                  <a:pt x="2726" y="1054234"/>
                  <a:pt x="1238" y="1024450"/>
                </a:cubicBezTo>
                <a:close/>
                <a:moveTo>
                  <a:pt x="966432" y="0"/>
                </a:moveTo>
                <a:lnTo>
                  <a:pt x="413" y="1003131"/>
                </a:lnTo>
                <a:cubicBezTo>
                  <a:pt x="148" y="993783"/>
                  <a:pt x="0" y="984403"/>
                  <a:pt x="0" y="974990"/>
                </a:cubicBezTo>
                <a:cubicBezTo>
                  <a:pt x="0" y="952728"/>
                  <a:pt x="762" y="930643"/>
                  <a:pt x="2232" y="908753"/>
                </a:cubicBezTo>
                <a:lnTo>
                  <a:pt x="945478" y="402"/>
                </a:lnTo>
                <a:cubicBezTo>
                  <a:pt x="952445" y="195"/>
                  <a:pt x="959429" y="60"/>
                  <a:pt x="966432" y="0"/>
                </a:cubicBezTo>
                <a:close/>
              </a:path>
            </a:pathLst>
          </a:custGeom>
          <a:solidFill>
            <a:schemeClr val="accent1">
              <a:lumMod val="20000"/>
              <a:lumOff val="80000"/>
            </a:schemeClr>
          </a:solidFill>
          <a:ln w="4838" cap="flat">
            <a:noFill/>
            <a:prstDash val="solid"/>
            <a:miter/>
          </a:ln>
        </p:spPr>
        <p:txBody>
          <a:bodyPr wrap="square" rtlCol="0" anchor="ctr">
            <a:noAutofit/>
          </a:bodyPr>
          <a:lstStyle/>
          <a:p>
            <a:endParaRPr lang="en-US">
              <a:solidFill>
                <a:schemeClr val="tx2"/>
              </a:solidFill>
            </a:endParaRPr>
          </a:p>
        </p:txBody>
      </p:sp>
      <p:sp>
        <p:nvSpPr>
          <p:cNvPr id="2" name="Title 1"/>
          <p:cNvSpPr>
            <a:spLocks noGrp="1"/>
          </p:cNvSpPr>
          <p:nvPr>
            <p:ph type="ctrTitle"/>
          </p:nvPr>
        </p:nvSpPr>
        <p:spPr>
          <a:xfrm>
            <a:off x="0" y="914400"/>
            <a:ext cx="4876800" cy="3810000"/>
          </a:xfrm>
        </p:spPr>
        <p:txBody>
          <a:bodyPr anchor="ctr"/>
          <a:lstStyle>
            <a:lvl1pPr algn="ctr">
              <a:lnSpc>
                <a:spcPct val="100000"/>
              </a:lnSpc>
              <a:defRPr sz="6000" b="1">
                <a:solidFill>
                  <a:schemeClr val="accent2"/>
                </a:solidFill>
                <a:effectLst>
                  <a:outerShdw blurRad="38100" dist="38100" dir="2700000" algn="tl">
                    <a:srgbClr val="000000">
                      <a:alpha val="43137"/>
                    </a:srgbClr>
                  </a:outerShdw>
                </a:effectLst>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706438" y="4914900"/>
            <a:ext cx="4711700" cy="1257300"/>
          </a:xfrm>
        </p:spPr>
        <p:txBody>
          <a:bodyPr anchor="ctr">
            <a:normAutofit/>
          </a:bodyPr>
          <a:lstStyle>
            <a:lvl1pPr marL="0" indent="0" algn="l">
              <a:lnSpc>
                <a:spcPct val="100000"/>
              </a:lnSpc>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533222FB-C955-4AD4-9435-9A5B5007D973}" type="datetimeFigureOut">
              <a:rPr lang="es-CO" smtClean="0"/>
              <a:t>16/10/2023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2759793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3222FB-C955-4AD4-9435-9A5B5007D973}" type="datetimeFigureOut">
              <a:rPr lang="es-CO" smtClean="0"/>
              <a:t>16/10/2023</a:t>
            </a:fld>
            <a:endParaRPr lang="es-CO"/>
          </a:p>
        </p:txBody>
      </p:sp>
      <p:sp>
        <p:nvSpPr>
          <p:cNvPr id="5" name="Footer Placeholder 4"/>
          <p:cNvSpPr>
            <a:spLocks noGrp="1"/>
          </p:cNvSpPr>
          <p:nvPr>
            <p:ph type="ftr" sz="quarter" idx="11"/>
          </p:nvPr>
        </p:nvSpPr>
        <p:spPr/>
        <p:txBody>
          <a:bodyPr/>
          <a:lstStyle/>
          <a:p>
            <a:endParaRPr lang="es-CO"/>
          </a:p>
        </p:txBody>
      </p:sp>
      <p:sp>
        <p:nvSpPr>
          <p:cNvPr id="9" name="Text Placeholder 2">
            <a:extLst>
              <a:ext uri="{FF2B5EF4-FFF2-40B4-BE49-F238E27FC236}">
                <a16:creationId xmlns:a16="http://schemas.microsoft.com/office/drawing/2014/main" id="{2F937101-6227-4510-875E-6D7FE7C2A347}"/>
              </a:ext>
            </a:extLst>
          </p:cNvPr>
          <p:cNvSpPr>
            <a:spLocks noGrp="1"/>
          </p:cNvSpPr>
          <p:nvPr>
            <p:ph idx="1"/>
          </p:nvPr>
        </p:nvSpPr>
        <p:spPr>
          <a:xfrm>
            <a:off x="525971" y="1052513"/>
            <a:ext cx="11150092" cy="542634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0" name="Title Placeholder 1">
            <a:extLst>
              <a:ext uri="{FF2B5EF4-FFF2-40B4-BE49-F238E27FC236}">
                <a16:creationId xmlns:a16="http://schemas.microsoft.com/office/drawing/2014/main" id="{91A9B4D9-9DBB-4EEF-A120-24B3CF9A1E0F}"/>
              </a:ext>
            </a:extLst>
          </p:cNvPr>
          <p:cNvSpPr>
            <a:spLocks noGrp="1"/>
          </p:cNvSpPr>
          <p:nvPr>
            <p:ph type="title"/>
          </p:nvPr>
        </p:nvSpPr>
        <p:spPr>
          <a:xfrm>
            <a:off x="525971" y="200962"/>
            <a:ext cx="11150092" cy="550654"/>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11" name="Slide Number Placeholder 5">
            <a:extLst>
              <a:ext uri="{FF2B5EF4-FFF2-40B4-BE49-F238E27FC236}">
                <a16:creationId xmlns:a16="http://schemas.microsoft.com/office/drawing/2014/main" id="{275AD653-FB6A-4C5B-95A5-883D4645D915}"/>
              </a:ext>
            </a:extLst>
          </p:cNvPr>
          <p:cNvSpPr>
            <a:spLocks noGrp="1"/>
          </p:cNvSpPr>
          <p:nvPr>
            <p:ph type="sldNum" sz="quarter" idx="4"/>
          </p:nvPr>
        </p:nvSpPr>
        <p:spPr>
          <a:xfrm>
            <a:off x="11673588" y="6421592"/>
            <a:ext cx="503663" cy="365125"/>
          </a:xfrm>
          <a:prstGeom prst="rect">
            <a:avLst/>
          </a:prstGeom>
        </p:spPr>
        <p:txBody>
          <a:bodyPr vert="horz" lIns="91440" tIns="45720" rIns="91440" bIns="45720" rtlCol="0" anchor="ctr"/>
          <a:lstStyle>
            <a:lvl1pPr algn="ctr">
              <a:defRPr sz="1200">
                <a:solidFill>
                  <a:schemeClr val="accent1"/>
                </a:solidFill>
                <a:latin typeface="Mangal" panose="02040503050203030202" pitchFamily="18" charset="0"/>
                <a:cs typeface="Mangal" panose="02040503050203030202" pitchFamily="18" charset="0"/>
              </a:defRPr>
            </a:lvl1pPr>
          </a:lstStyle>
          <a:p>
            <a:fld id="{35680457-BA6E-4119-B3A5-1FB163962D98}" type="slidenum">
              <a:rPr lang="es-CO" smtClean="0"/>
              <a:t>‹Nº›</a:t>
            </a:fld>
            <a:endParaRPr lang="es-CO"/>
          </a:p>
        </p:txBody>
      </p:sp>
    </p:spTree>
    <p:extLst>
      <p:ext uri="{BB962C8B-B14F-4D97-AF65-F5344CB8AC3E}">
        <p14:creationId xmlns:p14="http://schemas.microsoft.com/office/powerpoint/2010/main" val="3989949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8A0150A-68E6-4110-A7DA-D15B7E24E9D4}"/>
              </a:ext>
            </a:extLst>
          </p:cNvPr>
          <p:cNvSpPr>
            <a:spLocks noGrp="1"/>
          </p:cNvSpPr>
          <p:nvPr>
            <p:ph type="dt" sz="half" idx="10"/>
          </p:nvPr>
        </p:nvSpPr>
        <p:spPr/>
        <p:txBody>
          <a:bodyPr/>
          <a:lstStyle/>
          <a:p>
            <a:fld id="{533222FB-C955-4AD4-9435-9A5B5007D973}" type="datetimeFigureOut">
              <a:rPr lang="es-CO" smtClean="0"/>
              <a:t>16/10/2023</a:t>
            </a:fld>
            <a:endParaRPr lang="es-CO"/>
          </a:p>
        </p:txBody>
      </p:sp>
      <p:sp>
        <p:nvSpPr>
          <p:cNvPr id="4" name="Footer Placeholder 3">
            <a:extLst>
              <a:ext uri="{FF2B5EF4-FFF2-40B4-BE49-F238E27FC236}">
                <a16:creationId xmlns:a16="http://schemas.microsoft.com/office/drawing/2014/main" id="{2ABC2EA4-55C9-4B40-83EF-C8FBE9BE248E}"/>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0C61F2FF-9BF0-4F9D-990C-A001C693894A}"/>
              </a:ext>
            </a:extLst>
          </p:cNvPr>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347755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7EB4DA1-EC4B-48A5-974E-B3444396F994}"/>
              </a:ext>
            </a:extLst>
          </p:cNvPr>
          <p:cNvSpPr>
            <a:spLocks noGrp="1"/>
          </p:cNvSpPr>
          <p:nvPr>
            <p:ph type="pic" sz="quarter" idx="13"/>
          </p:nvPr>
        </p:nvSpPr>
        <p:spPr>
          <a:xfrm>
            <a:off x="0" y="0"/>
            <a:ext cx="3200400" cy="6858000"/>
          </a:xfrm>
          <a:custGeom>
            <a:avLst/>
            <a:gdLst>
              <a:gd name="connsiteX0" fmla="*/ 0 w 3200400"/>
              <a:gd name="connsiteY0" fmla="*/ 0 h 6858000"/>
              <a:gd name="connsiteX1" fmla="*/ 3200400 w 3200400"/>
              <a:gd name="connsiteY1" fmla="*/ 0 h 6858000"/>
              <a:gd name="connsiteX2" fmla="*/ 3200400 w 3200400"/>
              <a:gd name="connsiteY2" fmla="*/ 6858000 h 6858000"/>
              <a:gd name="connsiteX3" fmla="*/ 0 w 3200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00400" h="6858000">
                <a:moveTo>
                  <a:pt x="0" y="0"/>
                </a:moveTo>
                <a:lnTo>
                  <a:pt x="3200400" y="0"/>
                </a:lnTo>
                <a:lnTo>
                  <a:pt x="3200400" y="6858000"/>
                </a:lnTo>
                <a:lnTo>
                  <a:pt x="0" y="6858000"/>
                </a:lnTo>
                <a:close/>
              </a:path>
            </a:pathLst>
          </a:custGeom>
        </p:spPr>
        <p:txBody>
          <a:bodyPr wrap="square">
            <a:noAutofit/>
          </a:bodyPr>
          <a:lstStyle/>
          <a:p>
            <a:r>
              <a:rPr lang="es-ES"/>
              <a:t>Haga clic en el icono para agregar una imagen</a:t>
            </a:r>
            <a:endParaRPr lang="en-US"/>
          </a:p>
        </p:txBody>
      </p:sp>
      <p:sp>
        <p:nvSpPr>
          <p:cNvPr id="3" name="Date Placeholder 2">
            <a:extLst>
              <a:ext uri="{FF2B5EF4-FFF2-40B4-BE49-F238E27FC236}">
                <a16:creationId xmlns:a16="http://schemas.microsoft.com/office/drawing/2014/main" id="{C3AB8D81-C649-4FDC-B11C-C508A70FAA18}"/>
              </a:ext>
            </a:extLst>
          </p:cNvPr>
          <p:cNvSpPr>
            <a:spLocks noGrp="1"/>
          </p:cNvSpPr>
          <p:nvPr>
            <p:ph type="dt" sz="half" idx="10"/>
          </p:nvPr>
        </p:nvSpPr>
        <p:spPr/>
        <p:txBody>
          <a:bodyPr/>
          <a:lstStyle/>
          <a:p>
            <a:fld id="{533222FB-C955-4AD4-9435-9A5B5007D973}" type="datetimeFigureOut">
              <a:rPr lang="es-CO" smtClean="0"/>
              <a:t>16/10/2023</a:t>
            </a:fld>
            <a:endParaRPr lang="es-CO"/>
          </a:p>
        </p:txBody>
      </p:sp>
      <p:sp>
        <p:nvSpPr>
          <p:cNvPr id="4" name="Footer Placeholder 3">
            <a:extLst>
              <a:ext uri="{FF2B5EF4-FFF2-40B4-BE49-F238E27FC236}">
                <a16:creationId xmlns:a16="http://schemas.microsoft.com/office/drawing/2014/main" id="{1DB80347-F1F6-4D03-A691-191E9E077413}"/>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12A06B05-E6AF-471B-980E-D089BA3CE9D4}"/>
              </a:ext>
            </a:extLst>
          </p:cNvPr>
          <p:cNvSpPr>
            <a:spLocks noGrp="1"/>
          </p:cNvSpPr>
          <p:nvPr>
            <p:ph type="sldNum" sz="quarter" idx="12"/>
          </p:nvPr>
        </p:nvSpPr>
        <p:spPr/>
        <p:txBody>
          <a:bodyPr/>
          <a:lstStyle/>
          <a:p>
            <a:fld id="{35680457-BA6E-4119-B3A5-1FB163962D98}" type="slidenum">
              <a:rPr lang="es-CO" smtClean="0"/>
              <a:t>‹Nº›</a:t>
            </a:fld>
            <a:endParaRPr lang="es-CO"/>
          </a:p>
        </p:txBody>
      </p:sp>
      <p:sp>
        <p:nvSpPr>
          <p:cNvPr id="12" name="Title Placeholder 1">
            <a:extLst>
              <a:ext uri="{FF2B5EF4-FFF2-40B4-BE49-F238E27FC236}">
                <a16:creationId xmlns:a16="http://schemas.microsoft.com/office/drawing/2014/main" id="{00E52A71-C4AE-43B2-8E6B-EF46A8D6055F}"/>
              </a:ext>
            </a:extLst>
          </p:cNvPr>
          <p:cNvSpPr>
            <a:spLocks noGrp="1"/>
          </p:cNvSpPr>
          <p:nvPr>
            <p:ph type="title"/>
          </p:nvPr>
        </p:nvSpPr>
        <p:spPr>
          <a:xfrm rot="16200000">
            <a:off x="-2814771" y="3106113"/>
            <a:ext cx="6712565" cy="474306"/>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Tree>
    <p:extLst>
      <p:ext uri="{BB962C8B-B14F-4D97-AF65-F5344CB8AC3E}">
        <p14:creationId xmlns:p14="http://schemas.microsoft.com/office/powerpoint/2010/main" val="2321475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71DA-B146-459B-8D61-B287D5E8BB7B}"/>
              </a:ext>
            </a:extLst>
          </p:cNvPr>
          <p:cNvSpPr>
            <a:spLocks noGrp="1"/>
          </p:cNvSpPr>
          <p:nvPr>
            <p:ph type="title"/>
          </p:nvPr>
        </p:nvSpPr>
        <p:spPr/>
        <p:txBody>
          <a:bodyPr/>
          <a:lstStyle/>
          <a:p>
            <a:r>
              <a:rPr lang="es-ES"/>
              <a:t>Haga clic para modificar el estilo de título del patrón</a:t>
            </a:r>
            <a:endParaRPr lang="en-IN"/>
          </a:p>
        </p:txBody>
      </p:sp>
      <p:sp>
        <p:nvSpPr>
          <p:cNvPr id="3" name="Date Placeholder 2">
            <a:extLst>
              <a:ext uri="{FF2B5EF4-FFF2-40B4-BE49-F238E27FC236}">
                <a16:creationId xmlns:a16="http://schemas.microsoft.com/office/drawing/2014/main" id="{3147A730-2903-4A17-BD10-B8077AFB2CF4}"/>
              </a:ext>
            </a:extLst>
          </p:cNvPr>
          <p:cNvSpPr>
            <a:spLocks noGrp="1"/>
          </p:cNvSpPr>
          <p:nvPr>
            <p:ph type="dt" sz="half" idx="10"/>
          </p:nvPr>
        </p:nvSpPr>
        <p:spPr/>
        <p:txBody>
          <a:bodyPr/>
          <a:lstStyle/>
          <a:p>
            <a:fld id="{533222FB-C955-4AD4-9435-9A5B5007D973}" type="datetimeFigureOut">
              <a:rPr lang="es-CO" smtClean="0"/>
              <a:t>16/10/2023</a:t>
            </a:fld>
            <a:endParaRPr lang="es-CO"/>
          </a:p>
        </p:txBody>
      </p:sp>
      <p:sp>
        <p:nvSpPr>
          <p:cNvPr id="4" name="Footer Placeholder 3">
            <a:extLst>
              <a:ext uri="{FF2B5EF4-FFF2-40B4-BE49-F238E27FC236}">
                <a16:creationId xmlns:a16="http://schemas.microsoft.com/office/drawing/2014/main" id="{C118EFD4-7C2F-4A44-BA05-8A1BB52CCED5}"/>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2A5648F1-CCD3-4E80-9846-CB2F556F563C}"/>
              </a:ext>
            </a:extLst>
          </p:cNvPr>
          <p:cNvSpPr>
            <a:spLocks noGrp="1"/>
          </p:cNvSpPr>
          <p:nvPr>
            <p:ph type="sldNum" sz="quarter" idx="12"/>
          </p:nvPr>
        </p:nvSpPr>
        <p:spPr/>
        <p:txBody>
          <a:bodyPr/>
          <a:lstStyle/>
          <a:p>
            <a:fld id="{35680457-BA6E-4119-B3A5-1FB163962D98}" type="slidenum">
              <a:rPr lang="es-CO" smtClean="0"/>
              <a:t>‹Nº›</a:t>
            </a:fld>
            <a:endParaRPr lang="es-CO"/>
          </a:p>
        </p:txBody>
      </p:sp>
      <p:sp>
        <p:nvSpPr>
          <p:cNvPr id="12" name="Picture Placeholder 11">
            <a:extLst>
              <a:ext uri="{FF2B5EF4-FFF2-40B4-BE49-F238E27FC236}">
                <a16:creationId xmlns:a16="http://schemas.microsoft.com/office/drawing/2014/main" id="{A53DE1B2-4CA7-432E-918C-870FB6B27883}"/>
              </a:ext>
            </a:extLst>
          </p:cNvPr>
          <p:cNvSpPr>
            <a:spLocks noGrp="1"/>
          </p:cNvSpPr>
          <p:nvPr>
            <p:ph type="pic" sz="quarter" idx="13"/>
          </p:nvPr>
        </p:nvSpPr>
        <p:spPr>
          <a:xfrm>
            <a:off x="515938" y="1422400"/>
            <a:ext cx="2722562" cy="2654300"/>
          </a:xfrm>
          <a:custGeom>
            <a:avLst/>
            <a:gdLst>
              <a:gd name="connsiteX0" fmla="*/ 0 w 2722562"/>
              <a:gd name="connsiteY0" fmla="*/ 0 h 2654300"/>
              <a:gd name="connsiteX1" fmla="*/ 2722562 w 2722562"/>
              <a:gd name="connsiteY1" fmla="*/ 0 h 2654300"/>
              <a:gd name="connsiteX2" fmla="*/ 2722562 w 2722562"/>
              <a:gd name="connsiteY2" fmla="*/ 2654300 h 2654300"/>
              <a:gd name="connsiteX3" fmla="*/ 0 w 2722562"/>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2722562" h="2654300">
                <a:moveTo>
                  <a:pt x="0" y="0"/>
                </a:moveTo>
                <a:lnTo>
                  <a:pt x="2722562" y="0"/>
                </a:lnTo>
                <a:lnTo>
                  <a:pt x="2722562" y="2654300"/>
                </a:lnTo>
                <a:lnTo>
                  <a:pt x="0" y="2654300"/>
                </a:lnTo>
                <a:close/>
              </a:path>
            </a:pathLst>
          </a:custGeom>
        </p:spPr>
        <p:txBody>
          <a:bodyPr wrap="square">
            <a:noAutofit/>
          </a:bodyPr>
          <a:lstStyle/>
          <a:p>
            <a:r>
              <a:rPr lang="es-ES"/>
              <a:t>Haga clic en el icono para agregar una imagen</a:t>
            </a:r>
            <a:endParaRPr lang="en-IN"/>
          </a:p>
        </p:txBody>
      </p:sp>
      <p:sp>
        <p:nvSpPr>
          <p:cNvPr id="13" name="Picture Placeholder 12">
            <a:extLst>
              <a:ext uri="{FF2B5EF4-FFF2-40B4-BE49-F238E27FC236}">
                <a16:creationId xmlns:a16="http://schemas.microsoft.com/office/drawing/2014/main" id="{C936667F-B3F5-4124-8280-E710463098C2}"/>
              </a:ext>
            </a:extLst>
          </p:cNvPr>
          <p:cNvSpPr>
            <a:spLocks noGrp="1"/>
          </p:cNvSpPr>
          <p:nvPr>
            <p:ph type="pic" sz="quarter" idx="14"/>
          </p:nvPr>
        </p:nvSpPr>
        <p:spPr>
          <a:xfrm>
            <a:off x="3367617" y="1422400"/>
            <a:ext cx="2722562" cy="2654300"/>
          </a:xfrm>
          <a:custGeom>
            <a:avLst/>
            <a:gdLst>
              <a:gd name="connsiteX0" fmla="*/ 0 w 2722562"/>
              <a:gd name="connsiteY0" fmla="*/ 0 h 2654300"/>
              <a:gd name="connsiteX1" fmla="*/ 2722562 w 2722562"/>
              <a:gd name="connsiteY1" fmla="*/ 0 h 2654300"/>
              <a:gd name="connsiteX2" fmla="*/ 2722562 w 2722562"/>
              <a:gd name="connsiteY2" fmla="*/ 2654300 h 2654300"/>
              <a:gd name="connsiteX3" fmla="*/ 0 w 2722562"/>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2722562" h="2654300">
                <a:moveTo>
                  <a:pt x="0" y="0"/>
                </a:moveTo>
                <a:lnTo>
                  <a:pt x="2722562" y="0"/>
                </a:lnTo>
                <a:lnTo>
                  <a:pt x="2722562" y="2654300"/>
                </a:lnTo>
                <a:lnTo>
                  <a:pt x="0" y="2654300"/>
                </a:lnTo>
                <a:close/>
              </a:path>
            </a:pathLst>
          </a:custGeom>
        </p:spPr>
        <p:txBody>
          <a:bodyPr wrap="square">
            <a:noAutofit/>
          </a:bodyPr>
          <a:lstStyle/>
          <a:p>
            <a:r>
              <a:rPr lang="es-ES"/>
              <a:t>Haga clic en el icono para agregar una imagen</a:t>
            </a:r>
            <a:endParaRPr lang="en-IN"/>
          </a:p>
        </p:txBody>
      </p:sp>
      <p:sp>
        <p:nvSpPr>
          <p:cNvPr id="14" name="Picture Placeholder 13">
            <a:extLst>
              <a:ext uri="{FF2B5EF4-FFF2-40B4-BE49-F238E27FC236}">
                <a16:creationId xmlns:a16="http://schemas.microsoft.com/office/drawing/2014/main" id="{01E52E4A-FB14-436F-9771-EAAA1595C38E}"/>
              </a:ext>
            </a:extLst>
          </p:cNvPr>
          <p:cNvSpPr>
            <a:spLocks noGrp="1"/>
          </p:cNvSpPr>
          <p:nvPr>
            <p:ph type="pic" sz="quarter" idx="15"/>
          </p:nvPr>
        </p:nvSpPr>
        <p:spPr>
          <a:xfrm>
            <a:off x="6219296" y="1422400"/>
            <a:ext cx="2722562" cy="2654300"/>
          </a:xfrm>
          <a:custGeom>
            <a:avLst/>
            <a:gdLst>
              <a:gd name="connsiteX0" fmla="*/ 0 w 2722562"/>
              <a:gd name="connsiteY0" fmla="*/ 0 h 2654300"/>
              <a:gd name="connsiteX1" fmla="*/ 2722562 w 2722562"/>
              <a:gd name="connsiteY1" fmla="*/ 0 h 2654300"/>
              <a:gd name="connsiteX2" fmla="*/ 2722562 w 2722562"/>
              <a:gd name="connsiteY2" fmla="*/ 2654300 h 2654300"/>
              <a:gd name="connsiteX3" fmla="*/ 0 w 2722562"/>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2722562" h="2654300">
                <a:moveTo>
                  <a:pt x="0" y="0"/>
                </a:moveTo>
                <a:lnTo>
                  <a:pt x="2722562" y="0"/>
                </a:lnTo>
                <a:lnTo>
                  <a:pt x="2722562" y="2654300"/>
                </a:lnTo>
                <a:lnTo>
                  <a:pt x="0" y="2654300"/>
                </a:lnTo>
                <a:close/>
              </a:path>
            </a:pathLst>
          </a:custGeom>
        </p:spPr>
        <p:txBody>
          <a:bodyPr wrap="square">
            <a:noAutofit/>
          </a:bodyPr>
          <a:lstStyle/>
          <a:p>
            <a:r>
              <a:rPr lang="es-ES"/>
              <a:t>Haga clic en el icono para agregar una imagen</a:t>
            </a:r>
            <a:endParaRPr lang="en-IN"/>
          </a:p>
        </p:txBody>
      </p:sp>
      <p:sp>
        <p:nvSpPr>
          <p:cNvPr id="15" name="Picture Placeholder 14">
            <a:extLst>
              <a:ext uri="{FF2B5EF4-FFF2-40B4-BE49-F238E27FC236}">
                <a16:creationId xmlns:a16="http://schemas.microsoft.com/office/drawing/2014/main" id="{8FFB88D1-D9B8-409D-981F-16646A1F6A3F}"/>
              </a:ext>
            </a:extLst>
          </p:cNvPr>
          <p:cNvSpPr>
            <a:spLocks noGrp="1"/>
          </p:cNvSpPr>
          <p:nvPr>
            <p:ph type="pic" sz="quarter" idx="16"/>
          </p:nvPr>
        </p:nvSpPr>
        <p:spPr>
          <a:xfrm>
            <a:off x="9070976" y="1422400"/>
            <a:ext cx="2722562" cy="2654300"/>
          </a:xfrm>
          <a:custGeom>
            <a:avLst/>
            <a:gdLst>
              <a:gd name="connsiteX0" fmla="*/ 0 w 2722562"/>
              <a:gd name="connsiteY0" fmla="*/ 0 h 2654300"/>
              <a:gd name="connsiteX1" fmla="*/ 2722562 w 2722562"/>
              <a:gd name="connsiteY1" fmla="*/ 0 h 2654300"/>
              <a:gd name="connsiteX2" fmla="*/ 2722562 w 2722562"/>
              <a:gd name="connsiteY2" fmla="*/ 2654300 h 2654300"/>
              <a:gd name="connsiteX3" fmla="*/ 0 w 2722562"/>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2722562" h="2654300">
                <a:moveTo>
                  <a:pt x="0" y="0"/>
                </a:moveTo>
                <a:lnTo>
                  <a:pt x="2722562" y="0"/>
                </a:lnTo>
                <a:lnTo>
                  <a:pt x="2722562" y="2654300"/>
                </a:lnTo>
                <a:lnTo>
                  <a:pt x="0" y="2654300"/>
                </a:lnTo>
                <a:close/>
              </a:path>
            </a:pathLst>
          </a:custGeom>
        </p:spPr>
        <p:txBody>
          <a:bodyPr wrap="square">
            <a:noAutofit/>
          </a:bodyPr>
          <a:lstStyle/>
          <a:p>
            <a:r>
              <a:rPr lang="es-ES"/>
              <a:t>Haga clic en el icono para agregar una imagen</a:t>
            </a:r>
            <a:endParaRPr lang="en-IN"/>
          </a:p>
        </p:txBody>
      </p:sp>
    </p:spTree>
    <p:extLst>
      <p:ext uri="{BB962C8B-B14F-4D97-AF65-F5344CB8AC3E}">
        <p14:creationId xmlns:p14="http://schemas.microsoft.com/office/powerpoint/2010/main" val="720193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8372-2EA5-4473-9A95-5547FB1C49E6}"/>
              </a:ext>
            </a:extLst>
          </p:cNvPr>
          <p:cNvSpPr>
            <a:spLocks noGrp="1"/>
          </p:cNvSpPr>
          <p:nvPr>
            <p:ph type="title"/>
          </p:nvPr>
        </p:nvSpPr>
        <p:spPr/>
        <p:txBody>
          <a:bodyPr/>
          <a:lstStyle/>
          <a:p>
            <a:r>
              <a:rPr lang="es-ES"/>
              <a:t>Haga clic para modificar el estilo de título del patrón</a:t>
            </a:r>
            <a:endParaRPr lang="en-US"/>
          </a:p>
        </p:txBody>
      </p:sp>
      <p:sp>
        <p:nvSpPr>
          <p:cNvPr id="3" name="Date Placeholder 2">
            <a:extLst>
              <a:ext uri="{FF2B5EF4-FFF2-40B4-BE49-F238E27FC236}">
                <a16:creationId xmlns:a16="http://schemas.microsoft.com/office/drawing/2014/main" id="{80B6EBB5-DA0B-490E-B518-B968C68F0C3C}"/>
              </a:ext>
            </a:extLst>
          </p:cNvPr>
          <p:cNvSpPr>
            <a:spLocks noGrp="1"/>
          </p:cNvSpPr>
          <p:nvPr>
            <p:ph type="dt" sz="half" idx="10"/>
          </p:nvPr>
        </p:nvSpPr>
        <p:spPr/>
        <p:txBody>
          <a:bodyPr/>
          <a:lstStyle/>
          <a:p>
            <a:fld id="{533222FB-C955-4AD4-9435-9A5B5007D973}" type="datetimeFigureOut">
              <a:rPr lang="es-CO" smtClean="0"/>
              <a:t>16/10/2023</a:t>
            </a:fld>
            <a:endParaRPr lang="es-CO"/>
          </a:p>
        </p:txBody>
      </p:sp>
      <p:sp>
        <p:nvSpPr>
          <p:cNvPr id="4" name="Footer Placeholder 3">
            <a:extLst>
              <a:ext uri="{FF2B5EF4-FFF2-40B4-BE49-F238E27FC236}">
                <a16:creationId xmlns:a16="http://schemas.microsoft.com/office/drawing/2014/main" id="{42C1AC4C-5411-437E-8DFB-6CF637FC7FAF}"/>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193E2145-C3F9-4E57-B6B2-E320A49AA41E}"/>
              </a:ext>
            </a:extLst>
          </p:cNvPr>
          <p:cNvSpPr>
            <a:spLocks noGrp="1"/>
          </p:cNvSpPr>
          <p:nvPr>
            <p:ph type="sldNum" sz="quarter" idx="12"/>
          </p:nvPr>
        </p:nvSpPr>
        <p:spPr/>
        <p:txBody>
          <a:bodyPr/>
          <a:lstStyle/>
          <a:p>
            <a:fld id="{35680457-BA6E-4119-B3A5-1FB163962D98}" type="slidenum">
              <a:rPr lang="es-CO" smtClean="0"/>
              <a:t>‹Nº›</a:t>
            </a:fld>
            <a:endParaRPr lang="es-CO"/>
          </a:p>
        </p:txBody>
      </p:sp>
      <p:sp>
        <p:nvSpPr>
          <p:cNvPr id="31" name="Picture Placeholder 30">
            <a:extLst>
              <a:ext uri="{FF2B5EF4-FFF2-40B4-BE49-F238E27FC236}">
                <a16:creationId xmlns:a16="http://schemas.microsoft.com/office/drawing/2014/main" id="{C6E10BDB-FB27-4DE9-9FB9-43B54A29CB5F}"/>
              </a:ext>
            </a:extLst>
          </p:cNvPr>
          <p:cNvSpPr>
            <a:spLocks noGrp="1"/>
          </p:cNvSpPr>
          <p:nvPr>
            <p:ph type="pic" sz="quarter" idx="13"/>
          </p:nvPr>
        </p:nvSpPr>
        <p:spPr>
          <a:xfrm>
            <a:off x="545857" y="1849648"/>
            <a:ext cx="11182993" cy="2695365"/>
          </a:xfrm>
          <a:custGeom>
            <a:avLst/>
            <a:gdLst>
              <a:gd name="connsiteX0" fmla="*/ 8459678 w 11182993"/>
              <a:gd name="connsiteY0" fmla="*/ 0 h 5079790"/>
              <a:gd name="connsiteX1" fmla="*/ 11182993 w 11182993"/>
              <a:gd name="connsiteY1" fmla="*/ 0 h 5079790"/>
              <a:gd name="connsiteX2" fmla="*/ 11182993 w 11182993"/>
              <a:gd name="connsiteY2" fmla="*/ 5079790 h 5079790"/>
              <a:gd name="connsiteX3" fmla="*/ 8459678 w 11182993"/>
              <a:gd name="connsiteY3" fmla="*/ 5079790 h 5079790"/>
              <a:gd name="connsiteX4" fmla="*/ 5639786 w 11182993"/>
              <a:gd name="connsiteY4" fmla="*/ 0 h 5079790"/>
              <a:gd name="connsiteX5" fmla="*/ 8363101 w 11182993"/>
              <a:gd name="connsiteY5" fmla="*/ 0 h 5079790"/>
              <a:gd name="connsiteX6" fmla="*/ 8363101 w 11182993"/>
              <a:gd name="connsiteY6" fmla="*/ 5079790 h 5079790"/>
              <a:gd name="connsiteX7" fmla="*/ 5639786 w 11182993"/>
              <a:gd name="connsiteY7" fmla="*/ 5079790 h 5079790"/>
              <a:gd name="connsiteX8" fmla="*/ 2819893 w 11182993"/>
              <a:gd name="connsiteY8" fmla="*/ 0 h 5079790"/>
              <a:gd name="connsiteX9" fmla="*/ 5543208 w 11182993"/>
              <a:gd name="connsiteY9" fmla="*/ 0 h 5079790"/>
              <a:gd name="connsiteX10" fmla="*/ 5543208 w 11182993"/>
              <a:gd name="connsiteY10" fmla="*/ 5079790 h 5079790"/>
              <a:gd name="connsiteX11" fmla="*/ 2819893 w 11182993"/>
              <a:gd name="connsiteY11" fmla="*/ 5079790 h 5079790"/>
              <a:gd name="connsiteX12" fmla="*/ 0 w 11182993"/>
              <a:gd name="connsiteY12" fmla="*/ 0 h 5079790"/>
              <a:gd name="connsiteX13" fmla="*/ 2723316 w 11182993"/>
              <a:gd name="connsiteY13" fmla="*/ 0 h 5079790"/>
              <a:gd name="connsiteX14" fmla="*/ 2723316 w 11182993"/>
              <a:gd name="connsiteY14" fmla="*/ 5079790 h 5079790"/>
              <a:gd name="connsiteX15" fmla="*/ 0 w 11182993"/>
              <a:gd name="connsiteY15" fmla="*/ 5079790 h 50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82993" h="5079790">
                <a:moveTo>
                  <a:pt x="8459678" y="0"/>
                </a:moveTo>
                <a:lnTo>
                  <a:pt x="11182993" y="0"/>
                </a:lnTo>
                <a:lnTo>
                  <a:pt x="11182993" y="5079790"/>
                </a:lnTo>
                <a:lnTo>
                  <a:pt x="8459678" y="5079790"/>
                </a:lnTo>
                <a:close/>
                <a:moveTo>
                  <a:pt x="5639786" y="0"/>
                </a:moveTo>
                <a:lnTo>
                  <a:pt x="8363101" y="0"/>
                </a:lnTo>
                <a:lnTo>
                  <a:pt x="8363101" y="5079790"/>
                </a:lnTo>
                <a:lnTo>
                  <a:pt x="5639786" y="5079790"/>
                </a:lnTo>
                <a:close/>
                <a:moveTo>
                  <a:pt x="2819893" y="0"/>
                </a:moveTo>
                <a:lnTo>
                  <a:pt x="5543208" y="0"/>
                </a:lnTo>
                <a:lnTo>
                  <a:pt x="5543208" y="5079790"/>
                </a:lnTo>
                <a:lnTo>
                  <a:pt x="2819893" y="5079790"/>
                </a:lnTo>
                <a:close/>
                <a:moveTo>
                  <a:pt x="0" y="0"/>
                </a:moveTo>
                <a:lnTo>
                  <a:pt x="2723316" y="0"/>
                </a:lnTo>
                <a:lnTo>
                  <a:pt x="2723316" y="5079790"/>
                </a:lnTo>
                <a:lnTo>
                  <a:pt x="0" y="5079790"/>
                </a:lnTo>
                <a:close/>
              </a:path>
            </a:pathLst>
          </a:custGeom>
        </p:spPr>
        <p:txBody>
          <a:bodyPr wrap="square">
            <a:noAutofit/>
          </a:bodyPr>
          <a:lstStyle/>
          <a:p>
            <a:r>
              <a:rPr lang="es-ES"/>
              <a:t>Haga clic en el icono para agregar una imagen</a:t>
            </a:r>
            <a:endParaRPr lang="en-US"/>
          </a:p>
        </p:txBody>
      </p:sp>
    </p:spTree>
    <p:extLst>
      <p:ext uri="{BB962C8B-B14F-4D97-AF65-F5344CB8AC3E}">
        <p14:creationId xmlns:p14="http://schemas.microsoft.com/office/powerpoint/2010/main" val="60121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8D1B622-5521-468B-88D6-C238C7364164}"/>
              </a:ext>
            </a:extLst>
          </p:cNvPr>
          <p:cNvSpPr>
            <a:spLocks noGrp="1"/>
          </p:cNvSpPr>
          <p:nvPr>
            <p:ph type="dt" sz="half" idx="10"/>
          </p:nvPr>
        </p:nvSpPr>
        <p:spPr/>
        <p:txBody>
          <a:bodyPr/>
          <a:lstStyle/>
          <a:p>
            <a:fld id="{533222FB-C955-4AD4-9435-9A5B5007D973}" type="datetimeFigureOut">
              <a:rPr lang="es-CO" smtClean="0"/>
              <a:t>16/10/2023</a:t>
            </a:fld>
            <a:endParaRPr lang="es-CO"/>
          </a:p>
        </p:txBody>
      </p:sp>
      <p:sp>
        <p:nvSpPr>
          <p:cNvPr id="4" name="Footer Placeholder 3">
            <a:extLst>
              <a:ext uri="{FF2B5EF4-FFF2-40B4-BE49-F238E27FC236}">
                <a16:creationId xmlns:a16="http://schemas.microsoft.com/office/drawing/2014/main" id="{A183B99B-19D8-4199-99B7-513E54ECA927}"/>
              </a:ext>
            </a:extLst>
          </p:cNvPr>
          <p:cNvSpPr>
            <a:spLocks noGrp="1"/>
          </p:cNvSpPr>
          <p:nvPr>
            <p:ph type="ftr" sz="quarter" idx="11"/>
          </p:nvPr>
        </p:nvSpPr>
        <p:spPr/>
        <p:txBody>
          <a:bodyPr/>
          <a:lstStyle/>
          <a:p>
            <a:endParaRPr lang="es-CO"/>
          </a:p>
        </p:txBody>
      </p:sp>
      <p:sp>
        <p:nvSpPr>
          <p:cNvPr id="16" name="Picture Placeholder 15">
            <a:extLst>
              <a:ext uri="{FF2B5EF4-FFF2-40B4-BE49-F238E27FC236}">
                <a16:creationId xmlns:a16="http://schemas.microsoft.com/office/drawing/2014/main" id="{38E3F380-ADA4-4404-967B-9F7C4A777A83}"/>
              </a:ext>
            </a:extLst>
          </p:cNvPr>
          <p:cNvSpPr>
            <a:spLocks noGrp="1"/>
          </p:cNvSpPr>
          <p:nvPr>
            <p:ph type="pic" sz="quarter" idx="12"/>
          </p:nvPr>
        </p:nvSpPr>
        <p:spPr>
          <a:xfrm>
            <a:off x="2" y="-1"/>
            <a:ext cx="12191999" cy="6862764"/>
          </a:xfrm>
          <a:custGeom>
            <a:avLst/>
            <a:gdLst>
              <a:gd name="connsiteX0" fmla="*/ 7999483 w 12191999"/>
              <a:gd name="connsiteY0" fmla="*/ 3922574 h 6862764"/>
              <a:gd name="connsiteX1" fmla="*/ 9672969 w 12191999"/>
              <a:gd name="connsiteY1" fmla="*/ 5597079 h 6862764"/>
              <a:gd name="connsiteX2" fmla="*/ 9860280 w 12191999"/>
              <a:gd name="connsiteY2" fmla="*/ 5784504 h 6862764"/>
              <a:gd name="connsiteX3" fmla="*/ 9860280 w 12191999"/>
              <a:gd name="connsiteY3" fmla="*/ 6862764 h 6862764"/>
              <a:gd name="connsiteX4" fmla="*/ 6187440 w 12191999"/>
              <a:gd name="connsiteY4" fmla="*/ 6862764 h 6862764"/>
              <a:gd name="connsiteX5" fmla="*/ 6187440 w 12191999"/>
              <a:gd name="connsiteY5" fmla="*/ 5733515 h 6862764"/>
              <a:gd name="connsiteX6" fmla="*/ 6323958 w 12191999"/>
              <a:gd name="connsiteY6" fmla="*/ 5597079 h 6862764"/>
              <a:gd name="connsiteX7" fmla="*/ 9999035 w 12191999"/>
              <a:gd name="connsiteY7" fmla="*/ 1924239 h 6862764"/>
              <a:gd name="connsiteX8" fmla="*/ 12191999 w 12191999"/>
              <a:gd name="connsiteY8" fmla="*/ 1924239 h 6862764"/>
              <a:gd name="connsiteX9" fmla="*/ 12191999 w 12191999"/>
              <a:gd name="connsiteY9" fmla="*/ 5597080 h 6862764"/>
              <a:gd name="connsiteX10" fmla="*/ 9969934 w 12191999"/>
              <a:gd name="connsiteY10" fmla="*/ 5597080 h 6862764"/>
              <a:gd name="connsiteX11" fmla="*/ 9860279 w 12191999"/>
              <a:gd name="connsiteY11" fmla="*/ 5487359 h 6862764"/>
              <a:gd name="connsiteX12" fmla="*/ 9860279 w 12191999"/>
              <a:gd name="connsiteY12" fmla="*/ 5487357 h 6862764"/>
              <a:gd name="connsiteX13" fmla="*/ 8148057 w 12191999"/>
              <a:gd name="connsiteY13" fmla="*/ 3774091 h 6862764"/>
              <a:gd name="connsiteX14" fmla="*/ 9860280 w 12191999"/>
              <a:gd name="connsiteY14" fmla="*/ 2062910 h 6862764"/>
              <a:gd name="connsiteX15" fmla="*/ 0 w 12191999"/>
              <a:gd name="connsiteY15" fmla="*/ 1924239 h 6862764"/>
              <a:gd name="connsiteX16" fmla="*/ 6002365 w 12191999"/>
              <a:gd name="connsiteY16" fmla="*/ 1924239 h 6862764"/>
              <a:gd name="connsiteX17" fmla="*/ 6187438 w 12191999"/>
              <a:gd name="connsiteY17" fmla="*/ 2109426 h 6862764"/>
              <a:gd name="connsiteX18" fmla="*/ 7850999 w 12191999"/>
              <a:gd name="connsiteY18" fmla="*/ 3774001 h 6862764"/>
              <a:gd name="connsiteX19" fmla="*/ 6187438 w 12191999"/>
              <a:gd name="connsiteY19" fmla="*/ 5436548 h 6862764"/>
              <a:gd name="connsiteX20" fmla="*/ 6187438 w 12191999"/>
              <a:gd name="connsiteY20" fmla="*/ 5436550 h 6862764"/>
              <a:gd name="connsiteX21" fmla="*/ 6026811 w 12191999"/>
              <a:gd name="connsiteY21" fmla="*/ 5597080 h 6862764"/>
              <a:gd name="connsiteX22" fmla="*/ 0 w 12191999"/>
              <a:gd name="connsiteY22" fmla="*/ 5597080 h 6862764"/>
              <a:gd name="connsiteX23" fmla="*/ 6187440 w 12191999"/>
              <a:gd name="connsiteY23" fmla="*/ 0 h 6862764"/>
              <a:gd name="connsiteX24" fmla="*/ 9860280 w 12191999"/>
              <a:gd name="connsiteY24" fmla="*/ 0 h 6862764"/>
              <a:gd name="connsiteX25" fmla="*/ 9860280 w 12191999"/>
              <a:gd name="connsiteY25" fmla="*/ 1765945 h 6862764"/>
              <a:gd name="connsiteX26" fmla="*/ 9701890 w 12191999"/>
              <a:gd name="connsiteY26" fmla="*/ 1924238 h 6862764"/>
              <a:gd name="connsiteX27" fmla="*/ 9701889 w 12191999"/>
              <a:gd name="connsiteY27" fmla="*/ 1924238 h 6862764"/>
              <a:gd name="connsiteX28" fmla="*/ 7999573 w 12191999"/>
              <a:gd name="connsiteY28" fmla="*/ 3625518 h 6862764"/>
              <a:gd name="connsiteX29" fmla="*/ 6299329 w 12191999"/>
              <a:gd name="connsiteY29" fmla="*/ 1924238 h 6862764"/>
              <a:gd name="connsiteX30" fmla="*/ 6299330 w 12191999"/>
              <a:gd name="connsiteY30" fmla="*/ 1924238 h 6862764"/>
              <a:gd name="connsiteX31" fmla="*/ 6187440 w 12191999"/>
              <a:gd name="connsiteY31" fmla="*/ 1812279 h 686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1999" h="6862764">
                <a:moveTo>
                  <a:pt x="7999483" y="3922574"/>
                </a:moveTo>
                <a:lnTo>
                  <a:pt x="9672969" y="5597079"/>
                </a:lnTo>
                <a:lnTo>
                  <a:pt x="9860280" y="5784504"/>
                </a:lnTo>
                <a:lnTo>
                  <a:pt x="9860280" y="6862764"/>
                </a:lnTo>
                <a:lnTo>
                  <a:pt x="6187440" y="6862764"/>
                </a:lnTo>
                <a:lnTo>
                  <a:pt x="6187440" y="5733515"/>
                </a:lnTo>
                <a:lnTo>
                  <a:pt x="6323958" y="5597079"/>
                </a:lnTo>
                <a:close/>
                <a:moveTo>
                  <a:pt x="9999035" y="1924239"/>
                </a:moveTo>
                <a:lnTo>
                  <a:pt x="12191999" y="1924239"/>
                </a:lnTo>
                <a:lnTo>
                  <a:pt x="12191999" y="5597080"/>
                </a:lnTo>
                <a:lnTo>
                  <a:pt x="9969934" y="5597080"/>
                </a:lnTo>
                <a:lnTo>
                  <a:pt x="9860279" y="5487359"/>
                </a:lnTo>
                <a:lnTo>
                  <a:pt x="9860279" y="5487357"/>
                </a:lnTo>
                <a:lnTo>
                  <a:pt x="8148057" y="3774091"/>
                </a:lnTo>
                <a:lnTo>
                  <a:pt x="9860280" y="2062910"/>
                </a:lnTo>
                <a:close/>
                <a:moveTo>
                  <a:pt x="0" y="1924239"/>
                </a:moveTo>
                <a:lnTo>
                  <a:pt x="6002365" y="1924239"/>
                </a:lnTo>
                <a:lnTo>
                  <a:pt x="6187438" y="2109426"/>
                </a:lnTo>
                <a:lnTo>
                  <a:pt x="7850999" y="3774001"/>
                </a:lnTo>
                <a:lnTo>
                  <a:pt x="6187438" y="5436548"/>
                </a:lnTo>
                <a:lnTo>
                  <a:pt x="6187438" y="5436550"/>
                </a:lnTo>
                <a:lnTo>
                  <a:pt x="6026811" y="5597080"/>
                </a:lnTo>
                <a:lnTo>
                  <a:pt x="0" y="5597080"/>
                </a:lnTo>
                <a:close/>
                <a:moveTo>
                  <a:pt x="6187440" y="0"/>
                </a:moveTo>
                <a:lnTo>
                  <a:pt x="9860280" y="0"/>
                </a:lnTo>
                <a:lnTo>
                  <a:pt x="9860280" y="1765945"/>
                </a:lnTo>
                <a:lnTo>
                  <a:pt x="9701890" y="1924238"/>
                </a:lnTo>
                <a:lnTo>
                  <a:pt x="9701889" y="1924238"/>
                </a:lnTo>
                <a:lnTo>
                  <a:pt x="7999573" y="3625518"/>
                </a:lnTo>
                <a:lnTo>
                  <a:pt x="6299329" y="1924238"/>
                </a:lnTo>
                <a:lnTo>
                  <a:pt x="6299330" y="1924238"/>
                </a:lnTo>
                <a:lnTo>
                  <a:pt x="6187440" y="1812279"/>
                </a:lnTo>
                <a:close/>
              </a:path>
            </a:pathLst>
          </a:custGeom>
        </p:spPr>
        <p:txBody>
          <a:bodyPr wrap="square">
            <a:noAutofit/>
          </a:bodyPr>
          <a:lstStyle/>
          <a:p>
            <a:r>
              <a:rPr lang="es-ES"/>
              <a:t>Haga clic en el icono para agregar una imagen</a:t>
            </a:r>
            <a:endParaRPr lang="en-US"/>
          </a:p>
        </p:txBody>
      </p:sp>
    </p:spTree>
    <p:extLst>
      <p:ext uri="{BB962C8B-B14F-4D97-AF65-F5344CB8AC3E}">
        <p14:creationId xmlns:p14="http://schemas.microsoft.com/office/powerpoint/2010/main" val="376140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33222FB-C955-4AD4-9435-9A5B5007D973}" type="datetimeFigureOut">
              <a:rPr lang="es-CO" smtClean="0"/>
              <a:t>16/10/2023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348177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19D126C5-4890-4BA6-9462-2796A4B2B4D6}" type="datetimeFigureOut">
              <a:rPr lang="es-CO" smtClean="0"/>
              <a:t>16/10/2023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FFC4BA2-3785-4C24-9FA4-287AB2D91F0A}" type="slidenum">
              <a:rPr lang="es-CO" smtClean="0"/>
              <a:t>‹Nº›</a:t>
            </a:fld>
            <a:endParaRPr lang="es-CO"/>
          </a:p>
        </p:txBody>
      </p:sp>
    </p:spTree>
    <p:extLst>
      <p:ext uri="{BB962C8B-B14F-4D97-AF65-F5344CB8AC3E}">
        <p14:creationId xmlns:p14="http://schemas.microsoft.com/office/powerpoint/2010/main" val="2559799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533222FB-C955-4AD4-9435-9A5B5007D973}" type="datetimeFigureOut">
              <a:rPr lang="es-CO" smtClean="0"/>
              <a:t>16/10/2023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950127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533222FB-C955-4AD4-9435-9A5B5007D973}" type="datetimeFigureOut">
              <a:rPr lang="es-CO" smtClean="0"/>
              <a:t>16/10/2023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3713711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533222FB-C955-4AD4-9435-9A5B5007D973}" type="datetimeFigureOut">
              <a:rPr lang="es-CO" smtClean="0"/>
              <a:t>16/10/2023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3593827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222FB-C955-4AD4-9435-9A5B5007D973}" type="datetimeFigureOut">
              <a:rPr lang="es-CO" smtClean="0"/>
              <a:t>16/10/2023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30391704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33222FB-C955-4AD4-9435-9A5B5007D973}" type="datetimeFigureOut">
              <a:rPr lang="es-CO" smtClean="0"/>
              <a:t>16/10/2023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11238427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33222FB-C955-4AD4-9435-9A5B5007D973}" type="datetimeFigureOut">
              <a:rPr lang="es-CO" smtClean="0"/>
              <a:t>16/10/2023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5478070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33222FB-C955-4AD4-9435-9A5B5007D973}" type="datetimeFigureOut">
              <a:rPr lang="es-CO" smtClean="0"/>
              <a:t>16/10/2023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293221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33222FB-C955-4AD4-9435-9A5B5007D973}" type="datetimeFigureOut">
              <a:rPr lang="es-CO" smtClean="0"/>
              <a:t>16/10/2023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39267404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1849831-6E2C-4B01-9977-AFE16EE62096}"/>
              </a:ext>
            </a:extLst>
          </p:cNvPr>
          <p:cNvSpPr>
            <a:spLocks noGrp="1"/>
          </p:cNvSpPr>
          <p:nvPr>
            <p:ph type="pic" sz="quarter" idx="13"/>
          </p:nvPr>
        </p:nvSpPr>
        <p:spPr>
          <a:xfrm>
            <a:off x="0" y="1924240"/>
            <a:ext cx="7851000" cy="3672841"/>
          </a:xfrm>
          <a:custGeom>
            <a:avLst/>
            <a:gdLst>
              <a:gd name="connsiteX0" fmla="*/ 0 w 7851000"/>
              <a:gd name="connsiteY0" fmla="*/ 0 h 3672841"/>
              <a:gd name="connsiteX1" fmla="*/ 6002365 w 7851000"/>
              <a:gd name="connsiteY1" fmla="*/ 0 h 3672841"/>
              <a:gd name="connsiteX2" fmla="*/ 6187439 w 7851000"/>
              <a:gd name="connsiteY2" fmla="*/ 185187 h 3672841"/>
              <a:gd name="connsiteX3" fmla="*/ 7851000 w 7851000"/>
              <a:gd name="connsiteY3" fmla="*/ 1849762 h 3672841"/>
              <a:gd name="connsiteX4" fmla="*/ 6187439 w 7851000"/>
              <a:gd name="connsiteY4" fmla="*/ 3512309 h 3672841"/>
              <a:gd name="connsiteX5" fmla="*/ 6187439 w 7851000"/>
              <a:gd name="connsiteY5" fmla="*/ 3512311 h 3672841"/>
              <a:gd name="connsiteX6" fmla="*/ 6026811 w 7851000"/>
              <a:gd name="connsiteY6" fmla="*/ 3672841 h 3672841"/>
              <a:gd name="connsiteX7" fmla="*/ 0 w 7851000"/>
              <a:gd name="connsiteY7" fmla="*/ 3672841 h 367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1000" h="3672841">
                <a:moveTo>
                  <a:pt x="0" y="0"/>
                </a:moveTo>
                <a:lnTo>
                  <a:pt x="6002365" y="0"/>
                </a:lnTo>
                <a:lnTo>
                  <a:pt x="6187439" y="185187"/>
                </a:lnTo>
                <a:lnTo>
                  <a:pt x="7851000" y="1849762"/>
                </a:lnTo>
                <a:lnTo>
                  <a:pt x="6187439" y="3512309"/>
                </a:lnTo>
                <a:lnTo>
                  <a:pt x="6187439" y="3512311"/>
                </a:lnTo>
                <a:lnTo>
                  <a:pt x="6026811" y="3672841"/>
                </a:lnTo>
                <a:lnTo>
                  <a:pt x="0" y="3672841"/>
                </a:lnTo>
                <a:close/>
              </a:path>
            </a:pathLst>
          </a:custGeom>
        </p:spPr>
        <p:txBody>
          <a:bodyPr wrap="square">
            <a:noAutofit/>
          </a:bodyPr>
          <a:lstStyle/>
          <a:p>
            <a:r>
              <a:rPr lang="es-ES"/>
              <a:t>Haga clic en el icono para agregar una imagen</a:t>
            </a:r>
            <a:endParaRPr lang="en-IN"/>
          </a:p>
        </p:txBody>
      </p:sp>
      <p:sp>
        <p:nvSpPr>
          <p:cNvPr id="3" name="Date Placeholder 2">
            <a:extLst>
              <a:ext uri="{FF2B5EF4-FFF2-40B4-BE49-F238E27FC236}">
                <a16:creationId xmlns:a16="http://schemas.microsoft.com/office/drawing/2014/main" id="{C8A0150A-68E6-4110-A7DA-D15B7E24E9D4}"/>
              </a:ext>
            </a:extLst>
          </p:cNvPr>
          <p:cNvSpPr>
            <a:spLocks noGrp="1"/>
          </p:cNvSpPr>
          <p:nvPr>
            <p:ph type="dt" sz="half" idx="10"/>
          </p:nvPr>
        </p:nvSpPr>
        <p:spPr/>
        <p:txBody>
          <a:bodyPr/>
          <a:lstStyle/>
          <a:p>
            <a:fld id="{533222FB-C955-4AD4-9435-9A5B5007D973}" type="datetimeFigureOut">
              <a:rPr lang="es-CO" smtClean="0"/>
              <a:t>16/10/2023</a:t>
            </a:fld>
            <a:endParaRPr lang="es-CO"/>
          </a:p>
        </p:txBody>
      </p:sp>
      <p:sp>
        <p:nvSpPr>
          <p:cNvPr id="4" name="Footer Placeholder 3">
            <a:extLst>
              <a:ext uri="{FF2B5EF4-FFF2-40B4-BE49-F238E27FC236}">
                <a16:creationId xmlns:a16="http://schemas.microsoft.com/office/drawing/2014/main" id="{2ABC2EA4-55C9-4B40-83EF-C8FBE9BE248E}"/>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0C61F2FF-9BF0-4F9D-990C-A001C693894A}"/>
              </a:ext>
            </a:extLst>
          </p:cNvPr>
          <p:cNvSpPr>
            <a:spLocks noGrp="1"/>
          </p:cNvSpPr>
          <p:nvPr>
            <p:ph type="sldNum" sz="quarter" idx="12"/>
          </p:nvPr>
        </p:nvSpPr>
        <p:spPr/>
        <p:txBody>
          <a:bodyPr/>
          <a:lstStyle/>
          <a:p>
            <a:fld id="{35680457-BA6E-4119-B3A5-1FB163962D98}" type="slidenum">
              <a:rPr lang="es-CO" smtClean="0"/>
              <a:t>‹Nº›</a:t>
            </a:fld>
            <a:endParaRPr lang="es-CO"/>
          </a:p>
        </p:txBody>
      </p:sp>
    </p:spTree>
    <p:extLst>
      <p:ext uri="{BB962C8B-B14F-4D97-AF65-F5344CB8AC3E}">
        <p14:creationId xmlns:p14="http://schemas.microsoft.com/office/powerpoint/2010/main" val="2574141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5" y="4406902"/>
            <a:ext cx="10363200" cy="1362075"/>
          </a:xfrm>
        </p:spPr>
        <p:txBody>
          <a:bodyPr anchor="t"/>
          <a:lstStyle>
            <a:lvl1pPr algn="l">
              <a:defRPr sz="4838"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963085" y="2906713"/>
            <a:ext cx="10363200" cy="1500187"/>
          </a:xfrm>
        </p:spPr>
        <p:txBody>
          <a:bodyPr anchor="b"/>
          <a:lstStyle>
            <a:lvl1pPr marL="0" indent="0">
              <a:buNone/>
              <a:defRPr sz="2419">
                <a:solidFill>
                  <a:schemeClr val="tx1">
                    <a:tint val="75000"/>
                  </a:schemeClr>
                </a:solidFill>
              </a:defRPr>
            </a:lvl1pPr>
            <a:lvl2pPr marL="552938" indent="0">
              <a:buNone/>
              <a:defRPr sz="2177">
                <a:solidFill>
                  <a:schemeClr val="tx1">
                    <a:tint val="75000"/>
                  </a:schemeClr>
                </a:solidFill>
              </a:defRPr>
            </a:lvl2pPr>
            <a:lvl3pPr marL="1105875" indent="0">
              <a:buNone/>
              <a:defRPr sz="1935">
                <a:solidFill>
                  <a:schemeClr val="tx1">
                    <a:tint val="75000"/>
                  </a:schemeClr>
                </a:solidFill>
              </a:defRPr>
            </a:lvl3pPr>
            <a:lvl4pPr marL="1658813" indent="0">
              <a:buNone/>
              <a:defRPr sz="1693">
                <a:solidFill>
                  <a:schemeClr val="tx1">
                    <a:tint val="75000"/>
                  </a:schemeClr>
                </a:solidFill>
              </a:defRPr>
            </a:lvl4pPr>
            <a:lvl5pPr marL="2211751" indent="0">
              <a:buNone/>
              <a:defRPr sz="1693">
                <a:solidFill>
                  <a:schemeClr val="tx1">
                    <a:tint val="75000"/>
                  </a:schemeClr>
                </a:solidFill>
              </a:defRPr>
            </a:lvl5pPr>
            <a:lvl6pPr marL="2764688" indent="0">
              <a:buNone/>
              <a:defRPr sz="1693">
                <a:solidFill>
                  <a:schemeClr val="tx1">
                    <a:tint val="75000"/>
                  </a:schemeClr>
                </a:solidFill>
              </a:defRPr>
            </a:lvl6pPr>
            <a:lvl7pPr marL="3317626" indent="0">
              <a:buNone/>
              <a:defRPr sz="1693">
                <a:solidFill>
                  <a:schemeClr val="tx1">
                    <a:tint val="75000"/>
                  </a:schemeClr>
                </a:solidFill>
              </a:defRPr>
            </a:lvl7pPr>
            <a:lvl8pPr marL="3870564" indent="0">
              <a:buNone/>
              <a:defRPr sz="1693">
                <a:solidFill>
                  <a:schemeClr val="tx1">
                    <a:tint val="75000"/>
                  </a:schemeClr>
                </a:solidFill>
              </a:defRPr>
            </a:lvl8pPr>
            <a:lvl9pPr marL="4423501" indent="0">
              <a:buNone/>
              <a:defRPr sz="1693">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9D126C5-4890-4BA6-9462-2796A4B2B4D6}" type="datetimeFigureOut">
              <a:rPr lang="es-CO" smtClean="0"/>
              <a:t>16/10/2023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FFC4BA2-3785-4C24-9FA4-287AB2D91F0A}" type="slidenum">
              <a:rPr lang="es-CO" smtClean="0"/>
              <a:t>‹Nº›</a:t>
            </a:fld>
            <a:endParaRPr lang="es-CO"/>
          </a:p>
        </p:txBody>
      </p:sp>
    </p:spTree>
    <p:extLst>
      <p:ext uri="{BB962C8B-B14F-4D97-AF65-F5344CB8AC3E}">
        <p14:creationId xmlns:p14="http://schemas.microsoft.com/office/powerpoint/2010/main" val="148633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609600" y="1600202"/>
            <a:ext cx="5384800" cy="4525963"/>
          </a:xfrm>
        </p:spPr>
        <p:txBody>
          <a:bodyPr/>
          <a:lstStyle>
            <a:lvl1pPr>
              <a:defRPr sz="3386"/>
            </a:lvl1pPr>
            <a:lvl2pPr>
              <a:defRPr sz="2903"/>
            </a:lvl2pPr>
            <a:lvl3pPr>
              <a:defRPr sz="2419"/>
            </a:lvl3pPr>
            <a:lvl4pPr>
              <a:defRPr sz="2177"/>
            </a:lvl4pPr>
            <a:lvl5pPr>
              <a:defRPr sz="2177"/>
            </a:lvl5pPr>
            <a:lvl6pPr>
              <a:defRPr sz="2177"/>
            </a:lvl6pPr>
            <a:lvl7pPr>
              <a:defRPr sz="2177"/>
            </a:lvl7pPr>
            <a:lvl8pPr>
              <a:defRPr sz="2177"/>
            </a:lvl8pPr>
            <a:lvl9pPr>
              <a:defRPr sz="2177"/>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6197600" y="1600202"/>
            <a:ext cx="5384800" cy="4525963"/>
          </a:xfrm>
        </p:spPr>
        <p:txBody>
          <a:bodyPr/>
          <a:lstStyle>
            <a:lvl1pPr>
              <a:defRPr sz="3386"/>
            </a:lvl1pPr>
            <a:lvl2pPr>
              <a:defRPr sz="2903"/>
            </a:lvl2pPr>
            <a:lvl3pPr>
              <a:defRPr sz="2419"/>
            </a:lvl3pPr>
            <a:lvl4pPr>
              <a:defRPr sz="2177"/>
            </a:lvl4pPr>
            <a:lvl5pPr>
              <a:defRPr sz="2177"/>
            </a:lvl5pPr>
            <a:lvl6pPr>
              <a:defRPr sz="2177"/>
            </a:lvl6pPr>
            <a:lvl7pPr>
              <a:defRPr sz="2177"/>
            </a:lvl7pPr>
            <a:lvl8pPr>
              <a:defRPr sz="2177"/>
            </a:lvl8pPr>
            <a:lvl9pPr>
              <a:defRPr sz="2177"/>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19D126C5-4890-4BA6-9462-2796A4B2B4D6}" type="datetimeFigureOut">
              <a:rPr lang="es-CO" smtClean="0"/>
              <a:t>16/10/2023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FFC4BA2-3785-4C24-9FA4-287AB2D91F0A}" type="slidenum">
              <a:rPr lang="es-CO" smtClean="0"/>
              <a:t>‹Nº›</a:t>
            </a:fld>
            <a:endParaRPr lang="es-CO"/>
          </a:p>
        </p:txBody>
      </p:sp>
    </p:spTree>
    <p:extLst>
      <p:ext uri="{BB962C8B-B14F-4D97-AF65-F5344CB8AC3E}">
        <p14:creationId xmlns:p14="http://schemas.microsoft.com/office/powerpoint/2010/main" val="300800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609600" y="1535113"/>
            <a:ext cx="5386918" cy="639762"/>
          </a:xfrm>
        </p:spPr>
        <p:txBody>
          <a:bodyPr anchor="b"/>
          <a:lstStyle>
            <a:lvl1pPr marL="0" indent="0">
              <a:buNone/>
              <a:defRPr sz="2903" b="1"/>
            </a:lvl1pPr>
            <a:lvl2pPr marL="552938" indent="0">
              <a:buNone/>
              <a:defRPr sz="2419" b="1"/>
            </a:lvl2pPr>
            <a:lvl3pPr marL="1105875" indent="0">
              <a:buNone/>
              <a:defRPr sz="2177" b="1"/>
            </a:lvl3pPr>
            <a:lvl4pPr marL="1658813" indent="0">
              <a:buNone/>
              <a:defRPr sz="1935" b="1"/>
            </a:lvl4pPr>
            <a:lvl5pPr marL="2211751" indent="0">
              <a:buNone/>
              <a:defRPr sz="1935" b="1"/>
            </a:lvl5pPr>
            <a:lvl6pPr marL="2764688" indent="0">
              <a:buNone/>
              <a:defRPr sz="1935" b="1"/>
            </a:lvl6pPr>
            <a:lvl7pPr marL="3317626" indent="0">
              <a:buNone/>
              <a:defRPr sz="1935" b="1"/>
            </a:lvl7pPr>
            <a:lvl8pPr marL="3870564" indent="0">
              <a:buNone/>
              <a:defRPr sz="1935" b="1"/>
            </a:lvl8pPr>
            <a:lvl9pPr marL="4423501" indent="0">
              <a:buNone/>
              <a:defRPr sz="1935"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8" cy="3951288"/>
          </a:xfrm>
        </p:spPr>
        <p:txBody>
          <a:bodyPr/>
          <a:lstStyle>
            <a:lvl1pPr>
              <a:defRPr sz="2903"/>
            </a:lvl1pPr>
            <a:lvl2pPr>
              <a:defRPr sz="2419"/>
            </a:lvl2pPr>
            <a:lvl3pPr>
              <a:defRPr sz="2177"/>
            </a:lvl3pPr>
            <a:lvl4pPr>
              <a:defRPr sz="1935"/>
            </a:lvl4pPr>
            <a:lvl5pPr>
              <a:defRPr sz="1935"/>
            </a:lvl5pPr>
            <a:lvl6pPr>
              <a:defRPr sz="1935"/>
            </a:lvl6pPr>
            <a:lvl7pPr>
              <a:defRPr sz="1935"/>
            </a:lvl7pPr>
            <a:lvl8pPr>
              <a:defRPr sz="1935"/>
            </a:lvl8pPr>
            <a:lvl9pPr>
              <a:defRPr sz="193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6193367" y="1535113"/>
            <a:ext cx="5389033" cy="639762"/>
          </a:xfrm>
        </p:spPr>
        <p:txBody>
          <a:bodyPr anchor="b"/>
          <a:lstStyle>
            <a:lvl1pPr marL="0" indent="0">
              <a:buNone/>
              <a:defRPr sz="2903" b="1"/>
            </a:lvl1pPr>
            <a:lvl2pPr marL="552938" indent="0">
              <a:buNone/>
              <a:defRPr sz="2419" b="1"/>
            </a:lvl2pPr>
            <a:lvl3pPr marL="1105875" indent="0">
              <a:buNone/>
              <a:defRPr sz="2177" b="1"/>
            </a:lvl3pPr>
            <a:lvl4pPr marL="1658813" indent="0">
              <a:buNone/>
              <a:defRPr sz="1935" b="1"/>
            </a:lvl4pPr>
            <a:lvl5pPr marL="2211751" indent="0">
              <a:buNone/>
              <a:defRPr sz="1935" b="1"/>
            </a:lvl5pPr>
            <a:lvl6pPr marL="2764688" indent="0">
              <a:buNone/>
              <a:defRPr sz="1935" b="1"/>
            </a:lvl6pPr>
            <a:lvl7pPr marL="3317626" indent="0">
              <a:buNone/>
              <a:defRPr sz="1935" b="1"/>
            </a:lvl7pPr>
            <a:lvl8pPr marL="3870564" indent="0">
              <a:buNone/>
              <a:defRPr sz="1935" b="1"/>
            </a:lvl8pPr>
            <a:lvl9pPr marL="4423501" indent="0">
              <a:buNone/>
              <a:defRPr sz="1935" b="1"/>
            </a:lvl9pPr>
          </a:lstStyle>
          <a:p>
            <a:pPr lvl="0"/>
            <a:r>
              <a:rPr lang="es-ES"/>
              <a:t>Haga clic para modificar el estilo de texto del patrón</a:t>
            </a:r>
          </a:p>
        </p:txBody>
      </p:sp>
      <p:sp>
        <p:nvSpPr>
          <p:cNvPr id="6" name="5 Marcador de contenido"/>
          <p:cNvSpPr>
            <a:spLocks noGrp="1"/>
          </p:cNvSpPr>
          <p:nvPr>
            <p:ph sz="quarter" idx="4"/>
          </p:nvPr>
        </p:nvSpPr>
        <p:spPr>
          <a:xfrm>
            <a:off x="6193367" y="2174875"/>
            <a:ext cx="5389033" cy="3951288"/>
          </a:xfrm>
        </p:spPr>
        <p:txBody>
          <a:bodyPr/>
          <a:lstStyle>
            <a:lvl1pPr>
              <a:defRPr sz="2903"/>
            </a:lvl1pPr>
            <a:lvl2pPr>
              <a:defRPr sz="2419"/>
            </a:lvl2pPr>
            <a:lvl3pPr>
              <a:defRPr sz="2177"/>
            </a:lvl3pPr>
            <a:lvl4pPr>
              <a:defRPr sz="1935"/>
            </a:lvl4pPr>
            <a:lvl5pPr>
              <a:defRPr sz="1935"/>
            </a:lvl5pPr>
            <a:lvl6pPr>
              <a:defRPr sz="1935"/>
            </a:lvl6pPr>
            <a:lvl7pPr>
              <a:defRPr sz="1935"/>
            </a:lvl7pPr>
            <a:lvl8pPr>
              <a:defRPr sz="1935"/>
            </a:lvl8pPr>
            <a:lvl9pPr>
              <a:defRPr sz="193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19D126C5-4890-4BA6-9462-2796A4B2B4D6}" type="datetimeFigureOut">
              <a:rPr lang="es-CO" smtClean="0"/>
              <a:t>16/10/2023</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BFFC4BA2-3785-4C24-9FA4-287AB2D91F0A}" type="slidenum">
              <a:rPr lang="es-CO" smtClean="0"/>
              <a:t>‹Nº›</a:t>
            </a:fld>
            <a:endParaRPr lang="es-CO"/>
          </a:p>
        </p:txBody>
      </p:sp>
    </p:spTree>
    <p:extLst>
      <p:ext uri="{BB962C8B-B14F-4D97-AF65-F5344CB8AC3E}">
        <p14:creationId xmlns:p14="http://schemas.microsoft.com/office/powerpoint/2010/main" val="361790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19D126C5-4890-4BA6-9462-2796A4B2B4D6}" type="datetimeFigureOut">
              <a:rPr lang="es-CO" smtClean="0"/>
              <a:t>16/10/2023</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BFFC4BA2-3785-4C24-9FA4-287AB2D91F0A}" type="slidenum">
              <a:rPr lang="es-CO" smtClean="0"/>
              <a:t>‹Nº›</a:t>
            </a:fld>
            <a:endParaRPr lang="es-CO"/>
          </a:p>
        </p:txBody>
      </p:sp>
    </p:spTree>
    <p:extLst>
      <p:ext uri="{BB962C8B-B14F-4D97-AF65-F5344CB8AC3E}">
        <p14:creationId xmlns:p14="http://schemas.microsoft.com/office/powerpoint/2010/main" val="73522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9D126C5-4890-4BA6-9462-2796A4B2B4D6}" type="datetimeFigureOut">
              <a:rPr lang="es-CO" smtClean="0"/>
              <a:t>16/10/2023</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BFFC4BA2-3785-4C24-9FA4-287AB2D91F0A}" type="slidenum">
              <a:rPr lang="es-CO" smtClean="0"/>
              <a:t>‹Nº›</a:t>
            </a:fld>
            <a:endParaRPr lang="es-CO"/>
          </a:p>
        </p:txBody>
      </p:sp>
    </p:spTree>
    <p:extLst>
      <p:ext uri="{BB962C8B-B14F-4D97-AF65-F5344CB8AC3E}">
        <p14:creationId xmlns:p14="http://schemas.microsoft.com/office/powerpoint/2010/main" val="42314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419"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5" y="273052"/>
            <a:ext cx="6815666" cy="5853113"/>
          </a:xfrm>
        </p:spPr>
        <p:txBody>
          <a:bodyPr/>
          <a:lstStyle>
            <a:lvl1pPr>
              <a:defRPr sz="3870"/>
            </a:lvl1pPr>
            <a:lvl2pPr>
              <a:defRPr sz="3386"/>
            </a:lvl2pPr>
            <a:lvl3pPr>
              <a:defRPr sz="2903"/>
            </a:lvl3pPr>
            <a:lvl4pPr>
              <a:defRPr sz="2419"/>
            </a:lvl4pPr>
            <a:lvl5pPr>
              <a:defRPr sz="2419"/>
            </a:lvl5pPr>
            <a:lvl6pPr>
              <a:defRPr sz="2419"/>
            </a:lvl6pPr>
            <a:lvl7pPr>
              <a:defRPr sz="2419"/>
            </a:lvl7pPr>
            <a:lvl8pPr>
              <a:defRPr sz="2419"/>
            </a:lvl8pPr>
            <a:lvl9pPr>
              <a:defRPr sz="2419"/>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609601" y="1435102"/>
            <a:ext cx="4011084" cy="4691063"/>
          </a:xfrm>
        </p:spPr>
        <p:txBody>
          <a:bodyPr/>
          <a:lstStyle>
            <a:lvl1pPr marL="0" indent="0">
              <a:buNone/>
              <a:defRPr sz="1693"/>
            </a:lvl1pPr>
            <a:lvl2pPr marL="552938" indent="0">
              <a:buNone/>
              <a:defRPr sz="1451"/>
            </a:lvl2pPr>
            <a:lvl3pPr marL="1105875" indent="0">
              <a:buNone/>
              <a:defRPr sz="1209"/>
            </a:lvl3pPr>
            <a:lvl4pPr marL="1658813" indent="0">
              <a:buNone/>
              <a:defRPr sz="1088"/>
            </a:lvl4pPr>
            <a:lvl5pPr marL="2211751" indent="0">
              <a:buNone/>
              <a:defRPr sz="1088"/>
            </a:lvl5pPr>
            <a:lvl6pPr marL="2764688" indent="0">
              <a:buNone/>
              <a:defRPr sz="1088"/>
            </a:lvl6pPr>
            <a:lvl7pPr marL="3317626" indent="0">
              <a:buNone/>
              <a:defRPr sz="1088"/>
            </a:lvl7pPr>
            <a:lvl8pPr marL="3870564" indent="0">
              <a:buNone/>
              <a:defRPr sz="1088"/>
            </a:lvl8pPr>
            <a:lvl9pPr marL="4423501" indent="0">
              <a:buNone/>
              <a:defRPr sz="1088"/>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9D126C5-4890-4BA6-9462-2796A4B2B4D6}" type="datetimeFigureOut">
              <a:rPr lang="es-CO" smtClean="0"/>
              <a:t>16/10/2023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FFC4BA2-3785-4C24-9FA4-287AB2D91F0A}" type="slidenum">
              <a:rPr lang="es-CO" smtClean="0"/>
              <a:t>‹Nº›</a:t>
            </a:fld>
            <a:endParaRPr lang="es-CO"/>
          </a:p>
        </p:txBody>
      </p:sp>
    </p:spTree>
    <p:extLst>
      <p:ext uri="{BB962C8B-B14F-4D97-AF65-F5344CB8AC3E}">
        <p14:creationId xmlns:p14="http://schemas.microsoft.com/office/powerpoint/2010/main" val="1222803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8" y="4800600"/>
            <a:ext cx="7315200" cy="566738"/>
          </a:xfrm>
        </p:spPr>
        <p:txBody>
          <a:bodyPr anchor="b"/>
          <a:lstStyle>
            <a:lvl1pPr algn="l">
              <a:defRPr sz="2419"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2389718" y="612775"/>
            <a:ext cx="7315200" cy="4114800"/>
          </a:xfrm>
        </p:spPr>
        <p:txBody>
          <a:bodyPr/>
          <a:lstStyle>
            <a:lvl1pPr marL="0" indent="0">
              <a:buNone/>
              <a:defRPr sz="3870"/>
            </a:lvl1pPr>
            <a:lvl2pPr marL="552938" indent="0">
              <a:buNone/>
              <a:defRPr sz="3386"/>
            </a:lvl2pPr>
            <a:lvl3pPr marL="1105875" indent="0">
              <a:buNone/>
              <a:defRPr sz="2903"/>
            </a:lvl3pPr>
            <a:lvl4pPr marL="1658813" indent="0">
              <a:buNone/>
              <a:defRPr sz="2419"/>
            </a:lvl4pPr>
            <a:lvl5pPr marL="2211751" indent="0">
              <a:buNone/>
              <a:defRPr sz="2419"/>
            </a:lvl5pPr>
            <a:lvl6pPr marL="2764688" indent="0">
              <a:buNone/>
              <a:defRPr sz="2419"/>
            </a:lvl6pPr>
            <a:lvl7pPr marL="3317626" indent="0">
              <a:buNone/>
              <a:defRPr sz="2419"/>
            </a:lvl7pPr>
            <a:lvl8pPr marL="3870564" indent="0">
              <a:buNone/>
              <a:defRPr sz="2419"/>
            </a:lvl8pPr>
            <a:lvl9pPr marL="4423501" indent="0">
              <a:buNone/>
              <a:defRPr sz="2419"/>
            </a:lvl9pPr>
          </a:lstStyle>
          <a:p>
            <a:endParaRPr lang="es-CO"/>
          </a:p>
        </p:txBody>
      </p:sp>
      <p:sp>
        <p:nvSpPr>
          <p:cNvPr id="4" name="3 Marcador de texto"/>
          <p:cNvSpPr>
            <a:spLocks noGrp="1"/>
          </p:cNvSpPr>
          <p:nvPr>
            <p:ph type="body" sz="half" idx="2"/>
          </p:nvPr>
        </p:nvSpPr>
        <p:spPr>
          <a:xfrm>
            <a:off x="2389718" y="5367338"/>
            <a:ext cx="7315200" cy="804862"/>
          </a:xfrm>
        </p:spPr>
        <p:txBody>
          <a:bodyPr/>
          <a:lstStyle>
            <a:lvl1pPr marL="0" indent="0">
              <a:buNone/>
              <a:defRPr sz="1693"/>
            </a:lvl1pPr>
            <a:lvl2pPr marL="552938" indent="0">
              <a:buNone/>
              <a:defRPr sz="1451"/>
            </a:lvl2pPr>
            <a:lvl3pPr marL="1105875" indent="0">
              <a:buNone/>
              <a:defRPr sz="1209"/>
            </a:lvl3pPr>
            <a:lvl4pPr marL="1658813" indent="0">
              <a:buNone/>
              <a:defRPr sz="1088"/>
            </a:lvl4pPr>
            <a:lvl5pPr marL="2211751" indent="0">
              <a:buNone/>
              <a:defRPr sz="1088"/>
            </a:lvl5pPr>
            <a:lvl6pPr marL="2764688" indent="0">
              <a:buNone/>
              <a:defRPr sz="1088"/>
            </a:lvl6pPr>
            <a:lvl7pPr marL="3317626" indent="0">
              <a:buNone/>
              <a:defRPr sz="1088"/>
            </a:lvl7pPr>
            <a:lvl8pPr marL="3870564" indent="0">
              <a:buNone/>
              <a:defRPr sz="1088"/>
            </a:lvl8pPr>
            <a:lvl9pPr marL="4423501" indent="0">
              <a:buNone/>
              <a:defRPr sz="1088"/>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9D126C5-4890-4BA6-9462-2796A4B2B4D6}" type="datetimeFigureOut">
              <a:rPr lang="es-CO" smtClean="0"/>
              <a:t>16/10/2023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FFC4BA2-3785-4C24-9FA4-287AB2D91F0A}" type="slidenum">
              <a:rPr lang="es-CO" smtClean="0"/>
              <a:t>‹Nº›</a:t>
            </a:fld>
            <a:endParaRPr lang="es-CO"/>
          </a:p>
        </p:txBody>
      </p:sp>
    </p:spTree>
    <p:extLst>
      <p:ext uri="{BB962C8B-B14F-4D97-AF65-F5344CB8AC3E}">
        <p14:creationId xmlns:p14="http://schemas.microsoft.com/office/powerpoint/2010/main" val="29937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1"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609600" y="1600202"/>
            <a:ext cx="10972801"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451">
                <a:solidFill>
                  <a:schemeClr val="tx1">
                    <a:tint val="75000"/>
                  </a:schemeClr>
                </a:solidFill>
              </a:defRPr>
            </a:lvl1pPr>
          </a:lstStyle>
          <a:p>
            <a:fld id="{19D126C5-4890-4BA6-9462-2796A4B2B4D6}" type="datetimeFigureOut">
              <a:rPr lang="es-CO" smtClean="0"/>
              <a:t>16/10/2023</a:t>
            </a:fld>
            <a:endParaRPr lang="es-CO"/>
          </a:p>
        </p:txBody>
      </p:sp>
      <p:sp>
        <p:nvSpPr>
          <p:cNvPr id="5" name="4 Marcador de pie de página"/>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451">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451">
                <a:solidFill>
                  <a:schemeClr val="tx1">
                    <a:tint val="75000"/>
                  </a:schemeClr>
                </a:solidFill>
              </a:defRPr>
            </a:lvl1pPr>
          </a:lstStyle>
          <a:p>
            <a:fld id="{BFFC4BA2-3785-4C24-9FA4-287AB2D91F0A}" type="slidenum">
              <a:rPr lang="es-CO" smtClean="0"/>
              <a:t>‹Nº›</a:t>
            </a:fld>
            <a:endParaRPr lang="es-CO"/>
          </a:p>
        </p:txBody>
      </p:sp>
    </p:spTree>
    <p:extLst>
      <p:ext uri="{BB962C8B-B14F-4D97-AF65-F5344CB8AC3E}">
        <p14:creationId xmlns:p14="http://schemas.microsoft.com/office/powerpoint/2010/main" val="353433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05875" rtl="0" eaLnBrk="1" latinLnBrk="0" hangingPunct="1">
        <a:spcBef>
          <a:spcPct val="0"/>
        </a:spcBef>
        <a:buNone/>
        <a:defRPr sz="5321" kern="1200">
          <a:solidFill>
            <a:schemeClr val="tx1"/>
          </a:solidFill>
          <a:latin typeface="+mj-lt"/>
          <a:ea typeface="+mj-ea"/>
          <a:cs typeface="+mj-cs"/>
        </a:defRPr>
      </a:lvl1pPr>
    </p:titleStyle>
    <p:bodyStyle>
      <a:lvl1pPr marL="414703" indent="-414703" algn="l" defTabSz="1105875" rtl="0" eaLnBrk="1" latinLnBrk="0" hangingPunct="1">
        <a:spcBef>
          <a:spcPct val="20000"/>
        </a:spcBef>
        <a:buFont typeface="Arial" pitchFamily="34" charset="0"/>
        <a:buChar char="•"/>
        <a:defRPr sz="3870" kern="1200">
          <a:solidFill>
            <a:schemeClr val="tx1"/>
          </a:solidFill>
          <a:latin typeface="+mn-lt"/>
          <a:ea typeface="+mn-ea"/>
          <a:cs typeface="+mn-cs"/>
        </a:defRPr>
      </a:lvl1pPr>
      <a:lvl2pPr marL="898524" indent="-345586" algn="l" defTabSz="1105875" rtl="0" eaLnBrk="1" latinLnBrk="0" hangingPunct="1">
        <a:spcBef>
          <a:spcPct val="20000"/>
        </a:spcBef>
        <a:buFont typeface="Arial" pitchFamily="34" charset="0"/>
        <a:buChar char="–"/>
        <a:defRPr sz="3386" kern="1200">
          <a:solidFill>
            <a:schemeClr val="tx1"/>
          </a:solidFill>
          <a:latin typeface="+mn-lt"/>
          <a:ea typeface="+mn-ea"/>
          <a:cs typeface="+mn-cs"/>
        </a:defRPr>
      </a:lvl2pPr>
      <a:lvl3pPr marL="1382344" indent="-276469" algn="l" defTabSz="1105875" rtl="0" eaLnBrk="1" latinLnBrk="0" hangingPunct="1">
        <a:spcBef>
          <a:spcPct val="20000"/>
        </a:spcBef>
        <a:buFont typeface="Arial" pitchFamily="34" charset="0"/>
        <a:buChar char="•"/>
        <a:defRPr sz="2903" kern="1200">
          <a:solidFill>
            <a:schemeClr val="tx1"/>
          </a:solidFill>
          <a:latin typeface="+mn-lt"/>
          <a:ea typeface="+mn-ea"/>
          <a:cs typeface="+mn-cs"/>
        </a:defRPr>
      </a:lvl3pPr>
      <a:lvl4pPr marL="1935282" indent="-276469" algn="l" defTabSz="1105875" rtl="0" eaLnBrk="1" latinLnBrk="0" hangingPunct="1">
        <a:spcBef>
          <a:spcPct val="20000"/>
        </a:spcBef>
        <a:buFont typeface="Arial" pitchFamily="34" charset="0"/>
        <a:buChar char="–"/>
        <a:defRPr sz="2419" kern="1200">
          <a:solidFill>
            <a:schemeClr val="tx1"/>
          </a:solidFill>
          <a:latin typeface="+mn-lt"/>
          <a:ea typeface="+mn-ea"/>
          <a:cs typeface="+mn-cs"/>
        </a:defRPr>
      </a:lvl4pPr>
      <a:lvl5pPr marL="2488220" indent="-276469" algn="l" defTabSz="1105875" rtl="0" eaLnBrk="1" latinLnBrk="0" hangingPunct="1">
        <a:spcBef>
          <a:spcPct val="20000"/>
        </a:spcBef>
        <a:buFont typeface="Arial" pitchFamily="34" charset="0"/>
        <a:buChar char="»"/>
        <a:defRPr sz="2419" kern="1200">
          <a:solidFill>
            <a:schemeClr val="tx1"/>
          </a:solidFill>
          <a:latin typeface="+mn-lt"/>
          <a:ea typeface="+mn-ea"/>
          <a:cs typeface="+mn-cs"/>
        </a:defRPr>
      </a:lvl5pPr>
      <a:lvl6pPr marL="3041157" indent="-276469" algn="l" defTabSz="1105875" rtl="0" eaLnBrk="1" latinLnBrk="0" hangingPunct="1">
        <a:spcBef>
          <a:spcPct val="20000"/>
        </a:spcBef>
        <a:buFont typeface="Arial" pitchFamily="34" charset="0"/>
        <a:buChar char="•"/>
        <a:defRPr sz="2419" kern="1200">
          <a:solidFill>
            <a:schemeClr val="tx1"/>
          </a:solidFill>
          <a:latin typeface="+mn-lt"/>
          <a:ea typeface="+mn-ea"/>
          <a:cs typeface="+mn-cs"/>
        </a:defRPr>
      </a:lvl6pPr>
      <a:lvl7pPr marL="3594095" indent="-276469" algn="l" defTabSz="1105875" rtl="0" eaLnBrk="1" latinLnBrk="0" hangingPunct="1">
        <a:spcBef>
          <a:spcPct val="20000"/>
        </a:spcBef>
        <a:buFont typeface="Arial" pitchFamily="34" charset="0"/>
        <a:buChar char="•"/>
        <a:defRPr sz="2419" kern="1200">
          <a:solidFill>
            <a:schemeClr val="tx1"/>
          </a:solidFill>
          <a:latin typeface="+mn-lt"/>
          <a:ea typeface="+mn-ea"/>
          <a:cs typeface="+mn-cs"/>
        </a:defRPr>
      </a:lvl7pPr>
      <a:lvl8pPr marL="4147033" indent="-276469" algn="l" defTabSz="1105875" rtl="0" eaLnBrk="1" latinLnBrk="0" hangingPunct="1">
        <a:spcBef>
          <a:spcPct val="20000"/>
        </a:spcBef>
        <a:buFont typeface="Arial" pitchFamily="34" charset="0"/>
        <a:buChar char="•"/>
        <a:defRPr sz="2419" kern="1200">
          <a:solidFill>
            <a:schemeClr val="tx1"/>
          </a:solidFill>
          <a:latin typeface="+mn-lt"/>
          <a:ea typeface="+mn-ea"/>
          <a:cs typeface="+mn-cs"/>
        </a:defRPr>
      </a:lvl8pPr>
      <a:lvl9pPr marL="4699970" indent="-276469" algn="l" defTabSz="1105875" rtl="0" eaLnBrk="1" latinLnBrk="0" hangingPunct="1">
        <a:spcBef>
          <a:spcPct val="20000"/>
        </a:spcBef>
        <a:buFont typeface="Arial" pitchFamily="34" charset="0"/>
        <a:buChar char="•"/>
        <a:defRPr sz="2419" kern="1200">
          <a:solidFill>
            <a:schemeClr val="tx1"/>
          </a:solidFill>
          <a:latin typeface="+mn-lt"/>
          <a:ea typeface="+mn-ea"/>
          <a:cs typeface="+mn-cs"/>
        </a:defRPr>
      </a:lvl9pPr>
    </p:bodyStyle>
    <p:otherStyle>
      <a:defPPr>
        <a:defRPr lang="es-CO"/>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3F1E1DC-ADA8-439F-A968-C9D431819D68}"/>
              </a:ext>
            </a:extLst>
          </p:cNvPr>
          <p:cNvSpPr/>
          <p:nvPr/>
        </p:nvSpPr>
        <p:spPr>
          <a:xfrm>
            <a:off x="11696836" y="6374894"/>
            <a:ext cx="457200" cy="458525"/>
          </a:xfrm>
          <a:custGeom>
            <a:avLst/>
            <a:gdLst>
              <a:gd name="connsiteX0" fmla="*/ 1830827 w 1950038"/>
              <a:gd name="connsiteY0" fmla="*/ 1442624 h 1950035"/>
              <a:gd name="connsiteX1" fmla="*/ 1739783 w 1950038"/>
              <a:gd name="connsiteY1" fmla="*/ 1579915 h 1950035"/>
              <a:gd name="connsiteX2" fmla="*/ 1608523 w 1950038"/>
              <a:gd name="connsiteY2" fmla="*/ 1716219 h 1950035"/>
              <a:gd name="connsiteX3" fmla="*/ 1410014 w 1950038"/>
              <a:gd name="connsiteY3" fmla="*/ 1847867 h 1950035"/>
              <a:gd name="connsiteX4" fmla="*/ 1910383 w 1950038"/>
              <a:gd name="connsiteY4" fmla="*/ 1251270 h 1950035"/>
              <a:gd name="connsiteX5" fmla="*/ 1894604 w 1950038"/>
              <a:gd name="connsiteY5" fmla="*/ 1299997 h 1950035"/>
              <a:gd name="connsiteX6" fmla="*/ 1334487 w 1950038"/>
              <a:gd name="connsiteY6" fmla="*/ 1881633 h 1950035"/>
              <a:gd name="connsiteX7" fmla="*/ 1215916 w 1950038"/>
              <a:gd name="connsiteY7" fmla="*/ 1920041 h 1950035"/>
              <a:gd name="connsiteX8" fmla="*/ 1941236 w 1950038"/>
              <a:gd name="connsiteY8" fmla="*/ 1106819 h 1950035"/>
              <a:gd name="connsiteX9" fmla="*/ 1936652 w 1950038"/>
              <a:gd name="connsiteY9" fmla="*/ 1137187 h 1950035"/>
              <a:gd name="connsiteX10" fmla="*/ 1173309 w 1950038"/>
              <a:gd name="connsiteY10" fmla="*/ 1929855 h 1950035"/>
              <a:gd name="connsiteX11" fmla="*/ 1070425 w 1950038"/>
              <a:gd name="connsiteY11" fmla="*/ 1945413 h 1950035"/>
              <a:gd name="connsiteX12" fmla="*/ 1950038 w 1950038"/>
              <a:gd name="connsiteY12" fmla="*/ 983603 h 1950035"/>
              <a:gd name="connsiteX13" fmla="*/ 1949634 w 1950038"/>
              <a:gd name="connsiteY13" fmla="*/ 1004557 h 1950035"/>
              <a:gd name="connsiteX14" fmla="*/ 1041285 w 1950038"/>
              <a:gd name="connsiteY14" fmla="*/ 1947804 h 1950035"/>
              <a:gd name="connsiteX15" fmla="*/ 975046 w 1950038"/>
              <a:gd name="connsiteY15" fmla="*/ 1950035 h 1950035"/>
              <a:gd name="connsiteX16" fmla="*/ 946904 w 1950038"/>
              <a:gd name="connsiteY16" fmla="*/ 1949623 h 1950035"/>
              <a:gd name="connsiteX17" fmla="*/ 1944896 w 1950038"/>
              <a:gd name="connsiteY17" fmla="*/ 873812 h 1950035"/>
              <a:gd name="connsiteX18" fmla="*/ 1946329 w 1950038"/>
              <a:gd name="connsiteY18" fmla="*/ 888839 h 1950035"/>
              <a:gd name="connsiteX19" fmla="*/ 925587 w 1950038"/>
              <a:gd name="connsiteY19" fmla="*/ 1948800 h 1950035"/>
              <a:gd name="connsiteX20" fmla="*/ 837353 w 1950038"/>
              <a:gd name="connsiteY20" fmla="*/ 1940379 h 1950035"/>
              <a:gd name="connsiteX21" fmla="*/ 1929343 w 1950038"/>
              <a:gd name="connsiteY21" fmla="*/ 774049 h 1950035"/>
              <a:gd name="connsiteX22" fmla="*/ 1931572 w 1950038"/>
              <a:gd name="connsiteY22" fmla="*/ 785015 h 1950035"/>
              <a:gd name="connsiteX23" fmla="*/ 821280 w 1950038"/>
              <a:gd name="connsiteY23" fmla="*/ 1937961 h 1950035"/>
              <a:gd name="connsiteX24" fmla="*/ 738258 w 1950038"/>
              <a:gd name="connsiteY24" fmla="*/ 1921066 h 1950035"/>
              <a:gd name="connsiteX25" fmla="*/ 1905402 w 1950038"/>
              <a:gd name="connsiteY25" fmla="*/ 682364 h 1950035"/>
              <a:gd name="connsiteX26" fmla="*/ 1907898 w 1950038"/>
              <a:gd name="connsiteY26" fmla="*/ 690448 h 1950035"/>
              <a:gd name="connsiteX27" fmla="*/ 725871 w 1950038"/>
              <a:gd name="connsiteY27" fmla="*/ 1917887 h 1950035"/>
              <a:gd name="connsiteX28" fmla="*/ 647566 w 1950038"/>
              <a:gd name="connsiteY28" fmla="*/ 1893664 h 1950035"/>
              <a:gd name="connsiteX29" fmla="*/ 1874331 w 1950038"/>
              <a:gd name="connsiteY29" fmla="*/ 597544 h 1950035"/>
              <a:gd name="connsiteX30" fmla="*/ 1876832 w 1950038"/>
              <a:gd name="connsiteY30" fmla="*/ 603559 h 1950035"/>
              <a:gd name="connsiteX31" fmla="*/ 637848 w 1950038"/>
              <a:gd name="connsiteY31" fmla="*/ 1890146 h 1950035"/>
              <a:gd name="connsiteX32" fmla="*/ 563992 w 1950038"/>
              <a:gd name="connsiteY32" fmla="*/ 1859406 h 1950035"/>
              <a:gd name="connsiteX33" fmla="*/ 1836981 w 1950038"/>
              <a:gd name="connsiteY33" fmla="*/ 518772 h 1950035"/>
              <a:gd name="connsiteX34" fmla="*/ 1839370 w 1950038"/>
              <a:gd name="connsiteY34" fmla="*/ 523312 h 1950035"/>
              <a:gd name="connsiteX35" fmla="*/ 556238 w 1950038"/>
              <a:gd name="connsiteY35" fmla="*/ 1855742 h 1950035"/>
              <a:gd name="connsiteX36" fmla="*/ 486699 w 1950038"/>
              <a:gd name="connsiteY36" fmla="*/ 1819097 h 1950035"/>
              <a:gd name="connsiteX37" fmla="*/ 1793918 w 1950038"/>
              <a:gd name="connsiteY37" fmla="*/ 445505 h 1950035"/>
              <a:gd name="connsiteX38" fmla="*/ 1796191 w 1950038"/>
              <a:gd name="connsiteY38" fmla="*/ 449005 h 1950035"/>
              <a:gd name="connsiteX39" fmla="*/ 480350 w 1950038"/>
              <a:gd name="connsiteY39" fmla="*/ 1815396 h 1950035"/>
              <a:gd name="connsiteX40" fmla="*/ 415102 w 1950038"/>
              <a:gd name="connsiteY40" fmla="*/ 1773303 h 1950035"/>
              <a:gd name="connsiteX41" fmla="*/ 1745512 w 1950038"/>
              <a:gd name="connsiteY41" fmla="*/ 377376 h 1950035"/>
              <a:gd name="connsiteX42" fmla="*/ 1747706 w 1950038"/>
              <a:gd name="connsiteY42" fmla="*/ 380202 h 1950035"/>
              <a:gd name="connsiteX43" fmla="*/ 409766 w 1950038"/>
              <a:gd name="connsiteY43" fmla="*/ 1769542 h 1950035"/>
              <a:gd name="connsiteX44" fmla="*/ 348835 w 1950038"/>
              <a:gd name="connsiteY44" fmla="*/ 1722378 h 1950035"/>
              <a:gd name="connsiteX45" fmla="*/ 1691990 w 1950038"/>
              <a:gd name="connsiteY45" fmla="*/ 314177 h 1950035"/>
              <a:gd name="connsiteX46" fmla="*/ 1694216 w 1950038"/>
              <a:gd name="connsiteY46" fmla="*/ 316596 h 1950035"/>
              <a:gd name="connsiteX47" fmla="*/ 344204 w 1950038"/>
              <a:gd name="connsiteY47" fmla="*/ 1718476 h 1950035"/>
              <a:gd name="connsiteX48" fmla="*/ 287684 w 1950038"/>
              <a:gd name="connsiteY48" fmla="*/ 1666526 h 1950035"/>
              <a:gd name="connsiteX49" fmla="*/ 1633444 w 1950038"/>
              <a:gd name="connsiteY49" fmla="*/ 255819 h 1950035"/>
              <a:gd name="connsiteX50" fmla="*/ 1635863 w 1950038"/>
              <a:gd name="connsiteY50" fmla="*/ 258045 h 1950035"/>
              <a:gd name="connsiteX51" fmla="*/ 283510 w 1950038"/>
              <a:gd name="connsiteY51" fmla="*/ 1662352 h 1950035"/>
              <a:gd name="connsiteX52" fmla="*/ 231563 w 1950038"/>
              <a:gd name="connsiteY52" fmla="*/ 1605831 h 1950035"/>
              <a:gd name="connsiteX53" fmla="*/ 1569835 w 1950038"/>
              <a:gd name="connsiteY53" fmla="*/ 202331 h 1950035"/>
              <a:gd name="connsiteX54" fmla="*/ 1572660 w 1950038"/>
              <a:gd name="connsiteY54" fmla="*/ 204524 h 1950035"/>
              <a:gd name="connsiteX55" fmla="*/ 227657 w 1950038"/>
              <a:gd name="connsiteY55" fmla="*/ 1601202 h 1950035"/>
              <a:gd name="connsiteX56" fmla="*/ 180493 w 1950038"/>
              <a:gd name="connsiteY56" fmla="*/ 1540270 h 1950035"/>
              <a:gd name="connsiteX57" fmla="*/ 1501032 w 1950038"/>
              <a:gd name="connsiteY57" fmla="*/ 153848 h 1950035"/>
              <a:gd name="connsiteX58" fmla="*/ 1504532 w 1950038"/>
              <a:gd name="connsiteY58" fmla="*/ 156121 h 1950035"/>
              <a:gd name="connsiteX59" fmla="*/ 176731 w 1950038"/>
              <a:gd name="connsiteY59" fmla="*/ 1534934 h 1950035"/>
              <a:gd name="connsiteX60" fmla="*/ 134641 w 1950038"/>
              <a:gd name="connsiteY60" fmla="*/ 1469688 h 1950035"/>
              <a:gd name="connsiteX61" fmla="*/ 507414 w 1950038"/>
              <a:gd name="connsiteY61" fmla="*/ 119212 h 1950035"/>
              <a:gd name="connsiteX62" fmla="*/ 102168 w 1950038"/>
              <a:gd name="connsiteY62" fmla="*/ 540025 h 1950035"/>
              <a:gd name="connsiteX63" fmla="*/ 233816 w 1950038"/>
              <a:gd name="connsiteY63" fmla="*/ 341515 h 1950035"/>
              <a:gd name="connsiteX64" fmla="*/ 370122 w 1950038"/>
              <a:gd name="connsiteY64" fmla="*/ 210255 h 1950035"/>
              <a:gd name="connsiteX65" fmla="*/ 507414 w 1950038"/>
              <a:gd name="connsiteY65" fmla="*/ 119212 h 1950035"/>
              <a:gd name="connsiteX66" fmla="*/ 1426726 w 1950038"/>
              <a:gd name="connsiteY66" fmla="*/ 110665 h 1950035"/>
              <a:gd name="connsiteX67" fmla="*/ 1431267 w 1950038"/>
              <a:gd name="connsiteY67" fmla="*/ 113053 h 1950035"/>
              <a:gd name="connsiteX68" fmla="*/ 130941 w 1950038"/>
              <a:gd name="connsiteY68" fmla="*/ 1463336 h 1950035"/>
              <a:gd name="connsiteX69" fmla="*/ 94293 w 1950038"/>
              <a:gd name="connsiteY69" fmla="*/ 1393797 h 1950035"/>
              <a:gd name="connsiteX70" fmla="*/ 1346476 w 1950038"/>
              <a:gd name="connsiteY70" fmla="*/ 73204 h 1950035"/>
              <a:gd name="connsiteX71" fmla="*/ 1352492 w 1950038"/>
              <a:gd name="connsiteY71" fmla="*/ 75705 h 1950035"/>
              <a:gd name="connsiteX72" fmla="*/ 90629 w 1950038"/>
              <a:gd name="connsiteY72" fmla="*/ 1386047 h 1950035"/>
              <a:gd name="connsiteX73" fmla="*/ 59890 w 1950038"/>
              <a:gd name="connsiteY73" fmla="*/ 1312188 h 1950035"/>
              <a:gd name="connsiteX74" fmla="*/ 1259591 w 1950038"/>
              <a:gd name="connsiteY74" fmla="*/ 42137 h 1950035"/>
              <a:gd name="connsiteX75" fmla="*/ 1267675 w 1950038"/>
              <a:gd name="connsiteY75" fmla="*/ 44633 h 1950035"/>
              <a:gd name="connsiteX76" fmla="*/ 56375 w 1950038"/>
              <a:gd name="connsiteY76" fmla="*/ 1302469 h 1950035"/>
              <a:gd name="connsiteX77" fmla="*/ 32152 w 1950038"/>
              <a:gd name="connsiteY77" fmla="*/ 1224164 h 1950035"/>
              <a:gd name="connsiteX78" fmla="*/ 698766 w 1950038"/>
              <a:gd name="connsiteY78" fmla="*/ 39655 h 1950035"/>
              <a:gd name="connsiteX79" fmla="*/ 29995 w 1950038"/>
              <a:gd name="connsiteY79" fmla="*/ 734118 h 1950035"/>
              <a:gd name="connsiteX80" fmla="*/ 68403 w 1950038"/>
              <a:gd name="connsiteY80" fmla="*/ 615547 h 1950035"/>
              <a:gd name="connsiteX81" fmla="*/ 650038 w 1950038"/>
              <a:gd name="connsiteY81" fmla="*/ 55433 h 1950035"/>
              <a:gd name="connsiteX82" fmla="*/ 698766 w 1950038"/>
              <a:gd name="connsiteY82" fmla="*/ 39655 h 1950035"/>
              <a:gd name="connsiteX83" fmla="*/ 1165023 w 1950038"/>
              <a:gd name="connsiteY83" fmla="*/ 18463 h 1950035"/>
              <a:gd name="connsiteX84" fmla="*/ 1175988 w 1950038"/>
              <a:gd name="connsiteY84" fmla="*/ 20692 h 1950035"/>
              <a:gd name="connsiteX85" fmla="*/ 28970 w 1950038"/>
              <a:gd name="connsiteY85" fmla="*/ 1211777 h 1950035"/>
              <a:gd name="connsiteX86" fmla="*/ 12075 w 1950038"/>
              <a:gd name="connsiteY86" fmla="*/ 1128755 h 1950035"/>
              <a:gd name="connsiteX87" fmla="*/ 843216 w 1950038"/>
              <a:gd name="connsiteY87" fmla="*/ 8802 h 1950035"/>
              <a:gd name="connsiteX88" fmla="*/ 4623 w 1950038"/>
              <a:gd name="connsiteY88" fmla="*/ 879613 h 1950035"/>
              <a:gd name="connsiteX89" fmla="*/ 20181 w 1950038"/>
              <a:gd name="connsiteY89" fmla="*/ 776727 h 1950035"/>
              <a:gd name="connsiteX90" fmla="*/ 812849 w 1950038"/>
              <a:gd name="connsiteY90" fmla="*/ 13386 h 1950035"/>
              <a:gd name="connsiteX91" fmla="*/ 843216 w 1950038"/>
              <a:gd name="connsiteY91" fmla="*/ 8802 h 1950035"/>
              <a:gd name="connsiteX92" fmla="*/ 1061197 w 1950038"/>
              <a:gd name="connsiteY92" fmla="*/ 3710 h 1950035"/>
              <a:gd name="connsiteX93" fmla="*/ 1076224 w 1950038"/>
              <a:gd name="connsiteY93" fmla="*/ 5144 h 1950035"/>
              <a:gd name="connsiteX94" fmla="*/ 9655 w 1950038"/>
              <a:gd name="connsiteY94" fmla="*/ 1112686 h 1950035"/>
              <a:gd name="connsiteX95" fmla="*/ 1238 w 1950038"/>
              <a:gd name="connsiteY95" fmla="*/ 1024450 h 1950035"/>
              <a:gd name="connsiteX96" fmla="*/ 966432 w 1950038"/>
              <a:gd name="connsiteY96" fmla="*/ 0 h 1950035"/>
              <a:gd name="connsiteX97" fmla="*/ 413 w 1950038"/>
              <a:gd name="connsiteY97" fmla="*/ 1003131 h 1950035"/>
              <a:gd name="connsiteX98" fmla="*/ 0 w 1950038"/>
              <a:gd name="connsiteY98" fmla="*/ 974990 h 1950035"/>
              <a:gd name="connsiteX99" fmla="*/ 2232 w 1950038"/>
              <a:gd name="connsiteY99" fmla="*/ 908753 h 1950035"/>
              <a:gd name="connsiteX100" fmla="*/ 945478 w 1950038"/>
              <a:gd name="connsiteY100" fmla="*/ 402 h 1950035"/>
              <a:gd name="connsiteX101" fmla="*/ 966432 w 1950038"/>
              <a:gd name="connsiteY101" fmla="*/ 0 h 195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950038" h="1950035">
                <a:moveTo>
                  <a:pt x="1830827" y="1442624"/>
                </a:moveTo>
                <a:cubicBezTo>
                  <a:pt x="1804319" y="1491030"/>
                  <a:pt x="1773825" y="1536939"/>
                  <a:pt x="1739783" y="1579915"/>
                </a:cubicBezTo>
                <a:lnTo>
                  <a:pt x="1608523" y="1716219"/>
                </a:lnTo>
                <a:cubicBezTo>
                  <a:pt x="1548263" y="1767767"/>
                  <a:pt x="1481652" y="1812100"/>
                  <a:pt x="1410014" y="1847867"/>
                </a:cubicBezTo>
                <a:close/>
                <a:moveTo>
                  <a:pt x="1910383" y="1251270"/>
                </a:moveTo>
                <a:cubicBezTo>
                  <a:pt x="1905540" y="1267695"/>
                  <a:pt x="1900278" y="1283944"/>
                  <a:pt x="1894604" y="1299997"/>
                </a:cubicBezTo>
                <a:lnTo>
                  <a:pt x="1334487" y="1881633"/>
                </a:lnTo>
                <a:cubicBezTo>
                  <a:pt x="1296101" y="1896864"/>
                  <a:pt x="1256518" y="1909725"/>
                  <a:pt x="1215916" y="1920041"/>
                </a:cubicBezTo>
                <a:close/>
                <a:moveTo>
                  <a:pt x="1941236" y="1106819"/>
                </a:moveTo>
                <a:cubicBezTo>
                  <a:pt x="1939860" y="1116992"/>
                  <a:pt x="1938339" y="1127116"/>
                  <a:pt x="1936652" y="1137187"/>
                </a:cubicBezTo>
                <a:lnTo>
                  <a:pt x="1173309" y="1929855"/>
                </a:lnTo>
                <a:cubicBezTo>
                  <a:pt x="1139617" y="1936814"/>
                  <a:pt x="1105290" y="1942028"/>
                  <a:pt x="1070425" y="1945413"/>
                </a:cubicBezTo>
                <a:close/>
                <a:moveTo>
                  <a:pt x="1950038" y="983603"/>
                </a:moveTo>
                <a:cubicBezTo>
                  <a:pt x="1949978" y="990606"/>
                  <a:pt x="1949840" y="997590"/>
                  <a:pt x="1949634" y="1004557"/>
                </a:cubicBezTo>
                <a:lnTo>
                  <a:pt x="1041285" y="1947804"/>
                </a:lnTo>
                <a:cubicBezTo>
                  <a:pt x="1019392" y="1949273"/>
                  <a:pt x="997310" y="1950035"/>
                  <a:pt x="975046" y="1950035"/>
                </a:cubicBezTo>
                <a:cubicBezTo>
                  <a:pt x="965632" y="1950035"/>
                  <a:pt x="956252" y="1949886"/>
                  <a:pt x="946904" y="1949623"/>
                </a:cubicBezTo>
                <a:close/>
                <a:moveTo>
                  <a:pt x="1944896" y="873812"/>
                </a:moveTo>
                <a:cubicBezTo>
                  <a:pt x="1945410" y="878809"/>
                  <a:pt x="1945889" y="883820"/>
                  <a:pt x="1946329" y="888839"/>
                </a:cubicBezTo>
                <a:lnTo>
                  <a:pt x="925587" y="1948800"/>
                </a:lnTo>
                <a:cubicBezTo>
                  <a:pt x="895802" y="1947311"/>
                  <a:pt x="866373" y="1944483"/>
                  <a:pt x="837353" y="1940379"/>
                </a:cubicBezTo>
                <a:close/>
                <a:moveTo>
                  <a:pt x="1929343" y="774049"/>
                </a:moveTo>
                <a:cubicBezTo>
                  <a:pt x="1930106" y="777698"/>
                  <a:pt x="1930849" y="781352"/>
                  <a:pt x="1931572" y="785015"/>
                </a:cubicBezTo>
                <a:lnTo>
                  <a:pt x="821280" y="1937961"/>
                </a:lnTo>
                <a:cubicBezTo>
                  <a:pt x="793191" y="1933511"/>
                  <a:pt x="765497" y="1927862"/>
                  <a:pt x="738258" y="1921066"/>
                </a:cubicBezTo>
                <a:close/>
                <a:moveTo>
                  <a:pt x="1905402" y="682364"/>
                </a:moveTo>
                <a:cubicBezTo>
                  <a:pt x="1906247" y="685052"/>
                  <a:pt x="1907076" y="687749"/>
                  <a:pt x="1907898" y="690448"/>
                </a:cubicBezTo>
                <a:lnTo>
                  <a:pt x="725871" y="1917887"/>
                </a:lnTo>
                <a:cubicBezTo>
                  <a:pt x="699309" y="1910887"/>
                  <a:pt x="673190" y="1902797"/>
                  <a:pt x="647566" y="1893664"/>
                </a:cubicBezTo>
                <a:close/>
                <a:moveTo>
                  <a:pt x="1874331" y="597544"/>
                </a:moveTo>
                <a:cubicBezTo>
                  <a:pt x="1875173" y="599545"/>
                  <a:pt x="1876004" y="601551"/>
                  <a:pt x="1876832" y="603559"/>
                </a:cubicBezTo>
                <a:lnTo>
                  <a:pt x="637848" y="1890146"/>
                </a:lnTo>
                <a:cubicBezTo>
                  <a:pt x="612728" y="1880886"/>
                  <a:pt x="588091" y="1870628"/>
                  <a:pt x="563992" y="1859406"/>
                </a:cubicBezTo>
                <a:close/>
                <a:moveTo>
                  <a:pt x="1836981" y="518772"/>
                </a:moveTo>
                <a:cubicBezTo>
                  <a:pt x="1837782" y="520283"/>
                  <a:pt x="1838577" y="521796"/>
                  <a:pt x="1839370" y="523312"/>
                </a:cubicBezTo>
                <a:lnTo>
                  <a:pt x="556238" y="1855742"/>
                </a:lnTo>
                <a:cubicBezTo>
                  <a:pt x="532515" y="1844440"/>
                  <a:pt x="509318" y="1832212"/>
                  <a:pt x="486699" y="1819097"/>
                </a:cubicBezTo>
                <a:close/>
                <a:moveTo>
                  <a:pt x="1793918" y="445505"/>
                </a:moveTo>
                <a:cubicBezTo>
                  <a:pt x="1794674" y="446672"/>
                  <a:pt x="1795440" y="447833"/>
                  <a:pt x="1796191" y="449005"/>
                </a:cubicBezTo>
                <a:lnTo>
                  <a:pt x="480350" y="1815396"/>
                </a:lnTo>
                <a:cubicBezTo>
                  <a:pt x="458012" y="1802218"/>
                  <a:pt x="436252" y="1788165"/>
                  <a:pt x="415102" y="1773303"/>
                </a:cubicBezTo>
                <a:close/>
                <a:moveTo>
                  <a:pt x="1745512" y="377376"/>
                </a:moveTo>
                <a:cubicBezTo>
                  <a:pt x="1746245" y="378317"/>
                  <a:pt x="1746979" y="379258"/>
                  <a:pt x="1747706" y="380202"/>
                </a:cubicBezTo>
                <a:lnTo>
                  <a:pt x="409766" y="1769542"/>
                </a:lnTo>
                <a:cubicBezTo>
                  <a:pt x="388823" y="1754614"/>
                  <a:pt x="368504" y="1738874"/>
                  <a:pt x="348835" y="1722378"/>
                </a:cubicBezTo>
                <a:close/>
                <a:moveTo>
                  <a:pt x="1691990" y="314177"/>
                </a:moveTo>
                <a:cubicBezTo>
                  <a:pt x="1692733" y="314980"/>
                  <a:pt x="1693477" y="315786"/>
                  <a:pt x="1694216" y="316596"/>
                </a:cubicBezTo>
                <a:lnTo>
                  <a:pt x="344204" y="1718476"/>
                </a:lnTo>
                <a:cubicBezTo>
                  <a:pt x="324686" y="1701899"/>
                  <a:pt x="305834" y="1684567"/>
                  <a:pt x="287684" y="1666526"/>
                </a:cubicBezTo>
                <a:close/>
                <a:moveTo>
                  <a:pt x="1633444" y="255819"/>
                </a:moveTo>
                <a:cubicBezTo>
                  <a:pt x="1634251" y="256559"/>
                  <a:pt x="1635056" y="257302"/>
                  <a:pt x="1635863" y="258045"/>
                </a:cubicBezTo>
                <a:lnTo>
                  <a:pt x="283510" y="1662352"/>
                </a:lnTo>
                <a:cubicBezTo>
                  <a:pt x="265470" y="1644201"/>
                  <a:pt x="248136" y="1625349"/>
                  <a:pt x="231563" y="1605831"/>
                </a:cubicBezTo>
                <a:close/>
                <a:moveTo>
                  <a:pt x="1569835" y="202331"/>
                </a:moveTo>
                <a:cubicBezTo>
                  <a:pt x="1570778" y="203057"/>
                  <a:pt x="1571719" y="203792"/>
                  <a:pt x="1572660" y="204524"/>
                </a:cubicBezTo>
                <a:lnTo>
                  <a:pt x="227657" y="1601202"/>
                </a:lnTo>
                <a:cubicBezTo>
                  <a:pt x="211161" y="1581535"/>
                  <a:pt x="195421" y="1561214"/>
                  <a:pt x="180493" y="1540270"/>
                </a:cubicBezTo>
                <a:close/>
                <a:moveTo>
                  <a:pt x="1501032" y="153848"/>
                </a:moveTo>
                <a:cubicBezTo>
                  <a:pt x="1502204" y="154599"/>
                  <a:pt x="1503366" y="155364"/>
                  <a:pt x="1504532" y="156121"/>
                </a:cubicBezTo>
                <a:lnTo>
                  <a:pt x="176731" y="1534934"/>
                </a:lnTo>
                <a:cubicBezTo>
                  <a:pt x="161869" y="1513784"/>
                  <a:pt x="147819" y="1492024"/>
                  <a:pt x="134641" y="1469688"/>
                </a:cubicBezTo>
                <a:close/>
                <a:moveTo>
                  <a:pt x="507414" y="119212"/>
                </a:moveTo>
                <a:lnTo>
                  <a:pt x="102168" y="540025"/>
                </a:lnTo>
                <a:cubicBezTo>
                  <a:pt x="137935" y="468386"/>
                  <a:pt x="182268" y="401772"/>
                  <a:pt x="233816" y="341515"/>
                </a:cubicBezTo>
                <a:lnTo>
                  <a:pt x="370122" y="210255"/>
                </a:lnTo>
                <a:cubicBezTo>
                  <a:pt x="413099" y="176213"/>
                  <a:pt x="459008" y="145719"/>
                  <a:pt x="507414" y="119212"/>
                </a:cubicBezTo>
                <a:close/>
                <a:moveTo>
                  <a:pt x="1426726" y="110665"/>
                </a:moveTo>
                <a:cubicBezTo>
                  <a:pt x="1428242" y="111457"/>
                  <a:pt x="1429756" y="112253"/>
                  <a:pt x="1431267" y="113053"/>
                </a:cubicBezTo>
                <a:lnTo>
                  <a:pt x="130941" y="1463336"/>
                </a:lnTo>
                <a:cubicBezTo>
                  <a:pt x="117826" y="1440717"/>
                  <a:pt x="105594" y="1417523"/>
                  <a:pt x="94293" y="1393797"/>
                </a:cubicBezTo>
                <a:close/>
                <a:moveTo>
                  <a:pt x="1346476" y="73204"/>
                </a:moveTo>
                <a:cubicBezTo>
                  <a:pt x="1348486" y="74032"/>
                  <a:pt x="1350491" y="74863"/>
                  <a:pt x="1352492" y="75705"/>
                </a:cubicBezTo>
                <a:lnTo>
                  <a:pt x="90629" y="1386047"/>
                </a:lnTo>
                <a:cubicBezTo>
                  <a:pt x="79411" y="1361947"/>
                  <a:pt x="69149" y="1337308"/>
                  <a:pt x="59890" y="1312188"/>
                </a:cubicBezTo>
                <a:close/>
                <a:moveTo>
                  <a:pt x="1259591" y="42137"/>
                </a:moveTo>
                <a:cubicBezTo>
                  <a:pt x="1262290" y="42960"/>
                  <a:pt x="1264987" y="43788"/>
                  <a:pt x="1267675" y="44633"/>
                </a:cubicBezTo>
                <a:lnTo>
                  <a:pt x="56375" y="1302469"/>
                </a:lnTo>
                <a:cubicBezTo>
                  <a:pt x="47240" y="1276846"/>
                  <a:pt x="39150" y="1250729"/>
                  <a:pt x="32152" y="1224164"/>
                </a:cubicBezTo>
                <a:close/>
                <a:moveTo>
                  <a:pt x="698766" y="39655"/>
                </a:moveTo>
                <a:lnTo>
                  <a:pt x="29995" y="734118"/>
                </a:lnTo>
                <a:cubicBezTo>
                  <a:pt x="40311" y="693519"/>
                  <a:pt x="53173" y="653933"/>
                  <a:pt x="68403" y="615547"/>
                </a:cubicBezTo>
                <a:lnTo>
                  <a:pt x="650038" y="55433"/>
                </a:lnTo>
                <a:cubicBezTo>
                  <a:pt x="666092" y="49759"/>
                  <a:pt x="682338" y="44498"/>
                  <a:pt x="698766" y="39655"/>
                </a:cubicBezTo>
                <a:close/>
                <a:moveTo>
                  <a:pt x="1165023" y="18463"/>
                </a:moveTo>
                <a:cubicBezTo>
                  <a:pt x="1168685" y="19184"/>
                  <a:pt x="1172342" y="19927"/>
                  <a:pt x="1175988" y="20692"/>
                </a:cubicBezTo>
                <a:lnTo>
                  <a:pt x="28970" y="1211777"/>
                </a:lnTo>
                <a:cubicBezTo>
                  <a:pt x="22174" y="1184538"/>
                  <a:pt x="16527" y="1156844"/>
                  <a:pt x="12075" y="1128755"/>
                </a:cubicBezTo>
                <a:close/>
                <a:moveTo>
                  <a:pt x="843216" y="8802"/>
                </a:moveTo>
                <a:lnTo>
                  <a:pt x="4623" y="879613"/>
                </a:lnTo>
                <a:cubicBezTo>
                  <a:pt x="8010" y="844749"/>
                  <a:pt x="13222" y="810418"/>
                  <a:pt x="20181" y="776727"/>
                </a:cubicBezTo>
                <a:lnTo>
                  <a:pt x="812849" y="13386"/>
                </a:lnTo>
                <a:cubicBezTo>
                  <a:pt x="822920" y="11699"/>
                  <a:pt x="833044" y="10178"/>
                  <a:pt x="843216" y="8802"/>
                </a:cubicBezTo>
                <a:close/>
                <a:moveTo>
                  <a:pt x="1061197" y="3710"/>
                </a:moveTo>
                <a:cubicBezTo>
                  <a:pt x="1066216" y="4150"/>
                  <a:pt x="1071227" y="4629"/>
                  <a:pt x="1076224" y="5144"/>
                </a:cubicBezTo>
                <a:lnTo>
                  <a:pt x="9655" y="1112686"/>
                </a:lnTo>
                <a:cubicBezTo>
                  <a:pt x="5553" y="1083664"/>
                  <a:pt x="2726" y="1054234"/>
                  <a:pt x="1238" y="1024450"/>
                </a:cubicBezTo>
                <a:close/>
                <a:moveTo>
                  <a:pt x="966432" y="0"/>
                </a:moveTo>
                <a:lnTo>
                  <a:pt x="413" y="1003131"/>
                </a:lnTo>
                <a:cubicBezTo>
                  <a:pt x="148" y="993783"/>
                  <a:pt x="0" y="984403"/>
                  <a:pt x="0" y="974990"/>
                </a:cubicBezTo>
                <a:cubicBezTo>
                  <a:pt x="0" y="952728"/>
                  <a:pt x="762" y="930643"/>
                  <a:pt x="2232" y="908753"/>
                </a:cubicBezTo>
                <a:lnTo>
                  <a:pt x="945478" y="402"/>
                </a:lnTo>
                <a:cubicBezTo>
                  <a:pt x="952445" y="195"/>
                  <a:pt x="959429" y="60"/>
                  <a:pt x="966432" y="0"/>
                </a:cubicBezTo>
                <a:close/>
              </a:path>
            </a:pathLst>
          </a:custGeom>
          <a:solidFill>
            <a:schemeClr val="accent1">
              <a:lumMod val="20000"/>
              <a:lumOff val="80000"/>
            </a:schemeClr>
          </a:solidFill>
          <a:ln w="4838" cap="flat">
            <a:noFill/>
            <a:prstDash val="solid"/>
            <a:miter/>
          </a:ln>
        </p:spPr>
        <p:txBody>
          <a:bodyPr wrap="square" rtlCol="0" anchor="ctr">
            <a:noAutofit/>
          </a:bodyPr>
          <a:lstStyle/>
          <a:p>
            <a:endParaRPr lang="en-US">
              <a:solidFill>
                <a:schemeClr val="tx2"/>
              </a:solidFill>
            </a:endParaRPr>
          </a:p>
        </p:txBody>
      </p:sp>
      <p:sp>
        <p:nvSpPr>
          <p:cNvPr id="3" name="Text Placeholder 2"/>
          <p:cNvSpPr>
            <a:spLocks noGrp="1"/>
          </p:cNvSpPr>
          <p:nvPr>
            <p:ph type="body" idx="1"/>
          </p:nvPr>
        </p:nvSpPr>
        <p:spPr>
          <a:xfrm>
            <a:off x="525971" y="1052513"/>
            <a:ext cx="11150092" cy="542634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525971" y="649016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126C5-4890-4BA6-9462-2796A4B2B4D6}" type="datetimeFigureOut">
              <a:rPr lang="es-CO" smtClean="0"/>
              <a:t>16/10/2023</a:t>
            </a:fld>
            <a:endParaRPr lang="es-CO"/>
          </a:p>
        </p:txBody>
      </p:sp>
      <p:sp>
        <p:nvSpPr>
          <p:cNvPr id="5" name="Footer Placeholder 4"/>
          <p:cNvSpPr>
            <a:spLocks noGrp="1"/>
          </p:cNvSpPr>
          <p:nvPr>
            <p:ph type="ftr" sz="quarter" idx="3"/>
          </p:nvPr>
        </p:nvSpPr>
        <p:spPr>
          <a:xfrm>
            <a:off x="4038600" y="649016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2" name="Title Placeholder 1"/>
          <p:cNvSpPr>
            <a:spLocks noGrp="1"/>
          </p:cNvSpPr>
          <p:nvPr>
            <p:ph type="title"/>
          </p:nvPr>
        </p:nvSpPr>
        <p:spPr>
          <a:xfrm>
            <a:off x="525971" y="200962"/>
            <a:ext cx="11150092" cy="550654"/>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6" name="Slide Number Placeholder 5"/>
          <p:cNvSpPr>
            <a:spLocks noGrp="1"/>
          </p:cNvSpPr>
          <p:nvPr>
            <p:ph type="sldNum" sz="quarter" idx="4"/>
          </p:nvPr>
        </p:nvSpPr>
        <p:spPr>
          <a:xfrm>
            <a:off x="11673605" y="6421594"/>
            <a:ext cx="503663" cy="365125"/>
          </a:xfrm>
          <a:prstGeom prst="rect">
            <a:avLst/>
          </a:prstGeom>
        </p:spPr>
        <p:txBody>
          <a:bodyPr vert="horz" lIns="91440" tIns="45720" rIns="91440" bIns="45720" rtlCol="0" anchor="ctr"/>
          <a:lstStyle>
            <a:lvl1pPr algn="ctr">
              <a:defRPr sz="1200">
                <a:solidFill>
                  <a:schemeClr val="accent1"/>
                </a:solidFill>
                <a:latin typeface="Mangal" panose="02040503050203030202" pitchFamily="18" charset="0"/>
                <a:cs typeface="Mangal" panose="02040503050203030202" pitchFamily="18" charset="0"/>
              </a:defRPr>
            </a:lvl1pPr>
          </a:lstStyle>
          <a:p>
            <a:fld id="{BFFC4BA2-3785-4C24-9FA4-287AB2D91F0A}" type="slidenum">
              <a:rPr lang="es-CO" smtClean="0"/>
              <a:t>‹Nº›</a:t>
            </a:fld>
            <a:endParaRPr lang="es-CO"/>
          </a:p>
        </p:txBody>
      </p:sp>
    </p:spTree>
    <p:extLst>
      <p:ext uri="{BB962C8B-B14F-4D97-AF65-F5344CB8AC3E}">
        <p14:creationId xmlns:p14="http://schemas.microsoft.com/office/powerpoint/2010/main" val="198203413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xStyles>
    <p:titleStyle>
      <a:lvl1pPr algn="l" defTabSz="914400" rtl="0" eaLnBrk="1" latinLnBrk="0" hangingPunct="1">
        <a:lnSpc>
          <a:spcPct val="90000"/>
        </a:lnSpc>
        <a:spcBef>
          <a:spcPct val="0"/>
        </a:spcBef>
        <a:buNone/>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673">
          <p15:clr>
            <a:srgbClr val="000000"/>
          </p15:clr>
        </p15:guide>
        <p15:guide id="4" pos="325">
          <p15:clr>
            <a:srgbClr val="5ACBF0"/>
          </p15:clr>
        </p15:guide>
        <p15:guide id="5" orient="horz" pos="119">
          <p15:clr>
            <a:srgbClr val="5ACBF0"/>
          </p15:clr>
        </p15:guide>
        <p15:guide id="9" pos="2547">
          <p15:clr>
            <a:srgbClr val="000000"/>
          </p15:clr>
        </p15:guide>
        <p15:guide id="10" pos="5110">
          <p15:clr>
            <a:srgbClr val="000000"/>
          </p15:clr>
        </p15:guide>
        <p15:guide id="11" orient="horz" pos="4320">
          <p15:clr>
            <a:srgbClr val="000000"/>
          </p15:clr>
        </p15:guide>
        <p15:guide id="12" orient="horz" pos="5">
          <p15:clr>
            <a:srgbClr val="000000"/>
          </p15:clr>
        </p15:guide>
        <p15:guide id="13" orient="horz" pos="1434">
          <p15:clr>
            <a:srgbClr val="000000"/>
          </p15:clr>
        </p15:guide>
        <p15:guide id="14" orient="horz" pos="2863">
          <p15:clr>
            <a:srgbClr val="000000"/>
          </p15:clr>
        </p15:guide>
        <p15:guide id="15" orient="horz" pos="482">
          <p15:clr>
            <a:srgbClr val="5ACBF0"/>
          </p15:clr>
        </p15:guide>
        <p15:guide id="16" pos="7469">
          <p15:clr>
            <a:srgbClr val="FBAE40"/>
          </p15:clr>
        </p15:guide>
        <p15:guide id="17" pos="7628">
          <p15:clr>
            <a:srgbClr val="FBAE40"/>
          </p15:clr>
        </p15:guide>
        <p15:guide id="18" orient="horz" pos="4133">
          <p15:clr>
            <a:srgbClr val="F26B43"/>
          </p15:clr>
        </p15:guide>
        <p15:guide id="19" orient="horz" pos="4269">
          <p15:clr>
            <a:srgbClr val="F26B43"/>
          </p15:clr>
        </p15:guide>
        <p15:guide id="20" orient="horz" pos="4088">
          <p15:clr>
            <a:srgbClr val="5ACBF0"/>
          </p15:clr>
        </p15:guide>
        <p15:guide id="21" orient="horz" pos="663">
          <p15:clr>
            <a:srgbClr val="5ACBF0"/>
          </p15:clr>
        </p15:guide>
        <p15:guide id="22" pos="3840">
          <p15:clr>
            <a:srgbClr val="F26B43"/>
          </p15:clr>
        </p15:guide>
        <p15:guide id="23" orient="horz" pos="2160">
          <p15:clr>
            <a:srgbClr val="F26B43"/>
          </p15:clr>
        </p15:guide>
        <p15:guide id="24">
          <p15:clr>
            <a:srgbClr val="000000"/>
          </p15:clr>
        </p15:guide>
        <p15:guide id="25" pos="7355">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9.jpeg"/><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aprendeia.com/por-que-aprender-inteligencia-artificial/" TargetMode="External"/><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9.jpe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34.sv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1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aprendeia.com/que-es-y-como-funciona-la-inteligencia-artificial/" TargetMode="External"/><Relationship Id="rId2" Type="http://schemas.openxmlformats.org/officeDocument/2006/relationships/image" Target="../media/image1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9775789A-2970-54CA-05DD-7E2EDC8C00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957391"/>
          </a:xfrm>
          <a:prstGeom prst="rect">
            <a:avLst/>
          </a:prstGeom>
        </p:spPr>
      </p:pic>
      <p:pic>
        <p:nvPicPr>
          <p:cNvPr id="5" name="Imagen 4" descr="Imagen que contiene estrella&#10;&#10;Descripción generada automáticamente">
            <a:extLst>
              <a:ext uri="{FF2B5EF4-FFF2-40B4-BE49-F238E27FC236}">
                <a16:creationId xmlns:a16="http://schemas.microsoft.com/office/drawing/2014/main" id="{D130F939-7528-AC93-2D5B-8669098F92C3}"/>
              </a:ext>
            </a:extLst>
          </p:cNvPr>
          <p:cNvPicPr>
            <a:picLocks noChangeAspect="1"/>
          </p:cNvPicPr>
          <p:nvPr/>
        </p:nvPicPr>
        <p:blipFill>
          <a:blip r:embed="rId4"/>
          <a:stretch>
            <a:fillRect/>
          </a:stretch>
        </p:blipFill>
        <p:spPr>
          <a:xfrm>
            <a:off x="-3761" y="-273"/>
            <a:ext cx="12224000" cy="6957391"/>
          </a:xfrm>
          <a:prstGeom prst="rect">
            <a:avLst/>
          </a:prstGeom>
        </p:spPr>
      </p:pic>
      <p:sp>
        <p:nvSpPr>
          <p:cNvPr id="7" name="Título 1">
            <a:extLst>
              <a:ext uri="{FF2B5EF4-FFF2-40B4-BE49-F238E27FC236}">
                <a16:creationId xmlns:a16="http://schemas.microsoft.com/office/drawing/2014/main" id="{1DFFB2BD-467F-9A84-2A26-30E1D6384AD4}"/>
              </a:ext>
            </a:extLst>
          </p:cNvPr>
          <p:cNvSpPr txBox="1">
            <a:spLocks/>
          </p:cNvSpPr>
          <p:nvPr/>
        </p:nvSpPr>
        <p:spPr>
          <a:xfrm>
            <a:off x="1805174" y="2856188"/>
            <a:ext cx="8606130" cy="11456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CO" sz="6600" b="0" i="0" u="none" strike="noStrike" kern="1200" cap="none" spc="0" normalizeH="0" baseline="0" noProof="0" dirty="0">
                <a:ln>
                  <a:noFill/>
                </a:ln>
                <a:solidFill>
                  <a:srgbClr val="E0287A"/>
                </a:solidFill>
                <a:effectLst/>
                <a:uLnTx/>
                <a:uFillTx/>
                <a:latin typeface="Arial Rounded MT Bold"/>
                <a:ea typeface="+mj-ea"/>
                <a:cs typeface="+mj-cs"/>
              </a:rPr>
              <a:t>Digital </a:t>
            </a:r>
            <a:r>
              <a:rPr kumimoji="0" lang="es-CO" sz="6600" b="0" i="0" u="none" strike="noStrike" kern="1200" cap="none" spc="0" normalizeH="0" baseline="0" noProof="0" dirty="0">
                <a:ln>
                  <a:noFill/>
                </a:ln>
                <a:solidFill>
                  <a:prstClr val="white"/>
                </a:solidFill>
                <a:effectLst/>
                <a:uLnTx/>
                <a:uFillTx/>
                <a:latin typeface="Arial Rounded MT Bold"/>
                <a:ea typeface="+mj-ea"/>
                <a:cs typeface="+mj-cs"/>
              </a:rPr>
              <a:t>and </a:t>
            </a:r>
            <a:r>
              <a:rPr kumimoji="0" lang="es-CO" sz="6600" b="0" i="0" u="none" strike="noStrike" kern="1200" cap="none" spc="0" normalizeH="0" baseline="0" noProof="0" dirty="0">
                <a:ln>
                  <a:noFill/>
                </a:ln>
                <a:solidFill>
                  <a:srgbClr val="53C0EF"/>
                </a:solidFill>
                <a:effectLst/>
                <a:uLnTx/>
                <a:uFillTx/>
                <a:latin typeface="Arial Rounded MT Bold"/>
                <a:ea typeface="+mj-ea"/>
                <a:cs typeface="+mj-cs"/>
              </a:rPr>
              <a:t>Cognitive </a:t>
            </a:r>
            <a:r>
              <a:rPr kumimoji="0" lang="es-CO" sz="6600" b="0" i="0" u="none" strike="noStrike" kern="1200" cap="none" spc="0" normalizeH="0" baseline="0" noProof="0" dirty="0">
                <a:ln>
                  <a:noFill/>
                </a:ln>
                <a:solidFill>
                  <a:prstClr val="white"/>
                </a:solidFill>
                <a:effectLst/>
                <a:uLnTx/>
                <a:uFillTx/>
                <a:latin typeface="Arial Rounded MT Bold"/>
                <a:ea typeface="+mj-ea"/>
                <a:cs typeface="+mj-cs"/>
              </a:rPr>
              <a:t>transformation.</a:t>
            </a:r>
            <a:endParaRPr kumimoji="0" lang="es-CO" sz="6600" b="0" i="0" u="none" strike="noStrike" kern="1200" cap="none" spc="0" normalizeH="0" baseline="0" noProof="0" dirty="0">
              <a:ln>
                <a:noFill/>
              </a:ln>
              <a:solidFill>
                <a:srgbClr val="53C0EF"/>
              </a:solidFill>
              <a:effectLst/>
              <a:uLnTx/>
              <a:uFillTx/>
              <a:latin typeface="Arial Rounded MT Bold"/>
              <a:ea typeface="+mj-ea"/>
              <a:cs typeface="+mj-cs"/>
            </a:endParaRPr>
          </a:p>
        </p:txBody>
      </p:sp>
      <p:pic>
        <p:nvPicPr>
          <p:cNvPr id="2" name="Imagen 2" descr="Logotipo&#10;&#10;Descripción generada automáticamente">
            <a:extLst>
              <a:ext uri="{FF2B5EF4-FFF2-40B4-BE49-F238E27FC236}">
                <a16:creationId xmlns:a16="http://schemas.microsoft.com/office/drawing/2014/main" id="{2780478C-E8D9-4C3D-F68E-17F592FF1BE9}"/>
              </a:ext>
            </a:extLst>
          </p:cNvPr>
          <p:cNvPicPr>
            <a:picLocks noChangeAspect="1"/>
          </p:cNvPicPr>
          <p:nvPr/>
        </p:nvPicPr>
        <p:blipFill>
          <a:blip r:embed="rId5"/>
          <a:stretch>
            <a:fillRect/>
          </a:stretch>
        </p:blipFill>
        <p:spPr>
          <a:xfrm>
            <a:off x="10008840" y="5999853"/>
            <a:ext cx="1590907" cy="600727"/>
          </a:xfrm>
          <a:prstGeom prst="rect">
            <a:avLst/>
          </a:prstGeom>
        </p:spPr>
      </p:pic>
      <p:sp>
        <p:nvSpPr>
          <p:cNvPr id="3" name="CuadroTexto 1">
            <a:extLst>
              <a:ext uri="{FF2B5EF4-FFF2-40B4-BE49-F238E27FC236}">
                <a16:creationId xmlns:a16="http://schemas.microsoft.com/office/drawing/2014/main" id="{4BC689A5-9CFA-9080-302E-801CD0FD2A7A}"/>
              </a:ext>
            </a:extLst>
          </p:cNvPr>
          <p:cNvSpPr txBox="1"/>
          <p:nvPr/>
        </p:nvSpPr>
        <p:spPr>
          <a:xfrm>
            <a:off x="592253" y="5999853"/>
            <a:ext cx="1872208" cy="523220"/>
          </a:xfrm>
          <a:prstGeom prst="rect">
            <a:avLst/>
          </a:prstGeom>
          <a:noFill/>
        </p:spPr>
        <p:txBody>
          <a:bodyPr wrap="square" rtlCol="0">
            <a:spAutoFit/>
          </a:bodyPr>
          <a:lstStyle/>
          <a:p>
            <a:pPr>
              <a:tabLst>
                <a:tab pos="2806065" algn="ctr"/>
                <a:tab pos="5612130" algn="r"/>
                <a:tab pos="2226310" algn="l"/>
                <a:tab pos="2806065" algn="ctr"/>
                <a:tab pos="5612130" algn="r"/>
              </a:tabLst>
            </a:pPr>
            <a:r>
              <a:rPr lang="es-CO" sz="140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rPr>
              <a:t>FT-121-OP V.3</a:t>
            </a:r>
            <a:endParaRPr lang="es-E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tabLst>
                <a:tab pos="2806065" algn="ctr"/>
                <a:tab pos="5612130" algn="r"/>
                <a:tab pos="2226310" algn="l"/>
                <a:tab pos="2806065" algn="ctr"/>
                <a:tab pos="5612130" algn="r"/>
              </a:tabLst>
            </a:pPr>
            <a:r>
              <a:rPr lang="es-CO" sz="140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rPr>
              <a:t>01/09/2022</a:t>
            </a:r>
            <a:endParaRPr lang="es-E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682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Modelos de Machine Learning | OpenWebinars">
            <a:extLst>
              <a:ext uri="{FF2B5EF4-FFF2-40B4-BE49-F238E27FC236}">
                <a16:creationId xmlns:a16="http://schemas.microsoft.com/office/drawing/2014/main" id="{33F7E09A-1A65-5C87-69F3-4FBEE27CAA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116" y="3613666"/>
            <a:ext cx="5101884" cy="304421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rincipales algoritmos de Machine Learning">
            <a:extLst>
              <a:ext uri="{FF2B5EF4-FFF2-40B4-BE49-F238E27FC236}">
                <a16:creationId xmlns:a16="http://schemas.microsoft.com/office/drawing/2014/main" id="{3FD340EC-5FB6-D7E3-633E-BEFEB9419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94" y="197431"/>
            <a:ext cx="9664505" cy="323156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AC433BD-EA3E-48CA-BF00-240B0EF41446}"/>
              </a:ext>
            </a:extLst>
          </p:cNvPr>
          <p:cNvSpPr txBox="1"/>
          <p:nvPr/>
        </p:nvSpPr>
        <p:spPr>
          <a:xfrm>
            <a:off x="6977576" y="4766443"/>
            <a:ext cx="3868615" cy="369332"/>
          </a:xfrm>
          <a:prstGeom prst="rect">
            <a:avLst/>
          </a:prstGeom>
          <a:noFill/>
        </p:spPr>
        <p:txBody>
          <a:bodyPr wrap="square">
            <a:spAutoFit/>
          </a:bodyPr>
          <a:lstStyle/>
          <a:p>
            <a:r>
              <a:rPr lang="es-CO" dirty="0"/>
              <a:t>https://scikit-learn.org/stable/</a:t>
            </a:r>
          </a:p>
        </p:txBody>
      </p:sp>
    </p:spTree>
    <p:extLst>
      <p:ext uri="{BB962C8B-B14F-4D97-AF65-F5344CB8AC3E}">
        <p14:creationId xmlns:p14="http://schemas.microsoft.com/office/powerpoint/2010/main" val="299522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E3E890F-0F79-FD57-EBF4-0E775F26E5D1}"/>
              </a:ext>
            </a:extLst>
          </p:cNvPr>
          <p:cNvSpPr>
            <a:spLocks noGrp="1"/>
          </p:cNvSpPr>
          <p:nvPr>
            <p:ph type="title"/>
          </p:nvPr>
        </p:nvSpPr>
        <p:spPr/>
        <p:txBody>
          <a:bodyPr/>
          <a:lstStyle/>
          <a:p>
            <a:r>
              <a:rPr lang="es-CO" dirty="0"/>
              <a:t>Creación de un modelo de AI</a:t>
            </a:r>
          </a:p>
        </p:txBody>
      </p:sp>
      <p:graphicFrame>
        <p:nvGraphicFramePr>
          <p:cNvPr id="4" name="Diagrama 3">
            <a:extLst>
              <a:ext uri="{FF2B5EF4-FFF2-40B4-BE49-F238E27FC236}">
                <a16:creationId xmlns:a16="http://schemas.microsoft.com/office/drawing/2014/main" id="{75A68B5F-4A05-18A5-DCD1-20F53D636CA3}"/>
              </a:ext>
            </a:extLst>
          </p:cNvPr>
          <p:cNvGraphicFramePr/>
          <p:nvPr>
            <p:extLst>
              <p:ext uri="{D42A27DB-BD31-4B8C-83A1-F6EECF244321}">
                <p14:modId xmlns:p14="http://schemas.microsoft.com/office/powerpoint/2010/main" val="3130274338"/>
              </p:ext>
            </p:extLst>
          </p:nvPr>
        </p:nvGraphicFramePr>
        <p:xfrm>
          <a:off x="764569" y="1041009"/>
          <a:ext cx="10662861" cy="1234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Machine Learning, un ejemplo con Python">
            <a:extLst>
              <a:ext uri="{FF2B5EF4-FFF2-40B4-BE49-F238E27FC236}">
                <a16:creationId xmlns:a16="http://schemas.microsoft.com/office/drawing/2014/main" id="{57600697-85AB-B306-0F70-B3B5901555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298" y="2432563"/>
            <a:ext cx="7049430" cy="42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17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4FE1E37-C913-9905-FD69-FFD6C70FDDDC}"/>
              </a:ext>
            </a:extLst>
          </p:cNvPr>
          <p:cNvSpPr>
            <a:spLocks noGrp="1"/>
          </p:cNvSpPr>
          <p:nvPr>
            <p:ph type="title"/>
          </p:nvPr>
        </p:nvSpPr>
        <p:spPr>
          <a:xfrm>
            <a:off x="520954" y="280670"/>
            <a:ext cx="11150092" cy="550654"/>
          </a:xfrm>
        </p:spPr>
        <p:txBody>
          <a:bodyPr/>
          <a:lstStyle/>
          <a:p>
            <a:pPr algn="ctr"/>
            <a:r>
              <a:rPr lang="es-CO" dirty="0"/>
              <a:t>Deep Learning</a:t>
            </a:r>
          </a:p>
        </p:txBody>
      </p:sp>
      <p:sp>
        <p:nvSpPr>
          <p:cNvPr id="5" name="CuadroTexto 4">
            <a:extLst>
              <a:ext uri="{FF2B5EF4-FFF2-40B4-BE49-F238E27FC236}">
                <a16:creationId xmlns:a16="http://schemas.microsoft.com/office/drawing/2014/main" id="{FADD9BB4-22E9-393F-D923-B54412537E7D}"/>
              </a:ext>
            </a:extLst>
          </p:cNvPr>
          <p:cNvSpPr txBox="1"/>
          <p:nvPr/>
        </p:nvSpPr>
        <p:spPr>
          <a:xfrm>
            <a:off x="520954" y="1422168"/>
            <a:ext cx="11347488" cy="3139321"/>
          </a:xfrm>
          <a:prstGeom prst="rect">
            <a:avLst/>
          </a:prstGeom>
          <a:noFill/>
        </p:spPr>
        <p:txBody>
          <a:bodyPr wrap="square">
            <a:spAutoFit/>
          </a:bodyPr>
          <a:lstStyle/>
          <a:p>
            <a:pPr algn="l" fontAlgn="base"/>
            <a:r>
              <a:rPr lang="es-ES" b="0" i="0" dirty="0">
                <a:solidFill>
                  <a:srgbClr val="161616"/>
                </a:solidFill>
                <a:effectLst/>
                <a:latin typeface="IBM Plex Sans" panose="020B0503050203000203" pitchFamily="34" charset="0"/>
              </a:rPr>
              <a:t>Deep learning se distingue del machine learning clásico por el tipo de datos con los que trabaja y los métodos mediante los cuales aprende.</a:t>
            </a:r>
          </a:p>
          <a:p>
            <a:pPr algn="l" fontAlgn="base"/>
            <a:endParaRPr lang="es-ES" b="0" i="0" dirty="0">
              <a:solidFill>
                <a:srgbClr val="161616"/>
              </a:solidFill>
              <a:effectLst/>
              <a:latin typeface="IBM Plex Sans" panose="020B0503050203000203" pitchFamily="34" charset="0"/>
            </a:endParaRPr>
          </a:p>
          <a:p>
            <a:pPr algn="l" fontAlgn="base"/>
            <a:r>
              <a:rPr lang="es-ES" b="0" i="0" dirty="0">
                <a:solidFill>
                  <a:srgbClr val="161616"/>
                </a:solidFill>
                <a:effectLst/>
                <a:latin typeface="IBM Plex Sans" panose="020B0503050203000203" pitchFamily="34" charset="0"/>
              </a:rPr>
              <a:t>Los algoritmos de machine learning aprovechan los datos estructurados y etiquetados para realizar predicciones, lo que conlleva la definición de características específicas durante la entrada de datos para el modelo y su organización en tablas. datos no estructurados, normalmente pasa por algún procesamiento previo para organizarlos en un formato estructurado.</a:t>
            </a:r>
          </a:p>
          <a:p>
            <a:pPr algn="l" fontAlgn="base"/>
            <a:endParaRPr lang="es-ES" b="0" i="0" dirty="0">
              <a:solidFill>
                <a:srgbClr val="161616"/>
              </a:solidFill>
              <a:effectLst/>
              <a:latin typeface="IBM Plex Sans" panose="020B0503050203000203" pitchFamily="34" charset="0"/>
            </a:endParaRPr>
          </a:p>
          <a:p>
            <a:pPr algn="l" fontAlgn="base"/>
            <a:r>
              <a:rPr lang="es-ES" b="0" i="0" dirty="0">
                <a:solidFill>
                  <a:srgbClr val="161616"/>
                </a:solidFill>
                <a:effectLst/>
                <a:latin typeface="IBM Plex Sans" panose="020B0503050203000203" pitchFamily="34" charset="0"/>
              </a:rPr>
              <a:t>Deep learning elimina parte del procesamiento previo de datos que requiere machine learning. Estos algoritmos pueden ingerir y procesar datos no estructurados, como </a:t>
            </a:r>
            <a:r>
              <a:rPr lang="es-ES" b="1" i="0" dirty="0">
                <a:solidFill>
                  <a:srgbClr val="161616"/>
                </a:solidFill>
                <a:effectLst/>
                <a:latin typeface="IBM Plex Sans" panose="020B0503050203000203" pitchFamily="34" charset="0"/>
              </a:rPr>
              <a:t>texto</a:t>
            </a:r>
            <a:r>
              <a:rPr lang="es-ES" b="0" i="0" dirty="0">
                <a:solidFill>
                  <a:srgbClr val="161616"/>
                </a:solidFill>
                <a:effectLst/>
                <a:latin typeface="IBM Plex Sans" panose="020B0503050203000203" pitchFamily="34" charset="0"/>
              </a:rPr>
              <a:t> e </a:t>
            </a:r>
            <a:r>
              <a:rPr lang="es-ES" b="1" i="0" dirty="0">
                <a:solidFill>
                  <a:srgbClr val="161616"/>
                </a:solidFill>
                <a:effectLst/>
                <a:latin typeface="IBM Plex Sans" panose="020B0503050203000203" pitchFamily="34" charset="0"/>
              </a:rPr>
              <a:t>imágenes</a:t>
            </a:r>
            <a:r>
              <a:rPr lang="es-ES" b="0" i="0" dirty="0">
                <a:solidFill>
                  <a:srgbClr val="161616"/>
                </a:solidFill>
                <a:effectLst/>
                <a:latin typeface="IBM Plex Sans" panose="020B0503050203000203" pitchFamily="34" charset="0"/>
              </a:rPr>
              <a:t>, y automatizan la extracción de características, eliminando parte de la dependencia de expertos humanos</a:t>
            </a:r>
          </a:p>
        </p:txBody>
      </p:sp>
    </p:spTree>
    <p:extLst>
      <p:ext uri="{BB962C8B-B14F-4D97-AF65-F5344CB8AC3E}">
        <p14:creationId xmlns:p14="http://schemas.microsoft.com/office/powerpoint/2010/main" val="131566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D037B25-6202-4EFB-676C-2AB3FF02F5DC}"/>
              </a:ext>
            </a:extLst>
          </p:cNvPr>
          <p:cNvSpPr>
            <a:spLocks noGrp="1"/>
          </p:cNvSpPr>
          <p:nvPr>
            <p:ph idx="1"/>
          </p:nvPr>
        </p:nvSpPr>
        <p:spPr>
          <a:xfrm>
            <a:off x="525971" y="1052513"/>
            <a:ext cx="11150092" cy="1254589"/>
          </a:xfrm>
        </p:spPr>
        <p:txBody>
          <a:bodyPr>
            <a:normAutofit fontScale="92500"/>
          </a:bodyPr>
          <a:lstStyle/>
          <a:p>
            <a:pPr marL="0" indent="0">
              <a:buNone/>
            </a:pPr>
            <a:r>
              <a:rPr lang="es-ES" dirty="0"/>
              <a:t>Las redes neuronales artificiales se refieren a un sistema o un algoritmo utilizado para Deep Learning que imita el funcionamiento de los circuitos neuronales del cerebro humano, por ejemplo, al dar sentido a las cosas y a los acontecimientos.</a:t>
            </a:r>
            <a:endParaRPr lang="es-CO" dirty="0"/>
          </a:p>
        </p:txBody>
      </p:sp>
      <p:sp>
        <p:nvSpPr>
          <p:cNvPr id="3" name="Título 2">
            <a:extLst>
              <a:ext uri="{FF2B5EF4-FFF2-40B4-BE49-F238E27FC236}">
                <a16:creationId xmlns:a16="http://schemas.microsoft.com/office/drawing/2014/main" id="{7037F711-F265-14BF-4785-D895D33DD7BF}"/>
              </a:ext>
            </a:extLst>
          </p:cNvPr>
          <p:cNvSpPr>
            <a:spLocks noGrp="1"/>
          </p:cNvSpPr>
          <p:nvPr>
            <p:ph type="title"/>
          </p:nvPr>
        </p:nvSpPr>
        <p:spPr/>
        <p:txBody>
          <a:bodyPr/>
          <a:lstStyle/>
          <a:p>
            <a:r>
              <a:rPr lang="es-CO" dirty="0"/>
              <a:t>Redes neuronales. Modelos de Deep learning</a:t>
            </a:r>
          </a:p>
        </p:txBody>
      </p:sp>
      <p:pic>
        <p:nvPicPr>
          <p:cNvPr id="7172" name="Picture 4" descr="Qué es el Deep Learning y sus aplicaciones en la actualidad - ID Bootcamps">
            <a:extLst>
              <a:ext uri="{FF2B5EF4-FFF2-40B4-BE49-F238E27FC236}">
                <a16:creationId xmlns:a16="http://schemas.microsoft.com/office/drawing/2014/main" id="{425E4C91-E4B5-F96E-A2E0-E950F3057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865" y="2541799"/>
            <a:ext cx="6791926" cy="4115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568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04DF1E6-7844-DD0C-88A5-A21C5EBC7DD5}"/>
              </a:ext>
            </a:extLst>
          </p:cNvPr>
          <p:cNvSpPr>
            <a:spLocks noGrp="1"/>
          </p:cNvSpPr>
          <p:nvPr>
            <p:ph type="title"/>
          </p:nvPr>
        </p:nvSpPr>
        <p:spPr/>
        <p:txBody>
          <a:bodyPr/>
          <a:lstStyle/>
          <a:p>
            <a:r>
              <a:rPr lang="es-CO" dirty="0"/>
              <a:t>Librerías Python para Deep learning</a:t>
            </a:r>
          </a:p>
        </p:txBody>
      </p:sp>
      <p:pic>
        <p:nvPicPr>
          <p:cNvPr id="9222" name="Picture 6" descr="Pytorch logo - Social media &amp; Logos Icons">
            <a:extLst>
              <a:ext uri="{FF2B5EF4-FFF2-40B4-BE49-F238E27FC236}">
                <a16:creationId xmlns:a16="http://schemas.microsoft.com/office/drawing/2014/main" id="{0B2E9193-4BF3-3811-932A-4F7AF06CB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034" y="2480768"/>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Machine learning con TensorFlow y Keras en Python">
            <a:extLst>
              <a:ext uri="{FF2B5EF4-FFF2-40B4-BE49-F238E27FC236}">
                <a16:creationId xmlns:a16="http://schemas.microsoft.com/office/drawing/2014/main" id="{08694B67-307C-6583-EB39-7A8BA62E2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2914" y="1809256"/>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88AC762-328F-CA70-942C-132F9929E596}"/>
              </a:ext>
            </a:extLst>
          </p:cNvPr>
          <p:cNvSpPr txBox="1"/>
          <p:nvPr/>
        </p:nvSpPr>
        <p:spPr>
          <a:xfrm>
            <a:off x="7747782" y="4851886"/>
            <a:ext cx="6098344" cy="369332"/>
          </a:xfrm>
          <a:prstGeom prst="rect">
            <a:avLst/>
          </a:prstGeom>
          <a:noFill/>
        </p:spPr>
        <p:txBody>
          <a:bodyPr wrap="square">
            <a:spAutoFit/>
          </a:bodyPr>
          <a:lstStyle/>
          <a:p>
            <a:r>
              <a:rPr lang="es-CO" dirty="0"/>
              <a:t>https://pytorch.org/</a:t>
            </a:r>
          </a:p>
        </p:txBody>
      </p:sp>
      <p:sp>
        <p:nvSpPr>
          <p:cNvPr id="7" name="CuadroTexto 6">
            <a:extLst>
              <a:ext uri="{FF2B5EF4-FFF2-40B4-BE49-F238E27FC236}">
                <a16:creationId xmlns:a16="http://schemas.microsoft.com/office/drawing/2014/main" id="{48AE64DF-4590-F7EC-0088-EB23BC3AD6D5}"/>
              </a:ext>
            </a:extLst>
          </p:cNvPr>
          <p:cNvSpPr txBox="1"/>
          <p:nvPr/>
        </p:nvSpPr>
        <p:spPr>
          <a:xfrm>
            <a:off x="826478" y="4851886"/>
            <a:ext cx="6921304" cy="369332"/>
          </a:xfrm>
          <a:prstGeom prst="rect">
            <a:avLst/>
          </a:prstGeom>
          <a:noFill/>
        </p:spPr>
        <p:txBody>
          <a:bodyPr wrap="square">
            <a:spAutoFit/>
          </a:bodyPr>
          <a:lstStyle/>
          <a:p>
            <a:r>
              <a:rPr lang="es-CO" dirty="0"/>
              <a:t>https://www.tensorflow.org/learn?hl=es-419</a:t>
            </a:r>
          </a:p>
        </p:txBody>
      </p:sp>
    </p:spTree>
    <p:extLst>
      <p:ext uri="{BB962C8B-B14F-4D97-AF65-F5344CB8AC3E}">
        <p14:creationId xmlns:p14="http://schemas.microsoft.com/office/powerpoint/2010/main" val="40704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8830154-3A28-83EC-9E44-AA80A4C5B042}"/>
              </a:ext>
            </a:extLst>
          </p:cNvPr>
          <p:cNvSpPr>
            <a:spLocks noGrp="1"/>
          </p:cNvSpPr>
          <p:nvPr>
            <p:ph type="title"/>
          </p:nvPr>
        </p:nvSpPr>
        <p:spPr/>
        <p:txBody>
          <a:bodyPr/>
          <a:lstStyle/>
          <a:p>
            <a:r>
              <a:rPr lang="es-CO" dirty="0"/>
              <a:t>aplicaciones</a:t>
            </a:r>
          </a:p>
        </p:txBody>
      </p:sp>
      <p:pic>
        <p:nvPicPr>
          <p:cNvPr id="5" name="Imagen 4">
            <a:extLst>
              <a:ext uri="{FF2B5EF4-FFF2-40B4-BE49-F238E27FC236}">
                <a16:creationId xmlns:a16="http://schemas.microsoft.com/office/drawing/2014/main" id="{7B842E9A-A788-7AB0-2C5F-E005FA81D66F}"/>
              </a:ext>
            </a:extLst>
          </p:cNvPr>
          <p:cNvPicPr>
            <a:picLocks noChangeAspect="1"/>
          </p:cNvPicPr>
          <p:nvPr/>
        </p:nvPicPr>
        <p:blipFill>
          <a:blip r:embed="rId2"/>
          <a:stretch>
            <a:fillRect/>
          </a:stretch>
        </p:blipFill>
        <p:spPr>
          <a:xfrm>
            <a:off x="849528" y="1018735"/>
            <a:ext cx="10024798" cy="5242795"/>
          </a:xfrm>
          <a:prstGeom prst="rect">
            <a:avLst/>
          </a:prstGeom>
        </p:spPr>
      </p:pic>
    </p:spTree>
    <p:extLst>
      <p:ext uri="{BB962C8B-B14F-4D97-AF65-F5344CB8AC3E}">
        <p14:creationId xmlns:p14="http://schemas.microsoft.com/office/powerpoint/2010/main" val="4082634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lectronics | Free Full-Text | Sentiment Analysis Based on Deep Learning: A  Comparative Study">
            <a:extLst>
              <a:ext uri="{FF2B5EF4-FFF2-40B4-BE49-F238E27FC236}">
                <a16:creationId xmlns:a16="http://schemas.microsoft.com/office/drawing/2014/main" id="{5E10AF53-C708-3F13-DF95-2BF3DE270B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573" y="164655"/>
            <a:ext cx="10897772" cy="652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45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4B42DDC-5582-0004-390D-13EE6092B91A}"/>
              </a:ext>
            </a:extLst>
          </p:cNvPr>
          <p:cNvSpPr>
            <a:spLocks noGrp="1"/>
          </p:cNvSpPr>
          <p:nvPr>
            <p:ph type="title"/>
          </p:nvPr>
        </p:nvSpPr>
        <p:spPr>
          <a:xfrm>
            <a:off x="168812" y="436098"/>
            <a:ext cx="11521440" cy="550654"/>
          </a:xfrm>
        </p:spPr>
        <p:txBody>
          <a:bodyPr/>
          <a:lstStyle/>
          <a:p>
            <a:pPr algn="ctr"/>
            <a:r>
              <a:rPr lang="es-ES" sz="2800" b="0" i="0" dirty="0">
                <a:solidFill>
                  <a:srgbClr val="4A555F"/>
                </a:solidFill>
                <a:effectLst/>
                <a:latin typeface="+mn-lt"/>
              </a:rPr>
              <a:t>¿Qué es el Procesamiento del Lenguaje Natural?</a:t>
            </a:r>
            <a:r>
              <a:rPr lang="es-ES" sz="2800" dirty="0">
                <a:solidFill>
                  <a:srgbClr val="4A555F"/>
                </a:solidFill>
                <a:latin typeface="+mn-lt"/>
              </a:rPr>
              <a:t> </a:t>
            </a:r>
            <a:endParaRPr lang="es-CO" sz="2800" dirty="0">
              <a:latin typeface="+mn-lt"/>
            </a:endParaRPr>
          </a:p>
        </p:txBody>
      </p:sp>
      <p:pic>
        <p:nvPicPr>
          <p:cNvPr id="10242" name="Picture 2" descr="Tipos de Datos no relacionales - Consultoria Certia. Formación |  Consultoria | Desarrollo">
            <a:extLst>
              <a:ext uri="{FF2B5EF4-FFF2-40B4-BE49-F238E27FC236}">
                <a16:creationId xmlns:a16="http://schemas.microsoft.com/office/drawing/2014/main" id="{90534147-33B1-A23A-85E1-C46AAB5C4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783" y="1729464"/>
            <a:ext cx="7099495" cy="187655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DEA8103-92A9-B7F6-E8FE-47DE121BE900}"/>
              </a:ext>
            </a:extLst>
          </p:cNvPr>
          <p:cNvSpPr txBox="1"/>
          <p:nvPr/>
        </p:nvSpPr>
        <p:spPr>
          <a:xfrm>
            <a:off x="1107244" y="4348735"/>
            <a:ext cx="10399543" cy="923330"/>
          </a:xfrm>
          <a:prstGeom prst="rect">
            <a:avLst/>
          </a:prstGeom>
          <a:noFill/>
        </p:spPr>
        <p:txBody>
          <a:bodyPr wrap="square">
            <a:spAutoFit/>
          </a:bodyPr>
          <a:lstStyle/>
          <a:p>
            <a:r>
              <a:rPr lang="es-ES" b="0" i="0" dirty="0">
                <a:solidFill>
                  <a:srgbClr val="4A555F"/>
                </a:solidFill>
                <a:effectLst/>
                <a:latin typeface="Helvetica" panose="020B0604020202020204" pitchFamily="34" charset="0"/>
              </a:rPr>
              <a:t>El Procesamiento del Lenguaje Natural (PLN) </a:t>
            </a:r>
            <a:r>
              <a:rPr lang="es-ES" dirty="0">
                <a:solidFill>
                  <a:srgbClr val="4A555F"/>
                </a:solidFill>
                <a:latin typeface="Helvetica" panose="020B0604020202020204" pitchFamily="34" charset="0"/>
              </a:rPr>
              <a:t>o (</a:t>
            </a:r>
            <a:r>
              <a:rPr lang="es-ES" b="0" i="0" dirty="0">
                <a:solidFill>
                  <a:srgbClr val="4A555F"/>
                </a:solidFill>
                <a:effectLst/>
                <a:latin typeface="Helvetica" panose="020B0604020202020204" pitchFamily="34" charset="0"/>
              </a:rPr>
              <a:t>es la rama de la informática y más específicamente de la </a:t>
            </a:r>
            <a:r>
              <a:rPr lang="es-ES" b="0" i="0" u="none" strike="noStrike" dirty="0">
                <a:solidFill>
                  <a:srgbClr val="179E86"/>
                </a:solidFill>
                <a:effectLst/>
                <a:latin typeface="Helvetica" panose="020B0604020202020204" pitchFamily="34" charset="0"/>
                <a:hlinkClick r:id="rId3"/>
              </a:rPr>
              <a:t>Inteligencia Artificial</a:t>
            </a:r>
            <a:r>
              <a:rPr lang="es-ES" b="0" i="0" dirty="0">
                <a:solidFill>
                  <a:srgbClr val="4A555F"/>
                </a:solidFill>
                <a:effectLst/>
                <a:latin typeface="Helvetica" panose="020B0604020202020204" pitchFamily="34" charset="0"/>
              </a:rPr>
              <a:t>, que se ocupa de dotar a los computadores de la capacidad de entender textos y palabras habladas de forma muy similar a la de los seres humanos.</a:t>
            </a:r>
            <a:endParaRPr lang="es-CO" dirty="0"/>
          </a:p>
        </p:txBody>
      </p:sp>
    </p:spTree>
    <p:extLst>
      <p:ext uri="{BB962C8B-B14F-4D97-AF65-F5344CB8AC3E}">
        <p14:creationId xmlns:p14="http://schemas.microsoft.com/office/powerpoint/2010/main" val="4217713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155E7F6-84AE-B06E-33E6-C4F5ABB4EA6B}"/>
              </a:ext>
            </a:extLst>
          </p:cNvPr>
          <p:cNvSpPr>
            <a:spLocks noGrp="1"/>
          </p:cNvSpPr>
          <p:nvPr>
            <p:ph type="title"/>
          </p:nvPr>
        </p:nvSpPr>
        <p:spPr>
          <a:xfrm>
            <a:off x="407962" y="440113"/>
            <a:ext cx="11150092" cy="550654"/>
          </a:xfrm>
        </p:spPr>
        <p:txBody>
          <a:bodyPr/>
          <a:lstStyle/>
          <a:p>
            <a:pPr algn="ctr"/>
            <a:r>
              <a:rPr lang="es-CO" dirty="0">
                <a:effectLst>
                  <a:outerShdw blurRad="38100" dist="38100" dir="2700000" algn="tl">
                    <a:srgbClr val="000000">
                      <a:alpha val="43137"/>
                    </a:srgbClr>
                  </a:outerShdw>
                </a:effectLst>
                <a:latin typeface="+mn-lt"/>
              </a:rPr>
              <a:t>Usos de LLM en Negocios</a:t>
            </a:r>
          </a:p>
        </p:txBody>
      </p:sp>
      <p:sp>
        <p:nvSpPr>
          <p:cNvPr id="9" name="CuadroTexto 8">
            <a:extLst>
              <a:ext uri="{FF2B5EF4-FFF2-40B4-BE49-F238E27FC236}">
                <a16:creationId xmlns:a16="http://schemas.microsoft.com/office/drawing/2014/main" id="{61D18568-3DC9-2B3F-59B9-9019BDE61210}"/>
              </a:ext>
            </a:extLst>
          </p:cNvPr>
          <p:cNvSpPr txBox="1"/>
          <p:nvPr/>
        </p:nvSpPr>
        <p:spPr>
          <a:xfrm>
            <a:off x="545844" y="1460086"/>
            <a:ext cx="11408899" cy="4093428"/>
          </a:xfrm>
          <a:prstGeom prst="rect">
            <a:avLst/>
          </a:prstGeom>
          <a:noFill/>
        </p:spPr>
        <p:txBody>
          <a:bodyPr wrap="square">
            <a:spAutoFit/>
          </a:bodyPr>
          <a:lstStyle/>
          <a:p>
            <a:r>
              <a:rPr lang="es-ES" sz="2000" dirty="0"/>
              <a:t>Las empresas lo utilizan para varias tareas automatizadas, como:</a:t>
            </a:r>
          </a:p>
          <a:p>
            <a:endParaRPr lang="es-ES" sz="2000" dirty="0"/>
          </a:p>
          <a:p>
            <a:r>
              <a:rPr lang="es-ES" sz="2000" dirty="0"/>
              <a:t>• Procesar, analizar y archivar documentos grandes</a:t>
            </a:r>
          </a:p>
          <a:p>
            <a:r>
              <a:rPr lang="es-ES" sz="2000" dirty="0"/>
              <a:t>• Analizar los comentarios de los clientes o las grabaciones de centros de atención telefónica</a:t>
            </a:r>
          </a:p>
          <a:p>
            <a:r>
              <a:rPr lang="es-ES" sz="2000" dirty="0"/>
              <a:t>• Ejecutar chatbots para ofrecer un servicio al cliente automatizado</a:t>
            </a:r>
          </a:p>
          <a:p>
            <a:r>
              <a:rPr lang="es-ES" sz="2000" dirty="0"/>
              <a:t>• Responder preguntas de quién, qué, cuándo y dónde</a:t>
            </a:r>
          </a:p>
          <a:p>
            <a:r>
              <a:rPr lang="es-ES" sz="2000" dirty="0"/>
              <a:t>• Clasificar y extraer texto</a:t>
            </a:r>
          </a:p>
          <a:p>
            <a:endParaRPr lang="es-ES" sz="2000" dirty="0"/>
          </a:p>
          <a:p>
            <a:r>
              <a:rPr lang="es-ES" sz="2000" dirty="0"/>
              <a:t>También puede integrar el NLP en aplicaciones orientadas al cliente para comunicarse de manera más eficaz con ellos. Por ejemplo, un </a:t>
            </a:r>
            <a:r>
              <a:rPr lang="es-ES" sz="2000" dirty="0" err="1"/>
              <a:t>chatbot</a:t>
            </a:r>
            <a:r>
              <a:rPr lang="es-ES" sz="2000" dirty="0"/>
              <a:t> analiza y ordena las consultas de los clientes, responde automáticamente a las preguntas comunes y redirige las consultas complejas al servicio de atención al cliente. Esta automatización ayuda a reducir los costos, evita que los agentes dediquen tiempo a consultas redundantes y mejora la satisfacción del cliente.</a:t>
            </a:r>
            <a:endParaRPr lang="es-CO" sz="2000" dirty="0"/>
          </a:p>
        </p:txBody>
      </p:sp>
    </p:spTree>
    <p:extLst>
      <p:ext uri="{BB962C8B-B14F-4D97-AF65-F5344CB8AC3E}">
        <p14:creationId xmlns:p14="http://schemas.microsoft.com/office/powerpoint/2010/main" val="99439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6B52787-DBB7-5B85-1B61-3068B32592B9}"/>
              </a:ext>
            </a:extLst>
          </p:cNvPr>
          <p:cNvSpPr>
            <a:spLocks noGrp="1"/>
          </p:cNvSpPr>
          <p:nvPr>
            <p:ph type="title"/>
          </p:nvPr>
        </p:nvSpPr>
        <p:spPr>
          <a:xfrm>
            <a:off x="520954" y="379144"/>
            <a:ext cx="11150092" cy="550654"/>
          </a:xfrm>
        </p:spPr>
        <p:txBody>
          <a:bodyPr/>
          <a:lstStyle/>
          <a:p>
            <a:r>
              <a:rPr lang="es-CO" sz="2800" dirty="0"/>
              <a:t>Algunos proveedores de Servicios de modelos LLM consumo via API rest</a:t>
            </a:r>
          </a:p>
        </p:txBody>
      </p:sp>
      <p:sp>
        <p:nvSpPr>
          <p:cNvPr id="5" name="CuadroTexto 4">
            <a:extLst>
              <a:ext uri="{FF2B5EF4-FFF2-40B4-BE49-F238E27FC236}">
                <a16:creationId xmlns:a16="http://schemas.microsoft.com/office/drawing/2014/main" id="{C1BAF17B-74ED-4673-EEEA-032FB2C9B150}"/>
              </a:ext>
            </a:extLst>
          </p:cNvPr>
          <p:cNvSpPr txBox="1"/>
          <p:nvPr/>
        </p:nvSpPr>
        <p:spPr>
          <a:xfrm>
            <a:off x="529159" y="3115127"/>
            <a:ext cx="6118997" cy="307777"/>
          </a:xfrm>
          <a:prstGeom prst="rect">
            <a:avLst/>
          </a:prstGeom>
          <a:noFill/>
        </p:spPr>
        <p:txBody>
          <a:bodyPr wrap="square">
            <a:spAutoFit/>
          </a:bodyPr>
          <a:lstStyle/>
          <a:p>
            <a:r>
              <a:rPr lang="es-CO" sz="1400" dirty="0"/>
              <a:t>https://platform.openai.com/docs/models/overview</a:t>
            </a:r>
          </a:p>
        </p:txBody>
      </p:sp>
      <p:pic>
        <p:nvPicPr>
          <p:cNvPr id="12290" name="Picture 2" descr="OpenAI PPUs: How OpenAI's unique equity compensation works">
            <a:extLst>
              <a:ext uri="{FF2B5EF4-FFF2-40B4-BE49-F238E27FC236}">
                <a16:creationId xmlns:a16="http://schemas.microsoft.com/office/drawing/2014/main" id="{AD97F974-0919-05F3-C23D-3E8C3B627E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037" y="1459272"/>
            <a:ext cx="2816114" cy="158406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Cohere | Building the Future of AI">
            <a:extLst>
              <a:ext uri="{FF2B5EF4-FFF2-40B4-BE49-F238E27FC236}">
                <a16:creationId xmlns:a16="http://schemas.microsoft.com/office/drawing/2014/main" id="{339030BD-E707-1EB1-21F7-701A35A363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7975" y="1362775"/>
            <a:ext cx="3017265" cy="158406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Eden AI">
            <a:extLst>
              <a:ext uri="{FF2B5EF4-FFF2-40B4-BE49-F238E27FC236}">
                <a16:creationId xmlns:a16="http://schemas.microsoft.com/office/drawing/2014/main" id="{013DF182-301F-9A07-9AEC-929FC3AB06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098" y="4162191"/>
            <a:ext cx="3277992" cy="1435198"/>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79FF33E0-1446-20D5-6E4C-1429262E8792}"/>
              </a:ext>
            </a:extLst>
          </p:cNvPr>
          <p:cNvSpPr txBox="1"/>
          <p:nvPr/>
        </p:nvSpPr>
        <p:spPr>
          <a:xfrm>
            <a:off x="6254516" y="3087548"/>
            <a:ext cx="6098344" cy="338554"/>
          </a:xfrm>
          <a:prstGeom prst="rect">
            <a:avLst/>
          </a:prstGeom>
          <a:noFill/>
        </p:spPr>
        <p:txBody>
          <a:bodyPr wrap="square">
            <a:spAutoFit/>
          </a:bodyPr>
          <a:lstStyle/>
          <a:p>
            <a:r>
              <a:rPr lang="es-CO" sz="1600" dirty="0"/>
              <a:t>https://docs.cohere.com/reference/generate</a:t>
            </a:r>
          </a:p>
        </p:txBody>
      </p:sp>
      <p:sp>
        <p:nvSpPr>
          <p:cNvPr id="9" name="CuadroTexto 8">
            <a:extLst>
              <a:ext uri="{FF2B5EF4-FFF2-40B4-BE49-F238E27FC236}">
                <a16:creationId xmlns:a16="http://schemas.microsoft.com/office/drawing/2014/main" id="{B0C49A27-49B9-F0FE-B0FC-AE707CDD213F}"/>
              </a:ext>
            </a:extLst>
          </p:cNvPr>
          <p:cNvSpPr txBox="1"/>
          <p:nvPr/>
        </p:nvSpPr>
        <p:spPr>
          <a:xfrm>
            <a:off x="726327" y="5642209"/>
            <a:ext cx="6161648" cy="338554"/>
          </a:xfrm>
          <a:prstGeom prst="rect">
            <a:avLst/>
          </a:prstGeom>
          <a:noFill/>
        </p:spPr>
        <p:txBody>
          <a:bodyPr wrap="square">
            <a:spAutoFit/>
          </a:bodyPr>
          <a:lstStyle/>
          <a:p>
            <a:r>
              <a:rPr lang="es-CO" sz="1600" dirty="0"/>
              <a:t>https://docs.edenai.co/docs</a:t>
            </a:r>
          </a:p>
        </p:txBody>
      </p:sp>
      <p:sp>
        <p:nvSpPr>
          <p:cNvPr id="11" name="CuadroTexto 10">
            <a:extLst>
              <a:ext uri="{FF2B5EF4-FFF2-40B4-BE49-F238E27FC236}">
                <a16:creationId xmlns:a16="http://schemas.microsoft.com/office/drawing/2014/main" id="{EDC7CDAE-2BB1-1FC3-857A-2297F899318B}"/>
              </a:ext>
            </a:extLst>
          </p:cNvPr>
          <p:cNvSpPr txBox="1"/>
          <p:nvPr/>
        </p:nvSpPr>
        <p:spPr>
          <a:xfrm>
            <a:off x="4979964" y="5793201"/>
            <a:ext cx="6161648" cy="338554"/>
          </a:xfrm>
          <a:prstGeom prst="rect">
            <a:avLst/>
          </a:prstGeom>
          <a:noFill/>
        </p:spPr>
        <p:txBody>
          <a:bodyPr wrap="square">
            <a:spAutoFit/>
          </a:bodyPr>
          <a:lstStyle/>
          <a:p>
            <a:r>
              <a:rPr lang="es-CO" sz="1600" dirty="0"/>
              <a:t>https://cloud.google.com/natural-language/docs/basics?hl=es-419</a:t>
            </a:r>
          </a:p>
        </p:txBody>
      </p:sp>
      <p:pic>
        <p:nvPicPr>
          <p:cNvPr id="12296" name="Picture 8" descr="Qué es GCP: Lo que necesitas saber sobre Google Cloud Platform">
            <a:extLst>
              <a:ext uri="{FF2B5EF4-FFF2-40B4-BE49-F238E27FC236}">
                <a16:creationId xmlns:a16="http://schemas.microsoft.com/office/drawing/2014/main" id="{665D399F-9066-55F8-1650-8B3E41C1A4B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2028" y="4185323"/>
            <a:ext cx="3277993" cy="145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0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13951B2-E651-EA2A-2154-93BB85874702}"/>
              </a:ext>
            </a:extLst>
          </p:cNvPr>
          <p:cNvSpPr>
            <a:spLocks noGrp="1"/>
          </p:cNvSpPr>
          <p:nvPr>
            <p:ph type="ctrTitle"/>
          </p:nvPr>
        </p:nvSpPr>
        <p:spPr>
          <a:xfrm>
            <a:off x="0" y="914400"/>
            <a:ext cx="5219114" cy="3810000"/>
          </a:xfrm>
        </p:spPr>
        <p:txBody>
          <a:bodyPr/>
          <a:lstStyle/>
          <a:p>
            <a:r>
              <a:rPr lang="en-IN" sz="4000" dirty="0" err="1"/>
              <a:t>Capacitación</a:t>
            </a:r>
            <a:r>
              <a:rPr lang="en-IN" sz="4000" dirty="0"/>
              <a:t> ChatGPT Y Copilot</a:t>
            </a:r>
            <a:br>
              <a:rPr lang="en-IN" sz="6000" dirty="0"/>
            </a:br>
            <a:br>
              <a:rPr lang="en-IN" sz="6000" dirty="0"/>
            </a:br>
            <a:endParaRPr lang="es-419" dirty="0">
              <a:solidFill>
                <a:srgbClr val="7030A0"/>
              </a:solidFill>
            </a:endParaRPr>
          </a:p>
        </p:txBody>
      </p:sp>
      <p:pic>
        <p:nvPicPr>
          <p:cNvPr id="6" name="Imagen 5" descr="Imagen que contiene Icono&#10;&#10;Descripción generada automáticamente">
            <a:extLst>
              <a:ext uri="{FF2B5EF4-FFF2-40B4-BE49-F238E27FC236}">
                <a16:creationId xmlns:a16="http://schemas.microsoft.com/office/drawing/2014/main" id="{5F4FBD69-E956-E7C1-FED5-94CBACA0A1B4}"/>
              </a:ext>
            </a:extLst>
          </p:cNvPr>
          <p:cNvPicPr>
            <a:picLocks noChangeAspect="1"/>
          </p:cNvPicPr>
          <p:nvPr/>
        </p:nvPicPr>
        <p:blipFill>
          <a:blip r:embed="rId2"/>
          <a:stretch>
            <a:fillRect/>
          </a:stretch>
        </p:blipFill>
        <p:spPr>
          <a:xfrm>
            <a:off x="600277" y="5041293"/>
            <a:ext cx="2417957" cy="1090631"/>
          </a:xfrm>
          <a:prstGeom prst="rect">
            <a:avLst/>
          </a:prstGeom>
        </p:spPr>
      </p:pic>
    </p:spTree>
    <p:extLst>
      <p:ext uri="{BB962C8B-B14F-4D97-AF65-F5344CB8AC3E}">
        <p14:creationId xmlns:p14="http://schemas.microsoft.com/office/powerpoint/2010/main" val="739446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AE7AF2D-9602-2D31-6C61-EE0CB493CDAF}"/>
              </a:ext>
            </a:extLst>
          </p:cNvPr>
          <p:cNvSpPr>
            <a:spLocks noGrp="1"/>
          </p:cNvSpPr>
          <p:nvPr>
            <p:ph type="title"/>
          </p:nvPr>
        </p:nvSpPr>
        <p:spPr/>
        <p:txBody>
          <a:bodyPr/>
          <a:lstStyle/>
          <a:p>
            <a:r>
              <a:rPr lang="es-CO" dirty="0"/>
              <a:t>Fundamentos Python</a:t>
            </a:r>
          </a:p>
        </p:txBody>
      </p:sp>
      <p:pic>
        <p:nvPicPr>
          <p:cNvPr id="1026" name="Picture 2" descr="Tipos de datos. *El tipo de dato carácter no existe en Python, un... |  Download Scientific Diagram">
            <a:extLst>
              <a:ext uri="{FF2B5EF4-FFF2-40B4-BE49-F238E27FC236}">
                <a16:creationId xmlns:a16="http://schemas.microsoft.com/office/drawing/2014/main" id="{A1780507-5AD2-9A37-49C2-6C0EE91A1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86" y="1083213"/>
            <a:ext cx="8224134" cy="542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568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AFB8A72-26EE-5AC4-1CFC-1E7EC1697E5C}"/>
              </a:ext>
            </a:extLst>
          </p:cNvPr>
          <p:cNvSpPr>
            <a:spLocks noGrp="1"/>
          </p:cNvSpPr>
          <p:nvPr>
            <p:ph type="title"/>
          </p:nvPr>
        </p:nvSpPr>
        <p:spPr/>
        <p:txBody>
          <a:bodyPr/>
          <a:lstStyle/>
          <a:p>
            <a:r>
              <a:rPr lang="es-CO" sz="3200" dirty="0">
                <a:latin typeface="+mn-lt"/>
              </a:rPr>
              <a:t>POO PYTHON</a:t>
            </a:r>
          </a:p>
        </p:txBody>
      </p:sp>
      <p:pic>
        <p:nvPicPr>
          <p:cNvPr id="11266" name="Picture 2" descr="Esquema de una clase en Python">
            <a:extLst>
              <a:ext uri="{FF2B5EF4-FFF2-40B4-BE49-F238E27FC236}">
                <a16:creationId xmlns:a16="http://schemas.microsoft.com/office/drawing/2014/main" id="{1E21BC3D-5CA4-7961-F7F9-5D04B52A3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172" y="1044966"/>
            <a:ext cx="11427656" cy="528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18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FF5A5A0-867A-6E13-9B35-9A6FE4F83169}"/>
              </a:ext>
            </a:extLst>
          </p:cNvPr>
          <p:cNvSpPr txBox="1"/>
          <p:nvPr/>
        </p:nvSpPr>
        <p:spPr>
          <a:xfrm>
            <a:off x="376311" y="344048"/>
            <a:ext cx="6098344" cy="2462213"/>
          </a:xfrm>
          <a:prstGeom prst="rect">
            <a:avLst/>
          </a:prstGeom>
          <a:noFill/>
        </p:spPr>
        <p:txBody>
          <a:bodyPr wrap="square">
            <a:spAutoFit/>
          </a:bodyPr>
          <a:lstStyle/>
          <a:p>
            <a:pPr algn="l"/>
            <a:r>
              <a:rPr lang="es-ES" sz="2800" b="1" i="0" dirty="0">
                <a:solidFill>
                  <a:srgbClr val="474747"/>
                </a:solidFill>
                <a:effectLst/>
              </a:rPr>
              <a:t>Herencia en Python</a:t>
            </a:r>
          </a:p>
          <a:p>
            <a:pPr algn="l"/>
            <a:endParaRPr lang="es-ES" b="1" i="0" dirty="0">
              <a:solidFill>
                <a:srgbClr val="474747"/>
              </a:solidFill>
              <a:effectLst/>
            </a:endParaRPr>
          </a:p>
          <a:p>
            <a:pPr algn="just"/>
            <a:r>
              <a:rPr lang="es-ES" b="0" i="0" dirty="0">
                <a:solidFill>
                  <a:srgbClr val="7A7A7A"/>
                </a:solidFill>
                <a:effectLst/>
              </a:rPr>
              <a:t>En programación orientada a objetos, la herencia es la capacidad de reutilizar una clase extendiendo su funcionalidad. Una clase que hereda de otra puede añadir nuevos atributos, ocultarlos, añadir nuevos métodos o redefinirlos. En Python, podemos indicar que una clase hereda de otra de la siguiente manera:</a:t>
            </a:r>
          </a:p>
        </p:txBody>
      </p:sp>
      <p:pic>
        <p:nvPicPr>
          <p:cNvPr id="8" name="Imagen 7">
            <a:extLst>
              <a:ext uri="{FF2B5EF4-FFF2-40B4-BE49-F238E27FC236}">
                <a16:creationId xmlns:a16="http://schemas.microsoft.com/office/drawing/2014/main" id="{AED3D12F-9D8A-8591-A116-2E40C76EAB76}"/>
              </a:ext>
            </a:extLst>
          </p:cNvPr>
          <p:cNvPicPr>
            <a:picLocks noChangeAspect="1"/>
          </p:cNvPicPr>
          <p:nvPr/>
        </p:nvPicPr>
        <p:blipFill>
          <a:blip r:embed="rId2"/>
          <a:stretch>
            <a:fillRect/>
          </a:stretch>
        </p:blipFill>
        <p:spPr>
          <a:xfrm>
            <a:off x="520505" y="2916041"/>
            <a:ext cx="8338564" cy="2725103"/>
          </a:xfrm>
          <a:prstGeom prst="rect">
            <a:avLst/>
          </a:prstGeom>
        </p:spPr>
      </p:pic>
      <p:sp>
        <p:nvSpPr>
          <p:cNvPr id="9" name="Rectangle 2">
            <a:extLst>
              <a:ext uri="{FF2B5EF4-FFF2-40B4-BE49-F238E27FC236}">
                <a16:creationId xmlns:a16="http://schemas.microsoft.com/office/drawing/2014/main" id="{17E287D5-4153-DEA5-238C-3FE015FBC7E3}"/>
              </a:ext>
            </a:extLst>
          </p:cNvPr>
          <p:cNvSpPr>
            <a:spLocks noChangeArrowheads="1"/>
          </p:cNvSpPr>
          <p:nvPr/>
        </p:nvSpPr>
        <p:spPr bwMode="auto">
          <a:xfrm>
            <a:off x="309550" y="5975033"/>
            <a:ext cx="11254154" cy="646331"/>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7A7A7A"/>
                </a:solidFill>
                <a:effectLst/>
                <a:latin typeface="Open Sans" panose="020B0606030504020204" pitchFamily="34" charset="0"/>
                <a:cs typeface="Open Sans" panose="020B0606030504020204" pitchFamily="34" charset="0"/>
              </a:rPr>
              <a:t>La clase </a:t>
            </a:r>
            <a:r>
              <a:rPr kumimoji="0" lang="es-CO" altLang="es-CO" sz="1000" b="0" i="0" u="none" strike="noStrike" cap="none" normalizeH="0" baseline="0" dirty="0" err="1">
                <a:ln>
                  <a:noFill/>
                </a:ln>
                <a:solidFill>
                  <a:srgbClr val="555555"/>
                </a:solidFill>
                <a:effectLst/>
                <a:latin typeface="Monaco"/>
                <a:cs typeface="Open Sans" panose="020B0606030504020204" pitchFamily="34" charset="0"/>
              </a:rPr>
              <a:t>CocheVolador</a:t>
            </a:r>
            <a:r>
              <a:rPr kumimoji="0" lang="es-CO" altLang="es-CO" sz="1200" b="0" i="0" u="none" strike="noStrike" cap="none" normalizeH="0" baseline="0" dirty="0">
                <a:ln>
                  <a:noFill/>
                </a:ln>
                <a:solidFill>
                  <a:srgbClr val="7A7A7A"/>
                </a:solidFill>
                <a:effectLst/>
                <a:latin typeface="Open Sans" panose="020B0606030504020204" pitchFamily="34" charset="0"/>
                <a:cs typeface="Open Sans" panose="020B0606030504020204" pitchFamily="34" charset="0"/>
              </a:rPr>
              <a:t> redefine el atributo de clase </a:t>
            </a:r>
            <a:r>
              <a:rPr kumimoji="0" lang="es-CO" altLang="es-CO" sz="1000" b="0" i="0" u="none" strike="noStrike" cap="none" normalizeH="0" baseline="0" dirty="0">
                <a:ln>
                  <a:noFill/>
                </a:ln>
                <a:solidFill>
                  <a:srgbClr val="555555"/>
                </a:solidFill>
                <a:effectLst/>
                <a:latin typeface="Monaco"/>
                <a:cs typeface="Open Sans" panose="020B0606030504020204" pitchFamily="34" charset="0"/>
              </a:rPr>
              <a:t>ruedas</a:t>
            </a:r>
            <a:r>
              <a:rPr kumimoji="0" lang="es-CO" altLang="es-CO" sz="1200" b="0" i="0" u="none" strike="noStrike" cap="none" normalizeH="0" baseline="0" dirty="0">
                <a:ln>
                  <a:noFill/>
                </a:ln>
                <a:solidFill>
                  <a:srgbClr val="7A7A7A"/>
                </a:solidFill>
                <a:effectLst/>
                <a:latin typeface="Open Sans" panose="020B0606030504020204" pitchFamily="34" charset="0"/>
                <a:cs typeface="Open Sans" panose="020B0606030504020204" pitchFamily="34" charset="0"/>
              </a:rPr>
              <a:t>, estableciendo su valor a </a:t>
            </a:r>
            <a:r>
              <a:rPr kumimoji="0" lang="es-CO" altLang="es-CO" sz="1000" b="0" i="0" u="none" strike="noStrike" cap="none" normalizeH="0" baseline="0" dirty="0">
                <a:ln>
                  <a:noFill/>
                </a:ln>
                <a:solidFill>
                  <a:srgbClr val="555555"/>
                </a:solidFill>
                <a:effectLst/>
                <a:latin typeface="Monaco"/>
                <a:cs typeface="Open Sans" panose="020B0606030504020204" pitchFamily="34" charset="0"/>
              </a:rPr>
              <a:t>6</a:t>
            </a:r>
            <a:r>
              <a:rPr kumimoji="0" lang="es-CO" altLang="es-CO" sz="1200" b="0" i="0" u="none" strike="noStrike" cap="none" normalizeH="0" baseline="0" dirty="0">
                <a:ln>
                  <a:noFill/>
                </a:ln>
                <a:solidFill>
                  <a:srgbClr val="7A7A7A"/>
                </a:solidFill>
                <a:effectLst/>
                <a:latin typeface="Open Sans" panose="020B0606030504020204" pitchFamily="34" charset="0"/>
                <a:cs typeface="Open Sans" panose="020B0606030504020204" pitchFamily="34" charset="0"/>
              </a:rPr>
              <a:t> e implementa dos métodos nuevos: </a:t>
            </a:r>
            <a:r>
              <a:rPr kumimoji="0" lang="es-CO" altLang="es-CO" sz="1000" b="0" i="0" u="none" strike="noStrike" cap="none" normalizeH="0" baseline="0" dirty="0">
                <a:ln>
                  <a:noFill/>
                </a:ln>
                <a:solidFill>
                  <a:srgbClr val="555555"/>
                </a:solidFill>
                <a:effectLst/>
                <a:latin typeface="Monaco"/>
                <a:cs typeface="Open Sans" panose="020B0606030504020204" pitchFamily="34" charset="0"/>
              </a:rPr>
              <a:t>vuela()</a:t>
            </a:r>
            <a:r>
              <a:rPr kumimoji="0" lang="es-CO" altLang="es-CO" sz="1200" b="0" i="0" u="none" strike="noStrike" cap="none" normalizeH="0" baseline="0" dirty="0">
                <a:ln>
                  <a:noFill/>
                </a:ln>
                <a:solidFill>
                  <a:srgbClr val="7A7A7A"/>
                </a:solidFill>
                <a:effectLst/>
                <a:latin typeface="Open Sans" panose="020B0606030504020204" pitchFamily="34" charset="0"/>
                <a:cs typeface="Open Sans" panose="020B0606030504020204" pitchFamily="34" charset="0"/>
              </a:rPr>
              <a:t> y </a:t>
            </a:r>
            <a:r>
              <a:rPr kumimoji="0" lang="es-CO" altLang="es-CO" sz="1000" b="0" i="0" u="none" strike="noStrike" cap="none" normalizeH="0" baseline="0" dirty="0">
                <a:ln>
                  <a:noFill/>
                </a:ln>
                <a:solidFill>
                  <a:srgbClr val="555555"/>
                </a:solidFill>
                <a:effectLst/>
                <a:latin typeface="Monaco"/>
                <a:cs typeface="Open Sans" panose="020B0606030504020204" pitchFamily="34" charset="0"/>
              </a:rPr>
              <a:t>aterriza()</a:t>
            </a:r>
            <a:r>
              <a:rPr kumimoji="0" lang="es-CO" altLang="es-CO" sz="1200" b="0" i="0" u="none" strike="noStrike" cap="none" normalizeH="0" baseline="0" dirty="0">
                <a:ln>
                  <a:noFill/>
                </a:ln>
                <a:solidFill>
                  <a:srgbClr val="7A7A7A"/>
                </a:solidFill>
                <a:effectLst/>
                <a:latin typeface="Open Sans" panose="020B0606030504020204" pitchFamily="34" charset="0"/>
                <a:cs typeface="Open Sans" panose="020B0606030504020204" pitchFamily="34" charset="0"/>
              </a:rPr>
              <a:t>.</a:t>
            </a:r>
            <a:endParaRPr kumimoji="0" lang="es-CO" altLang="es-CO"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7A7A7A"/>
                </a:solidFill>
                <a:effectLst/>
                <a:latin typeface="Open Sans" panose="020B0606030504020204" pitchFamily="34" charset="0"/>
                <a:cs typeface="Open Sans" panose="020B0606030504020204" pitchFamily="34" charset="0"/>
              </a:rPr>
              <a:t>Fíjate ahora en la primera línea del método </a:t>
            </a:r>
            <a:r>
              <a:rPr kumimoji="0" lang="es-CO" altLang="es-CO" sz="1000" b="0" i="0" u="none" strike="noStrike" cap="none" normalizeH="0" baseline="0" dirty="0">
                <a:ln>
                  <a:noFill/>
                </a:ln>
                <a:solidFill>
                  <a:srgbClr val="555555"/>
                </a:solidFill>
                <a:effectLst/>
                <a:latin typeface="Monaco"/>
                <a:cs typeface="Open Sans" panose="020B0606030504020204" pitchFamily="34" charset="0"/>
              </a:rPr>
              <a:t>__</a:t>
            </a:r>
            <a:r>
              <a:rPr kumimoji="0" lang="es-CO" altLang="es-CO" sz="1000" b="0" i="0" u="none" strike="noStrike" cap="none" normalizeH="0" baseline="0" dirty="0" err="1">
                <a:ln>
                  <a:noFill/>
                </a:ln>
                <a:solidFill>
                  <a:srgbClr val="555555"/>
                </a:solidFill>
                <a:effectLst/>
                <a:latin typeface="Monaco"/>
                <a:cs typeface="Open Sans" panose="020B0606030504020204" pitchFamily="34" charset="0"/>
              </a:rPr>
              <a:t>init</a:t>
            </a:r>
            <a:r>
              <a:rPr kumimoji="0" lang="es-CO" altLang="es-CO" sz="1000" b="0" i="0" u="none" strike="noStrike" cap="none" normalizeH="0" baseline="0" dirty="0">
                <a:ln>
                  <a:noFill/>
                </a:ln>
                <a:solidFill>
                  <a:srgbClr val="555555"/>
                </a:solidFill>
                <a:effectLst/>
                <a:latin typeface="Monaco"/>
                <a:cs typeface="Open Sans" panose="020B0606030504020204" pitchFamily="34" charset="0"/>
              </a:rPr>
              <a:t>__()</a:t>
            </a:r>
            <a:r>
              <a:rPr kumimoji="0" lang="es-CO" altLang="es-CO" sz="1200" b="0" i="0" u="none" strike="noStrike" cap="none" normalizeH="0" baseline="0" dirty="0">
                <a:ln>
                  <a:noFill/>
                </a:ln>
                <a:solidFill>
                  <a:srgbClr val="7A7A7A"/>
                </a:solidFill>
                <a:effectLst/>
                <a:latin typeface="Open Sans" panose="020B0606030504020204" pitchFamily="34" charset="0"/>
                <a:cs typeface="Open Sans" panose="020B0606030504020204" pitchFamily="34" charset="0"/>
              </a:rPr>
              <a:t>. En ella aparece la función </a:t>
            </a:r>
            <a:r>
              <a:rPr kumimoji="0" lang="es-CO" altLang="es-CO" sz="1000" b="0" i="0" u="none" strike="noStrike" cap="none" normalizeH="0" baseline="0" dirty="0">
                <a:ln>
                  <a:noFill/>
                </a:ln>
                <a:solidFill>
                  <a:srgbClr val="555555"/>
                </a:solidFill>
                <a:effectLst/>
                <a:latin typeface="Monaco"/>
                <a:cs typeface="Open Sans" panose="020B0606030504020204" pitchFamily="34" charset="0"/>
              </a:rPr>
              <a:t>super()</a:t>
            </a:r>
            <a:r>
              <a:rPr kumimoji="0" lang="es-CO" altLang="es-CO" sz="1200" b="0" i="0" u="none" strike="noStrike" cap="none" normalizeH="0" baseline="0" dirty="0">
                <a:ln>
                  <a:noFill/>
                </a:ln>
                <a:solidFill>
                  <a:srgbClr val="7A7A7A"/>
                </a:solidFill>
                <a:effectLst/>
                <a:latin typeface="Open Sans" panose="020B0606030504020204" pitchFamily="34" charset="0"/>
                <a:cs typeface="Open Sans" panose="020B0606030504020204" pitchFamily="34" charset="0"/>
              </a:rPr>
              <a:t>. Esta función devuelve un objeto temporal de la superclase que permite invocar a los métodos</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2201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E8AAA441-5879-DCE3-9717-4C522CB0E8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957391"/>
          </a:xfrm>
          <a:prstGeom prst="rect">
            <a:avLst/>
          </a:prstGeom>
        </p:spPr>
      </p:pic>
      <p:pic>
        <p:nvPicPr>
          <p:cNvPr id="5" name="Gráfico 4">
            <a:extLst>
              <a:ext uri="{FF2B5EF4-FFF2-40B4-BE49-F238E27FC236}">
                <a16:creationId xmlns:a16="http://schemas.microsoft.com/office/drawing/2014/main" id="{8376B4F3-35E7-3150-953A-24B72C9C35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73312"/>
            <a:ext cx="6943725" cy="6315075"/>
          </a:xfrm>
          <a:prstGeom prst="rect">
            <a:avLst/>
          </a:prstGeom>
        </p:spPr>
      </p:pic>
      <p:sp>
        <p:nvSpPr>
          <p:cNvPr id="6" name="CuadroTexto 5">
            <a:extLst>
              <a:ext uri="{FF2B5EF4-FFF2-40B4-BE49-F238E27FC236}">
                <a16:creationId xmlns:a16="http://schemas.microsoft.com/office/drawing/2014/main" id="{11D3D23C-FE47-6274-3CC0-49F31553B566}"/>
              </a:ext>
            </a:extLst>
          </p:cNvPr>
          <p:cNvSpPr txBox="1"/>
          <p:nvPr/>
        </p:nvSpPr>
        <p:spPr>
          <a:xfrm>
            <a:off x="6096000" y="2709254"/>
            <a:ext cx="415354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4400" b="0" i="0" u="none" strike="noStrike" kern="1200" cap="none" spc="0" normalizeH="0" baseline="0" noProof="0">
                <a:ln>
                  <a:noFill/>
                </a:ln>
                <a:solidFill>
                  <a:srgbClr val="E0287A"/>
                </a:solidFill>
                <a:effectLst/>
                <a:uLnTx/>
                <a:uFillTx/>
                <a:latin typeface="Arial Rounded MT Bold" panose="020F0704030504030204" pitchFamily="34" charset="0"/>
                <a:ea typeface="+mn-ea"/>
                <a:cs typeface="+mn-cs"/>
              </a:rPr>
              <a:t>¡Contáctanos!</a:t>
            </a:r>
          </a:p>
        </p:txBody>
      </p:sp>
      <p:sp>
        <p:nvSpPr>
          <p:cNvPr id="9" name="CuadroTexto 8">
            <a:extLst>
              <a:ext uri="{FF2B5EF4-FFF2-40B4-BE49-F238E27FC236}">
                <a16:creationId xmlns:a16="http://schemas.microsoft.com/office/drawing/2014/main" id="{4B6478F1-0847-C711-7AC5-4385B3624B97}"/>
              </a:ext>
            </a:extLst>
          </p:cNvPr>
          <p:cNvSpPr txBox="1"/>
          <p:nvPr/>
        </p:nvSpPr>
        <p:spPr>
          <a:xfrm>
            <a:off x="5424406" y="4202324"/>
            <a:ext cx="549673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2800" b="0" i="0" u="none" strike="noStrike" kern="1200" cap="none" spc="0" normalizeH="0" baseline="0" noProof="0">
                <a:ln>
                  <a:noFill/>
                </a:ln>
                <a:solidFill>
                  <a:prstClr val="white"/>
                </a:solidFill>
                <a:effectLst/>
                <a:uLnTx/>
                <a:uFillTx/>
                <a:latin typeface="Arial Rounded MT Bold" panose="020F0704030504030204" pitchFamily="34" charset="0"/>
                <a:ea typeface="+mn-ea"/>
                <a:cs typeface="+mn-cs"/>
              </a:rPr>
              <a:t>www.softgic.co</a:t>
            </a:r>
          </a:p>
        </p:txBody>
      </p:sp>
      <p:pic>
        <p:nvPicPr>
          <p:cNvPr id="3" name="Imagen 2" descr="Logotipo&#10;&#10;Descripción generada automáticamente">
            <a:extLst>
              <a:ext uri="{FF2B5EF4-FFF2-40B4-BE49-F238E27FC236}">
                <a16:creationId xmlns:a16="http://schemas.microsoft.com/office/drawing/2014/main" id="{EC1B7DD8-548E-7EB8-EC78-7F662345E7CA}"/>
              </a:ext>
            </a:extLst>
          </p:cNvPr>
          <p:cNvPicPr>
            <a:picLocks noChangeAspect="1"/>
          </p:cNvPicPr>
          <p:nvPr/>
        </p:nvPicPr>
        <p:blipFill>
          <a:blip r:embed="rId6"/>
          <a:stretch>
            <a:fillRect/>
          </a:stretch>
        </p:blipFill>
        <p:spPr>
          <a:xfrm>
            <a:off x="10008840" y="5999853"/>
            <a:ext cx="1590907" cy="600727"/>
          </a:xfrm>
          <a:prstGeom prst="rect">
            <a:avLst/>
          </a:prstGeom>
        </p:spPr>
      </p:pic>
      <p:pic>
        <p:nvPicPr>
          <p:cNvPr id="7" name="Imagen 3" descr="Imagen que contiene paraguas&#10;&#10;Descripción generada automáticamente">
            <a:extLst>
              <a:ext uri="{FF2B5EF4-FFF2-40B4-BE49-F238E27FC236}">
                <a16:creationId xmlns:a16="http://schemas.microsoft.com/office/drawing/2014/main" id="{DFA06EFE-4E0F-173B-3DDF-85748F8BDE9C}"/>
              </a:ext>
            </a:extLst>
          </p:cNvPr>
          <p:cNvPicPr>
            <a:picLocks noChangeAspect="1"/>
          </p:cNvPicPr>
          <p:nvPr/>
        </p:nvPicPr>
        <p:blipFill>
          <a:blip r:embed="rId7"/>
          <a:stretch>
            <a:fillRect/>
          </a:stretch>
        </p:blipFill>
        <p:spPr>
          <a:xfrm>
            <a:off x="6995121" y="504572"/>
            <a:ext cx="5193654" cy="5193654"/>
          </a:xfrm>
          <a:prstGeom prst="rect">
            <a:avLst/>
          </a:prstGeom>
        </p:spPr>
      </p:pic>
    </p:spTree>
    <p:extLst>
      <p:ext uri="{BB962C8B-B14F-4D97-AF65-F5344CB8AC3E}">
        <p14:creationId xmlns:p14="http://schemas.microsoft.com/office/powerpoint/2010/main" val="272401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21">
            <a:extLst>
              <a:ext uri="{FF2B5EF4-FFF2-40B4-BE49-F238E27FC236}">
                <a16:creationId xmlns:a16="http://schemas.microsoft.com/office/drawing/2014/main" id="{7C6769E8-F1ED-8BE1-0390-0E2AE86249AD}"/>
              </a:ext>
            </a:extLst>
          </p:cNvPr>
          <p:cNvSpPr/>
          <p:nvPr/>
        </p:nvSpPr>
        <p:spPr>
          <a:xfrm>
            <a:off x="614149" y="2398271"/>
            <a:ext cx="10877266" cy="4254938"/>
          </a:xfrm>
          <a:prstGeom prst="rect">
            <a:avLst/>
          </a:prstGeom>
          <a:noFill/>
          <a:ln>
            <a:solidFill>
              <a:schemeClr val="bg1">
                <a:lumMod val="65000"/>
              </a:schemeClr>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206" name="Group 184">
            <a:extLst>
              <a:ext uri="{FF2B5EF4-FFF2-40B4-BE49-F238E27FC236}">
                <a16:creationId xmlns:a16="http://schemas.microsoft.com/office/drawing/2014/main" id="{D564B508-A4EE-5B3E-FA01-B72E1AB87860}"/>
              </a:ext>
            </a:extLst>
          </p:cNvPr>
          <p:cNvGrpSpPr/>
          <p:nvPr/>
        </p:nvGrpSpPr>
        <p:grpSpPr>
          <a:xfrm>
            <a:off x="6431703" y="3814037"/>
            <a:ext cx="841248" cy="841248"/>
            <a:chOff x="8511929" y="1125042"/>
            <a:chExt cx="1276598" cy="1296894"/>
          </a:xfrm>
        </p:grpSpPr>
        <p:sp>
          <p:nvSpPr>
            <p:cNvPr id="207" name="Oval 185">
              <a:extLst>
                <a:ext uri="{FF2B5EF4-FFF2-40B4-BE49-F238E27FC236}">
                  <a16:creationId xmlns:a16="http://schemas.microsoft.com/office/drawing/2014/main" id="{D3375DED-AA70-98E0-2B98-EB4B623408B1}"/>
                </a:ext>
              </a:extLst>
            </p:cNvPr>
            <p:cNvSpPr/>
            <p:nvPr/>
          </p:nvSpPr>
          <p:spPr>
            <a:xfrm>
              <a:off x="8511929" y="1125042"/>
              <a:ext cx="1276598" cy="1276598"/>
            </a:xfrm>
            <a:prstGeom prst="ellipse">
              <a:avLst/>
            </a:prstGeom>
            <a:solidFill>
              <a:schemeClr val="bg1"/>
            </a:solidFill>
            <a:ln>
              <a:noFill/>
            </a:ln>
            <a:effectLst>
              <a:innerShdw blurRad="1143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Arial Nova" panose="020B0504020202020204" pitchFamily="34" charset="0"/>
              </a:endParaRPr>
            </a:p>
          </p:txBody>
        </p:sp>
        <p:grpSp>
          <p:nvGrpSpPr>
            <p:cNvPr id="208" name="Group 186">
              <a:extLst>
                <a:ext uri="{FF2B5EF4-FFF2-40B4-BE49-F238E27FC236}">
                  <a16:creationId xmlns:a16="http://schemas.microsoft.com/office/drawing/2014/main" id="{8A29505D-F59D-3996-DB88-02867B5433F6}"/>
                </a:ext>
              </a:extLst>
            </p:cNvPr>
            <p:cNvGrpSpPr/>
            <p:nvPr/>
          </p:nvGrpSpPr>
          <p:grpSpPr>
            <a:xfrm>
              <a:off x="8662265" y="1327258"/>
              <a:ext cx="969572" cy="1094678"/>
              <a:chOff x="7801966" y="2349462"/>
              <a:chExt cx="2204723" cy="2489206"/>
            </a:xfrm>
          </p:grpSpPr>
          <p:grpSp>
            <p:nvGrpSpPr>
              <p:cNvPr id="209" name="Graphic 271">
                <a:extLst>
                  <a:ext uri="{FF2B5EF4-FFF2-40B4-BE49-F238E27FC236}">
                    <a16:creationId xmlns:a16="http://schemas.microsoft.com/office/drawing/2014/main" id="{1E16E9A7-6448-051B-AF1B-BB3F7538FA25}"/>
                  </a:ext>
                </a:extLst>
              </p:cNvPr>
              <p:cNvGrpSpPr/>
              <p:nvPr/>
            </p:nvGrpSpPr>
            <p:grpSpPr>
              <a:xfrm>
                <a:off x="8349432" y="3028029"/>
                <a:ext cx="1123636" cy="329179"/>
                <a:chOff x="8349432" y="3028029"/>
                <a:chExt cx="1123636" cy="329179"/>
              </a:xfrm>
              <a:solidFill>
                <a:srgbClr val="FFD15C"/>
              </a:solidFill>
            </p:grpSpPr>
            <p:sp>
              <p:nvSpPr>
                <p:cNvPr id="226" name="Freeform: Shape 204">
                  <a:extLst>
                    <a:ext uri="{FF2B5EF4-FFF2-40B4-BE49-F238E27FC236}">
                      <a16:creationId xmlns:a16="http://schemas.microsoft.com/office/drawing/2014/main" id="{A2C24B6F-1227-6E3C-55DD-BFE5E96683DD}"/>
                    </a:ext>
                  </a:extLst>
                </p:cNvPr>
                <p:cNvSpPr/>
                <p:nvPr/>
              </p:nvSpPr>
              <p:spPr>
                <a:xfrm rot="-4794562">
                  <a:off x="9213967" y="3111666"/>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6" y="162548"/>
                        <a:pt x="0" y="126161"/>
                        <a:pt x="0" y="81274"/>
                      </a:cubicBezTo>
                      <a:cubicBezTo>
                        <a:pt x="0" y="36388"/>
                        <a:pt x="68226"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27" name="Freeform: Shape 205">
                  <a:extLst>
                    <a:ext uri="{FF2B5EF4-FFF2-40B4-BE49-F238E27FC236}">
                      <a16:creationId xmlns:a16="http://schemas.microsoft.com/office/drawing/2014/main" id="{FA0FC267-7B7C-659D-48D5-B168A20906DD}"/>
                    </a:ext>
                  </a:extLst>
                </p:cNvPr>
                <p:cNvSpPr/>
                <p:nvPr/>
              </p:nvSpPr>
              <p:spPr>
                <a:xfrm rot="4794562">
                  <a:off x="8303763" y="3111023"/>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5" y="162548"/>
                        <a:pt x="0" y="126161"/>
                        <a:pt x="0" y="81274"/>
                      </a:cubicBezTo>
                      <a:cubicBezTo>
                        <a:pt x="0" y="36388"/>
                        <a:pt x="68225"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210" name="Freeform: Shape 188">
                <a:extLst>
                  <a:ext uri="{FF2B5EF4-FFF2-40B4-BE49-F238E27FC236}">
                    <a16:creationId xmlns:a16="http://schemas.microsoft.com/office/drawing/2014/main" id="{72929775-B513-0EC8-D6A0-27E92CCC1707}"/>
                  </a:ext>
                </a:extLst>
              </p:cNvPr>
              <p:cNvSpPr/>
              <p:nvPr/>
            </p:nvSpPr>
            <p:spPr>
              <a:xfrm>
                <a:off x="8370933" y="2349462"/>
                <a:ext cx="1076963" cy="1178566"/>
              </a:xfrm>
              <a:custGeom>
                <a:avLst/>
                <a:gdLst>
                  <a:gd name="connsiteX0" fmla="*/ 1076963 w 1076963"/>
                  <a:gd name="connsiteY0" fmla="*/ 436883 h 1178566"/>
                  <a:gd name="connsiteX1" fmla="*/ 538486 w 1076963"/>
                  <a:gd name="connsiteY1" fmla="*/ 1178566 h 1178566"/>
                  <a:gd name="connsiteX2" fmla="*/ 0 w 1076963"/>
                  <a:gd name="connsiteY2" fmla="*/ 436883 h 1178566"/>
                  <a:gd name="connsiteX3" fmla="*/ 538477 w 1076963"/>
                  <a:gd name="connsiteY3" fmla="*/ 0 h 1178566"/>
                  <a:gd name="connsiteX4" fmla="*/ 1076963 w 1076963"/>
                  <a:gd name="connsiteY4" fmla="*/ 436883 h 1178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963" h="1178566">
                    <a:moveTo>
                      <a:pt x="1076963" y="436883"/>
                    </a:moveTo>
                    <a:cubicBezTo>
                      <a:pt x="1076963" y="680723"/>
                      <a:pt x="924563" y="1178566"/>
                      <a:pt x="538486" y="1178566"/>
                    </a:cubicBezTo>
                    <a:cubicBezTo>
                      <a:pt x="152410" y="1178566"/>
                      <a:pt x="0" y="670560"/>
                      <a:pt x="0" y="436883"/>
                    </a:cubicBezTo>
                    <a:cubicBezTo>
                      <a:pt x="0" y="203206"/>
                      <a:pt x="243840" y="0"/>
                      <a:pt x="538477" y="0"/>
                    </a:cubicBezTo>
                    <a:cubicBezTo>
                      <a:pt x="843277" y="10163"/>
                      <a:pt x="1076963" y="203197"/>
                      <a:pt x="1076963" y="436883"/>
                    </a:cubicBezTo>
                    <a:close/>
                  </a:path>
                </a:pathLst>
              </a:custGeom>
              <a:solidFill>
                <a:schemeClr val="tx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11" name="Freeform: Shape 189">
                <a:extLst>
                  <a:ext uri="{FF2B5EF4-FFF2-40B4-BE49-F238E27FC236}">
                    <a16:creationId xmlns:a16="http://schemas.microsoft.com/office/drawing/2014/main" id="{798E1D08-D07B-9BAC-0431-C7D599389427}"/>
                  </a:ext>
                </a:extLst>
              </p:cNvPr>
              <p:cNvSpPr/>
              <p:nvPr/>
            </p:nvSpPr>
            <p:spPr>
              <a:xfrm>
                <a:off x="7801966" y="3934422"/>
                <a:ext cx="2194559" cy="904236"/>
              </a:xfrm>
              <a:custGeom>
                <a:avLst/>
                <a:gdLst>
                  <a:gd name="connsiteX0" fmla="*/ 1930403 w 2194559"/>
                  <a:gd name="connsiteY0" fmla="*/ 81277 h 904236"/>
                  <a:gd name="connsiteX1" fmla="*/ 1717043 w 2194559"/>
                  <a:gd name="connsiteY1" fmla="*/ 0 h 904236"/>
                  <a:gd name="connsiteX2" fmla="*/ 497843 w 2194559"/>
                  <a:gd name="connsiteY2" fmla="*/ 0 h 904236"/>
                  <a:gd name="connsiteX3" fmla="*/ 284483 w 2194559"/>
                  <a:gd name="connsiteY3" fmla="*/ 81277 h 904236"/>
                  <a:gd name="connsiteX4" fmla="*/ 0 w 2194559"/>
                  <a:gd name="connsiteY4" fmla="*/ 355597 h 904236"/>
                  <a:gd name="connsiteX5" fmla="*/ 1097280 w 2194559"/>
                  <a:gd name="connsiteY5" fmla="*/ 904237 h 904236"/>
                  <a:gd name="connsiteX6" fmla="*/ 2194560 w 2194559"/>
                  <a:gd name="connsiteY6" fmla="*/ 355597 h 904236"/>
                  <a:gd name="connsiteX7" fmla="*/ 1930403 w 2194559"/>
                  <a:gd name="connsiteY7" fmla="*/ 81277 h 90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4559" h="904236">
                    <a:moveTo>
                      <a:pt x="1930403" y="81277"/>
                    </a:moveTo>
                    <a:cubicBezTo>
                      <a:pt x="1859280" y="50797"/>
                      <a:pt x="1788166" y="20317"/>
                      <a:pt x="1717043" y="0"/>
                    </a:cubicBezTo>
                    <a:lnTo>
                      <a:pt x="497843" y="0"/>
                    </a:lnTo>
                    <a:cubicBezTo>
                      <a:pt x="426720" y="20317"/>
                      <a:pt x="355606" y="50797"/>
                      <a:pt x="284483" y="81277"/>
                    </a:cubicBezTo>
                    <a:cubicBezTo>
                      <a:pt x="162563" y="142237"/>
                      <a:pt x="60960" y="243840"/>
                      <a:pt x="0" y="355597"/>
                    </a:cubicBezTo>
                    <a:cubicBezTo>
                      <a:pt x="254003" y="690877"/>
                      <a:pt x="650243" y="904237"/>
                      <a:pt x="1097280" y="904237"/>
                    </a:cubicBezTo>
                    <a:cubicBezTo>
                      <a:pt x="1544317" y="904237"/>
                      <a:pt x="1950720" y="690877"/>
                      <a:pt x="2194560" y="355597"/>
                    </a:cubicBezTo>
                    <a:cubicBezTo>
                      <a:pt x="2143763" y="243840"/>
                      <a:pt x="2052323" y="142237"/>
                      <a:pt x="1930403" y="81277"/>
                    </a:cubicBezTo>
                    <a:close/>
                  </a:path>
                </a:pathLst>
              </a:custGeom>
              <a:solidFill>
                <a:schemeClr val="bg1">
                  <a:lumMod val="95000"/>
                </a:schemeClr>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12" name="Freeform: Shape 190">
                <a:extLst>
                  <a:ext uri="{FF2B5EF4-FFF2-40B4-BE49-F238E27FC236}">
                    <a16:creationId xmlns:a16="http://schemas.microsoft.com/office/drawing/2014/main" id="{E7FBB0A9-AFF3-262F-00A1-11536C73A284}"/>
                  </a:ext>
                </a:extLst>
              </p:cNvPr>
              <p:cNvSpPr/>
              <p:nvPr/>
            </p:nvSpPr>
            <p:spPr>
              <a:xfrm>
                <a:off x="8624936" y="3599142"/>
                <a:ext cx="568966" cy="314953"/>
              </a:xfrm>
              <a:custGeom>
                <a:avLst/>
                <a:gdLst>
                  <a:gd name="connsiteX0" fmla="*/ 0 w 568966"/>
                  <a:gd name="connsiteY0" fmla="*/ 0 h 314953"/>
                  <a:gd name="connsiteX1" fmla="*/ 0 w 568966"/>
                  <a:gd name="connsiteY1" fmla="*/ 111757 h 314953"/>
                  <a:gd name="connsiteX2" fmla="*/ 284483 w 568966"/>
                  <a:gd name="connsiteY2" fmla="*/ 314954 h 314953"/>
                  <a:gd name="connsiteX3" fmla="*/ 568966 w 568966"/>
                  <a:gd name="connsiteY3" fmla="*/ 111757 h 314953"/>
                  <a:gd name="connsiteX4" fmla="*/ 568966 w 568966"/>
                  <a:gd name="connsiteY4" fmla="*/ 0 h 314953"/>
                  <a:gd name="connsiteX5" fmla="*/ 0 w 568966"/>
                  <a:gd name="connsiteY5" fmla="*/ 0 h 31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966" h="314953">
                    <a:moveTo>
                      <a:pt x="0" y="0"/>
                    </a:moveTo>
                    <a:lnTo>
                      <a:pt x="0" y="111757"/>
                    </a:lnTo>
                    <a:cubicBezTo>
                      <a:pt x="60960" y="223514"/>
                      <a:pt x="162563" y="294637"/>
                      <a:pt x="284483" y="314954"/>
                    </a:cubicBezTo>
                    <a:cubicBezTo>
                      <a:pt x="396240" y="294637"/>
                      <a:pt x="497843" y="213350"/>
                      <a:pt x="568966" y="111757"/>
                    </a:cubicBezTo>
                    <a:lnTo>
                      <a:pt x="568966" y="0"/>
                    </a:lnTo>
                    <a:lnTo>
                      <a:pt x="0" y="0"/>
                    </a:ln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213" name="Graphic 271">
                <a:extLst>
                  <a:ext uri="{FF2B5EF4-FFF2-40B4-BE49-F238E27FC236}">
                    <a16:creationId xmlns:a16="http://schemas.microsoft.com/office/drawing/2014/main" id="{B3469793-66FB-263C-32CB-3CD80094B199}"/>
                  </a:ext>
                </a:extLst>
              </p:cNvPr>
              <p:cNvGrpSpPr/>
              <p:nvPr/>
            </p:nvGrpSpPr>
            <p:grpSpPr>
              <a:xfrm>
                <a:off x="8685896" y="3924258"/>
                <a:ext cx="447046" cy="914400"/>
                <a:chOff x="8685896" y="3924258"/>
                <a:chExt cx="447046" cy="914400"/>
              </a:xfrm>
              <a:solidFill>
                <a:srgbClr val="8AD7F8"/>
              </a:solidFill>
            </p:grpSpPr>
            <p:sp>
              <p:nvSpPr>
                <p:cNvPr id="224" name="Freeform: Shape 202">
                  <a:extLst>
                    <a:ext uri="{FF2B5EF4-FFF2-40B4-BE49-F238E27FC236}">
                      <a16:creationId xmlns:a16="http://schemas.microsoft.com/office/drawing/2014/main" id="{E38E4E8E-7352-D55D-59F4-087B72E70791}"/>
                    </a:ext>
                  </a:extLst>
                </p:cNvPr>
                <p:cNvSpPr/>
                <p:nvPr/>
              </p:nvSpPr>
              <p:spPr>
                <a:xfrm>
                  <a:off x="8746846" y="3924258"/>
                  <a:ext cx="325126" cy="314963"/>
                </a:xfrm>
                <a:custGeom>
                  <a:avLst/>
                  <a:gdLst>
                    <a:gd name="connsiteX0" fmla="*/ 243849 w 325126"/>
                    <a:gd name="connsiteY0" fmla="*/ 314963 h 314963"/>
                    <a:gd name="connsiteX1" fmla="*/ 325126 w 325126"/>
                    <a:gd name="connsiteY1" fmla="*/ 182880 h 314963"/>
                    <a:gd name="connsiteX2" fmla="*/ 162563 w 325126"/>
                    <a:gd name="connsiteY2" fmla="*/ 0 h 314963"/>
                    <a:gd name="connsiteX3" fmla="*/ 0 w 325126"/>
                    <a:gd name="connsiteY3" fmla="*/ 182880 h 314963"/>
                    <a:gd name="connsiteX4" fmla="*/ 81286 w 325126"/>
                    <a:gd name="connsiteY4" fmla="*/ 314963 h 314963"/>
                    <a:gd name="connsiteX5" fmla="*/ 243849 w 325126"/>
                    <a:gd name="connsiteY5" fmla="*/ 314963 h 3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126" h="314963">
                      <a:moveTo>
                        <a:pt x="243849" y="314963"/>
                      </a:moveTo>
                      <a:lnTo>
                        <a:pt x="325126" y="182880"/>
                      </a:lnTo>
                      <a:cubicBezTo>
                        <a:pt x="325126" y="182880"/>
                        <a:pt x="223523" y="0"/>
                        <a:pt x="162563" y="0"/>
                      </a:cubicBezTo>
                      <a:cubicBezTo>
                        <a:pt x="101603" y="0"/>
                        <a:pt x="0" y="182880"/>
                        <a:pt x="0" y="182880"/>
                      </a:cubicBezTo>
                      <a:lnTo>
                        <a:pt x="81286" y="314963"/>
                      </a:lnTo>
                      <a:lnTo>
                        <a:pt x="243849" y="31496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25" name="Freeform: Shape 203">
                  <a:extLst>
                    <a:ext uri="{FF2B5EF4-FFF2-40B4-BE49-F238E27FC236}">
                      <a16:creationId xmlns:a16="http://schemas.microsoft.com/office/drawing/2014/main" id="{BAFB8D9C-23F5-58C0-A630-5035E93EC516}"/>
                    </a:ext>
                  </a:extLst>
                </p:cNvPr>
                <p:cNvSpPr/>
                <p:nvPr/>
              </p:nvSpPr>
              <p:spPr>
                <a:xfrm>
                  <a:off x="8685896" y="4229058"/>
                  <a:ext cx="447046" cy="609600"/>
                </a:xfrm>
                <a:custGeom>
                  <a:avLst/>
                  <a:gdLst>
                    <a:gd name="connsiteX0" fmla="*/ 0 w 447046"/>
                    <a:gd name="connsiteY0" fmla="*/ 589283 h 609600"/>
                    <a:gd name="connsiteX1" fmla="*/ 223523 w 447046"/>
                    <a:gd name="connsiteY1" fmla="*/ 609600 h 609600"/>
                    <a:gd name="connsiteX2" fmla="*/ 447046 w 447046"/>
                    <a:gd name="connsiteY2" fmla="*/ 589283 h 609600"/>
                    <a:gd name="connsiteX3" fmla="*/ 304809 w 447046"/>
                    <a:gd name="connsiteY3" fmla="*/ 0 h 609600"/>
                    <a:gd name="connsiteX4" fmla="*/ 142237 w 447046"/>
                    <a:gd name="connsiteY4" fmla="*/ 0 h 609600"/>
                    <a:gd name="connsiteX5" fmla="*/ 0 w 447046"/>
                    <a:gd name="connsiteY5" fmla="*/ 589283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046" h="609600">
                      <a:moveTo>
                        <a:pt x="0" y="589283"/>
                      </a:moveTo>
                      <a:cubicBezTo>
                        <a:pt x="71123" y="599446"/>
                        <a:pt x="142237" y="609600"/>
                        <a:pt x="223523" y="609600"/>
                      </a:cubicBezTo>
                      <a:cubicBezTo>
                        <a:pt x="304800" y="609600"/>
                        <a:pt x="375923" y="599437"/>
                        <a:pt x="447046" y="589283"/>
                      </a:cubicBezTo>
                      <a:lnTo>
                        <a:pt x="304809" y="0"/>
                      </a:lnTo>
                      <a:lnTo>
                        <a:pt x="142237" y="0"/>
                      </a:lnTo>
                      <a:lnTo>
                        <a:pt x="0" y="58928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214" name="Graphic 271">
                <a:extLst>
                  <a:ext uri="{FF2B5EF4-FFF2-40B4-BE49-F238E27FC236}">
                    <a16:creationId xmlns:a16="http://schemas.microsoft.com/office/drawing/2014/main" id="{7D9DD1E5-ABD3-612B-B5FC-EAB919842A8B}"/>
                  </a:ext>
                </a:extLst>
              </p:cNvPr>
              <p:cNvGrpSpPr/>
              <p:nvPr/>
            </p:nvGrpSpPr>
            <p:grpSpPr>
              <a:xfrm>
                <a:off x="7801966" y="3873461"/>
                <a:ext cx="2204723" cy="965196"/>
                <a:chOff x="7801966" y="3873461"/>
                <a:chExt cx="2204723" cy="965196"/>
              </a:xfrm>
              <a:solidFill>
                <a:srgbClr val="344A5E"/>
              </a:solidFill>
            </p:grpSpPr>
            <p:sp>
              <p:nvSpPr>
                <p:cNvPr id="222" name="Freeform: Shape 200">
                  <a:extLst>
                    <a:ext uri="{FF2B5EF4-FFF2-40B4-BE49-F238E27FC236}">
                      <a16:creationId xmlns:a16="http://schemas.microsoft.com/office/drawing/2014/main" id="{F841C16F-AA4D-9CCC-A3D5-C6A9765976C4}"/>
                    </a:ext>
                  </a:extLst>
                </p:cNvPr>
                <p:cNvSpPr/>
                <p:nvPr/>
              </p:nvSpPr>
              <p:spPr>
                <a:xfrm>
                  <a:off x="9011013" y="3873461"/>
                  <a:ext cx="995676" cy="965196"/>
                </a:xfrm>
                <a:custGeom>
                  <a:avLst/>
                  <a:gdLst>
                    <a:gd name="connsiteX0" fmla="*/ 721357 w 995676"/>
                    <a:gd name="connsiteY0" fmla="*/ 142237 h 965196"/>
                    <a:gd name="connsiteX1" fmla="*/ 284483 w 995676"/>
                    <a:gd name="connsiteY1" fmla="*/ 0 h 965196"/>
                    <a:gd name="connsiteX2" fmla="*/ 0 w 995676"/>
                    <a:gd name="connsiteY2" fmla="*/ 965197 h 965196"/>
                    <a:gd name="connsiteX3" fmla="*/ 995677 w 995676"/>
                    <a:gd name="connsiteY3" fmla="*/ 416557 h 965196"/>
                    <a:gd name="connsiteX4" fmla="*/ 721357 w 995676"/>
                    <a:gd name="connsiteY4" fmla="*/ 142237 h 96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65196">
                      <a:moveTo>
                        <a:pt x="721357" y="142237"/>
                      </a:moveTo>
                      <a:cubicBezTo>
                        <a:pt x="579120" y="71123"/>
                        <a:pt x="436883" y="30480"/>
                        <a:pt x="284483" y="0"/>
                      </a:cubicBezTo>
                      <a:lnTo>
                        <a:pt x="0" y="965197"/>
                      </a:lnTo>
                      <a:cubicBezTo>
                        <a:pt x="406403" y="934717"/>
                        <a:pt x="762000" y="731520"/>
                        <a:pt x="995677" y="416557"/>
                      </a:cubicBezTo>
                      <a:cubicBezTo>
                        <a:pt x="934717" y="304800"/>
                        <a:pt x="843277" y="203197"/>
                        <a:pt x="721357" y="142237"/>
                      </a:cubicBez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23" name="Freeform: Shape 201">
                  <a:extLst>
                    <a:ext uri="{FF2B5EF4-FFF2-40B4-BE49-F238E27FC236}">
                      <a16:creationId xmlns:a16="http://schemas.microsoft.com/office/drawing/2014/main" id="{C8E4667E-C9BD-1808-AEC8-9138E86869FB}"/>
                    </a:ext>
                  </a:extLst>
                </p:cNvPr>
                <p:cNvSpPr/>
                <p:nvPr/>
              </p:nvSpPr>
              <p:spPr>
                <a:xfrm>
                  <a:off x="7801966" y="3873461"/>
                  <a:ext cx="995676" cy="955033"/>
                </a:xfrm>
                <a:custGeom>
                  <a:avLst/>
                  <a:gdLst>
                    <a:gd name="connsiteX0" fmla="*/ 721366 w 995676"/>
                    <a:gd name="connsiteY0" fmla="*/ 0 h 955033"/>
                    <a:gd name="connsiteX1" fmla="*/ 284483 w 995676"/>
                    <a:gd name="connsiteY1" fmla="*/ 142237 h 955033"/>
                    <a:gd name="connsiteX2" fmla="*/ 0 w 995676"/>
                    <a:gd name="connsiteY2" fmla="*/ 416557 h 955033"/>
                    <a:gd name="connsiteX3" fmla="*/ 995677 w 995676"/>
                    <a:gd name="connsiteY3" fmla="*/ 955034 h 955033"/>
                    <a:gd name="connsiteX4" fmla="*/ 721366 w 995676"/>
                    <a:gd name="connsiteY4" fmla="*/ 0 h 95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55033">
                      <a:moveTo>
                        <a:pt x="721366" y="0"/>
                      </a:moveTo>
                      <a:cubicBezTo>
                        <a:pt x="568966" y="30480"/>
                        <a:pt x="426729" y="81277"/>
                        <a:pt x="284483" y="142237"/>
                      </a:cubicBezTo>
                      <a:cubicBezTo>
                        <a:pt x="162563" y="203197"/>
                        <a:pt x="60960" y="304800"/>
                        <a:pt x="0" y="416557"/>
                      </a:cubicBezTo>
                      <a:cubicBezTo>
                        <a:pt x="233677" y="721357"/>
                        <a:pt x="589283" y="924554"/>
                        <a:pt x="995677" y="955034"/>
                      </a:cubicBezTo>
                      <a:lnTo>
                        <a:pt x="721366" y="0"/>
                      </a:ln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215" name="Freeform: Shape 193">
                <a:extLst>
                  <a:ext uri="{FF2B5EF4-FFF2-40B4-BE49-F238E27FC236}">
                    <a16:creationId xmlns:a16="http://schemas.microsoft.com/office/drawing/2014/main" id="{810EFDF3-FC0B-E0F7-EA14-902505300539}"/>
                  </a:ext>
                </a:extLst>
              </p:cNvPr>
              <p:cNvSpPr/>
              <p:nvPr/>
            </p:nvSpPr>
            <p:spPr>
              <a:xfrm>
                <a:off x="8442056" y="2680849"/>
                <a:ext cx="914400" cy="1080846"/>
              </a:xfrm>
              <a:custGeom>
                <a:avLst/>
                <a:gdLst>
                  <a:gd name="connsiteX0" fmla="*/ 477517 w 914400"/>
                  <a:gd name="connsiteY0" fmla="*/ 34372 h 1080846"/>
                  <a:gd name="connsiteX1" fmla="*/ 223514 w 914400"/>
                  <a:gd name="connsiteY1" fmla="*/ 3892 h 1080846"/>
                  <a:gd name="connsiteX2" fmla="*/ 20317 w 914400"/>
                  <a:gd name="connsiteY2" fmla="*/ 146129 h 1080846"/>
                  <a:gd name="connsiteX3" fmla="*/ 0 w 914400"/>
                  <a:gd name="connsiteY3" fmla="*/ 349326 h 1080846"/>
                  <a:gd name="connsiteX4" fmla="*/ 457200 w 914400"/>
                  <a:gd name="connsiteY4" fmla="*/ 1080846 h 1080846"/>
                  <a:gd name="connsiteX5" fmla="*/ 914400 w 914400"/>
                  <a:gd name="connsiteY5" fmla="*/ 349326 h 1080846"/>
                  <a:gd name="connsiteX6" fmla="*/ 894083 w 914400"/>
                  <a:gd name="connsiteY6" fmla="*/ 146129 h 1080846"/>
                  <a:gd name="connsiteX7" fmla="*/ 701040 w 914400"/>
                  <a:gd name="connsiteY7" fmla="*/ 14046 h 1080846"/>
                  <a:gd name="connsiteX8" fmla="*/ 477517 w 914400"/>
                  <a:gd name="connsiteY8" fmla="*/ 34372 h 108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1080846">
                    <a:moveTo>
                      <a:pt x="477517" y="34372"/>
                    </a:moveTo>
                    <a:cubicBezTo>
                      <a:pt x="386077" y="34372"/>
                      <a:pt x="304800" y="24209"/>
                      <a:pt x="223514" y="3892"/>
                    </a:cubicBezTo>
                    <a:cubicBezTo>
                      <a:pt x="132074" y="-16425"/>
                      <a:pt x="40634" y="44535"/>
                      <a:pt x="20317" y="146129"/>
                    </a:cubicBezTo>
                    <a:cubicBezTo>
                      <a:pt x="10154" y="207089"/>
                      <a:pt x="0" y="278212"/>
                      <a:pt x="0" y="349326"/>
                    </a:cubicBezTo>
                    <a:cubicBezTo>
                      <a:pt x="0" y="755729"/>
                      <a:pt x="203197" y="1080846"/>
                      <a:pt x="457200" y="1080846"/>
                    </a:cubicBezTo>
                    <a:cubicBezTo>
                      <a:pt x="711203" y="1080846"/>
                      <a:pt x="914400" y="755729"/>
                      <a:pt x="914400" y="349326"/>
                    </a:cubicBezTo>
                    <a:cubicBezTo>
                      <a:pt x="914400" y="278203"/>
                      <a:pt x="904237" y="217243"/>
                      <a:pt x="894083" y="146129"/>
                    </a:cubicBezTo>
                    <a:cubicBezTo>
                      <a:pt x="873766" y="54689"/>
                      <a:pt x="792480" y="-6271"/>
                      <a:pt x="701040" y="14046"/>
                    </a:cubicBezTo>
                    <a:cubicBezTo>
                      <a:pt x="640080" y="24209"/>
                      <a:pt x="558794" y="34372"/>
                      <a:pt x="477517" y="34372"/>
                    </a:cubicBezTo>
                    <a:close/>
                  </a:path>
                </a:pathLst>
              </a:custGeom>
              <a:solidFill>
                <a:srgbClr val="DBB491"/>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216" name="Graphic 271">
                <a:extLst>
                  <a:ext uri="{FF2B5EF4-FFF2-40B4-BE49-F238E27FC236}">
                    <a16:creationId xmlns:a16="http://schemas.microsoft.com/office/drawing/2014/main" id="{A770E737-E1EE-11B7-26D9-40E4F2625678}"/>
                  </a:ext>
                </a:extLst>
              </p:cNvPr>
              <p:cNvGrpSpPr/>
              <p:nvPr/>
            </p:nvGrpSpPr>
            <p:grpSpPr>
              <a:xfrm>
                <a:off x="8533496" y="3690582"/>
                <a:ext cx="751836" cy="568956"/>
                <a:chOff x="8533496" y="3690582"/>
                <a:chExt cx="751836" cy="568956"/>
              </a:xfrm>
              <a:solidFill>
                <a:srgbClr val="F3F3F3"/>
              </a:solidFill>
            </p:grpSpPr>
            <p:sp>
              <p:nvSpPr>
                <p:cNvPr id="220" name="Freeform: Shape 198">
                  <a:extLst>
                    <a:ext uri="{FF2B5EF4-FFF2-40B4-BE49-F238E27FC236}">
                      <a16:creationId xmlns:a16="http://schemas.microsoft.com/office/drawing/2014/main" id="{C5A0C403-4878-E179-9F2F-103DE9186BE3}"/>
                    </a:ext>
                  </a:extLst>
                </p:cNvPr>
                <p:cNvSpPr/>
                <p:nvPr/>
              </p:nvSpPr>
              <p:spPr>
                <a:xfrm>
                  <a:off x="8909409" y="3690582"/>
                  <a:ext cx="375923" cy="568956"/>
                </a:xfrm>
                <a:custGeom>
                  <a:avLst/>
                  <a:gdLst>
                    <a:gd name="connsiteX0" fmla="*/ 284483 w 375923"/>
                    <a:gd name="connsiteY0" fmla="*/ 0 h 568956"/>
                    <a:gd name="connsiteX1" fmla="*/ 0 w 375923"/>
                    <a:gd name="connsiteY1" fmla="*/ 233677 h 568956"/>
                    <a:gd name="connsiteX2" fmla="*/ 213360 w 375923"/>
                    <a:gd name="connsiteY2" fmla="*/ 568957 h 568956"/>
                    <a:gd name="connsiteX3" fmla="*/ 375923 w 375923"/>
                    <a:gd name="connsiteY3" fmla="*/ 193043 h 568956"/>
                    <a:gd name="connsiteX4" fmla="*/ 284483 w 375923"/>
                    <a:gd name="connsiteY4" fmla="*/ 0 h 56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68956">
                      <a:moveTo>
                        <a:pt x="284483" y="0"/>
                      </a:moveTo>
                      <a:cubicBezTo>
                        <a:pt x="213360" y="111757"/>
                        <a:pt x="0" y="233677"/>
                        <a:pt x="0" y="233677"/>
                      </a:cubicBezTo>
                      <a:cubicBezTo>
                        <a:pt x="0" y="233677"/>
                        <a:pt x="182880" y="487680"/>
                        <a:pt x="213360" y="568957"/>
                      </a:cubicBezTo>
                      <a:lnTo>
                        <a:pt x="375923" y="193043"/>
                      </a:lnTo>
                      <a:lnTo>
                        <a:pt x="284483"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21" name="Freeform: Shape 199">
                  <a:extLst>
                    <a:ext uri="{FF2B5EF4-FFF2-40B4-BE49-F238E27FC236}">
                      <a16:creationId xmlns:a16="http://schemas.microsoft.com/office/drawing/2014/main" id="{2C3D4CD1-8CFA-ABC6-BD5E-0C937ED638B4}"/>
                    </a:ext>
                  </a:extLst>
                </p:cNvPr>
                <p:cNvSpPr/>
                <p:nvPr/>
              </p:nvSpPr>
              <p:spPr>
                <a:xfrm>
                  <a:off x="8533496" y="3690582"/>
                  <a:ext cx="375923" cy="558803"/>
                </a:xfrm>
                <a:custGeom>
                  <a:avLst/>
                  <a:gdLst>
                    <a:gd name="connsiteX0" fmla="*/ 91440 w 375923"/>
                    <a:gd name="connsiteY0" fmla="*/ 0 h 558803"/>
                    <a:gd name="connsiteX1" fmla="*/ 375923 w 375923"/>
                    <a:gd name="connsiteY1" fmla="*/ 223523 h 558803"/>
                    <a:gd name="connsiteX2" fmla="*/ 162563 w 375923"/>
                    <a:gd name="connsiteY2" fmla="*/ 558803 h 558803"/>
                    <a:gd name="connsiteX3" fmla="*/ 0 w 375923"/>
                    <a:gd name="connsiteY3" fmla="*/ 182880 h 558803"/>
                    <a:gd name="connsiteX4" fmla="*/ 91440 w 375923"/>
                    <a:gd name="connsiteY4" fmla="*/ 0 h 55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58803">
                      <a:moveTo>
                        <a:pt x="91440" y="0"/>
                      </a:moveTo>
                      <a:cubicBezTo>
                        <a:pt x="162563" y="111757"/>
                        <a:pt x="375923" y="223523"/>
                        <a:pt x="375923" y="223523"/>
                      </a:cubicBezTo>
                      <a:cubicBezTo>
                        <a:pt x="375923" y="223523"/>
                        <a:pt x="193043" y="477526"/>
                        <a:pt x="162563" y="558803"/>
                      </a:cubicBezTo>
                      <a:lnTo>
                        <a:pt x="0" y="182880"/>
                      </a:lnTo>
                      <a:lnTo>
                        <a:pt x="91440"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217" name="Graphic 271">
                <a:extLst>
                  <a:ext uri="{FF2B5EF4-FFF2-40B4-BE49-F238E27FC236}">
                    <a16:creationId xmlns:a16="http://schemas.microsoft.com/office/drawing/2014/main" id="{154934EA-3DD3-8BCE-639F-7B234F1B78FD}"/>
                  </a:ext>
                </a:extLst>
              </p:cNvPr>
              <p:cNvGrpSpPr/>
              <p:nvPr/>
            </p:nvGrpSpPr>
            <p:grpSpPr>
              <a:xfrm>
                <a:off x="8269329" y="3792185"/>
                <a:ext cx="1280169" cy="1046483"/>
                <a:chOff x="8269329" y="3792185"/>
                <a:chExt cx="1280169" cy="1046483"/>
              </a:xfrm>
              <a:solidFill>
                <a:srgbClr val="415A6B"/>
              </a:solidFill>
            </p:grpSpPr>
            <p:sp>
              <p:nvSpPr>
                <p:cNvPr id="218" name="Freeform: Shape 196">
                  <a:extLst>
                    <a:ext uri="{FF2B5EF4-FFF2-40B4-BE49-F238E27FC236}">
                      <a16:creationId xmlns:a16="http://schemas.microsoft.com/office/drawing/2014/main" id="{011B69FA-3242-8192-059B-DFD356BB65FA}"/>
                    </a:ext>
                  </a:extLst>
                </p:cNvPr>
                <p:cNvSpPr/>
                <p:nvPr/>
              </p:nvSpPr>
              <p:spPr>
                <a:xfrm>
                  <a:off x="8269329" y="3792185"/>
                  <a:ext cx="558803" cy="1036310"/>
                </a:xfrm>
                <a:custGeom>
                  <a:avLst/>
                  <a:gdLst>
                    <a:gd name="connsiteX0" fmla="*/ 304800 w 558803"/>
                    <a:gd name="connsiteY0" fmla="*/ 0 h 1036310"/>
                    <a:gd name="connsiteX1" fmla="*/ 0 w 558803"/>
                    <a:gd name="connsiteY1" fmla="*/ 284483 h 1036310"/>
                    <a:gd name="connsiteX2" fmla="*/ 223523 w 558803"/>
                    <a:gd name="connsiteY2" fmla="*/ 406403 h 1036310"/>
                    <a:gd name="connsiteX3" fmla="*/ 20326 w 558803"/>
                    <a:gd name="connsiteY3" fmla="*/ 538477 h 1036310"/>
                    <a:gd name="connsiteX4" fmla="*/ 375923 w 558803"/>
                    <a:gd name="connsiteY4" fmla="*/ 1015994 h 1036310"/>
                    <a:gd name="connsiteX5" fmla="*/ 558803 w 558803"/>
                    <a:gd name="connsiteY5" fmla="*/ 1036311 h 1036310"/>
                    <a:gd name="connsiteX6" fmla="*/ 304800 w 558803"/>
                    <a:gd name="connsiteY6" fmla="*/ 0 h 103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3" h="1036310">
                      <a:moveTo>
                        <a:pt x="304800" y="0"/>
                      </a:moveTo>
                      <a:lnTo>
                        <a:pt x="0" y="284483"/>
                      </a:lnTo>
                      <a:lnTo>
                        <a:pt x="223523" y="406403"/>
                      </a:lnTo>
                      <a:lnTo>
                        <a:pt x="20326" y="538477"/>
                      </a:lnTo>
                      <a:lnTo>
                        <a:pt x="375923" y="1015994"/>
                      </a:lnTo>
                      <a:cubicBezTo>
                        <a:pt x="436883" y="1026157"/>
                        <a:pt x="497843" y="1036311"/>
                        <a:pt x="558803" y="1036311"/>
                      </a:cubicBezTo>
                      <a:lnTo>
                        <a:pt x="304800"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19" name="Freeform: Shape 197">
                  <a:extLst>
                    <a:ext uri="{FF2B5EF4-FFF2-40B4-BE49-F238E27FC236}">
                      <a16:creationId xmlns:a16="http://schemas.microsoft.com/office/drawing/2014/main" id="{67CCB7ED-1D98-04F2-63D8-F3857613A5EA}"/>
                    </a:ext>
                  </a:extLst>
                </p:cNvPr>
                <p:cNvSpPr/>
                <p:nvPr/>
              </p:nvSpPr>
              <p:spPr>
                <a:xfrm>
                  <a:off x="8990686" y="3792185"/>
                  <a:ext cx="558812" cy="1046483"/>
                </a:xfrm>
                <a:custGeom>
                  <a:avLst/>
                  <a:gdLst>
                    <a:gd name="connsiteX0" fmla="*/ 254003 w 558812"/>
                    <a:gd name="connsiteY0" fmla="*/ 0 h 1046483"/>
                    <a:gd name="connsiteX1" fmla="*/ 0 w 558812"/>
                    <a:gd name="connsiteY1" fmla="*/ 1046483 h 1046483"/>
                    <a:gd name="connsiteX2" fmla="*/ 182880 w 558812"/>
                    <a:gd name="connsiteY2" fmla="*/ 1026166 h 1046483"/>
                    <a:gd name="connsiteX3" fmla="*/ 538477 w 558812"/>
                    <a:gd name="connsiteY3" fmla="*/ 548650 h 1046483"/>
                    <a:gd name="connsiteX4" fmla="*/ 335289 w 558812"/>
                    <a:gd name="connsiteY4" fmla="*/ 416557 h 1046483"/>
                    <a:gd name="connsiteX5" fmla="*/ 558813 w 558812"/>
                    <a:gd name="connsiteY5" fmla="*/ 294637 h 1046483"/>
                    <a:gd name="connsiteX6" fmla="*/ 254003 w 558812"/>
                    <a:gd name="connsiteY6" fmla="*/ 0 h 10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12" h="1046483">
                      <a:moveTo>
                        <a:pt x="254003" y="0"/>
                      </a:moveTo>
                      <a:lnTo>
                        <a:pt x="0" y="1046483"/>
                      </a:lnTo>
                      <a:cubicBezTo>
                        <a:pt x="60960" y="1046483"/>
                        <a:pt x="121920" y="1036320"/>
                        <a:pt x="182880" y="1026166"/>
                      </a:cubicBezTo>
                      <a:lnTo>
                        <a:pt x="538477" y="548650"/>
                      </a:lnTo>
                      <a:lnTo>
                        <a:pt x="335289" y="416557"/>
                      </a:lnTo>
                      <a:lnTo>
                        <a:pt x="558813" y="294637"/>
                      </a:lnTo>
                      <a:lnTo>
                        <a:pt x="254003"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grpSp>
      <p:grpSp>
        <p:nvGrpSpPr>
          <p:cNvPr id="180" name="Group 162">
            <a:extLst>
              <a:ext uri="{FF2B5EF4-FFF2-40B4-BE49-F238E27FC236}">
                <a16:creationId xmlns:a16="http://schemas.microsoft.com/office/drawing/2014/main" id="{78A6FD85-FFF4-63D1-AA93-A39603607DB8}"/>
              </a:ext>
            </a:extLst>
          </p:cNvPr>
          <p:cNvGrpSpPr/>
          <p:nvPr/>
        </p:nvGrpSpPr>
        <p:grpSpPr>
          <a:xfrm>
            <a:off x="868331" y="3602139"/>
            <a:ext cx="841248" cy="841248"/>
            <a:chOff x="8511925" y="1125041"/>
            <a:chExt cx="1276598" cy="1296895"/>
          </a:xfrm>
        </p:grpSpPr>
        <p:sp>
          <p:nvSpPr>
            <p:cNvPr id="184" name="Oval 163">
              <a:extLst>
                <a:ext uri="{FF2B5EF4-FFF2-40B4-BE49-F238E27FC236}">
                  <a16:creationId xmlns:a16="http://schemas.microsoft.com/office/drawing/2014/main" id="{E665219A-218F-A74C-016E-FC6C459D08C0}"/>
                </a:ext>
              </a:extLst>
            </p:cNvPr>
            <p:cNvSpPr/>
            <p:nvPr/>
          </p:nvSpPr>
          <p:spPr>
            <a:xfrm>
              <a:off x="8511925" y="1125041"/>
              <a:ext cx="1276598" cy="1276598"/>
            </a:xfrm>
            <a:prstGeom prst="ellipse">
              <a:avLst/>
            </a:prstGeom>
            <a:solidFill>
              <a:schemeClr val="bg1"/>
            </a:solidFill>
            <a:ln>
              <a:noFill/>
            </a:ln>
            <a:effectLst>
              <a:innerShdw blurRad="1143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Arial Nova" panose="020B0504020202020204" pitchFamily="34" charset="0"/>
              </a:endParaRPr>
            </a:p>
          </p:txBody>
        </p:sp>
        <p:grpSp>
          <p:nvGrpSpPr>
            <p:cNvPr id="185" name="Group 164">
              <a:extLst>
                <a:ext uri="{FF2B5EF4-FFF2-40B4-BE49-F238E27FC236}">
                  <a16:creationId xmlns:a16="http://schemas.microsoft.com/office/drawing/2014/main" id="{7802F281-4231-602D-9869-97BF5CF7AAC1}"/>
                </a:ext>
              </a:extLst>
            </p:cNvPr>
            <p:cNvGrpSpPr/>
            <p:nvPr/>
          </p:nvGrpSpPr>
          <p:grpSpPr>
            <a:xfrm>
              <a:off x="8662264" y="1327257"/>
              <a:ext cx="969571" cy="1094679"/>
              <a:chOff x="7801966" y="2349462"/>
              <a:chExt cx="2204723" cy="2489206"/>
            </a:xfrm>
          </p:grpSpPr>
          <p:grpSp>
            <p:nvGrpSpPr>
              <p:cNvPr id="186" name="Graphic 271">
                <a:extLst>
                  <a:ext uri="{FF2B5EF4-FFF2-40B4-BE49-F238E27FC236}">
                    <a16:creationId xmlns:a16="http://schemas.microsoft.com/office/drawing/2014/main" id="{43585D65-572A-4C07-F441-8354175EFFA1}"/>
                  </a:ext>
                </a:extLst>
              </p:cNvPr>
              <p:cNvGrpSpPr/>
              <p:nvPr/>
            </p:nvGrpSpPr>
            <p:grpSpPr>
              <a:xfrm>
                <a:off x="8349432" y="3028029"/>
                <a:ext cx="1123636" cy="329179"/>
                <a:chOff x="8349432" y="3028029"/>
                <a:chExt cx="1123636" cy="329179"/>
              </a:xfrm>
              <a:solidFill>
                <a:srgbClr val="FFD15C"/>
              </a:solidFill>
            </p:grpSpPr>
            <p:sp>
              <p:nvSpPr>
                <p:cNvPr id="203" name="Freeform: Shape 182">
                  <a:extLst>
                    <a:ext uri="{FF2B5EF4-FFF2-40B4-BE49-F238E27FC236}">
                      <a16:creationId xmlns:a16="http://schemas.microsoft.com/office/drawing/2014/main" id="{CECCFD93-5BCD-8155-74E8-60709AB2AD69}"/>
                    </a:ext>
                  </a:extLst>
                </p:cNvPr>
                <p:cNvSpPr/>
                <p:nvPr/>
              </p:nvSpPr>
              <p:spPr>
                <a:xfrm rot="-4794562">
                  <a:off x="9213967" y="3111666"/>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6" y="162548"/>
                        <a:pt x="0" y="126161"/>
                        <a:pt x="0" y="81274"/>
                      </a:cubicBezTo>
                      <a:cubicBezTo>
                        <a:pt x="0" y="36388"/>
                        <a:pt x="68226"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04" name="Freeform: Shape 183">
                  <a:extLst>
                    <a:ext uri="{FF2B5EF4-FFF2-40B4-BE49-F238E27FC236}">
                      <a16:creationId xmlns:a16="http://schemas.microsoft.com/office/drawing/2014/main" id="{593DE125-490E-4CA8-696B-DCADA5C8022B}"/>
                    </a:ext>
                  </a:extLst>
                </p:cNvPr>
                <p:cNvSpPr/>
                <p:nvPr/>
              </p:nvSpPr>
              <p:spPr>
                <a:xfrm rot="4794562">
                  <a:off x="8303763" y="3111023"/>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5" y="162548"/>
                        <a:pt x="0" y="126161"/>
                        <a:pt x="0" y="81274"/>
                      </a:cubicBezTo>
                      <a:cubicBezTo>
                        <a:pt x="0" y="36388"/>
                        <a:pt x="68225"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187" name="Freeform: Shape 166">
                <a:extLst>
                  <a:ext uri="{FF2B5EF4-FFF2-40B4-BE49-F238E27FC236}">
                    <a16:creationId xmlns:a16="http://schemas.microsoft.com/office/drawing/2014/main" id="{827644FF-40FC-A216-1E11-3CEBCBBC870F}"/>
                  </a:ext>
                </a:extLst>
              </p:cNvPr>
              <p:cNvSpPr/>
              <p:nvPr/>
            </p:nvSpPr>
            <p:spPr>
              <a:xfrm>
                <a:off x="8370933" y="2349462"/>
                <a:ext cx="1076963" cy="1178566"/>
              </a:xfrm>
              <a:custGeom>
                <a:avLst/>
                <a:gdLst>
                  <a:gd name="connsiteX0" fmla="*/ 1076963 w 1076963"/>
                  <a:gd name="connsiteY0" fmla="*/ 436883 h 1178566"/>
                  <a:gd name="connsiteX1" fmla="*/ 538486 w 1076963"/>
                  <a:gd name="connsiteY1" fmla="*/ 1178566 h 1178566"/>
                  <a:gd name="connsiteX2" fmla="*/ 0 w 1076963"/>
                  <a:gd name="connsiteY2" fmla="*/ 436883 h 1178566"/>
                  <a:gd name="connsiteX3" fmla="*/ 538477 w 1076963"/>
                  <a:gd name="connsiteY3" fmla="*/ 0 h 1178566"/>
                  <a:gd name="connsiteX4" fmla="*/ 1076963 w 1076963"/>
                  <a:gd name="connsiteY4" fmla="*/ 436883 h 1178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963" h="1178566">
                    <a:moveTo>
                      <a:pt x="1076963" y="436883"/>
                    </a:moveTo>
                    <a:cubicBezTo>
                      <a:pt x="1076963" y="680723"/>
                      <a:pt x="924563" y="1178566"/>
                      <a:pt x="538486" y="1178566"/>
                    </a:cubicBezTo>
                    <a:cubicBezTo>
                      <a:pt x="152410" y="1178566"/>
                      <a:pt x="0" y="670560"/>
                      <a:pt x="0" y="436883"/>
                    </a:cubicBezTo>
                    <a:cubicBezTo>
                      <a:pt x="0" y="203206"/>
                      <a:pt x="243840" y="0"/>
                      <a:pt x="538477" y="0"/>
                    </a:cubicBezTo>
                    <a:cubicBezTo>
                      <a:pt x="843277" y="10163"/>
                      <a:pt x="1076963" y="203197"/>
                      <a:pt x="1076963" y="436883"/>
                    </a:cubicBezTo>
                    <a:close/>
                  </a:path>
                </a:pathLst>
              </a:custGeom>
              <a:solidFill>
                <a:schemeClr val="tx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88" name="Freeform: Shape 167">
                <a:extLst>
                  <a:ext uri="{FF2B5EF4-FFF2-40B4-BE49-F238E27FC236}">
                    <a16:creationId xmlns:a16="http://schemas.microsoft.com/office/drawing/2014/main" id="{625858CD-53DE-F306-E653-F362FD27A00D}"/>
                  </a:ext>
                </a:extLst>
              </p:cNvPr>
              <p:cNvSpPr/>
              <p:nvPr/>
            </p:nvSpPr>
            <p:spPr>
              <a:xfrm>
                <a:off x="7801966" y="3934422"/>
                <a:ext cx="2194559" cy="904236"/>
              </a:xfrm>
              <a:custGeom>
                <a:avLst/>
                <a:gdLst>
                  <a:gd name="connsiteX0" fmla="*/ 1930403 w 2194559"/>
                  <a:gd name="connsiteY0" fmla="*/ 81277 h 904236"/>
                  <a:gd name="connsiteX1" fmla="*/ 1717043 w 2194559"/>
                  <a:gd name="connsiteY1" fmla="*/ 0 h 904236"/>
                  <a:gd name="connsiteX2" fmla="*/ 497843 w 2194559"/>
                  <a:gd name="connsiteY2" fmla="*/ 0 h 904236"/>
                  <a:gd name="connsiteX3" fmla="*/ 284483 w 2194559"/>
                  <a:gd name="connsiteY3" fmla="*/ 81277 h 904236"/>
                  <a:gd name="connsiteX4" fmla="*/ 0 w 2194559"/>
                  <a:gd name="connsiteY4" fmla="*/ 355597 h 904236"/>
                  <a:gd name="connsiteX5" fmla="*/ 1097280 w 2194559"/>
                  <a:gd name="connsiteY5" fmla="*/ 904237 h 904236"/>
                  <a:gd name="connsiteX6" fmla="*/ 2194560 w 2194559"/>
                  <a:gd name="connsiteY6" fmla="*/ 355597 h 904236"/>
                  <a:gd name="connsiteX7" fmla="*/ 1930403 w 2194559"/>
                  <a:gd name="connsiteY7" fmla="*/ 81277 h 90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4559" h="904236">
                    <a:moveTo>
                      <a:pt x="1930403" y="81277"/>
                    </a:moveTo>
                    <a:cubicBezTo>
                      <a:pt x="1859280" y="50797"/>
                      <a:pt x="1788166" y="20317"/>
                      <a:pt x="1717043" y="0"/>
                    </a:cubicBezTo>
                    <a:lnTo>
                      <a:pt x="497843" y="0"/>
                    </a:lnTo>
                    <a:cubicBezTo>
                      <a:pt x="426720" y="20317"/>
                      <a:pt x="355606" y="50797"/>
                      <a:pt x="284483" y="81277"/>
                    </a:cubicBezTo>
                    <a:cubicBezTo>
                      <a:pt x="162563" y="142237"/>
                      <a:pt x="60960" y="243840"/>
                      <a:pt x="0" y="355597"/>
                    </a:cubicBezTo>
                    <a:cubicBezTo>
                      <a:pt x="254003" y="690877"/>
                      <a:pt x="650243" y="904237"/>
                      <a:pt x="1097280" y="904237"/>
                    </a:cubicBezTo>
                    <a:cubicBezTo>
                      <a:pt x="1544317" y="904237"/>
                      <a:pt x="1950720" y="690877"/>
                      <a:pt x="2194560" y="355597"/>
                    </a:cubicBezTo>
                    <a:cubicBezTo>
                      <a:pt x="2143763" y="243840"/>
                      <a:pt x="2052323" y="142237"/>
                      <a:pt x="1930403" y="81277"/>
                    </a:cubicBezTo>
                    <a:close/>
                  </a:path>
                </a:pathLst>
              </a:custGeom>
              <a:solidFill>
                <a:schemeClr val="bg1">
                  <a:lumMod val="95000"/>
                </a:schemeClr>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89" name="Freeform: Shape 168">
                <a:extLst>
                  <a:ext uri="{FF2B5EF4-FFF2-40B4-BE49-F238E27FC236}">
                    <a16:creationId xmlns:a16="http://schemas.microsoft.com/office/drawing/2014/main" id="{5B9B3844-A55B-B30C-7332-D2B2EC79CACD}"/>
                  </a:ext>
                </a:extLst>
              </p:cNvPr>
              <p:cNvSpPr/>
              <p:nvPr/>
            </p:nvSpPr>
            <p:spPr>
              <a:xfrm>
                <a:off x="8624936" y="3599142"/>
                <a:ext cx="568966" cy="314953"/>
              </a:xfrm>
              <a:custGeom>
                <a:avLst/>
                <a:gdLst>
                  <a:gd name="connsiteX0" fmla="*/ 0 w 568966"/>
                  <a:gd name="connsiteY0" fmla="*/ 0 h 314953"/>
                  <a:gd name="connsiteX1" fmla="*/ 0 w 568966"/>
                  <a:gd name="connsiteY1" fmla="*/ 111757 h 314953"/>
                  <a:gd name="connsiteX2" fmla="*/ 284483 w 568966"/>
                  <a:gd name="connsiteY2" fmla="*/ 314954 h 314953"/>
                  <a:gd name="connsiteX3" fmla="*/ 568966 w 568966"/>
                  <a:gd name="connsiteY3" fmla="*/ 111757 h 314953"/>
                  <a:gd name="connsiteX4" fmla="*/ 568966 w 568966"/>
                  <a:gd name="connsiteY4" fmla="*/ 0 h 314953"/>
                  <a:gd name="connsiteX5" fmla="*/ 0 w 568966"/>
                  <a:gd name="connsiteY5" fmla="*/ 0 h 31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966" h="314953">
                    <a:moveTo>
                      <a:pt x="0" y="0"/>
                    </a:moveTo>
                    <a:lnTo>
                      <a:pt x="0" y="111757"/>
                    </a:lnTo>
                    <a:cubicBezTo>
                      <a:pt x="60960" y="223514"/>
                      <a:pt x="162563" y="294637"/>
                      <a:pt x="284483" y="314954"/>
                    </a:cubicBezTo>
                    <a:cubicBezTo>
                      <a:pt x="396240" y="294637"/>
                      <a:pt x="497843" y="213350"/>
                      <a:pt x="568966" y="111757"/>
                    </a:cubicBezTo>
                    <a:lnTo>
                      <a:pt x="568966" y="0"/>
                    </a:lnTo>
                    <a:lnTo>
                      <a:pt x="0" y="0"/>
                    </a:ln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190" name="Graphic 271">
                <a:extLst>
                  <a:ext uri="{FF2B5EF4-FFF2-40B4-BE49-F238E27FC236}">
                    <a16:creationId xmlns:a16="http://schemas.microsoft.com/office/drawing/2014/main" id="{BDB75C31-1E53-795B-56B5-B0F87A4D2E91}"/>
                  </a:ext>
                </a:extLst>
              </p:cNvPr>
              <p:cNvGrpSpPr/>
              <p:nvPr/>
            </p:nvGrpSpPr>
            <p:grpSpPr>
              <a:xfrm>
                <a:off x="8685896" y="3924258"/>
                <a:ext cx="447046" cy="914400"/>
                <a:chOff x="8685896" y="3924258"/>
                <a:chExt cx="447046" cy="914400"/>
              </a:xfrm>
              <a:solidFill>
                <a:srgbClr val="8AD7F8"/>
              </a:solidFill>
            </p:grpSpPr>
            <p:sp>
              <p:nvSpPr>
                <p:cNvPr id="201" name="Freeform: Shape 180">
                  <a:extLst>
                    <a:ext uri="{FF2B5EF4-FFF2-40B4-BE49-F238E27FC236}">
                      <a16:creationId xmlns:a16="http://schemas.microsoft.com/office/drawing/2014/main" id="{17352913-07C6-900B-A931-AFAC5580907B}"/>
                    </a:ext>
                  </a:extLst>
                </p:cNvPr>
                <p:cNvSpPr/>
                <p:nvPr/>
              </p:nvSpPr>
              <p:spPr>
                <a:xfrm>
                  <a:off x="8746846" y="3924258"/>
                  <a:ext cx="325126" cy="314963"/>
                </a:xfrm>
                <a:custGeom>
                  <a:avLst/>
                  <a:gdLst>
                    <a:gd name="connsiteX0" fmla="*/ 243849 w 325126"/>
                    <a:gd name="connsiteY0" fmla="*/ 314963 h 314963"/>
                    <a:gd name="connsiteX1" fmla="*/ 325126 w 325126"/>
                    <a:gd name="connsiteY1" fmla="*/ 182880 h 314963"/>
                    <a:gd name="connsiteX2" fmla="*/ 162563 w 325126"/>
                    <a:gd name="connsiteY2" fmla="*/ 0 h 314963"/>
                    <a:gd name="connsiteX3" fmla="*/ 0 w 325126"/>
                    <a:gd name="connsiteY3" fmla="*/ 182880 h 314963"/>
                    <a:gd name="connsiteX4" fmla="*/ 81286 w 325126"/>
                    <a:gd name="connsiteY4" fmla="*/ 314963 h 314963"/>
                    <a:gd name="connsiteX5" fmla="*/ 243849 w 325126"/>
                    <a:gd name="connsiteY5" fmla="*/ 314963 h 3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126" h="314963">
                      <a:moveTo>
                        <a:pt x="243849" y="314963"/>
                      </a:moveTo>
                      <a:lnTo>
                        <a:pt x="325126" y="182880"/>
                      </a:lnTo>
                      <a:cubicBezTo>
                        <a:pt x="325126" y="182880"/>
                        <a:pt x="223523" y="0"/>
                        <a:pt x="162563" y="0"/>
                      </a:cubicBezTo>
                      <a:cubicBezTo>
                        <a:pt x="101603" y="0"/>
                        <a:pt x="0" y="182880"/>
                        <a:pt x="0" y="182880"/>
                      </a:cubicBezTo>
                      <a:lnTo>
                        <a:pt x="81286" y="314963"/>
                      </a:lnTo>
                      <a:lnTo>
                        <a:pt x="243849" y="31496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02" name="Freeform: Shape 181">
                  <a:extLst>
                    <a:ext uri="{FF2B5EF4-FFF2-40B4-BE49-F238E27FC236}">
                      <a16:creationId xmlns:a16="http://schemas.microsoft.com/office/drawing/2014/main" id="{BF108C00-E0B5-7278-A5A6-6FB41D8A376F}"/>
                    </a:ext>
                  </a:extLst>
                </p:cNvPr>
                <p:cNvSpPr/>
                <p:nvPr/>
              </p:nvSpPr>
              <p:spPr>
                <a:xfrm>
                  <a:off x="8685896" y="4229058"/>
                  <a:ext cx="447046" cy="609600"/>
                </a:xfrm>
                <a:custGeom>
                  <a:avLst/>
                  <a:gdLst>
                    <a:gd name="connsiteX0" fmla="*/ 0 w 447046"/>
                    <a:gd name="connsiteY0" fmla="*/ 589283 h 609600"/>
                    <a:gd name="connsiteX1" fmla="*/ 223523 w 447046"/>
                    <a:gd name="connsiteY1" fmla="*/ 609600 h 609600"/>
                    <a:gd name="connsiteX2" fmla="*/ 447046 w 447046"/>
                    <a:gd name="connsiteY2" fmla="*/ 589283 h 609600"/>
                    <a:gd name="connsiteX3" fmla="*/ 304809 w 447046"/>
                    <a:gd name="connsiteY3" fmla="*/ 0 h 609600"/>
                    <a:gd name="connsiteX4" fmla="*/ 142237 w 447046"/>
                    <a:gd name="connsiteY4" fmla="*/ 0 h 609600"/>
                    <a:gd name="connsiteX5" fmla="*/ 0 w 447046"/>
                    <a:gd name="connsiteY5" fmla="*/ 589283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046" h="609600">
                      <a:moveTo>
                        <a:pt x="0" y="589283"/>
                      </a:moveTo>
                      <a:cubicBezTo>
                        <a:pt x="71123" y="599446"/>
                        <a:pt x="142237" y="609600"/>
                        <a:pt x="223523" y="609600"/>
                      </a:cubicBezTo>
                      <a:cubicBezTo>
                        <a:pt x="304800" y="609600"/>
                        <a:pt x="375923" y="599437"/>
                        <a:pt x="447046" y="589283"/>
                      </a:cubicBezTo>
                      <a:lnTo>
                        <a:pt x="304809" y="0"/>
                      </a:lnTo>
                      <a:lnTo>
                        <a:pt x="142237" y="0"/>
                      </a:lnTo>
                      <a:lnTo>
                        <a:pt x="0" y="58928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191" name="Graphic 271">
                <a:extLst>
                  <a:ext uri="{FF2B5EF4-FFF2-40B4-BE49-F238E27FC236}">
                    <a16:creationId xmlns:a16="http://schemas.microsoft.com/office/drawing/2014/main" id="{DEA9535D-47D3-6A37-9D24-19281E5DE4C5}"/>
                  </a:ext>
                </a:extLst>
              </p:cNvPr>
              <p:cNvGrpSpPr/>
              <p:nvPr/>
            </p:nvGrpSpPr>
            <p:grpSpPr>
              <a:xfrm>
                <a:off x="7801966" y="3873461"/>
                <a:ext cx="2204723" cy="965196"/>
                <a:chOff x="7801966" y="3873461"/>
                <a:chExt cx="2204723" cy="965196"/>
              </a:xfrm>
              <a:solidFill>
                <a:srgbClr val="344A5E"/>
              </a:solidFill>
            </p:grpSpPr>
            <p:sp>
              <p:nvSpPr>
                <p:cNvPr id="199" name="Freeform: Shape 178">
                  <a:extLst>
                    <a:ext uri="{FF2B5EF4-FFF2-40B4-BE49-F238E27FC236}">
                      <a16:creationId xmlns:a16="http://schemas.microsoft.com/office/drawing/2014/main" id="{05FC6493-2E09-0A1C-FC14-778E969AB0C2}"/>
                    </a:ext>
                  </a:extLst>
                </p:cNvPr>
                <p:cNvSpPr/>
                <p:nvPr/>
              </p:nvSpPr>
              <p:spPr>
                <a:xfrm>
                  <a:off x="9011013" y="3873461"/>
                  <a:ext cx="995676" cy="965196"/>
                </a:xfrm>
                <a:custGeom>
                  <a:avLst/>
                  <a:gdLst>
                    <a:gd name="connsiteX0" fmla="*/ 721357 w 995676"/>
                    <a:gd name="connsiteY0" fmla="*/ 142237 h 965196"/>
                    <a:gd name="connsiteX1" fmla="*/ 284483 w 995676"/>
                    <a:gd name="connsiteY1" fmla="*/ 0 h 965196"/>
                    <a:gd name="connsiteX2" fmla="*/ 0 w 995676"/>
                    <a:gd name="connsiteY2" fmla="*/ 965197 h 965196"/>
                    <a:gd name="connsiteX3" fmla="*/ 995677 w 995676"/>
                    <a:gd name="connsiteY3" fmla="*/ 416557 h 965196"/>
                    <a:gd name="connsiteX4" fmla="*/ 721357 w 995676"/>
                    <a:gd name="connsiteY4" fmla="*/ 142237 h 96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65196">
                      <a:moveTo>
                        <a:pt x="721357" y="142237"/>
                      </a:moveTo>
                      <a:cubicBezTo>
                        <a:pt x="579120" y="71123"/>
                        <a:pt x="436883" y="30480"/>
                        <a:pt x="284483" y="0"/>
                      </a:cubicBezTo>
                      <a:lnTo>
                        <a:pt x="0" y="965197"/>
                      </a:lnTo>
                      <a:cubicBezTo>
                        <a:pt x="406403" y="934717"/>
                        <a:pt x="762000" y="731520"/>
                        <a:pt x="995677" y="416557"/>
                      </a:cubicBezTo>
                      <a:cubicBezTo>
                        <a:pt x="934717" y="304800"/>
                        <a:pt x="843277" y="203197"/>
                        <a:pt x="721357" y="142237"/>
                      </a:cubicBezTo>
                      <a:close/>
                    </a:path>
                  </a:pathLst>
                </a:custGeom>
                <a:solidFill>
                  <a:srgbClr val="6C88B7"/>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00" name="Freeform: Shape 179">
                  <a:extLst>
                    <a:ext uri="{FF2B5EF4-FFF2-40B4-BE49-F238E27FC236}">
                      <a16:creationId xmlns:a16="http://schemas.microsoft.com/office/drawing/2014/main" id="{FB69D9E8-C44D-EA79-D08F-0A9B1FD753AB}"/>
                    </a:ext>
                  </a:extLst>
                </p:cNvPr>
                <p:cNvSpPr/>
                <p:nvPr/>
              </p:nvSpPr>
              <p:spPr>
                <a:xfrm>
                  <a:off x="7801966" y="3873461"/>
                  <a:ext cx="995676" cy="955033"/>
                </a:xfrm>
                <a:custGeom>
                  <a:avLst/>
                  <a:gdLst>
                    <a:gd name="connsiteX0" fmla="*/ 721366 w 995676"/>
                    <a:gd name="connsiteY0" fmla="*/ 0 h 955033"/>
                    <a:gd name="connsiteX1" fmla="*/ 284483 w 995676"/>
                    <a:gd name="connsiteY1" fmla="*/ 142237 h 955033"/>
                    <a:gd name="connsiteX2" fmla="*/ 0 w 995676"/>
                    <a:gd name="connsiteY2" fmla="*/ 416557 h 955033"/>
                    <a:gd name="connsiteX3" fmla="*/ 995677 w 995676"/>
                    <a:gd name="connsiteY3" fmla="*/ 955034 h 955033"/>
                    <a:gd name="connsiteX4" fmla="*/ 721366 w 995676"/>
                    <a:gd name="connsiteY4" fmla="*/ 0 h 95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55033">
                      <a:moveTo>
                        <a:pt x="721366" y="0"/>
                      </a:moveTo>
                      <a:cubicBezTo>
                        <a:pt x="568966" y="30480"/>
                        <a:pt x="426729" y="81277"/>
                        <a:pt x="284483" y="142237"/>
                      </a:cubicBezTo>
                      <a:cubicBezTo>
                        <a:pt x="162563" y="203197"/>
                        <a:pt x="60960" y="304800"/>
                        <a:pt x="0" y="416557"/>
                      </a:cubicBezTo>
                      <a:cubicBezTo>
                        <a:pt x="233677" y="721357"/>
                        <a:pt x="589283" y="924554"/>
                        <a:pt x="995677" y="955034"/>
                      </a:cubicBezTo>
                      <a:lnTo>
                        <a:pt x="721366" y="0"/>
                      </a:lnTo>
                      <a:close/>
                    </a:path>
                  </a:pathLst>
                </a:custGeom>
                <a:solidFill>
                  <a:srgbClr val="6C88B7"/>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192" name="Freeform: Shape 171">
                <a:extLst>
                  <a:ext uri="{FF2B5EF4-FFF2-40B4-BE49-F238E27FC236}">
                    <a16:creationId xmlns:a16="http://schemas.microsoft.com/office/drawing/2014/main" id="{8ADC9B8E-DB71-0DD1-E61F-9CBD65917614}"/>
                  </a:ext>
                </a:extLst>
              </p:cNvPr>
              <p:cNvSpPr/>
              <p:nvPr/>
            </p:nvSpPr>
            <p:spPr>
              <a:xfrm>
                <a:off x="8442056" y="2680849"/>
                <a:ext cx="914400" cy="1080846"/>
              </a:xfrm>
              <a:custGeom>
                <a:avLst/>
                <a:gdLst>
                  <a:gd name="connsiteX0" fmla="*/ 477517 w 914400"/>
                  <a:gd name="connsiteY0" fmla="*/ 34372 h 1080846"/>
                  <a:gd name="connsiteX1" fmla="*/ 223514 w 914400"/>
                  <a:gd name="connsiteY1" fmla="*/ 3892 h 1080846"/>
                  <a:gd name="connsiteX2" fmla="*/ 20317 w 914400"/>
                  <a:gd name="connsiteY2" fmla="*/ 146129 h 1080846"/>
                  <a:gd name="connsiteX3" fmla="*/ 0 w 914400"/>
                  <a:gd name="connsiteY3" fmla="*/ 349326 h 1080846"/>
                  <a:gd name="connsiteX4" fmla="*/ 457200 w 914400"/>
                  <a:gd name="connsiteY4" fmla="*/ 1080846 h 1080846"/>
                  <a:gd name="connsiteX5" fmla="*/ 914400 w 914400"/>
                  <a:gd name="connsiteY5" fmla="*/ 349326 h 1080846"/>
                  <a:gd name="connsiteX6" fmla="*/ 894083 w 914400"/>
                  <a:gd name="connsiteY6" fmla="*/ 146129 h 1080846"/>
                  <a:gd name="connsiteX7" fmla="*/ 701040 w 914400"/>
                  <a:gd name="connsiteY7" fmla="*/ 14046 h 1080846"/>
                  <a:gd name="connsiteX8" fmla="*/ 477517 w 914400"/>
                  <a:gd name="connsiteY8" fmla="*/ 34372 h 108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1080846">
                    <a:moveTo>
                      <a:pt x="477517" y="34372"/>
                    </a:moveTo>
                    <a:cubicBezTo>
                      <a:pt x="386077" y="34372"/>
                      <a:pt x="304800" y="24209"/>
                      <a:pt x="223514" y="3892"/>
                    </a:cubicBezTo>
                    <a:cubicBezTo>
                      <a:pt x="132074" y="-16425"/>
                      <a:pt x="40634" y="44535"/>
                      <a:pt x="20317" y="146129"/>
                    </a:cubicBezTo>
                    <a:cubicBezTo>
                      <a:pt x="10154" y="207089"/>
                      <a:pt x="0" y="278212"/>
                      <a:pt x="0" y="349326"/>
                    </a:cubicBezTo>
                    <a:cubicBezTo>
                      <a:pt x="0" y="755729"/>
                      <a:pt x="203197" y="1080846"/>
                      <a:pt x="457200" y="1080846"/>
                    </a:cubicBezTo>
                    <a:cubicBezTo>
                      <a:pt x="711203" y="1080846"/>
                      <a:pt x="914400" y="755729"/>
                      <a:pt x="914400" y="349326"/>
                    </a:cubicBezTo>
                    <a:cubicBezTo>
                      <a:pt x="914400" y="278203"/>
                      <a:pt x="904237" y="217243"/>
                      <a:pt x="894083" y="146129"/>
                    </a:cubicBezTo>
                    <a:cubicBezTo>
                      <a:pt x="873766" y="54689"/>
                      <a:pt x="792480" y="-6271"/>
                      <a:pt x="701040" y="14046"/>
                    </a:cubicBezTo>
                    <a:cubicBezTo>
                      <a:pt x="640080" y="24209"/>
                      <a:pt x="558794" y="34372"/>
                      <a:pt x="477517" y="34372"/>
                    </a:cubicBezTo>
                    <a:close/>
                  </a:path>
                </a:pathLst>
              </a:custGeom>
              <a:solidFill>
                <a:srgbClr val="DBB491"/>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193" name="Graphic 271">
                <a:extLst>
                  <a:ext uri="{FF2B5EF4-FFF2-40B4-BE49-F238E27FC236}">
                    <a16:creationId xmlns:a16="http://schemas.microsoft.com/office/drawing/2014/main" id="{7FD556F7-0C65-E0C7-CB05-8BAA7AAB2166}"/>
                  </a:ext>
                </a:extLst>
              </p:cNvPr>
              <p:cNvGrpSpPr/>
              <p:nvPr/>
            </p:nvGrpSpPr>
            <p:grpSpPr>
              <a:xfrm>
                <a:off x="8533496" y="3690582"/>
                <a:ext cx="751836" cy="568956"/>
                <a:chOff x="8533496" y="3690582"/>
                <a:chExt cx="751836" cy="568956"/>
              </a:xfrm>
              <a:solidFill>
                <a:srgbClr val="F3F3F3"/>
              </a:solidFill>
            </p:grpSpPr>
            <p:sp>
              <p:nvSpPr>
                <p:cNvPr id="197" name="Freeform: Shape 176">
                  <a:extLst>
                    <a:ext uri="{FF2B5EF4-FFF2-40B4-BE49-F238E27FC236}">
                      <a16:creationId xmlns:a16="http://schemas.microsoft.com/office/drawing/2014/main" id="{67A8E756-AA6B-5544-4EF0-815DE03884D4}"/>
                    </a:ext>
                  </a:extLst>
                </p:cNvPr>
                <p:cNvSpPr/>
                <p:nvPr/>
              </p:nvSpPr>
              <p:spPr>
                <a:xfrm>
                  <a:off x="8909409" y="3690582"/>
                  <a:ext cx="375923" cy="568956"/>
                </a:xfrm>
                <a:custGeom>
                  <a:avLst/>
                  <a:gdLst>
                    <a:gd name="connsiteX0" fmla="*/ 284483 w 375923"/>
                    <a:gd name="connsiteY0" fmla="*/ 0 h 568956"/>
                    <a:gd name="connsiteX1" fmla="*/ 0 w 375923"/>
                    <a:gd name="connsiteY1" fmla="*/ 233677 h 568956"/>
                    <a:gd name="connsiteX2" fmla="*/ 213360 w 375923"/>
                    <a:gd name="connsiteY2" fmla="*/ 568957 h 568956"/>
                    <a:gd name="connsiteX3" fmla="*/ 375923 w 375923"/>
                    <a:gd name="connsiteY3" fmla="*/ 193043 h 568956"/>
                    <a:gd name="connsiteX4" fmla="*/ 284483 w 375923"/>
                    <a:gd name="connsiteY4" fmla="*/ 0 h 56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68956">
                      <a:moveTo>
                        <a:pt x="284483" y="0"/>
                      </a:moveTo>
                      <a:cubicBezTo>
                        <a:pt x="213360" y="111757"/>
                        <a:pt x="0" y="233677"/>
                        <a:pt x="0" y="233677"/>
                      </a:cubicBezTo>
                      <a:cubicBezTo>
                        <a:pt x="0" y="233677"/>
                        <a:pt x="182880" y="487680"/>
                        <a:pt x="213360" y="568957"/>
                      </a:cubicBezTo>
                      <a:lnTo>
                        <a:pt x="375923" y="193043"/>
                      </a:lnTo>
                      <a:lnTo>
                        <a:pt x="284483"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98" name="Freeform: Shape 177">
                  <a:extLst>
                    <a:ext uri="{FF2B5EF4-FFF2-40B4-BE49-F238E27FC236}">
                      <a16:creationId xmlns:a16="http://schemas.microsoft.com/office/drawing/2014/main" id="{4211EE86-5D91-F1EA-F68F-81E7BAC9C876}"/>
                    </a:ext>
                  </a:extLst>
                </p:cNvPr>
                <p:cNvSpPr/>
                <p:nvPr/>
              </p:nvSpPr>
              <p:spPr>
                <a:xfrm>
                  <a:off x="8533496" y="3690582"/>
                  <a:ext cx="375923" cy="558803"/>
                </a:xfrm>
                <a:custGeom>
                  <a:avLst/>
                  <a:gdLst>
                    <a:gd name="connsiteX0" fmla="*/ 91440 w 375923"/>
                    <a:gd name="connsiteY0" fmla="*/ 0 h 558803"/>
                    <a:gd name="connsiteX1" fmla="*/ 375923 w 375923"/>
                    <a:gd name="connsiteY1" fmla="*/ 223523 h 558803"/>
                    <a:gd name="connsiteX2" fmla="*/ 162563 w 375923"/>
                    <a:gd name="connsiteY2" fmla="*/ 558803 h 558803"/>
                    <a:gd name="connsiteX3" fmla="*/ 0 w 375923"/>
                    <a:gd name="connsiteY3" fmla="*/ 182880 h 558803"/>
                    <a:gd name="connsiteX4" fmla="*/ 91440 w 375923"/>
                    <a:gd name="connsiteY4" fmla="*/ 0 h 55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58803">
                      <a:moveTo>
                        <a:pt x="91440" y="0"/>
                      </a:moveTo>
                      <a:cubicBezTo>
                        <a:pt x="162563" y="111757"/>
                        <a:pt x="375923" y="223523"/>
                        <a:pt x="375923" y="223523"/>
                      </a:cubicBezTo>
                      <a:cubicBezTo>
                        <a:pt x="375923" y="223523"/>
                        <a:pt x="193043" y="477526"/>
                        <a:pt x="162563" y="558803"/>
                      </a:cubicBezTo>
                      <a:lnTo>
                        <a:pt x="0" y="182880"/>
                      </a:lnTo>
                      <a:lnTo>
                        <a:pt x="91440"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194" name="Graphic 271">
                <a:extLst>
                  <a:ext uri="{FF2B5EF4-FFF2-40B4-BE49-F238E27FC236}">
                    <a16:creationId xmlns:a16="http://schemas.microsoft.com/office/drawing/2014/main" id="{6F56FCF3-FFC1-9341-033B-713DA6F805DD}"/>
                  </a:ext>
                </a:extLst>
              </p:cNvPr>
              <p:cNvGrpSpPr/>
              <p:nvPr/>
            </p:nvGrpSpPr>
            <p:grpSpPr>
              <a:xfrm>
                <a:off x="8269329" y="3792185"/>
                <a:ext cx="1280169" cy="1046483"/>
                <a:chOff x="8269329" y="3792185"/>
                <a:chExt cx="1280169" cy="1046483"/>
              </a:xfrm>
              <a:solidFill>
                <a:srgbClr val="415A6B"/>
              </a:solidFill>
            </p:grpSpPr>
            <p:sp>
              <p:nvSpPr>
                <p:cNvPr id="195" name="Freeform: Shape 174">
                  <a:extLst>
                    <a:ext uri="{FF2B5EF4-FFF2-40B4-BE49-F238E27FC236}">
                      <a16:creationId xmlns:a16="http://schemas.microsoft.com/office/drawing/2014/main" id="{31B4B4A2-C685-57BB-8099-53FBD6CCBAB9}"/>
                    </a:ext>
                  </a:extLst>
                </p:cNvPr>
                <p:cNvSpPr/>
                <p:nvPr/>
              </p:nvSpPr>
              <p:spPr>
                <a:xfrm>
                  <a:off x="8269329" y="3792185"/>
                  <a:ext cx="558803" cy="1036310"/>
                </a:xfrm>
                <a:custGeom>
                  <a:avLst/>
                  <a:gdLst>
                    <a:gd name="connsiteX0" fmla="*/ 304800 w 558803"/>
                    <a:gd name="connsiteY0" fmla="*/ 0 h 1036310"/>
                    <a:gd name="connsiteX1" fmla="*/ 0 w 558803"/>
                    <a:gd name="connsiteY1" fmla="*/ 284483 h 1036310"/>
                    <a:gd name="connsiteX2" fmla="*/ 223523 w 558803"/>
                    <a:gd name="connsiteY2" fmla="*/ 406403 h 1036310"/>
                    <a:gd name="connsiteX3" fmla="*/ 20326 w 558803"/>
                    <a:gd name="connsiteY3" fmla="*/ 538477 h 1036310"/>
                    <a:gd name="connsiteX4" fmla="*/ 375923 w 558803"/>
                    <a:gd name="connsiteY4" fmla="*/ 1015994 h 1036310"/>
                    <a:gd name="connsiteX5" fmla="*/ 558803 w 558803"/>
                    <a:gd name="connsiteY5" fmla="*/ 1036311 h 1036310"/>
                    <a:gd name="connsiteX6" fmla="*/ 304800 w 558803"/>
                    <a:gd name="connsiteY6" fmla="*/ 0 h 103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3" h="1036310">
                      <a:moveTo>
                        <a:pt x="304800" y="0"/>
                      </a:moveTo>
                      <a:lnTo>
                        <a:pt x="0" y="284483"/>
                      </a:lnTo>
                      <a:lnTo>
                        <a:pt x="223523" y="406403"/>
                      </a:lnTo>
                      <a:lnTo>
                        <a:pt x="20326" y="538477"/>
                      </a:lnTo>
                      <a:lnTo>
                        <a:pt x="375923" y="1015994"/>
                      </a:lnTo>
                      <a:cubicBezTo>
                        <a:pt x="436883" y="1026157"/>
                        <a:pt x="497843" y="1036311"/>
                        <a:pt x="558803" y="1036311"/>
                      </a:cubicBezTo>
                      <a:lnTo>
                        <a:pt x="304800" y="0"/>
                      </a:lnTo>
                      <a:close/>
                    </a:path>
                  </a:pathLst>
                </a:custGeom>
                <a:solidFill>
                  <a:srgbClr val="486492"/>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96" name="Freeform: Shape 175">
                  <a:extLst>
                    <a:ext uri="{FF2B5EF4-FFF2-40B4-BE49-F238E27FC236}">
                      <a16:creationId xmlns:a16="http://schemas.microsoft.com/office/drawing/2014/main" id="{9620CE26-9DD2-E53F-4AF7-905A1704A99A}"/>
                    </a:ext>
                  </a:extLst>
                </p:cNvPr>
                <p:cNvSpPr/>
                <p:nvPr/>
              </p:nvSpPr>
              <p:spPr>
                <a:xfrm>
                  <a:off x="8990686" y="3792185"/>
                  <a:ext cx="558812" cy="1046483"/>
                </a:xfrm>
                <a:custGeom>
                  <a:avLst/>
                  <a:gdLst>
                    <a:gd name="connsiteX0" fmla="*/ 254003 w 558812"/>
                    <a:gd name="connsiteY0" fmla="*/ 0 h 1046483"/>
                    <a:gd name="connsiteX1" fmla="*/ 0 w 558812"/>
                    <a:gd name="connsiteY1" fmla="*/ 1046483 h 1046483"/>
                    <a:gd name="connsiteX2" fmla="*/ 182880 w 558812"/>
                    <a:gd name="connsiteY2" fmla="*/ 1026166 h 1046483"/>
                    <a:gd name="connsiteX3" fmla="*/ 538477 w 558812"/>
                    <a:gd name="connsiteY3" fmla="*/ 548650 h 1046483"/>
                    <a:gd name="connsiteX4" fmla="*/ 335289 w 558812"/>
                    <a:gd name="connsiteY4" fmla="*/ 416557 h 1046483"/>
                    <a:gd name="connsiteX5" fmla="*/ 558813 w 558812"/>
                    <a:gd name="connsiteY5" fmla="*/ 294637 h 1046483"/>
                    <a:gd name="connsiteX6" fmla="*/ 254003 w 558812"/>
                    <a:gd name="connsiteY6" fmla="*/ 0 h 10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12" h="1046483">
                      <a:moveTo>
                        <a:pt x="254003" y="0"/>
                      </a:moveTo>
                      <a:lnTo>
                        <a:pt x="0" y="1046483"/>
                      </a:lnTo>
                      <a:cubicBezTo>
                        <a:pt x="60960" y="1046483"/>
                        <a:pt x="121920" y="1036320"/>
                        <a:pt x="182880" y="1026166"/>
                      </a:cubicBezTo>
                      <a:lnTo>
                        <a:pt x="538477" y="548650"/>
                      </a:lnTo>
                      <a:lnTo>
                        <a:pt x="335289" y="416557"/>
                      </a:lnTo>
                      <a:lnTo>
                        <a:pt x="558813" y="294637"/>
                      </a:lnTo>
                      <a:lnTo>
                        <a:pt x="254003" y="0"/>
                      </a:lnTo>
                      <a:close/>
                    </a:path>
                  </a:pathLst>
                </a:custGeom>
                <a:solidFill>
                  <a:srgbClr val="486492"/>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grpSp>
      <p:grpSp>
        <p:nvGrpSpPr>
          <p:cNvPr id="153" name="Group 350">
            <a:extLst>
              <a:ext uri="{FF2B5EF4-FFF2-40B4-BE49-F238E27FC236}">
                <a16:creationId xmlns:a16="http://schemas.microsoft.com/office/drawing/2014/main" id="{FFB31ED4-AED8-BA40-5E5E-FABD9D71F20A}"/>
              </a:ext>
            </a:extLst>
          </p:cNvPr>
          <p:cNvGrpSpPr/>
          <p:nvPr/>
        </p:nvGrpSpPr>
        <p:grpSpPr>
          <a:xfrm>
            <a:off x="5148465" y="3024402"/>
            <a:ext cx="841248" cy="841248"/>
            <a:chOff x="6378671" y="1140757"/>
            <a:chExt cx="769290" cy="769676"/>
          </a:xfrm>
        </p:grpSpPr>
        <p:sp>
          <p:nvSpPr>
            <p:cNvPr id="157" name="Freeform: Shape 351">
              <a:extLst>
                <a:ext uri="{FF2B5EF4-FFF2-40B4-BE49-F238E27FC236}">
                  <a16:creationId xmlns:a16="http://schemas.microsoft.com/office/drawing/2014/main" id="{83982C49-1F11-6612-CAA5-7B84F4DEB7F5}"/>
                </a:ext>
              </a:extLst>
            </p:cNvPr>
            <p:cNvSpPr/>
            <p:nvPr/>
          </p:nvSpPr>
          <p:spPr>
            <a:xfrm>
              <a:off x="6378671" y="1140757"/>
              <a:ext cx="769290" cy="769288"/>
            </a:xfrm>
            <a:custGeom>
              <a:avLst/>
              <a:gdLst>
                <a:gd name="connsiteX0" fmla="*/ 4838700 w 4838700"/>
                <a:gd name="connsiteY0" fmla="*/ 2419350 h 4838700"/>
                <a:gd name="connsiteX1" fmla="*/ 2419350 w 4838700"/>
                <a:gd name="connsiteY1" fmla="*/ 4838700 h 4838700"/>
                <a:gd name="connsiteX2" fmla="*/ 0 w 4838700"/>
                <a:gd name="connsiteY2" fmla="*/ 2419350 h 4838700"/>
                <a:gd name="connsiteX3" fmla="*/ 2419350 w 4838700"/>
                <a:gd name="connsiteY3" fmla="*/ 0 h 4838700"/>
                <a:gd name="connsiteX4" fmla="*/ 4838700 w 4838700"/>
                <a:gd name="connsiteY4" fmla="*/ 2419350 h 483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700" h="4838700">
                  <a:moveTo>
                    <a:pt x="4838700" y="2419350"/>
                  </a:moveTo>
                  <a:cubicBezTo>
                    <a:pt x="4838700" y="3755520"/>
                    <a:pt x="3755520" y="4838700"/>
                    <a:pt x="2419350" y="4838700"/>
                  </a:cubicBezTo>
                  <a:cubicBezTo>
                    <a:pt x="1083180" y="4838700"/>
                    <a:pt x="0" y="3755520"/>
                    <a:pt x="0" y="2419350"/>
                  </a:cubicBezTo>
                  <a:cubicBezTo>
                    <a:pt x="0" y="1083180"/>
                    <a:pt x="1083180" y="0"/>
                    <a:pt x="2419350" y="0"/>
                  </a:cubicBezTo>
                  <a:cubicBezTo>
                    <a:pt x="3755520" y="0"/>
                    <a:pt x="4838700" y="1083180"/>
                    <a:pt x="4838700" y="2419350"/>
                  </a:cubicBezTo>
                  <a:close/>
                </a:path>
              </a:pathLst>
            </a:custGeom>
            <a:solidFill>
              <a:schemeClr val="bg1"/>
            </a:solidFill>
            <a:ln w="9525" cap="flat">
              <a:noFill/>
              <a:prstDash val="solid"/>
              <a:miter/>
            </a:ln>
            <a:effectLst>
              <a:innerShdw blurRad="114300">
                <a:prstClr val="black">
                  <a:alpha val="29000"/>
                </a:prstClr>
              </a:innerShdw>
            </a:effectLst>
          </p:spPr>
          <p:txBody>
            <a:bodyPr rtlCol="0" anchor="ctr"/>
            <a:lstStyle/>
            <a:p>
              <a:pPr algn="ctr" defTabSz="685800">
                <a:defRPr/>
              </a:pPr>
              <a:endParaRPr lang="en-IN" sz="1400">
                <a:solidFill>
                  <a:prstClr val="black"/>
                </a:solidFill>
                <a:latin typeface="Calibri" panose="020F0502020204030204"/>
              </a:endParaRPr>
            </a:p>
          </p:txBody>
        </p:sp>
        <p:grpSp>
          <p:nvGrpSpPr>
            <p:cNvPr id="158" name="Group 352">
              <a:extLst>
                <a:ext uri="{FF2B5EF4-FFF2-40B4-BE49-F238E27FC236}">
                  <a16:creationId xmlns:a16="http://schemas.microsoft.com/office/drawing/2014/main" id="{CFBEB74C-54BB-BC16-29AA-418A53445CB8}"/>
                </a:ext>
              </a:extLst>
            </p:cNvPr>
            <p:cNvGrpSpPr/>
            <p:nvPr/>
          </p:nvGrpSpPr>
          <p:grpSpPr>
            <a:xfrm>
              <a:off x="6527444" y="1221508"/>
              <a:ext cx="471736" cy="688925"/>
              <a:chOff x="4696766" y="4058092"/>
              <a:chExt cx="777967" cy="1136143"/>
            </a:xfrm>
          </p:grpSpPr>
          <p:sp>
            <p:nvSpPr>
              <p:cNvPr id="159" name="Freeform: Shape 353">
                <a:extLst>
                  <a:ext uri="{FF2B5EF4-FFF2-40B4-BE49-F238E27FC236}">
                    <a16:creationId xmlns:a16="http://schemas.microsoft.com/office/drawing/2014/main" id="{70695D86-DBD2-3B3D-A22B-FD85A44F8AB4}"/>
                  </a:ext>
                </a:extLst>
              </p:cNvPr>
              <p:cNvSpPr/>
              <p:nvPr/>
            </p:nvSpPr>
            <p:spPr>
              <a:xfrm>
                <a:off x="4789683" y="4058092"/>
                <a:ext cx="592925" cy="629682"/>
              </a:xfrm>
              <a:custGeom>
                <a:avLst/>
                <a:gdLst>
                  <a:gd name="connsiteX0" fmla="*/ 150086 w 992140"/>
                  <a:gd name="connsiteY0" fmla="*/ 1052790 h 1053646"/>
                  <a:gd name="connsiteX1" fmla="*/ 110647 w 992140"/>
                  <a:gd name="connsiteY1" fmla="*/ 241711 h 1053646"/>
                  <a:gd name="connsiteX2" fmla="*/ 496072 w 992140"/>
                  <a:gd name="connsiteY2" fmla="*/ 7110 h 1053646"/>
                  <a:gd name="connsiteX3" fmla="*/ 881496 w 992140"/>
                  <a:gd name="connsiteY3" fmla="*/ 241711 h 1053646"/>
                  <a:gd name="connsiteX4" fmla="*/ 842049 w 992140"/>
                  <a:gd name="connsiteY4" fmla="*/ 1052790 h 1053646"/>
                  <a:gd name="connsiteX5" fmla="*/ 496084 w 992140"/>
                  <a:gd name="connsiteY5" fmla="*/ 1053646 h 1053646"/>
                  <a:gd name="connsiteX6" fmla="*/ 150098 w 992140"/>
                  <a:gd name="connsiteY6" fmla="*/ 1052790 h 1053646"/>
                  <a:gd name="connsiteX7" fmla="*/ 150086 w 992140"/>
                  <a:gd name="connsiteY7" fmla="*/ 1052790 h 105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2140" h="1053646">
                    <a:moveTo>
                      <a:pt x="150086" y="1052790"/>
                    </a:moveTo>
                    <a:cubicBezTo>
                      <a:pt x="63848" y="835224"/>
                      <a:pt x="-117301" y="638325"/>
                      <a:pt x="110647" y="241711"/>
                    </a:cubicBezTo>
                    <a:cubicBezTo>
                      <a:pt x="204528" y="78364"/>
                      <a:pt x="347931" y="-29364"/>
                      <a:pt x="496072" y="7110"/>
                    </a:cubicBezTo>
                    <a:cubicBezTo>
                      <a:pt x="644213" y="-29360"/>
                      <a:pt x="787615" y="78369"/>
                      <a:pt x="881496" y="241711"/>
                    </a:cubicBezTo>
                    <a:cubicBezTo>
                      <a:pt x="1109436" y="638325"/>
                      <a:pt x="928299" y="835224"/>
                      <a:pt x="842049" y="1052790"/>
                    </a:cubicBezTo>
                    <a:lnTo>
                      <a:pt x="496084" y="1053646"/>
                    </a:lnTo>
                    <a:lnTo>
                      <a:pt x="150098" y="1052790"/>
                    </a:lnTo>
                    <a:lnTo>
                      <a:pt x="150086" y="1052790"/>
                    </a:lnTo>
                    <a:close/>
                  </a:path>
                </a:pathLst>
              </a:custGeom>
              <a:solidFill>
                <a:srgbClr val="CF8344"/>
              </a:solidFill>
              <a:ln w="4037" cap="flat">
                <a:noFill/>
                <a:prstDash val="solid"/>
                <a:miter/>
              </a:ln>
              <a:effectLst/>
            </p:spPr>
            <p:txBody>
              <a:bodyPr rtlCol="0" anchor="ctr"/>
              <a:lstStyle/>
              <a:p>
                <a:pPr algn="ctr" defTabSz="685800">
                  <a:defRPr/>
                </a:pPr>
                <a:endParaRPr lang="en-US" sz="1400">
                  <a:solidFill>
                    <a:prstClr val="black"/>
                  </a:solidFill>
                  <a:latin typeface="Calibri" panose="020F0502020204030204"/>
                </a:endParaRPr>
              </a:p>
            </p:txBody>
          </p:sp>
          <p:sp>
            <p:nvSpPr>
              <p:cNvPr id="160" name="Freeform: Shape 354">
                <a:extLst>
                  <a:ext uri="{FF2B5EF4-FFF2-40B4-BE49-F238E27FC236}">
                    <a16:creationId xmlns:a16="http://schemas.microsoft.com/office/drawing/2014/main" id="{E4A204A1-FE94-2E93-4ACB-664B619AE69B}"/>
                  </a:ext>
                </a:extLst>
              </p:cNvPr>
              <p:cNvSpPr/>
              <p:nvPr/>
            </p:nvSpPr>
            <p:spPr>
              <a:xfrm>
                <a:off x="4697467" y="4616740"/>
                <a:ext cx="776575" cy="577493"/>
              </a:xfrm>
              <a:custGeom>
                <a:avLst/>
                <a:gdLst>
                  <a:gd name="connsiteX0" fmla="*/ 67656 w 1299441"/>
                  <a:gd name="connsiteY0" fmla="*/ 458121 h 966317"/>
                  <a:gd name="connsiteX1" fmla="*/ 0 w 1299441"/>
                  <a:gd name="connsiteY1" fmla="*/ 736685 h 966317"/>
                  <a:gd name="connsiteX2" fmla="*/ 649716 w 1299441"/>
                  <a:gd name="connsiteY2" fmla="*/ 966318 h 966317"/>
                  <a:gd name="connsiteX3" fmla="*/ 1299441 w 1299441"/>
                  <a:gd name="connsiteY3" fmla="*/ 736685 h 966317"/>
                  <a:gd name="connsiteX4" fmla="*/ 1231777 w 1299441"/>
                  <a:gd name="connsiteY4" fmla="*/ 458121 h 966317"/>
                  <a:gd name="connsiteX5" fmla="*/ 792105 w 1299441"/>
                  <a:gd name="connsiteY5" fmla="*/ 0 h 966317"/>
                  <a:gd name="connsiteX6" fmla="*/ 646816 w 1299441"/>
                  <a:gd name="connsiteY6" fmla="*/ 62041 h 966317"/>
                  <a:gd name="connsiteX7" fmla="*/ 507247 w 1299441"/>
                  <a:gd name="connsiteY7" fmla="*/ 3878 h 966317"/>
                  <a:gd name="connsiteX8" fmla="*/ 67656 w 1299441"/>
                  <a:gd name="connsiteY8" fmla="*/ 458121 h 96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441" h="966317">
                    <a:moveTo>
                      <a:pt x="67656" y="458121"/>
                    </a:moveTo>
                    <a:cubicBezTo>
                      <a:pt x="56837" y="475585"/>
                      <a:pt x="29849" y="624093"/>
                      <a:pt x="0" y="736685"/>
                    </a:cubicBezTo>
                    <a:cubicBezTo>
                      <a:pt x="177574" y="880270"/>
                      <a:pt x="403586" y="966318"/>
                      <a:pt x="649716" y="966318"/>
                    </a:cubicBezTo>
                    <a:cubicBezTo>
                      <a:pt x="895859" y="966318"/>
                      <a:pt x="1121868" y="880270"/>
                      <a:pt x="1299441" y="736685"/>
                    </a:cubicBezTo>
                    <a:cubicBezTo>
                      <a:pt x="1269580" y="624105"/>
                      <a:pt x="1242596" y="475572"/>
                      <a:pt x="1231777" y="458121"/>
                    </a:cubicBezTo>
                    <a:cubicBezTo>
                      <a:pt x="1065644" y="189866"/>
                      <a:pt x="809564" y="306971"/>
                      <a:pt x="792105" y="0"/>
                    </a:cubicBezTo>
                    <a:cubicBezTo>
                      <a:pt x="792105" y="0"/>
                      <a:pt x="709721" y="61479"/>
                      <a:pt x="646816" y="62041"/>
                    </a:cubicBezTo>
                    <a:cubicBezTo>
                      <a:pt x="583907" y="62602"/>
                      <a:pt x="507247" y="3878"/>
                      <a:pt x="507247" y="3878"/>
                    </a:cubicBezTo>
                    <a:cubicBezTo>
                      <a:pt x="489828" y="310582"/>
                      <a:pt x="233672" y="190068"/>
                      <a:pt x="67656" y="458121"/>
                    </a:cubicBezTo>
                    <a:close/>
                  </a:path>
                </a:pathLst>
              </a:custGeom>
              <a:solidFill>
                <a:srgbClr val="FFE7CB"/>
              </a:solidFill>
              <a:ln w="4037" cap="flat">
                <a:noFill/>
                <a:prstDash val="solid"/>
                <a:miter/>
              </a:ln>
              <a:effectLst/>
            </p:spPr>
            <p:txBody>
              <a:bodyPr rtlCol="0" anchor="ctr"/>
              <a:lstStyle/>
              <a:p>
                <a:pPr algn="ctr" defTabSz="685800">
                  <a:defRPr/>
                </a:pPr>
                <a:endParaRPr lang="en-US" sz="1400">
                  <a:solidFill>
                    <a:prstClr val="black"/>
                  </a:solidFill>
                  <a:latin typeface="Calibri" panose="020F0502020204030204"/>
                </a:endParaRPr>
              </a:p>
            </p:txBody>
          </p:sp>
          <p:sp>
            <p:nvSpPr>
              <p:cNvPr id="161" name="Freeform: Shape 355">
                <a:extLst>
                  <a:ext uri="{FF2B5EF4-FFF2-40B4-BE49-F238E27FC236}">
                    <a16:creationId xmlns:a16="http://schemas.microsoft.com/office/drawing/2014/main" id="{862EFC00-69ED-776F-375E-C31A1429473B}"/>
                  </a:ext>
                </a:extLst>
              </p:cNvPr>
              <p:cNvSpPr/>
              <p:nvPr/>
            </p:nvSpPr>
            <p:spPr>
              <a:xfrm>
                <a:off x="4997875" y="4616745"/>
                <a:ext cx="175638" cy="71030"/>
              </a:xfrm>
              <a:custGeom>
                <a:avLst/>
                <a:gdLst>
                  <a:gd name="connsiteX0" fmla="*/ 293895 w 293894"/>
                  <a:gd name="connsiteY0" fmla="*/ 43349 h 118854"/>
                  <a:gd name="connsiteX1" fmla="*/ 289435 w 293894"/>
                  <a:gd name="connsiteY1" fmla="*/ 0 h 118854"/>
                  <a:gd name="connsiteX2" fmla="*/ 144146 w 293894"/>
                  <a:gd name="connsiteY2" fmla="*/ 62041 h 118854"/>
                  <a:gd name="connsiteX3" fmla="*/ 4577 w 293894"/>
                  <a:gd name="connsiteY3" fmla="*/ 3878 h 118854"/>
                  <a:gd name="connsiteX4" fmla="*/ 0 w 293894"/>
                  <a:gd name="connsiteY4" fmla="*/ 47902 h 118854"/>
                  <a:gd name="connsiteX5" fmla="*/ 4852 w 293894"/>
                  <a:gd name="connsiteY5" fmla="*/ 51727 h 118854"/>
                  <a:gd name="connsiteX6" fmla="*/ 4831 w 293894"/>
                  <a:gd name="connsiteY6" fmla="*/ 51950 h 118854"/>
                  <a:gd name="connsiteX7" fmla="*/ 144134 w 293894"/>
                  <a:gd name="connsiteY7" fmla="*/ 118850 h 118854"/>
                  <a:gd name="connsiteX8" fmla="*/ 283436 w 293894"/>
                  <a:gd name="connsiteY8" fmla="*/ 51950 h 118854"/>
                  <a:gd name="connsiteX9" fmla="*/ 283424 w 293894"/>
                  <a:gd name="connsiteY9" fmla="*/ 51727 h 118854"/>
                  <a:gd name="connsiteX10" fmla="*/ 293883 w 293894"/>
                  <a:gd name="connsiteY10" fmla="*/ 43357 h 118854"/>
                  <a:gd name="connsiteX11" fmla="*/ 293895 w 293894"/>
                  <a:gd name="connsiteY11" fmla="*/ 43349 h 11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894" h="118854">
                    <a:moveTo>
                      <a:pt x="293895" y="43349"/>
                    </a:moveTo>
                    <a:cubicBezTo>
                      <a:pt x="291830" y="29893"/>
                      <a:pt x="290311" y="15504"/>
                      <a:pt x="289435" y="0"/>
                    </a:cubicBezTo>
                    <a:cubicBezTo>
                      <a:pt x="289435" y="0"/>
                      <a:pt x="207051" y="61479"/>
                      <a:pt x="144146" y="62041"/>
                    </a:cubicBezTo>
                    <a:cubicBezTo>
                      <a:pt x="81237" y="62602"/>
                      <a:pt x="4577" y="3878"/>
                      <a:pt x="4577" y="3878"/>
                    </a:cubicBezTo>
                    <a:cubicBezTo>
                      <a:pt x="3688" y="19665"/>
                      <a:pt x="2129" y="34268"/>
                      <a:pt x="0" y="47902"/>
                    </a:cubicBezTo>
                    <a:cubicBezTo>
                      <a:pt x="1612" y="49174"/>
                      <a:pt x="3212" y="50467"/>
                      <a:pt x="4852" y="51727"/>
                    </a:cubicBezTo>
                    <a:lnTo>
                      <a:pt x="4831" y="51950"/>
                    </a:lnTo>
                    <a:cubicBezTo>
                      <a:pt x="9675" y="56167"/>
                      <a:pt x="83313" y="119488"/>
                      <a:pt x="144134" y="118850"/>
                    </a:cubicBezTo>
                    <a:cubicBezTo>
                      <a:pt x="204954" y="119484"/>
                      <a:pt x="278584" y="56155"/>
                      <a:pt x="283436" y="51950"/>
                    </a:cubicBezTo>
                    <a:lnTo>
                      <a:pt x="283424" y="51727"/>
                    </a:lnTo>
                    <a:cubicBezTo>
                      <a:pt x="286995" y="48992"/>
                      <a:pt x="290461" y="46177"/>
                      <a:pt x="293883" y="43357"/>
                    </a:cubicBezTo>
                    <a:lnTo>
                      <a:pt x="293895" y="43349"/>
                    </a:lnTo>
                    <a:close/>
                  </a:path>
                </a:pathLst>
              </a:custGeom>
              <a:solidFill>
                <a:srgbClr val="F0B97D"/>
              </a:solidFill>
              <a:ln w="4037" cap="flat">
                <a:noFill/>
                <a:prstDash val="solid"/>
                <a:miter/>
              </a:ln>
              <a:effectLst/>
            </p:spPr>
            <p:txBody>
              <a:bodyPr rtlCol="0" anchor="ctr"/>
              <a:lstStyle/>
              <a:p>
                <a:pPr algn="ctr" defTabSz="685800">
                  <a:defRPr/>
                </a:pPr>
                <a:endParaRPr lang="en-US" sz="1400">
                  <a:solidFill>
                    <a:prstClr val="black"/>
                  </a:solidFill>
                  <a:latin typeface="Calibri" panose="020F0502020204030204"/>
                </a:endParaRPr>
              </a:p>
            </p:txBody>
          </p:sp>
          <p:sp>
            <p:nvSpPr>
              <p:cNvPr id="162" name="Freeform: Shape 356">
                <a:extLst>
                  <a:ext uri="{FF2B5EF4-FFF2-40B4-BE49-F238E27FC236}">
                    <a16:creationId xmlns:a16="http://schemas.microsoft.com/office/drawing/2014/main" id="{4D42FC08-97EE-26FE-23E3-C0B1F7F0D248}"/>
                  </a:ext>
                </a:extLst>
              </p:cNvPr>
              <p:cNvSpPr/>
              <p:nvPr/>
            </p:nvSpPr>
            <p:spPr>
              <a:xfrm>
                <a:off x="4909325" y="4256488"/>
                <a:ext cx="349228" cy="397331"/>
              </a:xfrm>
              <a:custGeom>
                <a:avLst/>
                <a:gdLst>
                  <a:gd name="connsiteX0" fmla="*/ 153010 w 584363"/>
                  <a:gd name="connsiteY0" fmla="*/ 606888 h 664853"/>
                  <a:gd name="connsiteX1" fmla="*/ 292313 w 584363"/>
                  <a:gd name="connsiteY1" fmla="*/ 664849 h 664853"/>
                  <a:gd name="connsiteX2" fmla="*/ 431615 w 584363"/>
                  <a:gd name="connsiteY2" fmla="*/ 606888 h 664853"/>
                  <a:gd name="connsiteX3" fmla="*/ 581949 w 584363"/>
                  <a:gd name="connsiteY3" fmla="*/ 224029 h 664853"/>
                  <a:gd name="connsiteX4" fmla="*/ 310560 w 584363"/>
                  <a:gd name="connsiteY4" fmla="*/ 0 h 664853"/>
                  <a:gd name="connsiteX5" fmla="*/ 2688 w 584363"/>
                  <a:gd name="connsiteY5" fmla="*/ 246756 h 664853"/>
                  <a:gd name="connsiteX6" fmla="*/ 153010 w 584363"/>
                  <a:gd name="connsiteY6" fmla="*/ 606897 h 664853"/>
                  <a:gd name="connsiteX7" fmla="*/ 153010 w 584363"/>
                  <a:gd name="connsiteY7" fmla="*/ 606888 h 664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363" h="664853">
                    <a:moveTo>
                      <a:pt x="153010" y="606888"/>
                    </a:moveTo>
                    <a:cubicBezTo>
                      <a:pt x="157854" y="610544"/>
                      <a:pt x="231492" y="665398"/>
                      <a:pt x="292313" y="664849"/>
                    </a:cubicBezTo>
                    <a:cubicBezTo>
                      <a:pt x="353133" y="665398"/>
                      <a:pt x="426763" y="610536"/>
                      <a:pt x="431615" y="606888"/>
                    </a:cubicBezTo>
                    <a:cubicBezTo>
                      <a:pt x="523545" y="553295"/>
                      <a:pt x="598976" y="395281"/>
                      <a:pt x="581949" y="224029"/>
                    </a:cubicBezTo>
                    <a:cubicBezTo>
                      <a:pt x="568005" y="83749"/>
                      <a:pt x="416252" y="289439"/>
                      <a:pt x="310560" y="0"/>
                    </a:cubicBezTo>
                    <a:cubicBezTo>
                      <a:pt x="160968" y="313362"/>
                      <a:pt x="18887" y="127999"/>
                      <a:pt x="2688" y="246756"/>
                    </a:cubicBezTo>
                    <a:cubicBezTo>
                      <a:pt x="-15167" y="377604"/>
                      <a:pt x="58293" y="542242"/>
                      <a:pt x="153010" y="606897"/>
                    </a:cubicBezTo>
                    <a:lnTo>
                      <a:pt x="153010" y="606888"/>
                    </a:lnTo>
                    <a:close/>
                  </a:path>
                </a:pathLst>
              </a:custGeom>
              <a:solidFill>
                <a:srgbClr val="FFE7CB"/>
              </a:solidFill>
              <a:ln w="4037" cap="flat">
                <a:noFill/>
                <a:prstDash val="solid"/>
                <a:miter/>
              </a:ln>
              <a:effectLst/>
            </p:spPr>
            <p:txBody>
              <a:bodyPr rtlCol="0" anchor="ctr"/>
              <a:lstStyle/>
              <a:p>
                <a:pPr algn="ctr" defTabSz="685800">
                  <a:defRPr/>
                </a:pPr>
                <a:endParaRPr lang="en-US" sz="1400">
                  <a:solidFill>
                    <a:prstClr val="black"/>
                  </a:solidFill>
                  <a:latin typeface="Calibri" panose="020F0502020204030204"/>
                </a:endParaRPr>
              </a:p>
            </p:txBody>
          </p:sp>
          <p:sp>
            <p:nvSpPr>
              <p:cNvPr id="163" name="Freeform: Shape 357">
                <a:extLst>
                  <a:ext uri="{FF2B5EF4-FFF2-40B4-BE49-F238E27FC236}">
                    <a16:creationId xmlns:a16="http://schemas.microsoft.com/office/drawing/2014/main" id="{A3019776-2CD8-B531-109E-A93203954D9E}"/>
                  </a:ext>
                </a:extLst>
              </p:cNvPr>
              <p:cNvSpPr/>
              <p:nvPr/>
            </p:nvSpPr>
            <p:spPr>
              <a:xfrm>
                <a:off x="4696766" y="4745837"/>
                <a:ext cx="777967" cy="448398"/>
              </a:xfrm>
              <a:custGeom>
                <a:avLst/>
                <a:gdLst>
                  <a:gd name="connsiteX0" fmla="*/ 387989 w 1301771"/>
                  <a:gd name="connsiteY0" fmla="*/ 7477 h 750303"/>
                  <a:gd name="connsiteX1" fmla="*/ 68831 w 1301771"/>
                  <a:gd name="connsiteY1" fmla="*/ 158608 h 750303"/>
                  <a:gd name="connsiteX2" fmla="*/ 0 w 1301771"/>
                  <a:gd name="connsiteY2" fmla="*/ 519726 h 750303"/>
                  <a:gd name="connsiteX3" fmla="*/ 650880 w 1301771"/>
                  <a:gd name="connsiteY3" fmla="*/ 750303 h 750303"/>
                  <a:gd name="connsiteX4" fmla="*/ 1301772 w 1301771"/>
                  <a:gd name="connsiteY4" fmla="*/ 519726 h 750303"/>
                  <a:gd name="connsiteX5" fmla="*/ 1232941 w 1301771"/>
                  <a:gd name="connsiteY5" fmla="*/ 158608 h 750303"/>
                  <a:gd name="connsiteX6" fmla="*/ 906782 w 1301771"/>
                  <a:gd name="connsiteY6" fmla="*/ 0 h 750303"/>
                  <a:gd name="connsiteX7" fmla="*/ 387998 w 1301771"/>
                  <a:gd name="connsiteY7" fmla="*/ 7522 h 750303"/>
                  <a:gd name="connsiteX8" fmla="*/ 387965 w 1301771"/>
                  <a:gd name="connsiteY8" fmla="*/ 7481 h 750303"/>
                  <a:gd name="connsiteX9" fmla="*/ 387989 w 1301771"/>
                  <a:gd name="connsiteY9" fmla="*/ 7481 h 7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1771" h="750303">
                    <a:moveTo>
                      <a:pt x="387989" y="7477"/>
                    </a:moveTo>
                    <a:cubicBezTo>
                      <a:pt x="297458" y="55836"/>
                      <a:pt x="131845" y="57298"/>
                      <a:pt x="68831" y="158608"/>
                    </a:cubicBezTo>
                    <a:cubicBezTo>
                      <a:pt x="57855" y="176249"/>
                      <a:pt x="30305" y="392373"/>
                      <a:pt x="0" y="519726"/>
                    </a:cubicBezTo>
                    <a:cubicBezTo>
                      <a:pt x="177735" y="663871"/>
                      <a:pt x="404209" y="750303"/>
                      <a:pt x="650880" y="750303"/>
                    </a:cubicBezTo>
                    <a:cubicBezTo>
                      <a:pt x="897572" y="750303"/>
                      <a:pt x="1124025" y="663884"/>
                      <a:pt x="1301772" y="519726"/>
                    </a:cubicBezTo>
                    <a:cubicBezTo>
                      <a:pt x="1271467" y="392373"/>
                      <a:pt x="1240604" y="177925"/>
                      <a:pt x="1232941" y="158608"/>
                    </a:cubicBezTo>
                    <a:cubicBezTo>
                      <a:pt x="1191098" y="53073"/>
                      <a:pt x="997407" y="48665"/>
                      <a:pt x="906782" y="0"/>
                    </a:cubicBezTo>
                    <a:cubicBezTo>
                      <a:pt x="765880" y="511198"/>
                      <a:pt x="555868" y="546048"/>
                      <a:pt x="387998" y="7522"/>
                    </a:cubicBezTo>
                    <a:lnTo>
                      <a:pt x="387965" y="7481"/>
                    </a:lnTo>
                    <a:lnTo>
                      <a:pt x="387989" y="7481"/>
                    </a:lnTo>
                    <a:close/>
                  </a:path>
                </a:pathLst>
              </a:custGeom>
              <a:solidFill>
                <a:srgbClr val="BF442F"/>
              </a:solidFill>
              <a:ln w="4037" cap="flat">
                <a:noFill/>
                <a:prstDash val="solid"/>
                <a:miter/>
              </a:ln>
              <a:effectLst/>
            </p:spPr>
            <p:txBody>
              <a:bodyPr rtlCol="0" anchor="ctr"/>
              <a:lstStyle/>
              <a:p>
                <a:pPr algn="ctr" defTabSz="685800">
                  <a:defRPr/>
                </a:pPr>
                <a:endParaRPr lang="en-US" sz="1400">
                  <a:solidFill>
                    <a:prstClr val="black"/>
                  </a:solidFill>
                  <a:latin typeface="Calibri" panose="020F0502020204030204"/>
                </a:endParaRPr>
              </a:p>
            </p:txBody>
          </p:sp>
          <p:grpSp>
            <p:nvGrpSpPr>
              <p:cNvPr id="164" name="Graphic 3">
                <a:extLst>
                  <a:ext uri="{FF2B5EF4-FFF2-40B4-BE49-F238E27FC236}">
                    <a16:creationId xmlns:a16="http://schemas.microsoft.com/office/drawing/2014/main" id="{9289943D-844E-7606-1B00-2761291D0E15}"/>
                  </a:ext>
                </a:extLst>
              </p:cNvPr>
              <p:cNvGrpSpPr/>
              <p:nvPr/>
            </p:nvGrpSpPr>
            <p:grpSpPr>
              <a:xfrm>
                <a:off x="4844225" y="4719943"/>
                <a:ext cx="491561" cy="264204"/>
                <a:chOff x="5443810" y="2303208"/>
                <a:chExt cx="822527" cy="442092"/>
              </a:xfrm>
              <a:solidFill>
                <a:srgbClr val="FFFFFF"/>
              </a:solidFill>
            </p:grpSpPr>
            <p:sp>
              <p:nvSpPr>
                <p:cNvPr id="165" name="Freeform: Shape 359">
                  <a:extLst>
                    <a:ext uri="{FF2B5EF4-FFF2-40B4-BE49-F238E27FC236}">
                      <a16:creationId xmlns:a16="http://schemas.microsoft.com/office/drawing/2014/main" id="{5D8EDA50-F456-3375-D573-A5093B94E5EC}"/>
                    </a:ext>
                  </a:extLst>
                </p:cNvPr>
                <p:cNvSpPr/>
                <p:nvPr/>
              </p:nvSpPr>
              <p:spPr>
                <a:xfrm>
                  <a:off x="5443810" y="2303208"/>
                  <a:ext cx="401223" cy="442092"/>
                </a:xfrm>
                <a:custGeom>
                  <a:avLst/>
                  <a:gdLst>
                    <a:gd name="connsiteX0" fmla="*/ 201609 w 401223"/>
                    <a:gd name="connsiteY0" fmla="*/ 0 h 442092"/>
                    <a:gd name="connsiteX1" fmla="*/ 401223 w 401223"/>
                    <a:gd name="connsiteY1" fmla="*/ 441943 h 442092"/>
                    <a:gd name="connsiteX2" fmla="*/ 0 w 401223"/>
                    <a:gd name="connsiteY2" fmla="*/ 143491 h 442092"/>
                    <a:gd name="connsiteX3" fmla="*/ 201605 w 401223"/>
                    <a:gd name="connsiteY3" fmla="*/ 12 h 442092"/>
                    <a:gd name="connsiteX4" fmla="*/ 201605 w 401223"/>
                    <a:gd name="connsiteY4" fmla="*/ 0 h 44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223" h="442092">
                      <a:moveTo>
                        <a:pt x="201609" y="0"/>
                      </a:moveTo>
                      <a:cubicBezTo>
                        <a:pt x="195728" y="159044"/>
                        <a:pt x="222769" y="384362"/>
                        <a:pt x="401223" y="441943"/>
                      </a:cubicBezTo>
                      <a:cubicBezTo>
                        <a:pt x="233215" y="448968"/>
                        <a:pt x="124194" y="206893"/>
                        <a:pt x="0" y="143491"/>
                      </a:cubicBezTo>
                      <a:lnTo>
                        <a:pt x="201605" y="12"/>
                      </a:lnTo>
                      <a:lnTo>
                        <a:pt x="201605" y="0"/>
                      </a:lnTo>
                      <a:close/>
                    </a:path>
                  </a:pathLst>
                </a:custGeom>
                <a:solidFill>
                  <a:srgbClr val="FFFFFF"/>
                </a:solidFill>
                <a:ln w="4037" cap="flat">
                  <a:noFill/>
                  <a:prstDash val="solid"/>
                  <a:miter/>
                </a:ln>
                <a:effectLst/>
              </p:spPr>
              <p:txBody>
                <a:bodyPr rtlCol="0" anchor="ctr"/>
                <a:lstStyle/>
                <a:p>
                  <a:pPr algn="ctr" defTabSz="685800">
                    <a:defRPr/>
                  </a:pPr>
                  <a:endParaRPr lang="en-US" sz="1400">
                    <a:solidFill>
                      <a:prstClr val="black"/>
                    </a:solidFill>
                    <a:latin typeface="Calibri" panose="020F0502020204030204"/>
                  </a:endParaRPr>
                </a:p>
              </p:txBody>
            </p:sp>
            <p:sp>
              <p:nvSpPr>
                <p:cNvPr id="166" name="Freeform: Shape 360">
                  <a:extLst>
                    <a:ext uri="{FF2B5EF4-FFF2-40B4-BE49-F238E27FC236}">
                      <a16:creationId xmlns:a16="http://schemas.microsoft.com/office/drawing/2014/main" id="{A39B0E35-00D9-67C6-6363-F3C2E0079BB6}"/>
                    </a:ext>
                  </a:extLst>
                </p:cNvPr>
                <p:cNvSpPr/>
                <p:nvPr/>
              </p:nvSpPr>
              <p:spPr>
                <a:xfrm>
                  <a:off x="5845038" y="2303208"/>
                  <a:ext cx="421300" cy="442092"/>
                </a:xfrm>
                <a:custGeom>
                  <a:avLst/>
                  <a:gdLst>
                    <a:gd name="connsiteX0" fmla="*/ 209616 w 421300"/>
                    <a:gd name="connsiteY0" fmla="*/ 0 h 442092"/>
                    <a:gd name="connsiteX1" fmla="*/ 0 w 421300"/>
                    <a:gd name="connsiteY1" fmla="*/ 441943 h 442092"/>
                    <a:gd name="connsiteX2" fmla="*/ 421300 w 421300"/>
                    <a:gd name="connsiteY2" fmla="*/ 143491 h 442092"/>
                    <a:gd name="connsiteX3" fmla="*/ 209608 w 421300"/>
                    <a:gd name="connsiteY3" fmla="*/ 12 h 442092"/>
                    <a:gd name="connsiteX4" fmla="*/ 209616 w 421300"/>
                    <a:gd name="connsiteY4" fmla="*/ 0 h 44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00" h="442092">
                      <a:moveTo>
                        <a:pt x="209616" y="0"/>
                      </a:moveTo>
                      <a:cubicBezTo>
                        <a:pt x="215784" y="159044"/>
                        <a:pt x="187398" y="384362"/>
                        <a:pt x="0" y="441943"/>
                      </a:cubicBezTo>
                      <a:cubicBezTo>
                        <a:pt x="176422" y="448968"/>
                        <a:pt x="290909" y="206893"/>
                        <a:pt x="421300" y="143491"/>
                      </a:cubicBezTo>
                      <a:lnTo>
                        <a:pt x="209608" y="12"/>
                      </a:lnTo>
                      <a:lnTo>
                        <a:pt x="209616" y="0"/>
                      </a:lnTo>
                      <a:close/>
                    </a:path>
                  </a:pathLst>
                </a:custGeom>
                <a:solidFill>
                  <a:srgbClr val="FFFFFF"/>
                </a:solidFill>
                <a:ln w="4037" cap="flat">
                  <a:noFill/>
                  <a:prstDash val="solid"/>
                  <a:miter/>
                </a:ln>
                <a:effectLst/>
              </p:spPr>
              <p:txBody>
                <a:bodyPr rtlCol="0" anchor="ctr"/>
                <a:lstStyle/>
                <a:p>
                  <a:pPr algn="ctr" defTabSz="685800">
                    <a:defRPr/>
                  </a:pPr>
                  <a:endParaRPr lang="en-US" sz="1400">
                    <a:solidFill>
                      <a:prstClr val="black"/>
                    </a:solidFill>
                    <a:latin typeface="Calibri" panose="020F0502020204030204"/>
                  </a:endParaRPr>
                </a:p>
              </p:txBody>
            </p:sp>
          </p:grpSp>
        </p:grpSp>
      </p:grpSp>
      <p:grpSp>
        <p:nvGrpSpPr>
          <p:cNvPr id="74" name="Group 420">
            <a:extLst>
              <a:ext uri="{FF2B5EF4-FFF2-40B4-BE49-F238E27FC236}">
                <a16:creationId xmlns:a16="http://schemas.microsoft.com/office/drawing/2014/main" id="{B696E641-C72E-2B6E-943F-31EDBF837566}"/>
              </a:ext>
            </a:extLst>
          </p:cNvPr>
          <p:cNvGrpSpPr/>
          <p:nvPr/>
        </p:nvGrpSpPr>
        <p:grpSpPr>
          <a:xfrm>
            <a:off x="1187956" y="1196665"/>
            <a:ext cx="841248" cy="841248"/>
            <a:chOff x="8511927" y="1125041"/>
            <a:chExt cx="1276598" cy="1296895"/>
          </a:xfrm>
        </p:grpSpPr>
        <p:sp>
          <p:nvSpPr>
            <p:cNvPr id="80" name="Oval 421">
              <a:extLst>
                <a:ext uri="{FF2B5EF4-FFF2-40B4-BE49-F238E27FC236}">
                  <a16:creationId xmlns:a16="http://schemas.microsoft.com/office/drawing/2014/main" id="{6198BCD4-AA7C-C0E5-0166-97BE698059F4}"/>
                </a:ext>
              </a:extLst>
            </p:cNvPr>
            <p:cNvSpPr/>
            <p:nvPr/>
          </p:nvSpPr>
          <p:spPr>
            <a:xfrm>
              <a:off x="8511927" y="1125041"/>
              <a:ext cx="1276598" cy="1276598"/>
            </a:xfrm>
            <a:prstGeom prst="ellipse">
              <a:avLst/>
            </a:prstGeom>
            <a:solidFill>
              <a:schemeClr val="bg1"/>
            </a:solidFill>
            <a:ln>
              <a:noFill/>
            </a:ln>
            <a:effectLst>
              <a:innerShdw blurRad="1143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Arial Nova" panose="020B0504020202020204" pitchFamily="34" charset="0"/>
              </a:endParaRPr>
            </a:p>
          </p:txBody>
        </p:sp>
        <p:grpSp>
          <p:nvGrpSpPr>
            <p:cNvPr id="81" name="Group 422">
              <a:extLst>
                <a:ext uri="{FF2B5EF4-FFF2-40B4-BE49-F238E27FC236}">
                  <a16:creationId xmlns:a16="http://schemas.microsoft.com/office/drawing/2014/main" id="{4A98271E-CFCE-CAC1-3AE6-2814180A99F4}"/>
                </a:ext>
              </a:extLst>
            </p:cNvPr>
            <p:cNvGrpSpPr/>
            <p:nvPr/>
          </p:nvGrpSpPr>
          <p:grpSpPr>
            <a:xfrm>
              <a:off x="8662268" y="1327258"/>
              <a:ext cx="969573" cy="1094678"/>
              <a:chOff x="7801966" y="2349462"/>
              <a:chExt cx="2204723" cy="2489206"/>
            </a:xfrm>
          </p:grpSpPr>
          <p:grpSp>
            <p:nvGrpSpPr>
              <p:cNvPr id="82" name="Graphic 271">
                <a:extLst>
                  <a:ext uri="{FF2B5EF4-FFF2-40B4-BE49-F238E27FC236}">
                    <a16:creationId xmlns:a16="http://schemas.microsoft.com/office/drawing/2014/main" id="{2103440E-5BBF-0B8D-F3DA-5988A031FC1B}"/>
                  </a:ext>
                </a:extLst>
              </p:cNvPr>
              <p:cNvGrpSpPr/>
              <p:nvPr/>
            </p:nvGrpSpPr>
            <p:grpSpPr>
              <a:xfrm>
                <a:off x="8374875" y="3039911"/>
                <a:ext cx="1072752" cy="305414"/>
                <a:chOff x="8374875" y="3039911"/>
                <a:chExt cx="1072752" cy="305414"/>
              </a:xfrm>
              <a:solidFill>
                <a:srgbClr val="FFD15C"/>
              </a:solidFill>
            </p:grpSpPr>
            <p:sp>
              <p:nvSpPr>
                <p:cNvPr id="99" name="Freeform: Shape 440">
                  <a:extLst>
                    <a:ext uri="{FF2B5EF4-FFF2-40B4-BE49-F238E27FC236}">
                      <a16:creationId xmlns:a16="http://schemas.microsoft.com/office/drawing/2014/main" id="{FCC13A2A-46FB-52B0-E4B2-83A8CFD3C2B7}"/>
                    </a:ext>
                  </a:extLst>
                </p:cNvPr>
                <p:cNvSpPr/>
                <p:nvPr/>
              </p:nvSpPr>
              <p:spPr>
                <a:xfrm rot="-4794562">
                  <a:off x="9213967" y="3111666"/>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6" y="162548"/>
                        <a:pt x="0" y="126161"/>
                        <a:pt x="0" y="81274"/>
                      </a:cubicBezTo>
                      <a:cubicBezTo>
                        <a:pt x="0" y="36388"/>
                        <a:pt x="68226"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00" name="Freeform: Shape 441">
                  <a:extLst>
                    <a:ext uri="{FF2B5EF4-FFF2-40B4-BE49-F238E27FC236}">
                      <a16:creationId xmlns:a16="http://schemas.microsoft.com/office/drawing/2014/main" id="{21ADA244-7208-6CDB-D587-1695138E177A}"/>
                    </a:ext>
                  </a:extLst>
                </p:cNvPr>
                <p:cNvSpPr/>
                <p:nvPr/>
              </p:nvSpPr>
              <p:spPr>
                <a:xfrm rot="4794562">
                  <a:off x="8303763" y="3111023"/>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5" y="162548"/>
                        <a:pt x="0" y="126161"/>
                        <a:pt x="0" y="81274"/>
                      </a:cubicBezTo>
                      <a:cubicBezTo>
                        <a:pt x="0" y="36388"/>
                        <a:pt x="68225"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83" name="Freeform: Shape 424">
                <a:extLst>
                  <a:ext uri="{FF2B5EF4-FFF2-40B4-BE49-F238E27FC236}">
                    <a16:creationId xmlns:a16="http://schemas.microsoft.com/office/drawing/2014/main" id="{0186760E-44E9-E994-6F04-9AAC72DF6467}"/>
                  </a:ext>
                </a:extLst>
              </p:cNvPr>
              <p:cNvSpPr/>
              <p:nvPr/>
            </p:nvSpPr>
            <p:spPr>
              <a:xfrm>
                <a:off x="8370933" y="2349462"/>
                <a:ext cx="1076963" cy="1178566"/>
              </a:xfrm>
              <a:custGeom>
                <a:avLst/>
                <a:gdLst>
                  <a:gd name="connsiteX0" fmla="*/ 1076963 w 1076963"/>
                  <a:gd name="connsiteY0" fmla="*/ 436883 h 1178566"/>
                  <a:gd name="connsiteX1" fmla="*/ 538486 w 1076963"/>
                  <a:gd name="connsiteY1" fmla="*/ 1178566 h 1178566"/>
                  <a:gd name="connsiteX2" fmla="*/ 0 w 1076963"/>
                  <a:gd name="connsiteY2" fmla="*/ 436883 h 1178566"/>
                  <a:gd name="connsiteX3" fmla="*/ 538477 w 1076963"/>
                  <a:gd name="connsiteY3" fmla="*/ 0 h 1178566"/>
                  <a:gd name="connsiteX4" fmla="*/ 1076963 w 1076963"/>
                  <a:gd name="connsiteY4" fmla="*/ 436883 h 1178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963" h="1178566">
                    <a:moveTo>
                      <a:pt x="1076963" y="436883"/>
                    </a:moveTo>
                    <a:cubicBezTo>
                      <a:pt x="1076963" y="680723"/>
                      <a:pt x="924563" y="1178566"/>
                      <a:pt x="538486" y="1178566"/>
                    </a:cubicBezTo>
                    <a:cubicBezTo>
                      <a:pt x="152410" y="1178566"/>
                      <a:pt x="0" y="670560"/>
                      <a:pt x="0" y="436883"/>
                    </a:cubicBezTo>
                    <a:cubicBezTo>
                      <a:pt x="0" y="203206"/>
                      <a:pt x="243840" y="0"/>
                      <a:pt x="538477" y="0"/>
                    </a:cubicBezTo>
                    <a:cubicBezTo>
                      <a:pt x="843277" y="10163"/>
                      <a:pt x="1076963" y="203197"/>
                      <a:pt x="1076963" y="436883"/>
                    </a:cubicBezTo>
                    <a:close/>
                  </a:path>
                </a:pathLst>
              </a:custGeom>
              <a:solidFill>
                <a:schemeClr val="tx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84" name="Freeform: Shape 425">
                <a:extLst>
                  <a:ext uri="{FF2B5EF4-FFF2-40B4-BE49-F238E27FC236}">
                    <a16:creationId xmlns:a16="http://schemas.microsoft.com/office/drawing/2014/main" id="{60BD77FE-F601-43F0-741A-B3EA04EED59E}"/>
                  </a:ext>
                </a:extLst>
              </p:cNvPr>
              <p:cNvSpPr/>
              <p:nvPr/>
            </p:nvSpPr>
            <p:spPr>
              <a:xfrm>
                <a:off x="7801966" y="3934422"/>
                <a:ext cx="2194559" cy="904236"/>
              </a:xfrm>
              <a:custGeom>
                <a:avLst/>
                <a:gdLst>
                  <a:gd name="connsiteX0" fmla="*/ 1930403 w 2194559"/>
                  <a:gd name="connsiteY0" fmla="*/ 81277 h 904236"/>
                  <a:gd name="connsiteX1" fmla="*/ 1717043 w 2194559"/>
                  <a:gd name="connsiteY1" fmla="*/ 0 h 904236"/>
                  <a:gd name="connsiteX2" fmla="*/ 497843 w 2194559"/>
                  <a:gd name="connsiteY2" fmla="*/ 0 h 904236"/>
                  <a:gd name="connsiteX3" fmla="*/ 284483 w 2194559"/>
                  <a:gd name="connsiteY3" fmla="*/ 81277 h 904236"/>
                  <a:gd name="connsiteX4" fmla="*/ 0 w 2194559"/>
                  <a:gd name="connsiteY4" fmla="*/ 355597 h 904236"/>
                  <a:gd name="connsiteX5" fmla="*/ 1097280 w 2194559"/>
                  <a:gd name="connsiteY5" fmla="*/ 904237 h 904236"/>
                  <a:gd name="connsiteX6" fmla="*/ 2194560 w 2194559"/>
                  <a:gd name="connsiteY6" fmla="*/ 355597 h 904236"/>
                  <a:gd name="connsiteX7" fmla="*/ 1930403 w 2194559"/>
                  <a:gd name="connsiteY7" fmla="*/ 81277 h 90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4559" h="904236">
                    <a:moveTo>
                      <a:pt x="1930403" y="81277"/>
                    </a:moveTo>
                    <a:cubicBezTo>
                      <a:pt x="1859280" y="50797"/>
                      <a:pt x="1788166" y="20317"/>
                      <a:pt x="1717043" y="0"/>
                    </a:cubicBezTo>
                    <a:lnTo>
                      <a:pt x="497843" y="0"/>
                    </a:lnTo>
                    <a:cubicBezTo>
                      <a:pt x="426720" y="20317"/>
                      <a:pt x="355606" y="50797"/>
                      <a:pt x="284483" y="81277"/>
                    </a:cubicBezTo>
                    <a:cubicBezTo>
                      <a:pt x="162563" y="142237"/>
                      <a:pt x="60960" y="243840"/>
                      <a:pt x="0" y="355597"/>
                    </a:cubicBezTo>
                    <a:cubicBezTo>
                      <a:pt x="254003" y="690877"/>
                      <a:pt x="650243" y="904237"/>
                      <a:pt x="1097280" y="904237"/>
                    </a:cubicBezTo>
                    <a:cubicBezTo>
                      <a:pt x="1544317" y="904237"/>
                      <a:pt x="1950720" y="690877"/>
                      <a:pt x="2194560" y="355597"/>
                    </a:cubicBezTo>
                    <a:cubicBezTo>
                      <a:pt x="2143763" y="243840"/>
                      <a:pt x="2052323" y="142237"/>
                      <a:pt x="1930403" y="81277"/>
                    </a:cubicBezTo>
                    <a:close/>
                  </a:path>
                </a:pathLst>
              </a:custGeom>
              <a:solidFill>
                <a:schemeClr val="bg1">
                  <a:lumMod val="95000"/>
                </a:schemeClr>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85" name="Freeform: Shape 426">
                <a:extLst>
                  <a:ext uri="{FF2B5EF4-FFF2-40B4-BE49-F238E27FC236}">
                    <a16:creationId xmlns:a16="http://schemas.microsoft.com/office/drawing/2014/main" id="{0B50C456-D2C8-7D8B-6BEB-89E0D5E21F7B}"/>
                  </a:ext>
                </a:extLst>
              </p:cNvPr>
              <p:cNvSpPr/>
              <p:nvPr/>
            </p:nvSpPr>
            <p:spPr>
              <a:xfrm>
                <a:off x="8624936" y="3599142"/>
                <a:ext cx="568966" cy="314953"/>
              </a:xfrm>
              <a:custGeom>
                <a:avLst/>
                <a:gdLst>
                  <a:gd name="connsiteX0" fmla="*/ 0 w 568966"/>
                  <a:gd name="connsiteY0" fmla="*/ 0 h 314953"/>
                  <a:gd name="connsiteX1" fmla="*/ 0 w 568966"/>
                  <a:gd name="connsiteY1" fmla="*/ 111757 h 314953"/>
                  <a:gd name="connsiteX2" fmla="*/ 284483 w 568966"/>
                  <a:gd name="connsiteY2" fmla="*/ 314954 h 314953"/>
                  <a:gd name="connsiteX3" fmla="*/ 568966 w 568966"/>
                  <a:gd name="connsiteY3" fmla="*/ 111757 h 314953"/>
                  <a:gd name="connsiteX4" fmla="*/ 568966 w 568966"/>
                  <a:gd name="connsiteY4" fmla="*/ 0 h 314953"/>
                  <a:gd name="connsiteX5" fmla="*/ 0 w 568966"/>
                  <a:gd name="connsiteY5" fmla="*/ 0 h 31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966" h="314953">
                    <a:moveTo>
                      <a:pt x="0" y="0"/>
                    </a:moveTo>
                    <a:lnTo>
                      <a:pt x="0" y="111757"/>
                    </a:lnTo>
                    <a:cubicBezTo>
                      <a:pt x="60960" y="223514"/>
                      <a:pt x="162563" y="294637"/>
                      <a:pt x="284483" y="314954"/>
                    </a:cubicBezTo>
                    <a:cubicBezTo>
                      <a:pt x="396240" y="294637"/>
                      <a:pt x="497843" y="213350"/>
                      <a:pt x="568966" y="111757"/>
                    </a:cubicBezTo>
                    <a:lnTo>
                      <a:pt x="568966" y="0"/>
                    </a:lnTo>
                    <a:lnTo>
                      <a:pt x="0" y="0"/>
                    </a:ln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86" name="Graphic 271">
                <a:extLst>
                  <a:ext uri="{FF2B5EF4-FFF2-40B4-BE49-F238E27FC236}">
                    <a16:creationId xmlns:a16="http://schemas.microsoft.com/office/drawing/2014/main" id="{58F2ABC7-4EF4-AE23-C802-25B2E8D79D3B}"/>
                  </a:ext>
                </a:extLst>
              </p:cNvPr>
              <p:cNvGrpSpPr/>
              <p:nvPr/>
            </p:nvGrpSpPr>
            <p:grpSpPr>
              <a:xfrm>
                <a:off x="8685896" y="3924258"/>
                <a:ext cx="447046" cy="914400"/>
                <a:chOff x="8685896" y="3924258"/>
                <a:chExt cx="447046" cy="914400"/>
              </a:xfrm>
              <a:solidFill>
                <a:srgbClr val="8AD7F8"/>
              </a:solidFill>
            </p:grpSpPr>
            <p:sp>
              <p:nvSpPr>
                <p:cNvPr id="97" name="Freeform: Shape 438">
                  <a:extLst>
                    <a:ext uri="{FF2B5EF4-FFF2-40B4-BE49-F238E27FC236}">
                      <a16:creationId xmlns:a16="http://schemas.microsoft.com/office/drawing/2014/main" id="{9071DAA7-D25E-CEEF-1941-B0ECE5933DE8}"/>
                    </a:ext>
                  </a:extLst>
                </p:cNvPr>
                <p:cNvSpPr/>
                <p:nvPr/>
              </p:nvSpPr>
              <p:spPr>
                <a:xfrm>
                  <a:off x="8746846" y="3924258"/>
                  <a:ext cx="325126" cy="314963"/>
                </a:xfrm>
                <a:custGeom>
                  <a:avLst/>
                  <a:gdLst>
                    <a:gd name="connsiteX0" fmla="*/ 243849 w 325126"/>
                    <a:gd name="connsiteY0" fmla="*/ 314963 h 314963"/>
                    <a:gd name="connsiteX1" fmla="*/ 325126 w 325126"/>
                    <a:gd name="connsiteY1" fmla="*/ 182880 h 314963"/>
                    <a:gd name="connsiteX2" fmla="*/ 162563 w 325126"/>
                    <a:gd name="connsiteY2" fmla="*/ 0 h 314963"/>
                    <a:gd name="connsiteX3" fmla="*/ 0 w 325126"/>
                    <a:gd name="connsiteY3" fmla="*/ 182880 h 314963"/>
                    <a:gd name="connsiteX4" fmla="*/ 81286 w 325126"/>
                    <a:gd name="connsiteY4" fmla="*/ 314963 h 314963"/>
                    <a:gd name="connsiteX5" fmla="*/ 243849 w 325126"/>
                    <a:gd name="connsiteY5" fmla="*/ 314963 h 3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126" h="314963">
                      <a:moveTo>
                        <a:pt x="243849" y="314963"/>
                      </a:moveTo>
                      <a:lnTo>
                        <a:pt x="325126" y="182880"/>
                      </a:lnTo>
                      <a:cubicBezTo>
                        <a:pt x="325126" y="182880"/>
                        <a:pt x="223523" y="0"/>
                        <a:pt x="162563" y="0"/>
                      </a:cubicBezTo>
                      <a:cubicBezTo>
                        <a:pt x="101603" y="0"/>
                        <a:pt x="0" y="182880"/>
                        <a:pt x="0" y="182880"/>
                      </a:cubicBezTo>
                      <a:lnTo>
                        <a:pt x="81286" y="314963"/>
                      </a:lnTo>
                      <a:lnTo>
                        <a:pt x="243849" y="31496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98" name="Freeform: Shape 439">
                  <a:extLst>
                    <a:ext uri="{FF2B5EF4-FFF2-40B4-BE49-F238E27FC236}">
                      <a16:creationId xmlns:a16="http://schemas.microsoft.com/office/drawing/2014/main" id="{38C3EEB5-50A1-D7DF-B09A-F7773262CB3C}"/>
                    </a:ext>
                  </a:extLst>
                </p:cNvPr>
                <p:cNvSpPr/>
                <p:nvPr/>
              </p:nvSpPr>
              <p:spPr>
                <a:xfrm>
                  <a:off x="8685896" y="4229058"/>
                  <a:ext cx="447046" cy="609600"/>
                </a:xfrm>
                <a:custGeom>
                  <a:avLst/>
                  <a:gdLst>
                    <a:gd name="connsiteX0" fmla="*/ 0 w 447046"/>
                    <a:gd name="connsiteY0" fmla="*/ 589283 h 609600"/>
                    <a:gd name="connsiteX1" fmla="*/ 223523 w 447046"/>
                    <a:gd name="connsiteY1" fmla="*/ 609600 h 609600"/>
                    <a:gd name="connsiteX2" fmla="*/ 447046 w 447046"/>
                    <a:gd name="connsiteY2" fmla="*/ 589283 h 609600"/>
                    <a:gd name="connsiteX3" fmla="*/ 304809 w 447046"/>
                    <a:gd name="connsiteY3" fmla="*/ 0 h 609600"/>
                    <a:gd name="connsiteX4" fmla="*/ 142237 w 447046"/>
                    <a:gd name="connsiteY4" fmla="*/ 0 h 609600"/>
                    <a:gd name="connsiteX5" fmla="*/ 0 w 447046"/>
                    <a:gd name="connsiteY5" fmla="*/ 589283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046" h="609600">
                      <a:moveTo>
                        <a:pt x="0" y="589283"/>
                      </a:moveTo>
                      <a:cubicBezTo>
                        <a:pt x="71123" y="599446"/>
                        <a:pt x="142237" y="609600"/>
                        <a:pt x="223523" y="609600"/>
                      </a:cubicBezTo>
                      <a:cubicBezTo>
                        <a:pt x="304800" y="609600"/>
                        <a:pt x="375923" y="599437"/>
                        <a:pt x="447046" y="589283"/>
                      </a:cubicBezTo>
                      <a:lnTo>
                        <a:pt x="304809" y="0"/>
                      </a:lnTo>
                      <a:lnTo>
                        <a:pt x="142237" y="0"/>
                      </a:lnTo>
                      <a:lnTo>
                        <a:pt x="0" y="58928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87" name="Graphic 271">
                <a:extLst>
                  <a:ext uri="{FF2B5EF4-FFF2-40B4-BE49-F238E27FC236}">
                    <a16:creationId xmlns:a16="http://schemas.microsoft.com/office/drawing/2014/main" id="{92685D6C-8E6C-A50F-6062-86E56149BA7D}"/>
                  </a:ext>
                </a:extLst>
              </p:cNvPr>
              <p:cNvGrpSpPr/>
              <p:nvPr/>
            </p:nvGrpSpPr>
            <p:grpSpPr>
              <a:xfrm>
                <a:off x="7801966" y="3873461"/>
                <a:ext cx="2204723" cy="965196"/>
                <a:chOff x="7801966" y="3873461"/>
                <a:chExt cx="2204723" cy="965196"/>
              </a:xfrm>
              <a:solidFill>
                <a:srgbClr val="344A5E"/>
              </a:solidFill>
            </p:grpSpPr>
            <p:sp>
              <p:nvSpPr>
                <p:cNvPr id="95" name="Freeform: Shape 436">
                  <a:extLst>
                    <a:ext uri="{FF2B5EF4-FFF2-40B4-BE49-F238E27FC236}">
                      <a16:creationId xmlns:a16="http://schemas.microsoft.com/office/drawing/2014/main" id="{98AC7944-6EB9-7C83-C262-3F3C9CAA060F}"/>
                    </a:ext>
                  </a:extLst>
                </p:cNvPr>
                <p:cNvSpPr/>
                <p:nvPr/>
              </p:nvSpPr>
              <p:spPr>
                <a:xfrm>
                  <a:off x="9011013" y="3873461"/>
                  <a:ext cx="995676" cy="965196"/>
                </a:xfrm>
                <a:custGeom>
                  <a:avLst/>
                  <a:gdLst>
                    <a:gd name="connsiteX0" fmla="*/ 721357 w 995676"/>
                    <a:gd name="connsiteY0" fmla="*/ 142237 h 965196"/>
                    <a:gd name="connsiteX1" fmla="*/ 284483 w 995676"/>
                    <a:gd name="connsiteY1" fmla="*/ 0 h 965196"/>
                    <a:gd name="connsiteX2" fmla="*/ 0 w 995676"/>
                    <a:gd name="connsiteY2" fmla="*/ 965197 h 965196"/>
                    <a:gd name="connsiteX3" fmla="*/ 995677 w 995676"/>
                    <a:gd name="connsiteY3" fmla="*/ 416557 h 965196"/>
                    <a:gd name="connsiteX4" fmla="*/ 721357 w 995676"/>
                    <a:gd name="connsiteY4" fmla="*/ 142237 h 96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65196">
                      <a:moveTo>
                        <a:pt x="721357" y="142237"/>
                      </a:moveTo>
                      <a:cubicBezTo>
                        <a:pt x="579120" y="71123"/>
                        <a:pt x="436883" y="30480"/>
                        <a:pt x="284483" y="0"/>
                      </a:cubicBezTo>
                      <a:lnTo>
                        <a:pt x="0" y="965197"/>
                      </a:lnTo>
                      <a:cubicBezTo>
                        <a:pt x="406403" y="934717"/>
                        <a:pt x="762000" y="731520"/>
                        <a:pt x="995677" y="416557"/>
                      </a:cubicBezTo>
                      <a:cubicBezTo>
                        <a:pt x="934717" y="304800"/>
                        <a:pt x="843277" y="203197"/>
                        <a:pt x="721357" y="142237"/>
                      </a:cubicBezTo>
                      <a:close/>
                    </a:path>
                  </a:pathLst>
                </a:custGeom>
                <a:solidFill>
                  <a:srgbClr val="00ADB4"/>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96" name="Freeform: Shape 437">
                  <a:extLst>
                    <a:ext uri="{FF2B5EF4-FFF2-40B4-BE49-F238E27FC236}">
                      <a16:creationId xmlns:a16="http://schemas.microsoft.com/office/drawing/2014/main" id="{A9184AE1-5293-E38A-A4DB-BC676AA99207}"/>
                    </a:ext>
                  </a:extLst>
                </p:cNvPr>
                <p:cNvSpPr/>
                <p:nvPr/>
              </p:nvSpPr>
              <p:spPr>
                <a:xfrm>
                  <a:off x="7801966" y="3873461"/>
                  <a:ext cx="995676" cy="955033"/>
                </a:xfrm>
                <a:custGeom>
                  <a:avLst/>
                  <a:gdLst>
                    <a:gd name="connsiteX0" fmla="*/ 721366 w 995676"/>
                    <a:gd name="connsiteY0" fmla="*/ 0 h 955033"/>
                    <a:gd name="connsiteX1" fmla="*/ 284483 w 995676"/>
                    <a:gd name="connsiteY1" fmla="*/ 142237 h 955033"/>
                    <a:gd name="connsiteX2" fmla="*/ 0 w 995676"/>
                    <a:gd name="connsiteY2" fmla="*/ 416557 h 955033"/>
                    <a:gd name="connsiteX3" fmla="*/ 995677 w 995676"/>
                    <a:gd name="connsiteY3" fmla="*/ 955034 h 955033"/>
                    <a:gd name="connsiteX4" fmla="*/ 721366 w 995676"/>
                    <a:gd name="connsiteY4" fmla="*/ 0 h 95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55033">
                      <a:moveTo>
                        <a:pt x="721366" y="0"/>
                      </a:moveTo>
                      <a:cubicBezTo>
                        <a:pt x="568966" y="30480"/>
                        <a:pt x="426729" y="81277"/>
                        <a:pt x="284483" y="142237"/>
                      </a:cubicBezTo>
                      <a:cubicBezTo>
                        <a:pt x="162563" y="203197"/>
                        <a:pt x="60960" y="304800"/>
                        <a:pt x="0" y="416557"/>
                      </a:cubicBezTo>
                      <a:cubicBezTo>
                        <a:pt x="233677" y="721357"/>
                        <a:pt x="589283" y="924554"/>
                        <a:pt x="995677" y="955034"/>
                      </a:cubicBezTo>
                      <a:lnTo>
                        <a:pt x="721366" y="0"/>
                      </a:lnTo>
                      <a:close/>
                    </a:path>
                  </a:pathLst>
                </a:custGeom>
                <a:solidFill>
                  <a:srgbClr val="00ADB4"/>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88" name="Freeform: Shape 429">
                <a:extLst>
                  <a:ext uri="{FF2B5EF4-FFF2-40B4-BE49-F238E27FC236}">
                    <a16:creationId xmlns:a16="http://schemas.microsoft.com/office/drawing/2014/main" id="{4AC24BD7-79E3-B64D-B93D-EB2CB5A27050}"/>
                  </a:ext>
                </a:extLst>
              </p:cNvPr>
              <p:cNvSpPr/>
              <p:nvPr/>
            </p:nvSpPr>
            <p:spPr>
              <a:xfrm>
                <a:off x="8442056" y="2680849"/>
                <a:ext cx="914400" cy="1080846"/>
              </a:xfrm>
              <a:custGeom>
                <a:avLst/>
                <a:gdLst>
                  <a:gd name="connsiteX0" fmla="*/ 477517 w 914400"/>
                  <a:gd name="connsiteY0" fmla="*/ 34372 h 1080846"/>
                  <a:gd name="connsiteX1" fmla="*/ 223514 w 914400"/>
                  <a:gd name="connsiteY1" fmla="*/ 3892 h 1080846"/>
                  <a:gd name="connsiteX2" fmla="*/ 20317 w 914400"/>
                  <a:gd name="connsiteY2" fmla="*/ 146129 h 1080846"/>
                  <a:gd name="connsiteX3" fmla="*/ 0 w 914400"/>
                  <a:gd name="connsiteY3" fmla="*/ 349326 h 1080846"/>
                  <a:gd name="connsiteX4" fmla="*/ 457200 w 914400"/>
                  <a:gd name="connsiteY4" fmla="*/ 1080846 h 1080846"/>
                  <a:gd name="connsiteX5" fmla="*/ 914400 w 914400"/>
                  <a:gd name="connsiteY5" fmla="*/ 349326 h 1080846"/>
                  <a:gd name="connsiteX6" fmla="*/ 894083 w 914400"/>
                  <a:gd name="connsiteY6" fmla="*/ 146129 h 1080846"/>
                  <a:gd name="connsiteX7" fmla="*/ 701040 w 914400"/>
                  <a:gd name="connsiteY7" fmla="*/ 14046 h 1080846"/>
                  <a:gd name="connsiteX8" fmla="*/ 477517 w 914400"/>
                  <a:gd name="connsiteY8" fmla="*/ 34372 h 108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1080846">
                    <a:moveTo>
                      <a:pt x="477517" y="34372"/>
                    </a:moveTo>
                    <a:cubicBezTo>
                      <a:pt x="386077" y="34372"/>
                      <a:pt x="304800" y="24209"/>
                      <a:pt x="223514" y="3892"/>
                    </a:cubicBezTo>
                    <a:cubicBezTo>
                      <a:pt x="132074" y="-16425"/>
                      <a:pt x="40634" y="44535"/>
                      <a:pt x="20317" y="146129"/>
                    </a:cubicBezTo>
                    <a:cubicBezTo>
                      <a:pt x="10154" y="207089"/>
                      <a:pt x="0" y="278212"/>
                      <a:pt x="0" y="349326"/>
                    </a:cubicBezTo>
                    <a:cubicBezTo>
                      <a:pt x="0" y="755729"/>
                      <a:pt x="203197" y="1080846"/>
                      <a:pt x="457200" y="1080846"/>
                    </a:cubicBezTo>
                    <a:cubicBezTo>
                      <a:pt x="711203" y="1080846"/>
                      <a:pt x="914400" y="755729"/>
                      <a:pt x="914400" y="349326"/>
                    </a:cubicBezTo>
                    <a:cubicBezTo>
                      <a:pt x="914400" y="278203"/>
                      <a:pt x="904237" y="217243"/>
                      <a:pt x="894083" y="146129"/>
                    </a:cubicBezTo>
                    <a:cubicBezTo>
                      <a:pt x="873766" y="54689"/>
                      <a:pt x="792480" y="-6271"/>
                      <a:pt x="701040" y="14046"/>
                    </a:cubicBezTo>
                    <a:cubicBezTo>
                      <a:pt x="640080" y="24209"/>
                      <a:pt x="558794" y="34372"/>
                      <a:pt x="477517" y="34372"/>
                    </a:cubicBezTo>
                    <a:close/>
                  </a:path>
                </a:pathLst>
              </a:custGeom>
              <a:solidFill>
                <a:srgbClr val="DBB491"/>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89" name="Graphic 271">
                <a:extLst>
                  <a:ext uri="{FF2B5EF4-FFF2-40B4-BE49-F238E27FC236}">
                    <a16:creationId xmlns:a16="http://schemas.microsoft.com/office/drawing/2014/main" id="{705262E4-2FE3-71E7-FC60-6F9CF87DBF1C}"/>
                  </a:ext>
                </a:extLst>
              </p:cNvPr>
              <p:cNvGrpSpPr/>
              <p:nvPr/>
            </p:nvGrpSpPr>
            <p:grpSpPr>
              <a:xfrm>
                <a:off x="8533496" y="3690582"/>
                <a:ext cx="751836" cy="568956"/>
                <a:chOff x="8533496" y="3690582"/>
                <a:chExt cx="751836" cy="568956"/>
              </a:xfrm>
              <a:solidFill>
                <a:srgbClr val="F3F3F3"/>
              </a:solidFill>
            </p:grpSpPr>
            <p:sp>
              <p:nvSpPr>
                <p:cNvPr id="93" name="Freeform: Shape 434">
                  <a:extLst>
                    <a:ext uri="{FF2B5EF4-FFF2-40B4-BE49-F238E27FC236}">
                      <a16:creationId xmlns:a16="http://schemas.microsoft.com/office/drawing/2014/main" id="{811CCDEA-16F5-A727-5D7A-DA911B520448}"/>
                    </a:ext>
                  </a:extLst>
                </p:cNvPr>
                <p:cNvSpPr/>
                <p:nvPr/>
              </p:nvSpPr>
              <p:spPr>
                <a:xfrm>
                  <a:off x="8909409" y="3690582"/>
                  <a:ext cx="375923" cy="568956"/>
                </a:xfrm>
                <a:custGeom>
                  <a:avLst/>
                  <a:gdLst>
                    <a:gd name="connsiteX0" fmla="*/ 284483 w 375923"/>
                    <a:gd name="connsiteY0" fmla="*/ 0 h 568956"/>
                    <a:gd name="connsiteX1" fmla="*/ 0 w 375923"/>
                    <a:gd name="connsiteY1" fmla="*/ 233677 h 568956"/>
                    <a:gd name="connsiteX2" fmla="*/ 213360 w 375923"/>
                    <a:gd name="connsiteY2" fmla="*/ 568957 h 568956"/>
                    <a:gd name="connsiteX3" fmla="*/ 375923 w 375923"/>
                    <a:gd name="connsiteY3" fmla="*/ 193043 h 568956"/>
                    <a:gd name="connsiteX4" fmla="*/ 284483 w 375923"/>
                    <a:gd name="connsiteY4" fmla="*/ 0 h 56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68956">
                      <a:moveTo>
                        <a:pt x="284483" y="0"/>
                      </a:moveTo>
                      <a:cubicBezTo>
                        <a:pt x="213360" y="111757"/>
                        <a:pt x="0" y="233677"/>
                        <a:pt x="0" y="233677"/>
                      </a:cubicBezTo>
                      <a:cubicBezTo>
                        <a:pt x="0" y="233677"/>
                        <a:pt x="182880" y="487680"/>
                        <a:pt x="213360" y="568957"/>
                      </a:cubicBezTo>
                      <a:lnTo>
                        <a:pt x="375923" y="193043"/>
                      </a:lnTo>
                      <a:lnTo>
                        <a:pt x="284483"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94" name="Freeform: Shape 435">
                  <a:extLst>
                    <a:ext uri="{FF2B5EF4-FFF2-40B4-BE49-F238E27FC236}">
                      <a16:creationId xmlns:a16="http://schemas.microsoft.com/office/drawing/2014/main" id="{41776959-B8BF-8E50-0E45-9946D0FDE5C6}"/>
                    </a:ext>
                  </a:extLst>
                </p:cNvPr>
                <p:cNvSpPr/>
                <p:nvPr/>
              </p:nvSpPr>
              <p:spPr>
                <a:xfrm>
                  <a:off x="8533496" y="3690582"/>
                  <a:ext cx="375923" cy="558803"/>
                </a:xfrm>
                <a:custGeom>
                  <a:avLst/>
                  <a:gdLst>
                    <a:gd name="connsiteX0" fmla="*/ 91440 w 375923"/>
                    <a:gd name="connsiteY0" fmla="*/ 0 h 558803"/>
                    <a:gd name="connsiteX1" fmla="*/ 375923 w 375923"/>
                    <a:gd name="connsiteY1" fmla="*/ 223523 h 558803"/>
                    <a:gd name="connsiteX2" fmla="*/ 162563 w 375923"/>
                    <a:gd name="connsiteY2" fmla="*/ 558803 h 558803"/>
                    <a:gd name="connsiteX3" fmla="*/ 0 w 375923"/>
                    <a:gd name="connsiteY3" fmla="*/ 182880 h 558803"/>
                    <a:gd name="connsiteX4" fmla="*/ 91440 w 375923"/>
                    <a:gd name="connsiteY4" fmla="*/ 0 h 55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58803">
                      <a:moveTo>
                        <a:pt x="91440" y="0"/>
                      </a:moveTo>
                      <a:cubicBezTo>
                        <a:pt x="162563" y="111757"/>
                        <a:pt x="375923" y="223523"/>
                        <a:pt x="375923" y="223523"/>
                      </a:cubicBezTo>
                      <a:cubicBezTo>
                        <a:pt x="375923" y="223523"/>
                        <a:pt x="193043" y="477526"/>
                        <a:pt x="162563" y="558803"/>
                      </a:cubicBezTo>
                      <a:lnTo>
                        <a:pt x="0" y="182880"/>
                      </a:lnTo>
                      <a:lnTo>
                        <a:pt x="91440"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90" name="Graphic 271">
                <a:extLst>
                  <a:ext uri="{FF2B5EF4-FFF2-40B4-BE49-F238E27FC236}">
                    <a16:creationId xmlns:a16="http://schemas.microsoft.com/office/drawing/2014/main" id="{E91DDD5C-46EA-138F-773D-BCE21781AFEB}"/>
                  </a:ext>
                </a:extLst>
              </p:cNvPr>
              <p:cNvGrpSpPr/>
              <p:nvPr/>
            </p:nvGrpSpPr>
            <p:grpSpPr>
              <a:xfrm>
                <a:off x="8269329" y="3792185"/>
                <a:ext cx="1280169" cy="1046483"/>
                <a:chOff x="8269329" y="3792185"/>
                <a:chExt cx="1280169" cy="1046483"/>
              </a:xfrm>
              <a:solidFill>
                <a:srgbClr val="415A6B"/>
              </a:solidFill>
            </p:grpSpPr>
            <p:sp>
              <p:nvSpPr>
                <p:cNvPr id="91" name="Freeform: Shape 432">
                  <a:extLst>
                    <a:ext uri="{FF2B5EF4-FFF2-40B4-BE49-F238E27FC236}">
                      <a16:creationId xmlns:a16="http://schemas.microsoft.com/office/drawing/2014/main" id="{19E5B851-64EE-07AD-44EC-512E58B5E38D}"/>
                    </a:ext>
                  </a:extLst>
                </p:cNvPr>
                <p:cNvSpPr/>
                <p:nvPr/>
              </p:nvSpPr>
              <p:spPr>
                <a:xfrm>
                  <a:off x="8269329" y="3792185"/>
                  <a:ext cx="558803" cy="1036310"/>
                </a:xfrm>
                <a:custGeom>
                  <a:avLst/>
                  <a:gdLst>
                    <a:gd name="connsiteX0" fmla="*/ 304800 w 558803"/>
                    <a:gd name="connsiteY0" fmla="*/ 0 h 1036310"/>
                    <a:gd name="connsiteX1" fmla="*/ 0 w 558803"/>
                    <a:gd name="connsiteY1" fmla="*/ 284483 h 1036310"/>
                    <a:gd name="connsiteX2" fmla="*/ 223523 w 558803"/>
                    <a:gd name="connsiteY2" fmla="*/ 406403 h 1036310"/>
                    <a:gd name="connsiteX3" fmla="*/ 20326 w 558803"/>
                    <a:gd name="connsiteY3" fmla="*/ 538477 h 1036310"/>
                    <a:gd name="connsiteX4" fmla="*/ 375923 w 558803"/>
                    <a:gd name="connsiteY4" fmla="*/ 1015994 h 1036310"/>
                    <a:gd name="connsiteX5" fmla="*/ 558803 w 558803"/>
                    <a:gd name="connsiteY5" fmla="*/ 1036311 h 1036310"/>
                    <a:gd name="connsiteX6" fmla="*/ 304800 w 558803"/>
                    <a:gd name="connsiteY6" fmla="*/ 0 h 103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3" h="1036310">
                      <a:moveTo>
                        <a:pt x="304800" y="0"/>
                      </a:moveTo>
                      <a:lnTo>
                        <a:pt x="0" y="284483"/>
                      </a:lnTo>
                      <a:lnTo>
                        <a:pt x="223523" y="406403"/>
                      </a:lnTo>
                      <a:lnTo>
                        <a:pt x="20326" y="538477"/>
                      </a:lnTo>
                      <a:lnTo>
                        <a:pt x="375923" y="1015994"/>
                      </a:lnTo>
                      <a:cubicBezTo>
                        <a:pt x="436883" y="1026157"/>
                        <a:pt x="497843" y="1036311"/>
                        <a:pt x="558803" y="1036311"/>
                      </a:cubicBezTo>
                      <a:lnTo>
                        <a:pt x="304800" y="0"/>
                      </a:lnTo>
                      <a:close/>
                    </a:path>
                  </a:pathLst>
                </a:custGeom>
                <a:solidFill>
                  <a:srgbClr val="00CCD6"/>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92" name="Freeform: Shape 433">
                  <a:extLst>
                    <a:ext uri="{FF2B5EF4-FFF2-40B4-BE49-F238E27FC236}">
                      <a16:creationId xmlns:a16="http://schemas.microsoft.com/office/drawing/2014/main" id="{9F3D8EE9-4750-1135-F899-0447752AFB57}"/>
                    </a:ext>
                  </a:extLst>
                </p:cNvPr>
                <p:cNvSpPr/>
                <p:nvPr/>
              </p:nvSpPr>
              <p:spPr>
                <a:xfrm>
                  <a:off x="8990686" y="3792185"/>
                  <a:ext cx="558812" cy="1046483"/>
                </a:xfrm>
                <a:custGeom>
                  <a:avLst/>
                  <a:gdLst>
                    <a:gd name="connsiteX0" fmla="*/ 254003 w 558812"/>
                    <a:gd name="connsiteY0" fmla="*/ 0 h 1046483"/>
                    <a:gd name="connsiteX1" fmla="*/ 0 w 558812"/>
                    <a:gd name="connsiteY1" fmla="*/ 1046483 h 1046483"/>
                    <a:gd name="connsiteX2" fmla="*/ 182880 w 558812"/>
                    <a:gd name="connsiteY2" fmla="*/ 1026166 h 1046483"/>
                    <a:gd name="connsiteX3" fmla="*/ 538477 w 558812"/>
                    <a:gd name="connsiteY3" fmla="*/ 548650 h 1046483"/>
                    <a:gd name="connsiteX4" fmla="*/ 335289 w 558812"/>
                    <a:gd name="connsiteY4" fmla="*/ 416557 h 1046483"/>
                    <a:gd name="connsiteX5" fmla="*/ 558813 w 558812"/>
                    <a:gd name="connsiteY5" fmla="*/ 294637 h 1046483"/>
                    <a:gd name="connsiteX6" fmla="*/ 254003 w 558812"/>
                    <a:gd name="connsiteY6" fmla="*/ 0 h 10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12" h="1046483">
                      <a:moveTo>
                        <a:pt x="254003" y="0"/>
                      </a:moveTo>
                      <a:lnTo>
                        <a:pt x="0" y="1046483"/>
                      </a:lnTo>
                      <a:cubicBezTo>
                        <a:pt x="60960" y="1046483"/>
                        <a:pt x="121920" y="1036320"/>
                        <a:pt x="182880" y="1026166"/>
                      </a:cubicBezTo>
                      <a:lnTo>
                        <a:pt x="538477" y="548650"/>
                      </a:lnTo>
                      <a:lnTo>
                        <a:pt x="335289" y="416557"/>
                      </a:lnTo>
                      <a:lnTo>
                        <a:pt x="558813" y="294637"/>
                      </a:lnTo>
                      <a:lnTo>
                        <a:pt x="254003" y="0"/>
                      </a:lnTo>
                      <a:close/>
                    </a:path>
                  </a:pathLst>
                </a:custGeom>
                <a:solidFill>
                  <a:srgbClr val="00CCD6"/>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grpSp>
      <p:sp>
        <p:nvSpPr>
          <p:cNvPr id="269" name="Título 268">
            <a:extLst>
              <a:ext uri="{FF2B5EF4-FFF2-40B4-BE49-F238E27FC236}">
                <a16:creationId xmlns:a16="http://schemas.microsoft.com/office/drawing/2014/main" id="{52F4018D-4025-662B-62C7-09C304948F7C}"/>
              </a:ext>
            </a:extLst>
          </p:cNvPr>
          <p:cNvSpPr>
            <a:spLocks noGrp="1"/>
          </p:cNvSpPr>
          <p:nvPr>
            <p:ph type="title"/>
          </p:nvPr>
        </p:nvSpPr>
        <p:spPr>
          <a:xfrm>
            <a:off x="357027" y="332275"/>
            <a:ext cx="4384188" cy="713848"/>
          </a:xfrm>
        </p:spPr>
        <p:txBody>
          <a:bodyPr>
            <a:normAutofit/>
          </a:bodyPr>
          <a:lstStyle/>
          <a:p>
            <a:pPr algn="l"/>
            <a:r>
              <a:rPr lang="es-419" sz="3600" kern="0">
                <a:solidFill>
                  <a:srgbClr val="52C2F0"/>
                </a:solidFill>
                <a:latin typeface="Arial Rounded MT Bold" panose="020F0704030504030204" pitchFamily="34" charset="0"/>
                <a:ea typeface="Tahoma" panose="020B0604030504040204" pitchFamily="34" charset="0"/>
                <a:cs typeface="Tahoma" panose="020B0604030504040204" pitchFamily="34" charset="0"/>
              </a:rPr>
              <a:t>Equipo de trabajo</a:t>
            </a:r>
          </a:p>
        </p:txBody>
      </p:sp>
      <p:grpSp>
        <p:nvGrpSpPr>
          <p:cNvPr id="6" name="Group 184">
            <a:extLst>
              <a:ext uri="{FF2B5EF4-FFF2-40B4-BE49-F238E27FC236}">
                <a16:creationId xmlns:a16="http://schemas.microsoft.com/office/drawing/2014/main" id="{E1BBF8E3-BFD6-803B-A03F-0262AD14B11E}"/>
              </a:ext>
            </a:extLst>
          </p:cNvPr>
          <p:cNvGrpSpPr/>
          <p:nvPr/>
        </p:nvGrpSpPr>
        <p:grpSpPr>
          <a:xfrm>
            <a:off x="2209968" y="2992059"/>
            <a:ext cx="841248" cy="896184"/>
            <a:chOff x="8511929" y="1125042"/>
            <a:chExt cx="1276598" cy="1296894"/>
          </a:xfrm>
        </p:grpSpPr>
        <p:sp>
          <p:nvSpPr>
            <p:cNvPr id="12" name="Oval 185">
              <a:extLst>
                <a:ext uri="{FF2B5EF4-FFF2-40B4-BE49-F238E27FC236}">
                  <a16:creationId xmlns:a16="http://schemas.microsoft.com/office/drawing/2014/main" id="{F9ABFC1F-10E3-A580-53DA-FC87929B3255}"/>
                </a:ext>
              </a:extLst>
            </p:cNvPr>
            <p:cNvSpPr/>
            <p:nvPr/>
          </p:nvSpPr>
          <p:spPr>
            <a:xfrm>
              <a:off x="8511929" y="1125042"/>
              <a:ext cx="1276598" cy="1276598"/>
            </a:xfrm>
            <a:prstGeom prst="ellipse">
              <a:avLst/>
            </a:prstGeom>
            <a:solidFill>
              <a:schemeClr val="bg1"/>
            </a:solidFill>
            <a:ln>
              <a:noFill/>
            </a:ln>
            <a:effectLst>
              <a:innerShdw blurRad="1143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Arial Nova" panose="020B0504020202020204" pitchFamily="34" charset="0"/>
              </a:endParaRPr>
            </a:p>
          </p:txBody>
        </p:sp>
        <p:grpSp>
          <p:nvGrpSpPr>
            <p:cNvPr id="146" name="Group 186">
              <a:extLst>
                <a:ext uri="{FF2B5EF4-FFF2-40B4-BE49-F238E27FC236}">
                  <a16:creationId xmlns:a16="http://schemas.microsoft.com/office/drawing/2014/main" id="{928344CE-3CF6-34A4-3BFF-60032A713631}"/>
                </a:ext>
              </a:extLst>
            </p:cNvPr>
            <p:cNvGrpSpPr/>
            <p:nvPr/>
          </p:nvGrpSpPr>
          <p:grpSpPr>
            <a:xfrm>
              <a:off x="8662265" y="1327258"/>
              <a:ext cx="969572" cy="1094678"/>
              <a:chOff x="7801966" y="2349462"/>
              <a:chExt cx="2204723" cy="2489206"/>
            </a:xfrm>
          </p:grpSpPr>
          <p:grpSp>
            <p:nvGrpSpPr>
              <p:cNvPr id="151" name="Graphic 271">
                <a:extLst>
                  <a:ext uri="{FF2B5EF4-FFF2-40B4-BE49-F238E27FC236}">
                    <a16:creationId xmlns:a16="http://schemas.microsoft.com/office/drawing/2014/main" id="{B5FFB7B7-A7B8-DA23-F22D-DE96D9B3B51D}"/>
                  </a:ext>
                </a:extLst>
              </p:cNvPr>
              <p:cNvGrpSpPr/>
              <p:nvPr/>
            </p:nvGrpSpPr>
            <p:grpSpPr>
              <a:xfrm>
                <a:off x="8349432" y="3028029"/>
                <a:ext cx="1123636" cy="329179"/>
                <a:chOff x="8349432" y="3028029"/>
                <a:chExt cx="1123636" cy="329179"/>
              </a:xfrm>
              <a:solidFill>
                <a:srgbClr val="FFD15C"/>
              </a:solidFill>
            </p:grpSpPr>
            <p:sp>
              <p:nvSpPr>
                <p:cNvPr id="276" name="Freeform: Shape 204">
                  <a:extLst>
                    <a:ext uri="{FF2B5EF4-FFF2-40B4-BE49-F238E27FC236}">
                      <a16:creationId xmlns:a16="http://schemas.microsoft.com/office/drawing/2014/main" id="{AF35041E-E6EA-C491-B043-D0C84A02D343}"/>
                    </a:ext>
                  </a:extLst>
                </p:cNvPr>
                <p:cNvSpPr/>
                <p:nvPr/>
              </p:nvSpPr>
              <p:spPr>
                <a:xfrm rot="-4794562">
                  <a:off x="9213967" y="3111666"/>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6" y="162548"/>
                        <a:pt x="0" y="126161"/>
                        <a:pt x="0" y="81274"/>
                      </a:cubicBezTo>
                      <a:cubicBezTo>
                        <a:pt x="0" y="36388"/>
                        <a:pt x="68226"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77" name="Freeform: Shape 205">
                  <a:extLst>
                    <a:ext uri="{FF2B5EF4-FFF2-40B4-BE49-F238E27FC236}">
                      <a16:creationId xmlns:a16="http://schemas.microsoft.com/office/drawing/2014/main" id="{1E5E8C14-3D85-5278-39F9-5B0BCAD77551}"/>
                    </a:ext>
                  </a:extLst>
                </p:cNvPr>
                <p:cNvSpPr/>
                <p:nvPr/>
              </p:nvSpPr>
              <p:spPr>
                <a:xfrm rot="4794562">
                  <a:off x="8303763" y="3111023"/>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5" y="162548"/>
                        <a:pt x="0" y="126161"/>
                        <a:pt x="0" y="81274"/>
                      </a:cubicBezTo>
                      <a:cubicBezTo>
                        <a:pt x="0" y="36388"/>
                        <a:pt x="68225"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167" name="Freeform: Shape 188">
                <a:extLst>
                  <a:ext uri="{FF2B5EF4-FFF2-40B4-BE49-F238E27FC236}">
                    <a16:creationId xmlns:a16="http://schemas.microsoft.com/office/drawing/2014/main" id="{E82FE86F-F402-071F-A65C-A421F6CAFF25}"/>
                  </a:ext>
                </a:extLst>
              </p:cNvPr>
              <p:cNvSpPr/>
              <p:nvPr/>
            </p:nvSpPr>
            <p:spPr>
              <a:xfrm>
                <a:off x="8370933" y="2349462"/>
                <a:ext cx="1076963" cy="1178566"/>
              </a:xfrm>
              <a:custGeom>
                <a:avLst/>
                <a:gdLst>
                  <a:gd name="connsiteX0" fmla="*/ 1076963 w 1076963"/>
                  <a:gd name="connsiteY0" fmla="*/ 436883 h 1178566"/>
                  <a:gd name="connsiteX1" fmla="*/ 538486 w 1076963"/>
                  <a:gd name="connsiteY1" fmla="*/ 1178566 h 1178566"/>
                  <a:gd name="connsiteX2" fmla="*/ 0 w 1076963"/>
                  <a:gd name="connsiteY2" fmla="*/ 436883 h 1178566"/>
                  <a:gd name="connsiteX3" fmla="*/ 538477 w 1076963"/>
                  <a:gd name="connsiteY3" fmla="*/ 0 h 1178566"/>
                  <a:gd name="connsiteX4" fmla="*/ 1076963 w 1076963"/>
                  <a:gd name="connsiteY4" fmla="*/ 436883 h 1178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963" h="1178566">
                    <a:moveTo>
                      <a:pt x="1076963" y="436883"/>
                    </a:moveTo>
                    <a:cubicBezTo>
                      <a:pt x="1076963" y="680723"/>
                      <a:pt x="924563" y="1178566"/>
                      <a:pt x="538486" y="1178566"/>
                    </a:cubicBezTo>
                    <a:cubicBezTo>
                      <a:pt x="152410" y="1178566"/>
                      <a:pt x="0" y="670560"/>
                      <a:pt x="0" y="436883"/>
                    </a:cubicBezTo>
                    <a:cubicBezTo>
                      <a:pt x="0" y="203206"/>
                      <a:pt x="243840" y="0"/>
                      <a:pt x="538477" y="0"/>
                    </a:cubicBezTo>
                    <a:cubicBezTo>
                      <a:pt x="843277" y="10163"/>
                      <a:pt x="1076963" y="203197"/>
                      <a:pt x="1076963" y="436883"/>
                    </a:cubicBezTo>
                    <a:close/>
                  </a:path>
                </a:pathLst>
              </a:custGeom>
              <a:solidFill>
                <a:schemeClr val="tx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71" name="Freeform: Shape 189">
                <a:extLst>
                  <a:ext uri="{FF2B5EF4-FFF2-40B4-BE49-F238E27FC236}">
                    <a16:creationId xmlns:a16="http://schemas.microsoft.com/office/drawing/2014/main" id="{6F13165D-82CA-0470-8528-BC8DBBC22F6F}"/>
                  </a:ext>
                </a:extLst>
              </p:cNvPr>
              <p:cNvSpPr/>
              <p:nvPr/>
            </p:nvSpPr>
            <p:spPr>
              <a:xfrm>
                <a:off x="7801966" y="3934422"/>
                <a:ext cx="2194559" cy="904236"/>
              </a:xfrm>
              <a:custGeom>
                <a:avLst/>
                <a:gdLst>
                  <a:gd name="connsiteX0" fmla="*/ 1930403 w 2194559"/>
                  <a:gd name="connsiteY0" fmla="*/ 81277 h 904236"/>
                  <a:gd name="connsiteX1" fmla="*/ 1717043 w 2194559"/>
                  <a:gd name="connsiteY1" fmla="*/ 0 h 904236"/>
                  <a:gd name="connsiteX2" fmla="*/ 497843 w 2194559"/>
                  <a:gd name="connsiteY2" fmla="*/ 0 h 904236"/>
                  <a:gd name="connsiteX3" fmla="*/ 284483 w 2194559"/>
                  <a:gd name="connsiteY3" fmla="*/ 81277 h 904236"/>
                  <a:gd name="connsiteX4" fmla="*/ 0 w 2194559"/>
                  <a:gd name="connsiteY4" fmla="*/ 355597 h 904236"/>
                  <a:gd name="connsiteX5" fmla="*/ 1097280 w 2194559"/>
                  <a:gd name="connsiteY5" fmla="*/ 904237 h 904236"/>
                  <a:gd name="connsiteX6" fmla="*/ 2194560 w 2194559"/>
                  <a:gd name="connsiteY6" fmla="*/ 355597 h 904236"/>
                  <a:gd name="connsiteX7" fmla="*/ 1930403 w 2194559"/>
                  <a:gd name="connsiteY7" fmla="*/ 81277 h 90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4559" h="904236">
                    <a:moveTo>
                      <a:pt x="1930403" y="81277"/>
                    </a:moveTo>
                    <a:cubicBezTo>
                      <a:pt x="1859280" y="50797"/>
                      <a:pt x="1788166" y="20317"/>
                      <a:pt x="1717043" y="0"/>
                    </a:cubicBezTo>
                    <a:lnTo>
                      <a:pt x="497843" y="0"/>
                    </a:lnTo>
                    <a:cubicBezTo>
                      <a:pt x="426720" y="20317"/>
                      <a:pt x="355606" y="50797"/>
                      <a:pt x="284483" y="81277"/>
                    </a:cubicBezTo>
                    <a:cubicBezTo>
                      <a:pt x="162563" y="142237"/>
                      <a:pt x="60960" y="243840"/>
                      <a:pt x="0" y="355597"/>
                    </a:cubicBezTo>
                    <a:cubicBezTo>
                      <a:pt x="254003" y="690877"/>
                      <a:pt x="650243" y="904237"/>
                      <a:pt x="1097280" y="904237"/>
                    </a:cubicBezTo>
                    <a:cubicBezTo>
                      <a:pt x="1544317" y="904237"/>
                      <a:pt x="1950720" y="690877"/>
                      <a:pt x="2194560" y="355597"/>
                    </a:cubicBezTo>
                    <a:cubicBezTo>
                      <a:pt x="2143763" y="243840"/>
                      <a:pt x="2052323" y="142237"/>
                      <a:pt x="1930403" y="81277"/>
                    </a:cubicBezTo>
                    <a:close/>
                  </a:path>
                </a:pathLst>
              </a:custGeom>
              <a:solidFill>
                <a:schemeClr val="bg1">
                  <a:lumMod val="95000"/>
                </a:schemeClr>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72" name="Freeform: Shape 190">
                <a:extLst>
                  <a:ext uri="{FF2B5EF4-FFF2-40B4-BE49-F238E27FC236}">
                    <a16:creationId xmlns:a16="http://schemas.microsoft.com/office/drawing/2014/main" id="{EED6BD37-8984-A44D-03FE-8CD50297C510}"/>
                  </a:ext>
                </a:extLst>
              </p:cNvPr>
              <p:cNvSpPr/>
              <p:nvPr/>
            </p:nvSpPr>
            <p:spPr>
              <a:xfrm>
                <a:off x="8624936" y="3599142"/>
                <a:ext cx="568966" cy="314953"/>
              </a:xfrm>
              <a:custGeom>
                <a:avLst/>
                <a:gdLst>
                  <a:gd name="connsiteX0" fmla="*/ 0 w 568966"/>
                  <a:gd name="connsiteY0" fmla="*/ 0 h 314953"/>
                  <a:gd name="connsiteX1" fmla="*/ 0 w 568966"/>
                  <a:gd name="connsiteY1" fmla="*/ 111757 h 314953"/>
                  <a:gd name="connsiteX2" fmla="*/ 284483 w 568966"/>
                  <a:gd name="connsiteY2" fmla="*/ 314954 h 314953"/>
                  <a:gd name="connsiteX3" fmla="*/ 568966 w 568966"/>
                  <a:gd name="connsiteY3" fmla="*/ 111757 h 314953"/>
                  <a:gd name="connsiteX4" fmla="*/ 568966 w 568966"/>
                  <a:gd name="connsiteY4" fmla="*/ 0 h 314953"/>
                  <a:gd name="connsiteX5" fmla="*/ 0 w 568966"/>
                  <a:gd name="connsiteY5" fmla="*/ 0 h 31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966" h="314953">
                    <a:moveTo>
                      <a:pt x="0" y="0"/>
                    </a:moveTo>
                    <a:lnTo>
                      <a:pt x="0" y="111757"/>
                    </a:lnTo>
                    <a:cubicBezTo>
                      <a:pt x="60960" y="223514"/>
                      <a:pt x="162563" y="294637"/>
                      <a:pt x="284483" y="314954"/>
                    </a:cubicBezTo>
                    <a:cubicBezTo>
                      <a:pt x="396240" y="294637"/>
                      <a:pt x="497843" y="213350"/>
                      <a:pt x="568966" y="111757"/>
                    </a:cubicBezTo>
                    <a:lnTo>
                      <a:pt x="568966" y="0"/>
                    </a:lnTo>
                    <a:lnTo>
                      <a:pt x="0" y="0"/>
                    </a:ln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173" name="Graphic 271">
                <a:extLst>
                  <a:ext uri="{FF2B5EF4-FFF2-40B4-BE49-F238E27FC236}">
                    <a16:creationId xmlns:a16="http://schemas.microsoft.com/office/drawing/2014/main" id="{2AD994A5-140E-2177-7475-2383AEFD8756}"/>
                  </a:ext>
                </a:extLst>
              </p:cNvPr>
              <p:cNvGrpSpPr/>
              <p:nvPr/>
            </p:nvGrpSpPr>
            <p:grpSpPr>
              <a:xfrm>
                <a:off x="8685896" y="3924258"/>
                <a:ext cx="447046" cy="914400"/>
                <a:chOff x="8685896" y="3924258"/>
                <a:chExt cx="447046" cy="914400"/>
              </a:xfrm>
              <a:solidFill>
                <a:srgbClr val="8AD7F8"/>
              </a:solidFill>
            </p:grpSpPr>
            <p:sp>
              <p:nvSpPr>
                <p:cNvPr id="274" name="Freeform: Shape 202">
                  <a:extLst>
                    <a:ext uri="{FF2B5EF4-FFF2-40B4-BE49-F238E27FC236}">
                      <a16:creationId xmlns:a16="http://schemas.microsoft.com/office/drawing/2014/main" id="{ECD69DDF-86C2-929E-763C-38B57C4E62CF}"/>
                    </a:ext>
                  </a:extLst>
                </p:cNvPr>
                <p:cNvSpPr/>
                <p:nvPr/>
              </p:nvSpPr>
              <p:spPr>
                <a:xfrm>
                  <a:off x="8746846" y="3924258"/>
                  <a:ext cx="325126" cy="314963"/>
                </a:xfrm>
                <a:custGeom>
                  <a:avLst/>
                  <a:gdLst>
                    <a:gd name="connsiteX0" fmla="*/ 243849 w 325126"/>
                    <a:gd name="connsiteY0" fmla="*/ 314963 h 314963"/>
                    <a:gd name="connsiteX1" fmla="*/ 325126 w 325126"/>
                    <a:gd name="connsiteY1" fmla="*/ 182880 h 314963"/>
                    <a:gd name="connsiteX2" fmla="*/ 162563 w 325126"/>
                    <a:gd name="connsiteY2" fmla="*/ 0 h 314963"/>
                    <a:gd name="connsiteX3" fmla="*/ 0 w 325126"/>
                    <a:gd name="connsiteY3" fmla="*/ 182880 h 314963"/>
                    <a:gd name="connsiteX4" fmla="*/ 81286 w 325126"/>
                    <a:gd name="connsiteY4" fmla="*/ 314963 h 314963"/>
                    <a:gd name="connsiteX5" fmla="*/ 243849 w 325126"/>
                    <a:gd name="connsiteY5" fmla="*/ 314963 h 3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126" h="314963">
                      <a:moveTo>
                        <a:pt x="243849" y="314963"/>
                      </a:moveTo>
                      <a:lnTo>
                        <a:pt x="325126" y="182880"/>
                      </a:lnTo>
                      <a:cubicBezTo>
                        <a:pt x="325126" y="182880"/>
                        <a:pt x="223523" y="0"/>
                        <a:pt x="162563" y="0"/>
                      </a:cubicBezTo>
                      <a:cubicBezTo>
                        <a:pt x="101603" y="0"/>
                        <a:pt x="0" y="182880"/>
                        <a:pt x="0" y="182880"/>
                      </a:cubicBezTo>
                      <a:lnTo>
                        <a:pt x="81286" y="314963"/>
                      </a:lnTo>
                      <a:lnTo>
                        <a:pt x="243849" y="31496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75" name="Freeform: Shape 203">
                  <a:extLst>
                    <a:ext uri="{FF2B5EF4-FFF2-40B4-BE49-F238E27FC236}">
                      <a16:creationId xmlns:a16="http://schemas.microsoft.com/office/drawing/2014/main" id="{11707757-A61D-E44C-A352-DCCB7735ADA5}"/>
                    </a:ext>
                  </a:extLst>
                </p:cNvPr>
                <p:cNvSpPr/>
                <p:nvPr/>
              </p:nvSpPr>
              <p:spPr>
                <a:xfrm>
                  <a:off x="8685896" y="4229058"/>
                  <a:ext cx="447046" cy="609600"/>
                </a:xfrm>
                <a:custGeom>
                  <a:avLst/>
                  <a:gdLst>
                    <a:gd name="connsiteX0" fmla="*/ 0 w 447046"/>
                    <a:gd name="connsiteY0" fmla="*/ 589283 h 609600"/>
                    <a:gd name="connsiteX1" fmla="*/ 223523 w 447046"/>
                    <a:gd name="connsiteY1" fmla="*/ 609600 h 609600"/>
                    <a:gd name="connsiteX2" fmla="*/ 447046 w 447046"/>
                    <a:gd name="connsiteY2" fmla="*/ 589283 h 609600"/>
                    <a:gd name="connsiteX3" fmla="*/ 304809 w 447046"/>
                    <a:gd name="connsiteY3" fmla="*/ 0 h 609600"/>
                    <a:gd name="connsiteX4" fmla="*/ 142237 w 447046"/>
                    <a:gd name="connsiteY4" fmla="*/ 0 h 609600"/>
                    <a:gd name="connsiteX5" fmla="*/ 0 w 447046"/>
                    <a:gd name="connsiteY5" fmla="*/ 589283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046" h="609600">
                      <a:moveTo>
                        <a:pt x="0" y="589283"/>
                      </a:moveTo>
                      <a:cubicBezTo>
                        <a:pt x="71123" y="599446"/>
                        <a:pt x="142237" y="609600"/>
                        <a:pt x="223523" y="609600"/>
                      </a:cubicBezTo>
                      <a:cubicBezTo>
                        <a:pt x="304800" y="609600"/>
                        <a:pt x="375923" y="599437"/>
                        <a:pt x="447046" y="589283"/>
                      </a:cubicBezTo>
                      <a:lnTo>
                        <a:pt x="304809" y="0"/>
                      </a:lnTo>
                      <a:lnTo>
                        <a:pt x="142237" y="0"/>
                      </a:lnTo>
                      <a:lnTo>
                        <a:pt x="0" y="58928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174" name="Graphic 271">
                <a:extLst>
                  <a:ext uri="{FF2B5EF4-FFF2-40B4-BE49-F238E27FC236}">
                    <a16:creationId xmlns:a16="http://schemas.microsoft.com/office/drawing/2014/main" id="{D1E33AD5-03A0-81A7-3140-2A8B2FB4D264}"/>
                  </a:ext>
                </a:extLst>
              </p:cNvPr>
              <p:cNvGrpSpPr/>
              <p:nvPr/>
            </p:nvGrpSpPr>
            <p:grpSpPr>
              <a:xfrm>
                <a:off x="7801966" y="3873461"/>
                <a:ext cx="2204723" cy="965196"/>
                <a:chOff x="7801966" y="3873461"/>
                <a:chExt cx="2204723" cy="965196"/>
              </a:xfrm>
              <a:solidFill>
                <a:srgbClr val="344A5E"/>
              </a:solidFill>
            </p:grpSpPr>
            <p:sp>
              <p:nvSpPr>
                <p:cNvPr id="272" name="Freeform: Shape 200">
                  <a:extLst>
                    <a:ext uri="{FF2B5EF4-FFF2-40B4-BE49-F238E27FC236}">
                      <a16:creationId xmlns:a16="http://schemas.microsoft.com/office/drawing/2014/main" id="{B7A77145-26C7-46F1-944C-24B09CB635AA}"/>
                    </a:ext>
                  </a:extLst>
                </p:cNvPr>
                <p:cNvSpPr/>
                <p:nvPr/>
              </p:nvSpPr>
              <p:spPr>
                <a:xfrm>
                  <a:off x="9011013" y="3873461"/>
                  <a:ext cx="995676" cy="965196"/>
                </a:xfrm>
                <a:custGeom>
                  <a:avLst/>
                  <a:gdLst>
                    <a:gd name="connsiteX0" fmla="*/ 721357 w 995676"/>
                    <a:gd name="connsiteY0" fmla="*/ 142237 h 965196"/>
                    <a:gd name="connsiteX1" fmla="*/ 284483 w 995676"/>
                    <a:gd name="connsiteY1" fmla="*/ 0 h 965196"/>
                    <a:gd name="connsiteX2" fmla="*/ 0 w 995676"/>
                    <a:gd name="connsiteY2" fmla="*/ 965197 h 965196"/>
                    <a:gd name="connsiteX3" fmla="*/ 995677 w 995676"/>
                    <a:gd name="connsiteY3" fmla="*/ 416557 h 965196"/>
                    <a:gd name="connsiteX4" fmla="*/ 721357 w 995676"/>
                    <a:gd name="connsiteY4" fmla="*/ 142237 h 96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65196">
                      <a:moveTo>
                        <a:pt x="721357" y="142237"/>
                      </a:moveTo>
                      <a:cubicBezTo>
                        <a:pt x="579120" y="71123"/>
                        <a:pt x="436883" y="30480"/>
                        <a:pt x="284483" y="0"/>
                      </a:cubicBezTo>
                      <a:lnTo>
                        <a:pt x="0" y="965197"/>
                      </a:lnTo>
                      <a:cubicBezTo>
                        <a:pt x="406403" y="934717"/>
                        <a:pt x="762000" y="731520"/>
                        <a:pt x="995677" y="416557"/>
                      </a:cubicBezTo>
                      <a:cubicBezTo>
                        <a:pt x="934717" y="304800"/>
                        <a:pt x="843277" y="203197"/>
                        <a:pt x="721357" y="142237"/>
                      </a:cubicBez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73" name="Freeform: Shape 201">
                  <a:extLst>
                    <a:ext uri="{FF2B5EF4-FFF2-40B4-BE49-F238E27FC236}">
                      <a16:creationId xmlns:a16="http://schemas.microsoft.com/office/drawing/2014/main" id="{943C2527-9D09-54E8-85EA-B020603F2CC1}"/>
                    </a:ext>
                  </a:extLst>
                </p:cNvPr>
                <p:cNvSpPr/>
                <p:nvPr/>
              </p:nvSpPr>
              <p:spPr>
                <a:xfrm>
                  <a:off x="7801966" y="3873461"/>
                  <a:ext cx="995676" cy="955033"/>
                </a:xfrm>
                <a:custGeom>
                  <a:avLst/>
                  <a:gdLst>
                    <a:gd name="connsiteX0" fmla="*/ 721366 w 995676"/>
                    <a:gd name="connsiteY0" fmla="*/ 0 h 955033"/>
                    <a:gd name="connsiteX1" fmla="*/ 284483 w 995676"/>
                    <a:gd name="connsiteY1" fmla="*/ 142237 h 955033"/>
                    <a:gd name="connsiteX2" fmla="*/ 0 w 995676"/>
                    <a:gd name="connsiteY2" fmla="*/ 416557 h 955033"/>
                    <a:gd name="connsiteX3" fmla="*/ 995677 w 995676"/>
                    <a:gd name="connsiteY3" fmla="*/ 955034 h 955033"/>
                    <a:gd name="connsiteX4" fmla="*/ 721366 w 995676"/>
                    <a:gd name="connsiteY4" fmla="*/ 0 h 95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55033">
                      <a:moveTo>
                        <a:pt x="721366" y="0"/>
                      </a:moveTo>
                      <a:cubicBezTo>
                        <a:pt x="568966" y="30480"/>
                        <a:pt x="426729" y="81277"/>
                        <a:pt x="284483" y="142237"/>
                      </a:cubicBezTo>
                      <a:cubicBezTo>
                        <a:pt x="162563" y="203197"/>
                        <a:pt x="60960" y="304800"/>
                        <a:pt x="0" y="416557"/>
                      </a:cubicBezTo>
                      <a:cubicBezTo>
                        <a:pt x="233677" y="721357"/>
                        <a:pt x="589283" y="924554"/>
                        <a:pt x="995677" y="955034"/>
                      </a:cubicBezTo>
                      <a:lnTo>
                        <a:pt x="721366" y="0"/>
                      </a:ln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175" name="Freeform: Shape 193">
                <a:extLst>
                  <a:ext uri="{FF2B5EF4-FFF2-40B4-BE49-F238E27FC236}">
                    <a16:creationId xmlns:a16="http://schemas.microsoft.com/office/drawing/2014/main" id="{EB8368E8-FD80-6706-06C8-73F0EC9D6118}"/>
                  </a:ext>
                </a:extLst>
              </p:cNvPr>
              <p:cNvSpPr/>
              <p:nvPr/>
            </p:nvSpPr>
            <p:spPr>
              <a:xfrm>
                <a:off x="8442056" y="2680849"/>
                <a:ext cx="914400" cy="1080846"/>
              </a:xfrm>
              <a:custGeom>
                <a:avLst/>
                <a:gdLst>
                  <a:gd name="connsiteX0" fmla="*/ 477517 w 914400"/>
                  <a:gd name="connsiteY0" fmla="*/ 34372 h 1080846"/>
                  <a:gd name="connsiteX1" fmla="*/ 223514 w 914400"/>
                  <a:gd name="connsiteY1" fmla="*/ 3892 h 1080846"/>
                  <a:gd name="connsiteX2" fmla="*/ 20317 w 914400"/>
                  <a:gd name="connsiteY2" fmla="*/ 146129 h 1080846"/>
                  <a:gd name="connsiteX3" fmla="*/ 0 w 914400"/>
                  <a:gd name="connsiteY3" fmla="*/ 349326 h 1080846"/>
                  <a:gd name="connsiteX4" fmla="*/ 457200 w 914400"/>
                  <a:gd name="connsiteY4" fmla="*/ 1080846 h 1080846"/>
                  <a:gd name="connsiteX5" fmla="*/ 914400 w 914400"/>
                  <a:gd name="connsiteY5" fmla="*/ 349326 h 1080846"/>
                  <a:gd name="connsiteX6" fmla="*/ 894083 w 914400"/>
                  <a:gd name="connsiteY6" fmla="*/ 146129 h 1080846"/>
                  <a:gd name="connsiteX7" fmla="*/ 701040 w 914400"/>
                  <a:gd name="connsiteY7" fmla="*/ 14046 h 1080846"/>
                  <a:gd name="connsiteX8" fmla="*/ 477517 w 914400"/>
                  <a:gd name="connsiteY8" fmla="*/ 34372 h 108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1080846">
                    <a:moveTo>
                      <a:pt x="477517" y="34372"/>
                    </a:moveTo>
                    <a:cubicBezTo>
                      <a:pt x="386077" y="34372"/>
                      <a:pt x="304800" y="24209"/>
                      <a:pt x="223514" y="3892"/>
                    </a:cubicBezTo>
                    <a:cubicBezTo>
                      <a:pt x="132074" y="-16425"/>
                      <a:pt x="40634" y="44535"/>
                      <a:pt x="20317" y="146129"/>
                    </a:cubicBezTo>
                    <a:cubicBezTo>
                      <a:pt x="10154" y="207089"/>
                      <a:pt x="0" y="278212"/>
                      <a:pt x="0" y="349326"/>
                    </a:cubicBezTo>
                    <a:cubicBezTo>
                      <a:pt x="0" y="755729"/>
                      <a:pt x="203197" y="1080846"/>
                      <a:pt x="457200" y="1080846"/>
                    </a:cubicBezTo>
                    <a:cubicBezTo>
                      <a:pt x="711203" y="1080846"/>
                      <a:pt x="914400" y="755729"/>
                      <a:pt x="914400" y="349326"/>
                    </a:cubicBezTo>
                    <a:cubicBezTo>
                      <a:pt x="914400" y="278203"/>
                      <a:pt x="904237" y="217243"/>
                      <a:pt x="894083" y="146129"/>
                    </a:cubicBezTo>
                    <a:cubicBezTo>
                      <a:pt x="873766" y="54689"/>
                      <a:pt x="792480" y="-6271"/>
                      <a:pt x="701040" y="14046"/>
                    </a:cubicBezTo>
                    <a:cubicBezTo>
                      <a:pt x="640080" y="24209"/>
                      <a:pt x="558794" y="34372"/>
                      <a:pt x="477517" y="34372"/>
                    </a:cubicBezTo>
                    <a:close/>
                  </a:path>
                </a:pathLst>
              </a:custGeom>
              <a:solidFill>
                <a:srgbClr val="DBB491"/>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176" name="Graphic 271">
                <a:extLst>
                  <a:ext uri="{FF2B5EF4-FFF2-40B4-BE49-F238E27FC236}">
                    <a16:creationId xmlns:a16="http://schemas.microsoft.com/office/drawing/2014/main" id="{28183BE1-18ED-AC57-52A7-EC058C631237}"/>
                  </a:ext>
                </a:extLst>
              </p:cNvPr>
              <p:cNvGrpSpPr/>
              <p:nvPr/>
            </p:nvGrpSpPr>
            <p:grpSpPr>
              <a:xfrm>
                <a:off x="8533496" y="3690582"/>
                <a:ext cx="751836" cy="568956"/>
                <a:chOff x="8533496" y="3690582"/>
                <a:chExt cx="751836" cy="568956"/>
              </a:xfrm>
              <a:solidFill>
                <a:srgbClr val="F3F3F3"/>
              </a:solidFill>
            </p:grpSpPr>
            <p:sp>
              <p:nvSpPr>
                <p:cNvPr id="270" name="Freeform: Shape 198">
                  <a:extLst>
                    <a:ext uri="{FF2B5EF4-FFF2-40B4-BE49-F238E27FC236}">
                      <a16:creationId xmlns:a16="http://schemas.microsoft.com/office/drawing/2014/main" id="{F711C8BE-1F6A-C06F-41F6-ABFE8050DCD3}"/>
                    </a:ext>
                  </a:extLst>
                </p:cNvPr>
                <p:cNvSpPr/>
                <p:nvPr/>
              </p:nvSpPr>
              <p:spPr>
                <a:xfrm>
                  <a:off x="8909409" y="3690582"/>
                  <a:ext cx="375923" cy="568956"/>
                </a:xfrm>
                <a:custGeom>
                  <a:avLst/>
                  <a:gdLst>
                    <a:gd name="connsiteX0" fmla="*/ 284483 w 375923"/>
                    <a:gd name="connsiteY0" fmla="*/ 0 h 568956"/>
                    <a:gd name="connsiteX1" fmla="*/ 0 w 375923"/>
                    <a:gd name="connsiteY1" fmla="*/ 233677 h 568956"/>
                    <a:gd name="connsiteX2" fmla="*/ 213360 w 375923"/>
                    <a:gd name="connsiteY2" fmla="*/ 568957 h 568956"/>
                    <a:gd name="connsiteX3" fmla="*/ 375923 w 375923"/>
                    <a:gd name="connsiteY3" fmla="*/ 193043 h 568956"/>
                    <a:gd name="connsiteX4" fmla="*/ 284483 w 375923"/>
                    <a:gd name="connsiteY4" fmla="*/ 0 h 56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68956">
                      <a:moveTo>
                        <a:pt x="284483" y="0"/>
                      </a:moveTo>
                      <a:cubicBezTo>
                        <a:pt x="213360" y="111757"/>
                        <a:pt x="0" y="233677"/>
                        <a:pt x="0" y="233677"/>
                      </a:cubicBezTo>
                      <a:cubicBezTo>
                        <a:pt x="0" y="233677"/>
                        <a:pt x="182880" y="487680"/>
                        <a:pt x="213360" y="568957"/>
                      </a:cubicBezTo>
                      <a:lnTo>
                        <a:pt x="375923" y="193043"/>
                      </a:lnTo>
                      <a:lnTo>
                        <a:pt x="284483"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71" name="Freeform: Shape 199">
                  <a:extLst>
                    <a:ext uri="{FF2B5EF4-FFF2-40B4-BE49-F238E27FC236}">
                      <a16:creationId xmlns:a16="http://schemas.microsoft.com/office/drawing/2014/main" id="{3EF84D14-50E5-C4F5-91B4-816A9BCEBEB1}"/>
                    </a:ext>
                  </a:extLst>
                </p:cNvPr>
                <p:cNvSpPr/>
                <p:nvPr/>
              </p:nvSpPr>
              <p:spPr>
                <a:xfrm>
                  <a:off x="8533496" y="3690582"/>
                  <a:ext cx="375923" cy="558803"/>
                </a:xfrm>
                <a:custGeom>
                  <a:avLst/>
                  <a:gdLst>
                    <a:gd name="connsiteX0" fmla="*/ 91440 w 375923"/>
                    <a:gd name="connsiteY0" fmla="*/ 0 h 558803"/>
                    <a:gd name="connsiteX1" fmla="*/ 375923 w 375923"/>
                    <a:gd name="connsiteY1" fmla="*/ 223523 h 558803"/>
                    <a:gd name="connsiteX2" fmla="*/ 162563 w 375923"/>
                    <a:gd name="connsiteY2" fmla="*/ 558803 h 558803"/>
                    <a:gd name="connsiteX3" fmla="*/ 0 w 375923"/>
                    <a:gd name="connsiteY3" fmla="*/ 182880 h 558803"/>
                    <a:gd name="connsiteX4" fmla="*/ 91440 w 375923"/>
                    <a:gd name="connsiteY4" fmla="*/ 0 h 55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58803">
                      <a:moveTo>
                        <a:pt x="91440" y="0"/>
                      </a:moveTo>
                      <a:cubicBezTo>
                        <a:pt x="162563" y="111757"/>
                        <a:pt x="375923" y="223523"/>
                        <a:pt x="375923" y="223523"/>
                      </a:cubicBezTo>
                      <a:cubicBezTo>
                        <a:pt x="375923" y="223523"/>
                        <a:pt x="193043" y="477526"/>
                        <a:pt x="162563" y="558803"/>
                      </a:cubicBezTo>
                      <a:lnTo>
                        <a:pt x="0" y="182880"/>
                      </a:lnTo>
                      <a:lnTo>
                        <a:pt x="91440"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177" name="Graphic 271">
                <a:extLst>
                  <a:ext uri="{FF2B5EF4-FFF2-40B4-BE49-F238E27FC236}">
                    <a16:creationId xmlns:a16="http://schemas.microsoft.com/office/drawing/2014/main" id="{72DF20DE-ADBF-A8CD-636D-3E59B13C2A64}"/>
                  </a:ext>
                </a:extLst>
              </p:cNvPr>
              <p:cNvGrpSpPr/>
              <p:nvPr/>
            </p:nvGrpSpPr>
            <p:grpSpPr>
              <a:xfrm>
                <a:off x="8269329" y="3792185"/>
                <a:ext cx="1280169" cy="1046483"/>
                <a:chOff x="8269329" y="3792185"/>
                <a:chExt cx="1280169" cy="1046483"/>
              </a:xfrm>
              <a:solidFill>
                <a:srgbClr val="415A6B"/>
              </a:solidFill>
            </p:grpSpPr>
            <p:sp>
              <p:nvSpPr>
                <p:cNvPr id="178" name="Freeform: Shape 196">
                  <a:extLst>
                    <a:ext uri="{FF2B5EF4-FFF2-40B4-BE49-F238E27FC236}">
                      <a16:creationId xmlns:a16="http://schemas.microsoft.com/office/drawing/2014/main" id="{A8BCE9E0-3BCC-2C04-4CF6-C799707E5259}"/>
                    </a:ext>
                  </a:extLst>
                </p:cNvPr>
                <p:cNvSpPr/>
                <p:nvPr/>
              </p:nvSpPr>
              <p:spPr>
                <a:xfrm>
                  <a:off x="8269329" y="3792185"/>
                  <a:ext cx="558803" cy="1036310"/>
                </a:xfrm>
                <a:custGeom>
                  <a:avLst/>
                  <a:gdLst>
                    <a:gd name="connsiteX0" fmla="*/ 304800 w 558803"/>
                    <a:gd name="connsiteY0" fmla="*/ 0 h 1036310"/>
                    <a:gd name="connsiteX1" fmla="*/ 0 w 558803"/>
                    <a:gd name="connsiteY1" fmla="*/ 284483 h 1036310"/>
                    <a:gd name="connsiteX2" fmla="*/ 223523 w 558803"/>
                    <a:gd name="connsiteY2" fmla="*/ 406403 h 1036310"/>
                    <a:gd name="connsiteX3" fmla="*/ 20326 w 558803"/>
                    <a:gd name="connsiteY3" fmla="*/ 538477 h 1036310"/>
                    <a:gd name="connsiteX4" fmla="*/ 375923 w 558803"/>
                    <a:gd name="connsiteY4" fmla="*/ 1015994 h 1036310"/>
                    <a:gd name="connsiteX5" fmla="*/ 558803 w 558803"/>
                    <a:gd name="connsiteY5" fmla="*/ 1036311 h 1036310"/>
                    <a:gd name="connsiteX6" fmla="*/ 304800 w 558803"/>
                    <a:gd name="connsiteY6" fmla="*/ 0 h 103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3" h="1036310">
                      <a:moveTo>
                        <a:pt x="304800" y="0"/>
                      </a:moveTo>
                      <a:lnTo>
                        <a:pt x="0" y="284483"/>
                      </a:lnTo>
                      <a:lnTo>
                        <a:pt x="223523" y="406403"/>
                      </a:lnTo>
                      <a:lnTo>
                        <a:pt x="20326" y="538477"/>
                      </a:lnTo>
                      <a:lnTo>
                        <a:pt x="375923" y="1015994"/>
                      </a:lnTo>
                      <a:cubicBezTo>
                        <a:pt x="436883" y="1026157"/>
                        <a:pt x="497843" y="1036311"/>
                        <a:pt x="558803" y="1036311"/>
                      </a:cubicBezTo>
                      <a:lnTo>
                        <a:pt x="304800"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79" name="Freeform: Shape 197">
                  <a:extLst>
                    <a:ext uri="{FF2B5EF4-FFF2-40B4-BE49-F238E27FC236}">
                      <a16:creationId xmlns:a16="http://schemas.microsoft.com/office/drawing/2014/main" id="{88B7990D-41A8-5071-BFC1-02DDCADA42BE}"/>
                    </a:ext>
                  </a:extLst>
                </p:cNvPr>
                <p:cNvSpPr/>
                <p:nvPr/>
              </p:nvSpPr>
              <p:spPr>
                <a:xfrm>
                  <a:off x="8990686" y="3792185"/>
                  <a:ext cx="558812" cy="1046483"/>
                </a:xfrm>
                <a:custGeom>
                  <a:avLst/>
                  <a:gdLst>
                    <a:gd name="connsiteX0" fmla="*/ 254003 w 558812"/>
                    <a:gd name="connsiteY0" fmla="*/ 0 h 1046483"/>
                    <a:gd name="connsiteX1" fmla="*/ 0 w 558812"/>
                    <a:gd name="connsiteY1" fmla="*/ 1046483 h 1046483"/>
                    <a:gd name="connsiteX2" fmla="*/ 182880 w 558812"/>
                    <a:gd name="connsiteY2" fmla="*/ 1026166 h 1046483"/>
                    <a:gd name="connsiteX3" fmla="*/ 538477 w 558812"/>
                    <a:gd name="connsiteY3" fmla="*/ 548650 h 1046483"/>
                    <a:gd name="connsiteX4" fmla="*/ 335289 w 558812"/>
                    <a:gd name="connsiteY4" fmla="*/ 416557 h 1046483"/>
                    <a:gd name="connsiteX5" fmla="*/ 558813 w 558812"/>
                    <a:gd name="connsiteY5" fmla="*/ 294637 h 1046483"/>
                    <a:gd name="connsiteX6" fmla="*/ 254003 w 558812"/>
                    <a:gd name="connsiteY6" fmla="*/ 0 h 10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12" h="1046483">
                      <a:moveTo>
                        <a:pt x="254003" y="0"/>
                      </a:moveTo>
                      <a:lnTo>
                        <a:pt x="0" y="1046483"/>
                      </a:lnTo>
                      <a:cubicBezTo>
                        <a:pt x="60960" y="1046483"/>
                        <a:pt x="121920" y="1036320"/>
                        <a:pt x="182880" y="1026166"/>
                      </a:cubicBezTo>
                      <a:lnTo>
                        <a:pt x="538477" y="548650"/>
                      </a:lnTo>
                      <a:lnTo>
                        <a:pt x="335289" y="416557"/>
                      </a:lnTo>
                      <a:lnTo>
                        <a:pt x="558813" y="294637"/>
                      </a:lnTo>
                      <a:lnTo>
                        <a:pt x="254003"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grpSp>
      <p:sp>
        <p:nvSpPr>
          <p:cNvPr id="306" name="Rectangle 17">
            <a:extLst>
              <a:ext uri="{FF2B5EF4-FFF2-40B4-BE49-F238E27FC236}">
                <a16:creationId xmlns:a16="http://schemas.microsoft.com/office/drawing/2014/main" id="{C1C40A02-0238-4371-3659-622F2BC155B6}"/>
              </a:ext>
            </a:extLst>
          </p:cNvPr>
          <p:cNvSpPr/>
          <p:nvPr/>
        </p:nvSpPr>
        <p:spPr>
          <a:xfrm>
            <a:off x="880255" y="2069945"/>
            <a:ext cx="1517990" cy="270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b="1" dirty="0" err="1">
                <a:solidFill>
                  <a:schemeClr val="tx1"/>
                </a:solidFill>
                <a:latin typeface="Arial Nova" panose="020B0504020202020204" pitchFamily="34" charset="0"/>
              </a:rPr>
              <a:t>Capacitador</a:t>
            </a:r>
            <a:endParaRPr lang="en-US" sz="900" b="1" dirty="0">
              <a:solidFill>
                <a:schemeClr val="tx1"/>
              </a:solidFill>
              <a:latin typeface="Arial Nova" panose="020B0504020202020204" pitchFamily="34" charset="0"/>
            </a:endParaRPr>
          </a:p>
        </p:txBody>
      </p:sp>
      <p:grpSp>
        <p:nvGrpSpPr>
          <p:cNvPr id="264" name="Group 184">
            <a:extLst>
              <a:ext uri="{FF2B5EF4-FFF2-40B4-BE49-F238E27FC236}">
                <a16:creationId xmlns:a16="http://schemas.microsoft.com/office/drawing/2014/main" id="{5E2B16E6-9E9F-95AB-D284-B43AC46BCE28}"/>
              </a:ext>
            </a:extLst>
          </p:cNvPr>
          <p:cNvGrpSpPr/>
          <p:nvPr/>
        </p:nvGrpSpPr>
        <p:grpSpPr>
          <a:xfrm>
            <a:off x="3742055" y="3814037"/>
            <a:ext cx="841248" cy="841248"/>
            <a:chOff x="8511929" y="1125042"/>
            <a:chExt cx="1276598" cy="1296894"/>
          </a:xfrm>
        </p:grpSpPr>
        <p:sp>
          <p:nvSpPr>
            <p:cNvPr id="304" name="Oval 185">
              <a:extLst>
                <a:ext uri="{FF2B5EF4-FFF2-40B4-BE49-F238E27FC236}">
                  <a16:creationId xmlns:a16="http://schemas.microsoft.com/office/drawing/2014/main" id="{740B0E23-A55C-DD7F-FFD9-5D0708CE8B1D}"/>
                </a:ext>
              </a:extLst>
            </p:cNvPr>
            <p:cNvSpPr/>
            <p:nvPr/>
          </p:nvSpPr>
          <p:spPr>
            <a:xfrm>
              <a:off x="8511929" y="1125042"/>
              <a:ext cx="1276598" cy="1276598"/>
            </a:xfrm>
            <a:prstGeom prst="ellipse">
              <a:avLst/>
            </a:prstGeom>
            <a:solidFill>
              <a:schemeClr val="bg1"/>
            </a:solidFill>
            <a:ln>
              <a:noFill/>
            </a:ln>
            <a:effectLst>
              <a:innerShdw blurRad="1143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Arial Nova" panose="020B0504020202020204" pitchFamily="34" charset="0"/>
              </a:endParaRPr>
            </a:p>
          </p:txBody>
        </p:sp>
        <p:grpSp>
          <p:nvGrpSpPr>
            <p:cNvPr id="308" name="Group 186">
              <a:extLst>
                <a:ext uri="{FF2B5EF4-FFF2-40B4-BE49-F238E27FC236}">
                  <a16:creationId xmlns:a16="http://schemas.microsoft.com/office/drawing/2014/main" id="{035FB739-5495-C662-2946-0C97FD64E468}"/>
                </a:ext>
              </a:extLst>
            </p:cNvPr>
            <p:cNvGrpSpPr/>
            <p:nvPr/>
          </p:nvGrpSpPr>
          <p:grpSpPr>
            <a:xfrm>
              <a:off x="8662265" y="1327258"/>
              <a:ext cx="969572" cy="1094678"/>
              <a:chOff x="7801966" y="2349462"/>
              <a:chExt cx="2204723" cy="2489206"/>
            </a:xfrm>
          </p:grpSpPr>
          <p:grpSp>
            <p:nvGrpSpPr>
              <p:cNvPr id="309" name="Graphic 271">
                <a:extLst>
                  <a:ext uri="{FF2B5EF4-FFF2-40B4-BE49-F238E27FC236}">
                    <a16:creationId xmlns:a16="http://schemas.microsoft.com/office/drawing/2014/main" id="{A774D729-96A6-BFE3-90B2-E14B3F9EAC35}"/>
                  </a:ext>
                </a:extLst>
              </p:cNvPr>
              <p:cNvGrpSpPr/>
              <p:nvPr/>
            </p:nvGrpSpPr>
            <p:grpSpPr>
              <a:xfrm>
                <a:off x="8349432" y="3028029"/>
                <a:ext cx="1123636" cy="329179"/>
                <a:chOff x="8349432" y="3028029"/>
                <a:chExt cx="1123636" cy="329179"/>
              </a:xfrm>
              <a:solidFill>
                <a:srgbClr val="FFD15C"/>
              </a:solidFill>
            </p:grpSpPr>
            <p:sp>
              <p:nvSpPr>
                <p:cNvPr id="349" name="Freeform: Shape 204">
                  <a:extLst>
                    <a:ext uri="{FF2B5EF4-FFF2-40B4-BE49-F238E27FC236}">
                      <a16:creationId xmlns:a16="http://schemas.microsoft.com/office/drawing/2014/main" id="{480908E0-5198-C3DE-B685-248BC0D1039B}"/>
                    </a:ext>
                  </a:extLst>
                </p:cNvPr>
                <p:cNvSpPr/>
                <p:nvPr/>
              </p:nvSpPr>
              <p:spPr>
                <a:xfrm rot="-4794562">
                  <a:off x="9213967" y="3111666"/>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6" y="162548"/>
                        <a:pt x="0" y="126161"/>
                        <a:pt x="0" y="81274"/>
                      </a:cubicBezTo>
                      <a:cubicBezTo>
                        <a:pt x="0" y="36388"/>
                        <a:pt x="68226"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350" name="Freeform: Shape 205">
                  <a:extLst>
                    <a:ext uri="{FF2B5EF4-FFF2-40B4-BE49-F238E27FC236}">
                      <a16:creationId xmlns:a16="http://schemas.microsoft.com/office/drawing/2014/main" id="{2D1C7E0B-9198-D3E2-A747-30437A50FE5C}"/>
                    </a:ext>
                  </a:extLst>
                </p:cNvPr>
                <p:cNvSpPr/>
                <p:nvPr/>
              </p:nvSpPr>
              <p:spPr>
                <a:xfrm rot="4794562">
                  <a:off x="8303763" y="3111023"/>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5" y="162548"/>
                        <a:pt x="0" y="126161"/>
                        <a:pt x="0" y="81274"/>
                      </a:cubicBezTo>
                      <a:cubicBezTo>
                        <a:pt x="0" y="36388"/>
                        <a:pt x="68225"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311" name="Freeform: Shape 188">
                <a:extLst>
                  <a:ext uri="{FF2B5EF4-FFF2-40B4-BE49-F238E27FC236}">
                    <a16:creationId xmlns:a16="http://schemas.microsoft.com/office/drawing/2014/main" id="{F2CBCADC-BE9F-947B-BEEB-6AA1798C369E}"/>
                  </a:ext>
                </a:extLst>
              </p:cNvPr>
              <p:cNvSpPr/>
              <p:nvPr/>
            </p:nvSpPr>
            <p:spPr>
              <a:xfrm>
                <a:off x="8370933" y="2349462"/>
                <a:ext cx="1076963" cy="1178566"/>
              </a:xfrm>
              <a:custGeom>
                <a:avLst/>
                <a:gdLst>
                  <a:gd name="connsiteX0" fmla="*/ 1076963 w 1076963"/>
                  <a:gd name="connsiteY0" fmla="*/ 436883 h 1178566"/>
                  <a:gd name="connsiteX1" fmla="*/ 538486 w 1076963"/>
                  <a:gd name="connsiteY1" fmla="*/ 1178566 h 1178566"/>
                  <a:gd name="connsiteX2" fmla="*/ 0 w 1076963"/>
                  <a:gd name="connsiteY2" fmla="*/ 436883 h 1178566"/>
                  <a:gd name="connsiteX3" fmla="*/ 538477 w 1076963"/>
                  <a:gd name="connsiteY3" fmla="*/ 0 h 1178566"/>
                  <a:gd name="connsiteX4" fmla="*/ 1076963 w 1076963"/>
                  <a:gd name="connsiteY4" fmla="*/ 436883 h 1178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963" h="1178566">
                    <a:moveTo>
                      <a:pt x="1076963" y="436883"/>
                    </a:moveTo>
                    <a:cubicBezTo>
                      <a:pt x="1076963" y="680723"/>
                      <a:pt x="924563" y="1178566"/>
                      <a:pt x="538486" y="1178566"/>
                    </a:cubicBezTo>
                    <a:cubicBezTo>
                      <a:pt x="152410" y="1178566"/>
                      <a:pt x="0" y="670560"/>
                      <a:pt x="0" y="436883"/>
                    </a:cubicBezTo>
                    <a:cubicBezTo>
                      <a:pt x="0" y="203206"/>
                      <a:pt x="243840" y="0"/>
                      <a:pt x="538477" y="0"/>
                    </a:cubicBezTo>
                    <a:cubicBezTo>
                      <a:pt x="843277" y="10163"/>
                      <a:pt x="1076963" y="203197"/>
                      <a:pt x="1076963" y="436883"/>
                    </a:cubicBezTo>
                    <a:close/>
                  </a:path>
                </a:pathLst>
              </a:custGeom>
              <a:solidFill>
                <a:schemeClr val="tx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334" name="Freeform: Shape 189">
                <a:extLst>
                  <a:ext uri="{FF2B5EF4-FFF2-40B4-BE49-F238E27FC236}">
                    <a16:creationId xmlns:a16="http://schemas.microsoft.com/office/drawing/2014/main" id="{F51A5CF5-D91F-B140-4B91-38B712DF9614}"/>
                  </a:ext>
                </a:extLst>
              </p:cNvPr>
              <p:cNvSpPr/>
              <p:nvPr/>
            </p:nvSpPr>
            <p:spPr>
              <a:xfrm>
                <a:off x="7801966" y="3934422"/>
                <a:ext cx="2194559" cy="904236"/>
              </a:xfrm>
              <a:custGeom>
                <a:avLst/>
                <a:gdLst>
                  <a:gd name="connsiteX0" fmla="*/ 1930403 w 2194559"/>
                  <a:gd name="connsiteY0" fmla="*/ 81277 h 904236"/>
                  <a:gd name="connsiteX1" fmla="*/ 1717043 w 2194559"/>
                  <a:gd name="connsiteY1" fmla="*/ 0 h 904236"/>
                  <a:gd name="connsiteX2" fmla="*/ 497843 w 2194559"/>
                  <a:gd name="connsiteY2" fmla="*/ 0 h 904236"/>
                  <a:gd name="connsiteX3" fmla="*/ 284483 w 2194559"/>
                  <a:gd name="connsiteY3" fmla="*/ 81277 h 904236"/>
                  <a:gd name="connsiteX4" fmla="*/ 0 w 2194559"/>
                  <a:gd name="connsiteY4" fmla="*/ 355597 h 904236"/>
                  <a:gd name="connsiteX5" fmla="*/ 1097280 w 2194559"/>
                  <a:gd name="connsiteY5" fmla="*/ 904237 h 904236"/>
                  <a:gd name="connsiteX6" fmla="*/ 2194560 w 2194559"/>
                  <a:gd name="connsiteY6" fmla="*/ 355597 h 904236"/>
                  <a:gd name="connsiteX7" fmla="*/ 1930403 w 2194559"/>
                  <a:gd name="connsiteY7" fmla="*/ 81277 h 90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4559" h="904236">
                    <a:moveTo>
                      <a:pt x="1930403" y="81277"/>
                    </a:moveTo>
                    <a:cubicBezTo>
                      <a:pt x="1859280" y="50797"/>
                      <a:pt x="1788166" y="20317"/>
                      <a:pt x="1717043" y="0"/>
                    </a:cubicBezTo>
                    <a:lnTo>
                      <a:pt x="497843" y="0"/>
                    </a:lnTo>
                    <a:cubicBezTo>
                      <a:pt x="426720" y="20317"/>
                      <a:pt x="355606" y="50797"/>
                      <a:pt x="284483" y="81277"/>
                    </a:cubicBezTo>
                    <a:cubicBezTo>
                      <a:pt x="162563" y="142237"/>
                      <a:pt x="60960" y="243840"/>
                      <a:pt x="0" y="355597"/>
                    </a:cubicBezTo>
                    <a:cubicBezTo>
                      <a:pt x="254003" y="690877"/>
                      <a:pt x="650243" y="904237"/>
                      <a:pt x="1097280" y="904237"/>
                    </a:cubicBezTo>
                    <a:cubicBezTo>
                      <a:pt x="1544317" y="904237"/>
                      <a:pt x="1950720" y="690877"/>
                      <a:pt x="2194560" y="355597"/>
                    </a:cubicBezTo>
                    <a:cubicBezTo>
                      <a:pt x="2143763" y="243840"/>
                      <a:pt x="2052323" y="142237"/>
                      <a:pt x="1930403" y="81277"/>
                    </a:cubicBezTo>
                    <a:close/>
                  </a:path>
                </a:pathLst>
              </a:custGeom>
              <a:solidFill>
                <a:schemeClr val="bg1">
                  <a:lumMod val="95000"/>
                </a:schemeClr>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335" name="Freeform: Shape 190">
                <a:extLst>
                  <a:ext uri="{FF2B5EF4-FFF2-40B4-BE49-F238E27FC236}">
                    <a16:creationId xmlns:a16="http://schemas.microsoft.com/office/drawing/2014/main" id="{95D5ADAC-75C0-DEBD-9FE1-9DAA5383F2D5}"/>
                  </a:ext>
                </a:extLst>
              </p:cNvPr>
              <p:cNvSpPr/>
              <p:nvPr/>
            </p:nvSpPr>
            <p:spPr>
              <a:xfrm>
                <a:off x="8624936" y="3599142"/>
                <a:ext cx="568966" cy="314953"/>
              </a:xfrm>
              <a:custGeom>
                <a:avLst/>
                <a:gdLst>
                  <a:gd name="connsiteX0" fmla="*/ 0 w 568966"/>
                  <a:gd name="connsiteY0" fmla="*/ 0 h 314953"/>
                  <a:gd name="connsiteX1" fmla="*/ 0 w 568966"/>
                  <a:gd name="connsiteY1" fmla="*/ 111757 h 314953"/>
                  <a:gd name="connsiteX2" fmla="*/ 284483 w 568966"/>
                  <a:gd name="connsiteY2" fmla="*/ 314954 h 314953"/>
                  <a:gd name="connsiteX3" fmla="*/ 568966 w 568966"/>
                  <a:gd name="connsiteY3" fmla="*/ 111757 h 314953"/>
                  <a:gd name="connsiteX4" fmla="*/ 568966 w 568966"/>
                  <a:gd name="connsiteY4" fmla="*/ 0 h 314953"/>
                  <a:gd name="connsiteX5" fmla="*/ 0 w 568966"/>
                  <a:gd name="connsiteY5" fmla="*/ 0 h 31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966" h="314953">
                    <a:moveTo>
                      <a:pt x="0" y="0"/>
                    </a:moveTo>
                    <a:lnTo>
                      <a:pt x="0" y="111757"/>
                    </a:lnTo>
                    <a:cubicBezTo>
                      <a:pt x="60960" y="223514"/>
                      <a:pt x="162563" y="294637"/>
                      <a:pt x="284483" y="314954"/>
                    </a:cubicBezTo>
                    <a:cubicBezTo>
                      <a:pt x="396240" y="294637"/>
                      <a:pt x="497843" y="213350"/>
                      <a:pt x="568966" y="111757"/>
                    </a:cubicBezTo>
                    <a:lnTo>
                      <a:pt x="568966" y="0"/>
                    </a:lnTo>
                    <a:lnTo>
                      <a:pt x="0" y="0"/>
                    </a:ln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336" name="Graphic 271">
                <a:extLst>
                  <a:ext uri="{FF2B5EF4-FFF2-40B4-BE49-F238E27FC236}">
                    <a16:creationId xmlns:a16="http://schemas.microsoft.com/office/drawing/2014/main" id="{96F6ECFD-8F56-3C84-1A0D-62D44BA719B0}"/>
                  </a:ext>
                </a:extLst>
              </p:cNvPr>
              <p:cNvGrpSpPr/>
              <p:nvPr/>
            </p:nvGrpSpPr>
            <p:grpSpPr>
              <a:xfrm>
                <a:off x="8685896" y="3924258"/>
                <a:ext cx="447046" cy="914400"/>
                <a:chOff x="8685896" y="3924258"/>
                <a:chExt cx="447046" cy="914400"/>
              </a:xfrm>
              <a:solidFill>
                <a:srgbClr val="8AD7F8"/>
              </a:solidFill>
            </p:grpSpPr>
            <p:sp>
              <p:nvSpPr>
                <p:cNvPr id="347" name="Freeform: Shape 202">
                  <a:extLst>
                    <a:ext uri="{FF2B5EF4-FFF2-40B4-BE49-F238E27FC236}">
                      <a16:creationId xmlns:a16="http://schemas.microsoft.com/office/drawing/2014/main" id="{B249DBBF-BFAC-CCD6-E212-7097E040456F}"/>
                    </a:ext>
                  </a:extLst>
                </p:cNvPr>
                <p:cNvSpPr/>
                <p:nvPr/>
              </p:nvSpPr>
              <p:spPr>
                <a:xfrm>
                  <a:off x="8746846" y="3924258"/>
                  <a:ext cx="325126" cy="314963"/>
                </a:xfrm>
                <a:custGeom>
                  <a:avLst/>
                  <a:gdLst>
                    <a:gd name="connsiteX0" fmla="*/ 243849 w 325126"/>
                    <a:gd name="connsiteY0" fmla="*/ 314963 h 314963"/>
                    <a:gd name="connsiteX1" fmla="*/ 325126 w 325126"/>
                    <a:gd name="connsiteY1" fmla="*/ 182880 h 314963"/>
                    <a:gd name="connsiteX2" fmla="*/ 162563 w 325126"/>
                    <a:gd name="connsiteY2" fmla="*/ 0 h 314963"/>
                    <a:gd name="connsiteX3" fmla="*/ 0 w 325126"/>
                    <a:gd name="connsiteY3" fmla="*/ 182880 h 314963"/>
                    <a:gd name="connsiteX4" fmla="*/ 81286 w 325126"/>
                    <a:gd name="connsiteY4" fmla="*/ 314963 h 314963"/>
                    <a:gd name="connsiteX5" fmla="*/ 243849 w 325126"/>
                    <a:gd name="connsiteY5" fmla="*/ 314963 h 3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126" h="314963">
                      <a:moveTo>
                        <a:pt x="243849" y="314963"/>
                      </a:moveTo>
                      <a:lnTo>
                        <a:pt x="325126" y="182880"/>
                      </a:lnTo>
                      <a:cubicBezTo>
                        <a:pt x="325126" y="182880"/>
                        <a:pt x="223523" y="0"/>
                        <a:pt x="162563" y="0"/>
                      </a:cubicBezTo>
                      <a:cubicBezTo>
                        <a:pt x="101603" y="0"/>
                        <a:pt x="0" y="182880"/>
                        <a:pt x="0" y="182880"/>
                      </a:cubicBezTo>
                      <a:lnTo>
                        <a:pt x="81286" y="314963"/>
                      </a:lnTo>
                      <a:lnTo>
                        <a:pt x="243849" y="31496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348" name="Freeform: Shape 203">
                  <a:extLst>
                    <a:ext uri="{FF2B5EF4-FFF2-40B4-BE49-F238E27FC236}">
                      <a16:creationId xmlns:a16="http://schemas.microsoft.com/office/drawing/2014/main" id="{937AFCAB-FDB1-E327-CB8A-41DA6D7561ED}"/>
                    </a:ext>
                  </a:extLst>
                </p:cNvPr>
                <p:cNvSpPr/>
                <p:nvPr/>
              </p:nvSpPr>
              <p:spPr>
                <a:xfrm>
                  <a:off x="8685896" y="4229058"/>
                  <a:ext cx="447046" cy="609600"/>
                </a:xfrm>
                <a:custGeom>
                  <a:avLst/>
                  <a:gdLst>
                    <a:gd name="connsiteX0" fmla="*/ 0 w 447046"/>
                    <a:gd name="connsiteY0" fmla="*/ 589283 h 609600"/>
                    <a:gd name="connsiteX1" fmla="*/ 223523 w 447046"/>
                    <a:gd name="connsiteY1" fmla="*/ 609600 h 609600"/>
                    <a:gd name="connsiteX2" fmla="*/ 447046 w 447046"/>
                    <a:gd name="connsiteY2" fmla="*/ 589283 h 609600"/>
                    <a:gd name="connsiteX3" fmla="*/ 304809 w 447046"/>
                    <a:gd name="connsiteY3" fmla="*/ 0 h 609600"/>
                    <a:gd name="connsiteX4" fmla="*/ 142237 w 447046"/>
                    <a:gd name="connsiteY4" fmla="*/ 0 h 609600"/>
                    <a:gd name="connsiteX5" fmla="*/ 0 w 447046"/>
                    <a:gd name="connsiteY5" fmla="*/ 589283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046" h="609600">
                      <a:moveTo>
                        <a:pt x="0" y="589283"/>
                      </a:moveTo>
                      <a:cubicBezTo>
                        <a:pt x="71123" y="599446"/>
                        <a:pt x="142237" y="609600"/>
                        <a:pt x="223523" y="609600"/>
                      </a:cubicBezTo>
                      <a:cubicBezTo>
                        <a:pt x="304800" y="609600"/>
                        <a:pt x="375923" y="599437"/>
                        <a:pt x="447046" y="589283"/>
                      </a:cubicBezTo>
                      <a:lnTo>
                        <a:pt x="304809" y="0"/>
                      </a:lnTo>
                      <a:lnTo>
                        <a:pt x="142237" y="0"/>
                      </a:lnTo>
                      <a:lnTo>
                        <a:pt x="0" y="58928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337" name="Graphic 271">
                <a:extLst>
                  <a:ext uri="{FF2B5EF4-FFF2-40B4-BE49-F238E27FC236}">
                    <a16:creationId xmlns:a16="http://schemas.microsoft.com/office/drawing/2014/main" id="{C00612BC-DEAA-E64C-D47F-D414AC23B28E}"/>
                  </a:ext>
                </a:extLst>
              </p:cNvPr>
              <p:cNvGrpSpPr/>
              <p:nvPr/>
            </p:nvGrpSpPr>
            <p:grpSpPr>
              <a:xfrm>
                <a:off x="7801966" y="3873461"/>
                <a:ext cx="2204723" cy="965196"/>
                <a:chOff x="7801966" y="3873461"/>
                <a:chExt cx="2204723" cy="965196"/>
              </a:xfrm>
              <a:solidFill>
                <a:srgbClr val="344A5E"/>
              </a:solidFill>
            </p:grpSpPr>
            <p:sp>
              <p:nvSpPr>
                <p:cNvPr id="345" name="Freeform: Shape 200">
                  <a:extLst>
                    <a:ext uri="{FF2B5EF4-FFF2-40B4-BE49-F238E27FC236}">
                      <a16:creationId xmlns:a16="http://schemas.microsoft.com/office/drawing/2014/main" id="{4ADFF85E-D7AB-804B-92FE-1AFE5B957B68}"/>
                    </a:ext>
                  </a:extLst>
                </p:cNvPr>
                <p:cNvSpPr/>
                <p:nvPr/>
              </p:nvSpPr>
              <p:spPr>
                <a:xfrm>
                  <a:off x="9011013" y="3873461"/>
                  <a:ext cx="995676" cy="965196"/>
                </a:xfrm>
                <a:custGeom>
                  <a:avLst/>
                  <a:gdLst>
                    <a:gd name="connsiteX0" fmla="*/ 721357 w 995676"/>
                    <a:gd name="connsiteY0" fmla="*/ 142237 h 965196"/>
                    <a:gd name="connsiteX1" fmla="*/ 284483 w 995676"/>
                    <a:gd name="connsiteY1" fmla="*/ 0 h 965196"/>
                    <a:gd name="connsiteX2" fmla="*/ 0 w 995676"/>
                    <a:gd name="connsiteY2" fmla="*/ 965197 h 965196"/>
                    <a:gd name="connsiteX3" fmla="*/ 995677 w 995676"/>
                    <a:gd name="connsiteY3" fmla="*/ 416557 h 965196"/>
                    <a:gd name="connsiteX4" fmla="*/ 721357 w 995676"/>
                    <a:gd name="connsiteY4" fmla="*/ 142237 h 96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65196">
                      <a:moveTo>
                        <a:pt x="721357" y="142237"/>
                      </a:moveTo>
                      <a:cubicBezTo>
                        <a:pt x="579120" y="71123"/>
                        <a:pt x="436883" y="30480"/>
                        <a:pt x="284483" y="0"/>
                      </a:cubicBezTo>
                      <a:lnTo>
                        <a:pt x="0" y="965197"/>
                      </a:lnTo>
                      <a:cubicBezTo>
                        <a:pt x="406403" y="934717"/>
                        <a:pt x="762000" y="731520"/>
                        <a:pt x="995677" y="416557"/>
                      </a:cubicBezTo>
                      <a:cubicBezTo>
                        <a:pt x="934717" y="304800"/>
                        <a:pt x="843277" y="203197"/>
                        <a:pt x="721357" y="142237"/>
                      </a:cubicBez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346" name="Freeform: Shape 201">
                  <a:extLst>
                    <a:ext uri="{FF2B5EF4-FFF2-40B4-BE49-F238E27FC236}">
                      <a16:creationId xmlns:a16="http://schemas.microsoft.com/office/drawing/2014/main" id="{F8CE179F-C3C3-9B0C-BBD9-1127A3008194}"/>
                    </a:ext>
                  </a:extLst>
                </p:cNvPr>
                <p:cNvSpPr/>
                <p:nvPr/>
              </p:nvSpPr>
              <p:spPr>
                <a:xfrm>
                  <a:off x="7801966" y="3873461"/>
                  <a:ext cx="995676" cy="955033"/>
                </a:xfrm>
                <a:custGeom>
                  <a:avLst/>
                  <a:gdLst>
                    <a:gd name="connsiteX0" fmla="*/ 721366 w 995676"/>
                    <a:gd name="connsiteY0" fmla="*/ 0 h 955033"/>
                    <a:gd name="connsiteX1" fmla="*/ 284483 w 995676"/>
                    <a:gd name="connsiteY1" fmla="*/ 142237 h 955033"/>
                    <a:gd name="connsiteX2" fmla="*/ 0 w 995676"/>
                    <a:gd name="connsiteY2" fmla="*/ 416557 h 955033"/>
                    <a:gd name="connsiteX3" fmla="*/ 995677 w 995676"/>
                    <a:gd name="connsiteY3" fmla="*/ 955034 h 955033"/>
                    <a:gd name="connsiteX4" fmla="*/ 721366 w 995676"/>
                    <a:gd name="connsiteY4" fmla="*/ 0 h 95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55033">
                      <a:moveTo>
                        <a:pt x="721366" y="0"/>
                      </a:moveTo>
                      <a:cubicBezTo>
                        <a:pt x="568966" y="30480"/>
                        <a:pt x="426729" y="81277"/>
                        <a:pt x="284483" y="142237"/>
                      </a:cubicBezTo>
                      <a:cubicBezTo>
                        <a:pt x="162563" y="203197"/>
                        <a:pt x="60960" y="304800"/>
                        <a:pt x="0" y="416557"/>
                      </a:cubicBezTo>
                      <a:cubicBezTo>
                        <a:pt x="233677" y="721357"/>
                        <a:pt x="589283" y="924554"/>
                        <a:pt x="995677" y="955034"/>
                      </a:cubicBezTo>
                      <a:lnTo>
                        <a:pt x="721366" y="0"/>
                      </a:ln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338" name="Freeform: Shape 193">
                <a:extLst>
                  <a:ext uri="{FF2B5EF4-FFF2-40B4-BE49-F238E27FC236}">
                    <a16:creationId xmlns:a16="http://schemas.microsoft.com/office/drawing/2014/main" id="{1367BA04-D925-F7AC-B1C9-11E486D2964E}"/>
                  </a:ext>
                </a:extLst>
              </p:cNvPr>
              <p:cNvSpPr/>
              <p:nvPr/>
            </p:nvSpPr>
            <p:spPr>
              <a:xfrm>
                <a:off x="8442056" y="2680849"/>
                <a:ext cx="914400" cy="1080846"/>
              </a:xfrm>
              <a:custGeom>
                <a:avLst/>
                <a:gdLst>
                  <a:gd name="connsiteX0" fmla="*/ 477517 w 914400"/>
                  <a:gd name="connsiteY0" fmla="*/ 34372 h 1080846"/>
                  <a:gd name="connsiteX1" fmla="*/ 223514 w 914400"/>
                  <a:gd name="connsiteY1" fmla="*/ 3892 h 1080846"/>
                  <a:gd name="connsiteX2" fmla="*/ 20317 w 914400"/>
                  <a:gd name="connsiteY2" fmla="*/ 146129 h 1080846"/>
                  <a:gd name="connsiteX3" fmla="*/ 0 w 914400"/>
                  <a:gd name="connsiteY3" fmla="*/ 349326 h 1080846"/>
                  <a:gd name="connsiteX4" fmla="*/ 457200 w 914400"/>
                  <a:gd name="connsiteY4" fmla="*/ 1080846 h 1080846"/>
                  <a:gd name="connsiteX5" fmla="*/ 914400 w 914400"/>
                  <a:gd name="connsiteY5" fmla="*/ 349326 h 1080846"/>
                  <a:gd name="connsiteX6" fmla="*/ 894083 w 914400"/>
                  <a:gd name="connsiteY6" fmla="*/ 146129 h 1080846"/>
                  <a:gd name="connsiteX7" fmla="*/ 701040 w 914400"/>
                  <a:gd name="connsiteY7" fmla="*/ 14046 h 1080846"/>
                  <a:gd name="connsiteX8" fmla="*/ 477517 w 914400"/>
                  <a:gd name="connsiteY8" fmla="*/ 34372 h 108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1080846">
                    <a:moveTo>
                      <a:pt x="477517" y="34372"/>
                    </a:moveTo>
                    <a:cubicBezTo>
                      <a:pt x="386077" y="34372"/>
                      <a:pt x="304800" y="24209"/>
                      <a:pt x="223514" y="3892"/>
                    </a:cubicBezTo>
                    <a:cubicBezTo>
                      <a:pt x="132074" y="-16425"/>
                      <a:pt x="40634" y="44535"/>
                      <a:pt x="20317" y="146129"/>
                    </a:cubicBezTo>
                    <a:cubicBezTo>
                      <a:pt x="10154" y="207089"/>
                      <a:pt x="0" y="278212"/>
                      <a:pt x="0" y="349326"/>
                    </a:cubicBezTo>
                    <a:cubicBezTo>
                      <a:pt x="0" y="755729"/>
                      <a:pt x="203197" y="1080846"/>
                      <a:pt x="457200" y="1080846"/>
                    </a:cubicBezTo>
                    <a:cubicBezTo>
                      <a:pt x="711203" y="1080846"/>
                      <a:pt x="914400" y="755729"/>
                      <a:pt x="914400" y="349326"/>
                    </a:cubicBezTo>
                    <a:cubicBezTo>
                      <a:pt x="914400" y="278203"/>
                      <a:pt x="904237" y="217243"/>
                      <a:pt x="894083" y="146129"/>
                    </a:cubicBezTo>
                    <a:cubicBezTo>
                      <a:pt x="873766" y="54689"/>
                      <a:pt x="792480" y="-6271"/>
                      <a:pt x="701040" y="14046"/>
                    </a:cubicBezTo>
                    <a:cubicBezTo>
                      <a:pt x="640080" y="24209"/>
                      <a:pt x="558794" y="34372"/>
                      <a:pt x="477517" y="34372"/>
                    </a:cubicBezTo>
                    <a:close/>
                  </a:path>
                </a:pathLst>
              </a:custGeom>
              <a:solidFill>
                <a:srgbClr val="DBB491"/>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339" name="Graphic 271">
                <a:extLst>
                  <a:ext uri="{FF2B5EF4-FFF2-40B4-BE49-F238E27FC236}">
                    <a16:creationId xmlns:a16="http://schemas.microsoft.com/office/drawing/2014/main" id="{68D67AC7-629D-27DB-8E22-2C040DE73B6E}"/>
                  </a:ext>
                </a:extLst>
              </p:cNvPr>
              <p:cNvGrpSpPr/>
              <p:nvPr/>
            </p:nvGrpSpPr>
            <p:grpSpPr>
              <a:xfrm>
                <a:off x="8533496" y="3690582"/>
                <a:ext cx="751836" cy="568956"/>
                <a:chOff x="8533496" y="3690582"/>
                <a:chExt cx="751836" cy="568956"/>
              </a:xfrm>
              <a:solidFill>
                <a:srgbClr val="F3F3F3"/>
              </a:solidFill>
            </p:grpSpPr>
            <p:sp>
              <p:nvSpPr>
                <p:cNvPr id="343" name="Freeform: Shape 198">
                  <a:extLst>
                    <a:ext uri="{FF2B5EF4-FFF2-40B4-BE49-F238E27FC236}">
                      <a16:creationId xmlns:a16="http://schemas.microsoft.com/office/drawing/2014/main" id="{07F1BDFD-6077-216A-24E9-2C913006856A}"/>
                    </a:ext>
                  </a:extLst>
                </p:cNvPr>
                <p:cNvSpPr/>
                <p:nvPr/>
              </p:nvSpPr>
              <p:spPr>
                <a:xfrm>
                  <a:off x="8909409" y="3690582"/>
                  <a:ext cx="375923" cy="568956"/>
                </a:xfrm>
                <a:custGeom>
                  <a:avLst/>
                  <a:gdLst>
                    <a:gd name="connsiteX0" fmla="*/ 284483 w 375923"/>
                    <a:gd name="connsiteY0" fmla="*/ 0 h 568956"/>
                    <a:gd name="connsiteX1" fmla="*/ 0 w 375923"/>
                    <a:gd name="connsiteY1" fmla="*/ 233677 h 568956"/>
                    <a:gd name="connsiteX2" fmla="*/ 213360 w 375923"/>
                    <a:gd name="connsiteY2" fmla="*/ 568957 h 568956"/>
                    <a:gd name="connsiteX3" fmla="*/ 375923 w 375923"/>
                    <a:gd name="connsiteY3" fmla="*/ 193043 h 568956"/>
                    <a:gd name="connsiteX4" fmla="*/ 284483 w 375923"/>
                    <a:gd name="connsiteY4" fmla="*/ 0 h 56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68956">
                      <a:moveTo>
                        <a:pt x="284483" y="0"/>
                      </a:moveTo>
                      <a:cubicBezTo>
                        <a:pt x="213360" y="111757"/>
                        <a:pt x="0" y="233677"/>
                        <a:pt x="0" y="233677"/>
                      </a:cubicBezTo>
                      <a:cubicBezTo>
                        <a:pt x="0" y="233677"/>
                        <a:pt x="182880" y="487680"/>
                        <a:pt x="213360" y="568957"/>
                      </a:cubicBezTo>
                      <a:lnTo>
                        <a:pt x="375923" y="193043"/>
                      </a:lnTo>
                      <a:lnTo>
                        <a:pt x="284483"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344" name="Freeform: Shape 199">
                  <a:extLst>
                    <a:ext uri="{FF2B5EF4-FFF2-40B4-BE49-F238E27FC236}">
                      <a16:creationId xmlns:a16="http://schemas.microsoft.com/office/drawing/2014/main" id="{54D93493-45B7-43C6-3375-4744ED4652E9}"/>
                    </a:ext>
                  </a:extLst>
                </p:cNvPr>
                <p:cNvSpPr/>
                <p:nvPr/>
              </p:nvSpPr>
              <p:spPr>
                <a:xfrm>
                  <a:off x="8533496" y="3690582"/>
                  <a:ext cx="375923" cy="558803"/>
                </a:xfrm>
                <a:custGeom>
                  <a:avLst/>
                  <a:gdLst>
                    <a:gd name="connsiteX0" fmla="*/ 91440 w 375923"/>
                    <a:gd name="connsiteY0" fmla="*/ 0 h 558803"/>
                    <a:gd name="connsiteX1" fmla="*/ 375923 w 375923"/>
                    <a:gd name="connsiteY1" fmla="*/ 223523 h 558803"/>
                    <a:gd name="connsiteX2" fmla="*/ 162563 w 375923"/>
                    <a:gd name="connsiteY2" fmla="*/ 558803 h 558803"/>
                    <a:gd name="connsiteX3" fmla="*/ 0 w 375923"/>
                    <a:gd name="connsiteY3" fmla="*/ 182880 h 558803"/>
                    <a:gd name="connsiteX4" fmla="*/ 91440 w 375923"/>
                    <a:gd name="connsiteY4" fmla="*/ 0 h 55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58803">
                      <a:moveTo>
                        <a:pt x="91440" y="0"/>
                      </a:moveTo>
                      <a:cubicBezTo>
                        <a:pt x="162563" y="111757"/>
                        <a:pt x="375923" y="223523"/>
                        <a:pt x="375923" y="223523"/>
                      </a:cubicBezTo>
                      <a:cubicBezTo>
                        <a:pt x="375923" y="223523"/>
                        <a:pt x="193043" y="477526"/>
                        <a:pt x="162563" y="558803"/>
                      </a:cubicBezTo>
                      <a:lnTo>
                        <a:pt x="0" y="182880"/>
                      </a:lnTo>
                      <a:lnTo>
                        <a:pt x="91440"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340" name="Graphic 271">
                <a:extLst>
                  <a:ext uri="{FF2B5EF4-FFF2-40B4-BE49-F238E27FC236}">
                    <a16:creationId xmlns:a16="http://schemas.microsoft.com/office/drawing/2014/main" id="{8D902523-0ED5-1401-1AD1-F2D4750666A1}"/>
                  </a:ext>
                </a:extLst>
              </p:cNvPr>
              <p:cNvGrpSpPr/>
              <p:nvPr/>
            </p:nvGrpSpPr>
            <p:grpSpPr>
              <a:xfrm>
                <a:off x="8269329" y="3792185"/>
                <a:ext cx="1280169" cy="1046483"/>
                <a:chOff x="8269329" y="3792185"/>
                <a:chExt cx="1280169" cy="1046483"/>
              </a:xfrm>
              <a:solidFill>
                <a:srgbClr val="415A6B"/>
              </a:solidFill>
            </p:grpSpPr>
            <p:sp>
              <p:nvSpPr>
                <p:cNvPr id="341" name="Freeform: Shape 196">
                  <a:extLst>
                    <a:ext uri="{FF2B5EF4-FFF2-40B4-BE49-F238E27FC236}">
                      <a16:creationId xmlns:a16="http://schemas.microsoft.com/office/drawing/2014/main" id="{CFD1D127-0AE5-B74C-49B9-E6FF6256845F}"/>
                    </a:ext>
                  </a:extLst>
                </p:cNvPr>
                <p:cNvSpPr/>
                <p:nvPr/>
              </p:nvSpPr>
              <p:spPr>
                <a:xfrm>
                  <a:off x="8269329" y="3792185"/>
                  <a:ext cx="558803" cy="1036310"/>
                </a:xfrm>
                <a:custGeom>
                  <a:avLst/>
                  <a:gdLst>
                    <a:gd name="connsiteX0" fmla="*/ 304800 w 558803"/>
                    <a:gd name="connsiteY0" fmla="*/ 0 h 1036310"/>
                    <a:gd name="connsiteX1" fmla="*/ 0 w 558803"/>
                    <a:gd name="connsiteY1" fmla="*/ 284483 h 1036310"/>
                    <a:gd name="connsiteX2" fmla="*/ 223523 w 558803"/>
                    <a:gd name="connsiteY2" fmla="*/ 406403 h 1036310"/>
                    <a:gd name="connsiteX3" fmla="*/ 20326 w 558803"/>
                    <a:gd name="connsiteY3" fmla="*/ 538477 h 1036310"/>
                    <a:gd name="connsiteX4" fmla="*/ 375923 w 558803"/>
                    <a:gd name="connsiteY4" fmla="*/ 1015994 h 1036310"/>
                    <a:gd name="connsiteX5" fmla="*/ 558803 w 558803"/>
                    <a:gd name="connsiteY5" fmla="*/ 1036311 h 1036310"/>
                    <a:gd name="connsiteX6" fmla="*/ 304800 w 558803"/>
                    <a:gd name="connsiteY6" fmla="*/ 0 h 103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3" h="1036310">
                      <a:moveTo>
                        <a:pt x="304800" y="0"/>
                      </a:moveTo>
                      <a:lnTo>
                        <a:pt x="0" y="284483"/>
                      </a:lnTo>
                      <a:lnTo>
                        <a:pt x="223523" y="406403"/>
                      </a:lnTo>
                      <a:lnTo>
                        <a:pt x="20326" y="538477"/>
                      </a:lnTo>
                      <a:lnTo>
                        <a:pt x="375923" y="1015994"/>
                      </a:lnTo>
                      <a:cubicBezTo>
                        <a:pt x="436883" y="1026157"/>
                        <a:pt x="497843" y="1036311"/>
                        <a:pt x="558803" y="1036311"/>
                      </a:cubicBezTo>
                      <a:lnTo>
                        <a:pt x="304800"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342" name="Freeform: Shape 197">
                  <a:extLst>
                    <a:ext uri="{FF2B5EF4-FFF2-40B4-BE49-F238E27FC236}">
                      <a16:creationId xmlns:a16="http://schemas.microsoft.com/office/drawing/2014/main" id="{522EFDBD-6BB4-26B2-07A1-BFB78468249D}"/>
                    </a:ext>
                  </a:extLst>
                </p:cNvPr>
                <p:cNvSpPr/>
                <p:nvPr/>
              </p:nvSpPr>
              <p:spPr>
                <a:xfrm>
                  <a:off x="8990686" y="3792185"/>
                  <a:ext cx="558812" cy="1046483"/>
                </a:xfrm>
                <a:custGeom>
                  <a:avLst/>
                  <a:gdLst>
                    <a:gd name="connsiteX0" fmla="*/ 254003 w 558812"/>
                    <a:gd name="connsiteY0" fmla="*/ 0 h 1046483"/>
                    <a:gd name="connsiteX1" fmla="*/ 0 w 558812"/>
                    <a:gd name="connsiteY1" fmla="*/ 1046483 h 1046483"/>
                    <a:gd name="connsiteX2" fmla="*/ 182880 w 558812"/>
                    <a:gd name="connsiteY2" fmla="*/ 1026166 h 1046483"/>
                    <a:gd name="connsiteX3" fmla="*/ 538477 w 558812"/>
                    <a:gd name="connsiteY3" fmla="*/ 548650 h 1046483"/>
                    <a:gd name="connsiteX4" fmla="*/ 335289 w 558812"/>
                    <a:gd name="connsiteY4" fmla="*/ 416557 h 1046483"/>
                    <a:gd name="connsiteX5" fmla="*/ 558813 w 558812"/>
                    <a:gd name="connsiteY5" fmla="*/ 294637 h 1046483"/>
                    <a:gd name="connsiteX6" fmla="*/ 254003 w 558812"/>
                    <a:gd name="connsiteY6" fmla="*/ 0 h 10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12" h="1046483">
                      <a:moveTo>
                        <a:pt x="254003" y="0"/>
                      </a:moveTo>
                      <a:lnTo>
                        <a:pt x="0" y="1046483"/>
                      </a:lnTo>
                      <a:cubicBezTo>
                        <a:pt x="60960" y="1046483"/>
                        <a:pt x="121920" y="1036320"/>
                        <a:pt x="182880" y="1026166"/>
                      </a:cubicBezTo>
                      <a:lnTo>
                        <a:pt x="538477" y="548650"/>
                      </a:lnTo>
                      <a:lnTo>
                        <a:pt x="335289" y="416557"/>
                      </a:lnTo>
                      <a:lnTo>
                        <a:pt x="558813" y="294637"/>
                      </a:lnTo>
                      <a:lnTo>
                        <a:pt x="254003"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grpSp>
      <p:grpSp>
        <p:nvGrpSpPr>
          <p:cNvPr id="2" name="Group 184">
            <a:extLst>
              <a:ext uri="{FF2B5EF4-FFF2-40B4-BE49-F238E27FC236}">
                <a16:creationId xmlns:a16="http://schemas.microsoft.com/office/drawing/2014/main" id="{C4F3B66F-3B5E-4F6F-95D6-3A161AE23AE4}"/>
              </a:ext>
            </a:extLst>
          </p:cNvPr>
          <p:cNvGrpSpPr/>
          <p:nvPr/>
        </p:nvGrpSpPr>
        <p:grpSpPr>
          <a:xfrm>
            <a:off x="7791803" y="3008376"/>
            <a:ext cx="841248" cy="841248"/>
            <a:chOff x="8511929" y="1125042"/>
            <a:chExt cx="1276598" cy="1296894"/>
          </a:xfrm>
        </p:grpSpPr>
        <p:sp>
          <p:nvSpPr>
            <p:cNvPr id="3" name="Oval 185">
              <a:extLst>
                <a:ext uri="{FF2B5EF4-FFF2-40B4-BE49-F238E27FC236}">
                  <a16:creationId xmlns:a16="http://schemas.microsoft.com/office/drawing/2014/main" id="{240A002D-1E94-7247-85A8-717FFE2AF230}"/>
                </a:ext>
              </a:extLst>
            </p:cNvPr>
            <p:cNvSpPr/>
            <p:nvPr/>
          </p:nvSpPr>
          <p:spPr>
            <a:xfrm>
              <a:off x="8511929" y="1125042"/>
              <a:ext cx="1276598" cy="1276598"/>
            </a:xfrm>
            <a:prstGeom prst="ellipse">
              <a:avLst/>
            </a:prstGeom>
            <a:solidFill>
              <a:schemeClr val="bg1"/>
            </a:solidFill>
            <a:ln>
              <a:noFill/>
            </a:ln>
            <a:effectLst>
              <a:innerShdw blurRad="1143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Arial Nova" panose="020B0504020202020204" pitchFamily="34" charset="0"/>
              </a:endParaRPr>
            </a:p>
          </p:txBody>
        </p:sp>
        <p:grpSp>
          <p:nvGrpSpPr>
            <p:cNvPr id="4" name="Group 186">
              <a:extLst>
                <a:ext uri="{FF2B5EF4-FFF2-40B4-BE49-F238E27FC236}">
                  <a16:creationId xmlns:a16="http://schemas.microsoft.com/office/drawing/2014/main" id="{395FCA09-0494-B2E9-1977-A97FF8728886}"/>
                </a:ext>
              </a:extLst>
            </p:cNvPr>
            <p:cNvGrpSpPr/>
            <p:nvPr/>
          </p:nvGrpSpPr>
          <p:grpSpPr>
            <a:xfrm>
              <a:off x="8662265" y="1327258"/>
              <a:ext cx="969572" cy="1094678"/>
              <a:chOff x="7801966" y="2349462"/>
              <a:chExt cx="2204723" cy="2489206"/>
            </a:xfrm>
          </p:grpSpPr>
          <p:grpSp>
            <p:nvGrpSpPr>
              <p:cNvPr id="5" name="Graphic 271">
                <a:extLst>
                  <a:ext uri="{FF2B5EF4-FFF2-40B4-BE49-F238E27FC236}">
                    <a16:creationId xmlns:a16="http://schemas.microsoft.com/office/drawing/2014/main" id="{E10F96F3-71E4-E14A-A844-F10BE5CB5938}"/>
                  </a:ext>
                </a:extLst>
              </p:cNvPr>
              <p:cNvGrpSpPr/>
              <p:nvPr/>
            </p:nvGrpSpPr>
            <p:grpSpPr>
              <a:xfrm>
                <a:off x="8349432" y="3028029"/>
                <a:ext cx="1123636" cy="329179"/>
                <a:chOff x="8349432" y="3028029"/>
                <a:chExt cx="1123636" cy="329179"/>
              </a:xfrm>
              <a:solidFill>
                <a:srgbClr val="FFD15C"/>
              </a:solidFill>
            </p:grpSpPr>
            <p:sp>
              <p:nvSpPr>
                <p:cNvPr id="37" name="Freeform: Shape 204">
                  <a:extLst>
                    <a:ext uri="{FF2B5EF4-FFF2-40B4-BE49-F238E27FC236}">
                      <a16:creationId xmlns:a16="http://schemas.microsoft.com/office/drawing/2014/main" id="{A736FBF7-7295-0C3E-292B-059697B13F48}"/>
                    </a:ext>
                  </a:extLst>
                </p:cNvPr>
                <p:cNvSpPr/>
                <p:nvPr/>
              </p:nvSpPr>
              <p:spPr>
                <a:xfrm rot="-4794562">
                  <a:off x="9213967" y="3111666"/>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6" y="162548"/>
                        <a:pt x="0" y="126161"/>
                        <a:pt x="0" y="81274"/>
                      </a:cubicBezTo>
                      <a:cubicBezTo>
                        <a:pt x="0" y="36388"/>
                        <a:pt x="68226"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38" name="Freeform: Shape 205">
                  <a:extLst>
                    <a:ext uri="{FF2B5EF4-FFF2-40B4-BE49-F238E27FC236}">
                      <a16:creationId xmlns:a16="http://schemas.microsoft.com/office/drawing/2014/main" id="{F63B5EAE-8F1D-3AB5-0063-8EB773EA9E8B}"/>
                    </a:ext>
                  </a:extLst>
                </p:cNvPr>
                <p:cNvSpPr/>
                <p:nvPr/>
              </p:nvSpPr>
              <p:spPr>
                <a:xfrm rot="4794562">
                  <a:off x="8303763" y="3111023"/>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5" y="162548"/>
                        <a:pt x="0" y="126161"/>
                        <a:pt x="0" y="81274"/>
                      </a:cubicBezTo>
                      <a:cubicBezTo>
                        <a:pt x="0" y="36388"/>
                        <a:pt x="68225"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13" name="Freeform: Shape 188">
                <a:extLst>
                  <a:ext uri="{FF2B5EF4-FFF2-40B4-BE49-F238E27FC236}">
                    <a16:creationId xmlns:a16="http://schemas.microsoft.com/office/drawing/2014/main" id="{22E9C2D6-AF0C-FFF5-A03E-5BAC54930A43}"/>
                  </a:ext>
                </a:extLst>
              </p:cNvPr>
              <p:cNvSpPr/>
              <p:nvPr/>
            </p:nvSpPr>
            <p:spPr>
              <a:xfrm>
                <a:off x="8370933" y="2349462"/>
                <a:ext cx="1076963" cy="1178566"/>
              </a:xfrm>
              <a:custGeom>
                <a:avLst/>
                <a:gdLst>
                  <a:gd name="connsiteX0" fmla="*/ 1076963 w 1076963"/>
                  <a:gd name="connsiteY0" fmla="*/ 436883 h 1178566"/>
                  <a:gd name="connsiteX1" fmla="*/ 538486 w 1076963"/>
                  <a:gd name="connsiteY1" fmla="*/ 1178566 h 1178566"/>
                  <a:gd name="connsiteX2" fmla="*/ 0 w 1076963"/>
                  <a:gd name="connsiteY2" fmla="*/ 436883 h 1178566"/>
                  <a:gd name="connsiteX3" fmla="*/ 538477 w 1076963"/>
                  <a:gd name="connsiteY3" fmla="*/ 0 h 1178566"/>
                  <a:gd name="connsiteX4" fmla="*/ 1076963 w 1076963"/>
                  <a:gd name="connsiteY4" fmla="*/ 436883 h 1178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963" h="1178566">
                    <a:moveTo>
                      <a:pt x="1076963" y="436883"/>
                    </a:moveTo>
                    <a:cubicBezTo>
                      <a:pt x="1076963" y="680723"/>
                      <a:pt x="924563" y="1178566"/>
                      <a:pt x="538486" y="1178566"/>
                    </a:cubicBezTo>
                    <a:cubicBezTo>
                      <a:pt x="152410" y="1178566"/>
                      <a:pt x="0" y="670560"/>
                      <a:pt x="0" y="436883"/>
                    </a:cubicBezTo>
                    <a:cubicBezTo>
                      <a:pt x="0" y="203206"/>
                      <a:pt x="243840" y="0"/>
                      <a:pt x="538477" y="0"/>
                    </a:cubicBezTo>
                    <a:cubicBezTo>
                      <a:pt x="843277" y="10163"/>
                      <a:pt x="1076963" y="203197"/>
                      <a:pt x="1076963" y="436883"/>
                    </a:cubicBezTo>
                    <a:close/>
                  </a:path>
                </a:pathLst>
              </a:custGeom>
              <a:solidFill>
                <a:schemeClr val="tx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9" name="Freeform: Shape 189">
                <a:extLst>
                  <a:ext uri="{FF2B5EF4-FFF2-40B4-BE49-F238E27FC236}">
                    <a16:creationId xmlns:a16="http://schemas.microsoft.com/office/drawing/2014/main" id="{BA5745D0-7B94-C456-934C-CA8F7B42D682}"/>
                  </a:ext>
                </a:extLst>
              </p:cNvPr>
              <p:cNvSpPr/>
              <p:nvPr/>
            </p:nvSpPr>
            <p:spPr>
              <a:xfrm>
                <a:off x="7801966" y="3934422"/>
                <a:ext cx="2194559" cy="904236"/>
              </a:xfrm>
              <a:custGeom>
                <a:avLst/>
                <a:gdLst>
                  <a:gd name="connsiteX0" fmla="*/ 1930403 w 2194559"/>
                  <a:gd name="connsiteY0" fmla="*/ 81277 h 904236"/>
                  <a:gd name="connsiteX1" fmla="*/ 1717043 w 2194559"/>
                  <a:gd name="connsiteY1" fmla="*/ 0 h 904236"/>
                  <a:gd name="connsiteX2" fmla="*/ 497843 w 2194559"/>
                  <a:gd name="connsiteY2" fmla="*/ 0 h 904236"/>
                  <a:gd name="connsiteX3" fmla="*/ 284483 w 2194559"/>
                  <a:gd name="connsiteY3" fmla="*/ 81277 h 904236"/>
                  <a:gd name="connsiteX4" fmla="*/ 0 w 2194559"/>
                  <a:gd name="connsiteY4" fmla="*/ 355597 h 904236"/>
                  <a:gd name="connsiteX5" fmla="*/ 1097280 w 2194559"/>
                  <a:gd name="connsiteY5" fmla="*/ 904237 h 904236"/>
                  <a:gd name="connsiteX6" fmla="*/ 2194560 w 2194559"/>
                  <a:gd name="connsiteY6" fmla="*/ 355597 h 904236"/>
                  <a:gd name="connsiteX7" fmla="*/ 1930403 w 2194559"/>
                  <a:gd name="connsiteY7" fmla="*/ 81277 h 90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4559" h="904236">
                    <a:moveTo>
                      <a:pt x="1930403" y="81277"/>
                    </a:moveTo>
                    <a:cubicBezTo>
                      <a:pt x="1859280" y="50797"/>
                      <a:pt x="1788166" y="20317"/>
                      <a:pt x="1717043" y="0"/>
                    </a:cubicBezTo>
                    <a:lnTo>
                      <a:pt x="497843" y="0"/>
                    </a:lnTo>
                    <a:cubicBezTo>
                      <a:pt x="426720" y="20317"/>
                      <a:pt x="355606" y="50797"/>
                      <a:pt x="284483" y="81277"/>
                    </a:cubicBezTo>
                    <a:cubicBezTo>
                      <a:pt x="162563" y="142237"/>
                      <a:pt x="60960" y="243840"/>
                      <a:pt x="0" y="355597"/>
                    </a:cubicBezTo>
                    <a:cubicBezTo>
                      <a:pt x="254003" y="690877"/>
                      <a:pt x="650243" y="904237"/>
                      <a:pt x="1097280" y="904237"/>
                    </a:cubicBezTo>
                    <a:cubicBezTo>
                      <a:pt x="1544317" y="904237"/>
                      <a:pt x="1950720" y="690877"/>
                      <a:pt x="2194560" y="355597"/>
                    </a:cubicBezTo>
                    <a:cubicBezTo>
                      <a:pt x="2143763" y="243840"/>
                      <a:pt x="2052323" y="142237"/>
                      <a:pt x="1930403" y="81277"/>
                    </a:cubicBezTo>
                    <a:close/>
                  </a:path>
                </a:pathLst>
              </a:custGeom>
              <a:solidFill>
                <a:schemeClr val="bg1">
                  <a:lumMod val="95000"/>
                </a:schemeClr>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0" name="Freeform: Shape 190">
                <a:extLst>
                  <a:ext uri="{FF2B5EF4-FFF2-40B4-BE49-F238E27FC236}">
                    <a16:creationId xmlns:a16="http://schemas.microsoft.com/office/drawing/2014/main" id="{60DC9857-B1E8-CDE7-D651-4D2D3D87CACB}"/>
                  </a:ext>
                </a:extLst>
              </p:cNvPr>
              <p:cNvSpPr/>
              <p:nvPr/>
            </p:nvSpPr>
            <p:spPr>
              <a:xfrm>
                <a:off x="8624936" y="3599142"/>
                <a:ext cx="568966" cy="314953"/>
              </a:xfrm>
              <a:custGeom>
                <a:avLst/>
                <a:gdLst>
                  <a:gd name="connsiteX0" fmla="*/ 0 w 568966"/>
                  <a:gd name="connsiteY0" fmla="*/ 0 h 314953"/>
                  <a:gd name="connsiteX1" fmla="*/ 0 w 568966"/>
                  <a:gd name="connsiteY1" fmla="*/ 111757 h 314953"/>
                  <a:gd name="connsiteX2" fmla="*/ 284483 w 568966"/>
                  <a:gd name="connsiteY2" fmla="*/ 314954 h 314953"/>
                  <a:gd name="connsiteX3" fmla="*/ 568966 w 568966"/>
                  <a:gd name="connsiteY3" fmla="*/ 111757 h 314953"/>
                  <a:gd name="connsiteX4" fmla="*/ 568966 w 568966"/>
                  <a:gd name="connsiteY4" fmla="*/ 0 h 314953"/>
                  <a:gd name="connsiteX5" fmla="*/ 0 w 568966"/>
                  <a:gd name="connsiteY5" fmla="*/ 0 h 31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966" h="314953">
                    <a:moveTo>
                      <a:pt x="0" y="0"/>
                    </a:moveTo>
                    <a:lnTo>
                      <a:pt x="0" y="111757"/>
                    </a:lnTo>
                    <a:cubicBezTo>
                      <a:pt x="60960" y="223514"/>
                      <a:pt x="162563" y="294637"/>
                      <a:pt x="284483" y="314954"/>
                    </a:cubicBezTo>
                    <a:cubicBezTo>
                      <a:pt x="396240" y="294637"/>
                      <a:pt x="497843" y="213350"/>
                      <a:pt x="568966" y="111757"/>
                    </a:cubicBezTo>
                    <a:lnTo>
                      <a:pt x="568966" y="0"/>
                    </a:lnTo>
                    <a:lnTo>
                      <a:pt x="0" y="0"/>
                    </a:ln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21" name="Graphic 271">
                <a:extLst>
                  <a:ext uri="{FF2B5EF4-FFF2-40B4-BE49-F238E27FC236}">
                    <a16:creationId xmlns:a16="http://schemas.microsoft.com/office/drawing/2014/main" id="{0DB8BF1B-0E49-EBB7-9EC2-A30773FC6815}"/>
                  </a:ext>
                </a:extLst>
              </p:cNvPr>
              <p:cNvGrpSpPr/>
              <p:nvPr/>
            </p:nvGrpSpPr>
            <p:grpSpPr>
              <a:xfrm>
                <a:off x="8685896" y="3924258"/>
                <a:ext cx="447046" cy="914400"/>
                <a:chOff x="8685896" y="3924258"/>
                <a:chExt cx="447046" cy="914400"/>
              </a:xfrm>
              <a:solidFill>
                <a:srgbClr val="8AD7F8"/>
              </a:solidFill>
            </p:grpSpPr>
            <p:sp>
              <p:nvSpPr>
                <p:cNvPr id="35" name="Freeform: Shape 202">
                  <a:extLst>
                    <a:ext uri="{FF2B5EF4-FFF2-40B4-BE49-F238E27FC236}">
                      <a16:creationId xmlns:a16="http://schemas.microsoft.com/office/drawing/2014/main" id="{D3B51770-CE4A-4D00-6AA2-57765B14708F}"/>
                    </a:ext>
                  </a:extLst>
                </p:cNvPr>
                <p:cNvSpPr/>
                <p:nvPr/>
              </p:nvSpPr>
              <p:spPr>
                <a:xfrm>
                  <a:off x="8746846" y="3924258"/>
                  <a:ext cx="325126" cy="314963"/>
                </a:xfrm>
                <a:custGeom>
                  <a:avLst/>
                  <a:gdLst>
                    <a:gd name="connsiteX0" fmla="*/ 243849 w 325126"/>
                    <a:gd name="connsiteY0" fmla="*/ 314963 h 314963"/>
                    <a:gd name="connsiteX1" fmla="*/ 325126 w 325126"/>
                    <a:gd name="connsiteY1" fmla="*/ 182880 h 314963"/>
                    <a:gd name="connsiteX2" fmla="*/ 162563 w 325126"/>
                    <a:gd name="connsiteY2" fmla="*/ 0 h 314963"/>
                    <a:gd name="connsiteX3" fmla="*/ 0 w 325126"/>
                    <a:gd name="connsiteY3" fmla="*/ 182880 h 314963"/>
                    <a:gd name="connsiteX4" fmla="*/ 81286 w 325126"/>
                    <a:gd name="connsiteY4" fmla="*/ 314963 h 314963"/>
                    <a:gd name="connsiteX5" fmla="*/ 243849 w 325126"/>
                    <a:gd name="connsiteY5" fmla="*/ 314963 h 3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126" h="314963">
                      <a:moveTo>
                        <a:pt x="243849" y="314963"/>
                      </a:moveTo>
                      <a:lnTo>
                        <a:pt x="325126" y="182880"/>
                      </a:lnTo>
                      <a:cubicBezTo>
                        <a:pt x="325126" y="182880"/>
                        <a:pt x="223523" y="0"/>
                        <a:pt x="162563" y="0"/>
                      </a:cubicBezTo>
                      <a:cubicBezTo>
                        <a:pt x="101603" y="0"/>
                        <a:pt x="0" y="182880"/>
                        <a:pt x="0" y="182880"/>
                      </a:cubicBezTo>
                      <a:lnTo>
                        <a:pt x="81286" y="314963"/>
                      </a:lnTo>
                      <a:lnTo>
                        <a:pt x="243849" y="31496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36" name="Freeform: Shape 203">
                  <a:extLst>
                    <a:ext uri="{FF2B5EF4-FFF2-40B4-BE49-F238E27FC236}">
                      <a16:creationId xmlns:a16="http://schemas.microsoft.com/office/drawing/2014/main" id="{33E96FD3-64E5-57DC-E6D6-3B9949D00EBC}"/>
                    </a:ext>
                  </a:extLst>
                </p:cNvPr>
                <p:cNvSpPr/>
                <p:nvPr/>
              </p:nvSpPr>
              <p:spPr>
                <a:xfrm>
                  <a:off x="8685896" y="4229058"/>
                  <a:ext cx="447046" cy="609600"/>
                </a:xfrm>
                <a:custGeom>
                  <a:avLst/>
                  <a:gdLst>
                    <a:gd name="connsiteX0" fmla="*/ 0 w 447046"/>
                    <a:gd name="connsiteY0" fmla="*/ 589283 h 609600"/>
                    <a:gd name="connsiteX1" fmla="*/ 223523 w 447046"/>
                    <a:gd name="connsiteY1" fmla="*/ 609600 h 609600"/>
                    <a:gd name="connsiteX2" fmla="*/ 447046 w 447046"/>
                    <a:gd name="connsiteY2" fmla="*/ 589283 h 609600"/>
                    <a:gd name="connsiteX3" fmla="*/ 304809 w 447046"/>
                    <a:gd name="connsiteY3" fmla="*/ 0 h 609600"/>
                    <a:gd name="connsiteX4" fmla="*/ 142237 w 447046"/>
                    <a:gd name="connsiteY4" fmla="*/ 0 h 609600"/>
                    <a:gd name="connsiteX5" fmla="*/ 0 w 447046"/>
                    <a:gd name="connsiteY5" fmla="*/ 589283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046" h="609600">
                      <a:moveTo>
                        <a:pt x="0" y="589283"/>
                      </a:moveTo>
                      <a:cubicBezTo>
                        <a:pt x="71123" y="599446"/>
                        <a:pt x="142237" y="609600"/>
                        <a:pt x="223523" y="609600"/>
                      </a:cubicBezTo>
                      <a:cubicBezTo>
                        <a:pt x="304800" y="609600"/>
                        <a:pt x="375923" y="599437"/>
                        <a:pt x="447046" y="589283"/>
                      </a:cubicBezTo>
                      <a:lnTo>
                        <a:pt x="304809" y="0"/>
                      </a:lnTo>
                      <a:lnTo>
                        <a:pt x="142237" y="0"/>
                      </a:lnTo>
                      <a:lnTo>
                        <a:pt x="0" y="58928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22" name="Graphic 271">
                <a:extLst>
                  <a:ext uri="{FF2B5EF4-FFF2-40B4-BE49-F238E27FC236}">
                    <a16:creationId xmlns:a16="http://schemas.microsoft.com/office/drawing/2014/main" id="{FE80EE41-98E9-E941-2EB4-A2BBF318E8A1}"/>
                  </a:ext>
                </a:extLst>
              </p:cNvPr>
              <p:cNvGrpSpPr/>
              <p:nvPr/>
            </p:nvGrpSpPr>
            <p:grpSpPr>
              <a:xfrm>
                <a:off x="7801966" y="3873461"/>
                <a:ext cx="2204723" cy="965196"/>
                <a:chOff x="7801966" y="3873461"/>
                <a:chExt cx="2204723" cy="965196"/>
              </a:xfrm>
              <a:solidFill>
                <a:srgbClr val="344A5E"/>
              </a:solidFill>
            </p:grpSpPr>
            <p:sp>
              <p:nvSpPr>
                <p:cNvPr id="31" name="Freeform: Shape 200">
                  <a:extLst>
                    <a:ext uri="{FF2B5EF4-FFF2-40B4-BE49-F238E27FC236}">
                      <a16:creationId xmlns:a16="http://schemas.microsoft.com/office/drawing/2014/main" id="{D301C73F-AD09-B028-A72C-A8C35DE82A5F}"/>
                    </a:ext>
                  </a:extLst>
                </p:cNvPr>
                <p:cNvSpPr/>
                <p:nvPr/>
              </p:nvSpPr>
              <p:spPr>
                <a:xfrm>
                  <a:off x="9011013" y="3873461"/>
                  <a:ext cx="995676" cy="965196"/>
                </a:xfrm>
                <a:custGeom>
                  <a:avLst/>
                  <a:gdLst>
                    <a:gd name="connsiteX0" fmla="*/ 721357 w 995676"/>
                    <a:gd name="connsiteY0" fmla="*/ 142237 h 965196"/>
                    <a:gd name="connsiteX1" fmla="*/ 284483 w 995676"/>
                    <a:gd name="connsiteY1" fmla="*/ 0 h 965196"/>
                    <a:gd name="connsiteX2" fmla="*/ 0 w 995676"/>
                    <a:gd name="connsiteY2" fmla="*/ 965197 h 965196"/>
                    <a:gd name="connsiteX3" fmla="*/ 995677 w 995676"/>
                    <a:gd name="connsiteY3" fmla="*/ 416557 h 965196"/>
                    <a:gd name="connsiteX4" fmla="*/ 721357 w 995676"/>
                    <a:gd name="connsiteY4" fmla="*/ 142237 h 96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65196">
                      <a:moveTo>
                        <a:pt x="721357" y="142237"/>
                      </a:moveTo>
                      <a:cubicBezTo>
                        <a:pt x="579120" y="71123"/>
                        <a:pt x="436883" y="30480"/>
                        <a:pt x="284483" y="0"/>
                      </a:cubicBezTo>
                      <a:lnTo>
                        <a:pt x="0" y="965197"/>
                      </a:lnTo>
                      <a:cubicBezTo>
                        <a:pt x="406403" y="934717"/>
                        <a:pt x="762000" y="731520"/>
                        <a:pt x="995677" y="416557"/>
                      </a:cubicBezTo>
                      <a:cubicBezTo>
                        <a:pt x="934717" y="304800"/>
                        <a:pt x="843277" y="203197"/>
                        <a:pt x="721357" y="142237"/>
                      </a:cubicBez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32" name="Freeform: Shape 201">
                  <a:extLst>
                    <a:ext uri="{FF2B5EF4-FFF2-40B4-BE49-F238E27FC236}">
                      <a16:creationId xmlns:a16="http://schemas.microsoft.com/office/drawing/2014/main" id="{D7019366-EA58-B5B9-D3F6-F273F10802E9}"/>
                    </a:ext>
                  </a:extLst>
                </p:cNvPr>
                <p:cNvSpPr/>
                <p:nvPr/>
              </p:nvSpPr>
              <p:spPr>
                <a:xfrm>
                  <a:off x="7801966" y="3873461"/>
                  <a:ext cx="995676" cy="955033"/>
                </a:xfrm>
                <a:custGeom>
                  <a:avLst/>
                  <a:gdLst>
                    <a:gd name="connsiteX0" fmla="*/ 721366 w 995676"/>
                    <a:gd name="connsiteY0" fmla="*/ 0 h 955033"/>
                    <a:gd name="connsiteX1" fmla="*/ 284483 w 995676"/>
                    <a:gd name="connsiteY1" fmla="*/ 142237 h 955033"/>
                    <a:gd name="connsiteX2" fmla="*/ 0 w 995676"/>
                    <a:gd name="connsiteY2" fmla="*/ 416557 h 955033"/>
                    <a:gd name="connsiteX3" fmla="*/ 995677 w 995676"/>
                    <a:gd name="connsiteY3" fmla="*/ 955034 h 955033"/>
                    <a:gd name="connsiteX4" fmla="*/ 721366 w 995676"/>
                    <a:gd name="connsiteY4" fmla="*/ 0 h 95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55033">
                      <a:moveTo>
                        <a:pt x="721366" y="0"/>
                      </a:moveTo>
                      <a:cubicBezTo>
                        <a:pt x="568966" y="30480"/>
                        <a:pt x="426729" y="81277"/>
                        <a:pt x="284483" y="142237"/>
                      </a:cubicBezTo>
                      <a:cubicBezTo>
                        <a:pt x="162563" y="203197"/>
                        <a:pt x="60960" y="304800"/>
                        <a:pt x="0" y="416557"/>
                      </a:cubicBezTo>
                      <a:cubicBezTo>
                        <a:pt x="233677" y="721357"/>
                        <a:pt x="589283" y="924554"/>
                        <a:pt x="995677" y="955034"/>
                      </a:cubicBezTo>
                      <a:lnTo>
                        <a:pt x="721366" y="0"/>
                      </a:ln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23" name="Freeform: Shape 193">
                <a:extLst>
                  <a:ext uri="{FF2B5EF4-FFF2-40B4-BE49-F238E27FC236}">
                    <a16:creationId xmlns:a16="http://schemas.microsoft.com/office/drawing/2014/main" id="{D1EBED74-6C9A-7A77-D210-334B286D6365}"/>
                  </a:ext>
                </a:extLst>
              </p:cNvPr>
              <p:cNvSpPr/>
              <p:nvPr/>
            </p:nvSpPr>
            <p:spPr>
              <a:xfrm>
                <a:off x="8442056" y="2680849"/>
                <a:ext cx="914400" cy="1080846"/>
              </a:xfrm>
              <a:custGeom>
                <a:avLst/>
                <a:gdLst>
                  <a:gd name="connsiteX0" fmla="*/ 477517 w 914400"/>
                  <a:gd name="connsiteY0" fmla="*/ 34372 h 1080846"/>
                  <a:gd name="connsiteX1" fmla="*/ 223514 w 914400"/>
                  <a:gd name="connsiteY1" fmla="*/ 3892 h 1080846"/>
                  <a:gd name="connsiteX2" fmla="*/ 20317 w 914400"/>
                  <a:gd name="connsiteY2" fmla="*/ 146129 h 1080846"/>
                  <a:gd name="connsiteX3" fmla="*/ 0 w 914400"/>
                  <a:gd name="connsiteY3" fmla="*/ 349326 h 1080846"/>
                  <a:gd name="connsiteX4" fmla="*/ 457200 w 914400"/>
                  <a:gd name="connsiteY4" fmla="*/ 1080846 h 1080846"/>
                  <a:gd name="connsiteX5" fmla="*/ 914400 w 914400"/>
                  <a:gd name="connsiteY5" fmla="*/ 349326 h 1080846"/>
                  <a:gd name="connsiteX6" fmla="*/ 894083 w 914400"/>
                  <a:gd name="connsiteY6" fmla="*/ 146129 h 1080846"/>
                  <a:gd name="connsiteX7" fmla="*/ 701040 w 914400"/>
                  <a:gd name="connsiteY7" fmla="*/ 14046 h 1080846"/>
                  <a:gd name="connsiteX8" fmla="*/ 477517 w 914400"/>
                  <a:gd name="connsiteY8" fmla="*/ 34372 h 108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1080846">
                    <a:moveTo>
                      <a:pt x="477517" y="34372"/>
                    </a:moveTo>
                    <a:cubicBezTo>
                      <a:pt x="386077" y="34372"/>
                      <a:pt x="304800" y="24209"/>
                      <a:pt x="223514" y="3892"/>
                    </a:cubicBezTo>
                    <a:cubicBezTo>
                      <a:pt x="132074" y="-16425"/>
                      <a:pt x="40634" y="44535"/>
                      <a:pt x="20317" y="146129"/>
                    </a:cubicBezTo>
                    <a:cubicBezTo>
                      <a:pt x="10154" y="207089"/>
                      <a:pt x="0" y="278212"/>
                      <a:pt x="0" y="349326"/>
                    </a:cubicBezTo>
                    <a:cubicBezTo>
                      <a:pt x="0" y="755729"/>
                      <a:pt x="203197" y="1080846"/>
                      <a:pt x="457200" y="1080846"/>
                    </a:cubicBezTo>
                    <a:cubicBezTo>
                      <a:pt x="711203" y="1080846"/>
                      <a:pt x="914400" y="755729"/>
                      <a:pt x="914400" y="349326"/>
                    </a:cubicBezTo>
                    <a:cubicBezTo>
                      <a:pt x="914400" y="278203"/>
                      <a:pt x="904237" y="217243"/>
                      <a:pt x="894083" y="146129"/>
                    </a:cubicBezTo>
                    <a:cubicBezTo>
                      <a:pt x="873766" y="54689"/>
                      <a:pt x="792480" y="-6271"/>
                      <a:pt x="701040" y="14046"/>
                    </a:cubicBezTo>
                    <a:cubicBezTo>
                      <a:pt x="640080" y="24209"/>
                      <a:pt x="558794" y="34372"/>
                      <a:pt x="477517" y="34372"/>
                    </a:cubicBezTo>
                    <a:close/>
                  </a:path>
                </a:pathLst>
              </a:custGeom>
              <a:solidFill>
                <a:srgbClr val="DBB491"/>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24" name="Graphic 271">
                <a:extLst>
                  <a:ext uri="{FF2B5EF4-FFF2-40B4-BE49-F238E27FC236}">
                    <a16:creationId xmlns:a16="http://schemas.microsoft.com/office/drawing/2014/main" id="{7EE06CC5-E163-5E8D-7DB9-FB9583DC0284}"/>
                  </a:ext>
                </a:extLst>
              </p:cNvPr>
              <p:cNvGrpSpPr/>
              <p:nvPr/>
            </p:nvGrpSpPr>
            <p:grpSpPr>
              <a:xfrm>
                <a:off x="8533496" y="3690582"/>
                <a:ext cx="751836" cy="568956"/>
                <a:chOff x="8533496" y="3690582"/>
                <a:chExt cx="751836" cy="568956"/>
              </a:xfrm>
              <a:solidFill>
                <a:srgbClr val="F3F3F3"/>
              </a:solidFill>
            </p:grpSpPr>
            <p:sp>
              <p:nvSpPr>
                <p:cNvPr id="28" name="Freeform: Shape 198">
                  <a:extLst>
                    <a:ext uri="{FF2B5EF4-FFF2-40B4-BE49-F238E27FC236}">
                      <a16:creationId xmlns:a16="http://schemas.microsoft.com/office/drawing/2014/main" id="{35CA0822-D476-FB26-0DFF-2F3F1BC04967}"/>
                    </a:ext>
                  </a:extLst>
                </p:cNvPr>
                <p:cNvSpPr/>
                <p:nvPr/>
              </p:nvSpPr>
              <p:spPr>
                <a:xfrm>
                  <a:off x="8909409" y="3690582"/>
                  <a:ext cx="375923" cy="568956"/>
                </a:xfrm>
                <a:custGeom>
                  <a:avLst/>
                  <a:gdLst>
                    <a:gd name="connsiteX0" fmla="*/ 284483 w 375923"/>
                    <a:gd name="connsiteY0" fmla="*/ 0 h 568956"/>
                    <a:gd name="connsiteX1" fmla="*/ 0 w 375923"/>
                    <a:gd name="connsiteY1" fmla="*/ 233677 h 568956"/>
                    <a:gd name="connsiteX2" fmla="*/ 213360 w 375923"/>
                    <a:gd name="connsiteY2" fmla="*/ 568957 h 568956"/>
                    <a:gd name="connsiteX3" fmla="*/ 375923 w 375923"/>
                    <a:gd name="connsiteY3" fmla="*/ 193043 h 568956"/>
                    <a:gd name="connsiteX4" fmla="*/ 284483 w 375923"/>
                    <a:gd name="connsiteY4" fmla="*/ 0 h 56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68956">
                      <a:moveTo>
                        <a:pt x="284483" y="0"/>
                      </a:moveTo>
                      <a:cubicBezTo>
                        <a:pt x="213360" y="111757"/>
                        <a:pt x="0" y="233677"/>
                        <a:pt x="0" y="233677"/>
                      </a:cubicBezTo>
                      <a:cubicBezTo>
                        <a:pt x="0" y="233677"/>
                        <a:pt x="182880" y="487680"/>
                        <a:pt x="213360" y="568957"/>
                      </a:cubicBezTo>
                      <a:lnTo>
                        <a:pt x="375923" y="193043"/>
                      </a:lnTo>
                      <a:lnTo>
                        <a:pt x="284483"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30" name="Freeform: Shape 199">
                  <a:extLst>
                    <a:ext uri="{FF2B5EF4-FFF2-40B4-BE49-F238E27FC236}">
                      <a16:creationId xmlns:a16="http://schemas.microsoft.com/office/drawing/2014/main" id="{7F126A03-D30B-5005-D0D5-27AD7779EA4E}"/>
                    </a:ext>
                  </a:extLst>
                </p:cNvPr>
                <p:cNvSpPr/>
                <p:nvPr/>
              </p:nvSpPr>
              <p:spPr>
                <a:xfrm>
                  <a:off x="8533496" y="3690582"/>
                  <a:ext cx="375923" cy="558803"/>
                </a:xfrm>
                <a:custGeom>
                  <a:avLst/>
                  <a:gdLst>
                    <a:gd name="connsiteX0" fmla="*/ 91440 w 375923"/>
                    <a:gd name="connsiteY0" fmla="*/ 0 h 558803"/>
                    <a:gd name="connsiteX1" fmla="*/ 375923 w 375923"/>
                    <a:gd name="connsiteY1" fmla="*/ 223523 h 558803"/>
                    <a:gd name="connsiteX2" fmla="*/ 162563 w 375923"/>
                    <a:gd name="connsiteY2" fmla="*/ 558803 h 558803"/>
                    <a:gd name="connsiteX3" fmla="*/ 0 w 375923"/>
                    <a:gd name="connsiteY3" fmla="*/ 182880 h 558803"/>
                    <a:gd name="connsiteX4" fmla="*/ 91440 w 375923"/>
                    <a:gd name="connsiteY4" fmla="*/ 0 h 55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58803">
                      <a:moveTo>
                        <a:pt x="91440" y="0"/>
                      </a:moveTo>
                      <a:cubicBezTo>
                        <a:pt x="162563" y="111757"/>
                        <a:pt x="375923" y="223523"/>
                        <a:pt x="375923" y="223523"/>
                      </a:cubicBezTo>
                      <a:cubicBezTo>
                        <a:pt x="375923" y="223523"/>
                        <a:pt x="193043" y="477526"/>
                        <a:pt x="162563" y="558803"/>
                      </a:cubicBezTo>
                      <a:lnTo>
                        <a:pt x="0" y="182880"/>
                      </a:lnTo>
                      <a:lnTo>
                        <a:pt x="91440"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25" name="Graphic 271">
                <a:extLst>
                  <a:ext uri="{FF2B5EF4-FFF2-40B4-BE49-F238E27FC236}">
                    <a16:creationId xmlns:a16="http://schemas.microsoft.com/office/drawing/2014/main" id="{DA0169E6-6013-774F-CFF7-07BF6938273A}"/>
                  </a:ext>
                </a:extLst>
              </p:cNvPr>
              <p:cNvGrpSpPr/>
              <p:nvPr/>
            </p:nvGrpSpPr>
            <p:grpSpPr>
              <a:xfrm>
                <a:off x="8269329" y="3792185"/>
                <a:ext cx="1280169" cy="1046483"/>
                <a:chOff x="8269329" y="3792185"/>
                <a:chExt cx="1280169" cy="1046483"/>
              </a:xfrm>
              <a:solidFill>
                <a:srgbClr val="415A6B"/>
              </a:solidFill>
            </p:grpSpPr>
            <p:sp>
              <p:nvSpPr>
                <p:cNvPr id="26" name="Freeform: Shape 196">
                  <a:extLst>
                    <a:ext uri="{FF2B5EF4-FFF2-40B4-BE49-F238E27FC236}">
                      <a16:creationId xmlns:a16="http://schemas.microsoft.com/office/drawing/2014/main" id="{F4580D8D-E3AA-0F9D-F979-CF1F5787B493}"/>
                    </a:ext>
                  </a:extLst>
                </p:cNvPr>
                <p:cNvSpPr/>
                <p:nvPr/>
              </p:nvSpPr>
              <p:spPr>
                <a:xfrm>
                  <a:off x="8269329" y="3792185"/>
                  <a:ext cx="558803" cy="1036310"/>
                </a:xfrm>
                <a:custGeom>
                  <a:avLst/>
                  <a:gdLst>
                    <a:gd name="connsiteX0" fmla="*/ 304800 w 558803"/>
                    <a:gd name="connsiteY0" fmla="*/ 0 h 1036310"/>
                    <a:gd name="connsiteX1" fmla="*/ 0 w 558803"/>
                    <a:gd name="connsiteY1" fmla="*/ 284483 h 1036310"/>
                    <a:gd name="connsiteX2" fmla="*/ 223523 w 558803"/>
                    <a:gd name="connsiteY2" fmla="*/ 406403 h 1036310"/>
                    <a:gd name="connsiteX3" fmla="*/ 20326 w 558803"/>
                    <a:gd name="connsiteY3" fmla="*/ 538477 h 1036310"/>
                    <a:gd name="connsiteX4" fmla="*/ 375923 w 558803"/>
                    <a:gd name="connsiteY4" fmla="*/ 1015994 h 1036310"/>
                    <a:gd name="connsiteX5" fmla="*/ 558803 w 558803"/>
                    <a:gd name="connsiteY5" fmla="*/ 1036311 h 1036310"/>
                    <a:gd name="connsiteX6" fmla="*/ 304800 w 558803"/>
                    <a:gd name="connsiteY6" fmla="*/ 0 h 103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3" h="1036310">
                      <a:moveTo>
                        <a:pt x="304800" y="0"/>
                      </a:moveTo>
                      <a:lnTo>
                        <a:pt x="0" y="284483"/>
                      </a:lnTo>
                      <a:lnTo>
                        <a:pt x="223523" y="406403"/>
                      </a:lnTo>
                      <a:lnTo>
                        <a:pt x="20326" y="538477"/>
                      </a:lnTo>
                      <a:lnTo>
                        <a:pt x="375923" y="1015994"/>
                      </a:lnTo>
                      <a:cubicBezTo>
                        <a:pt x="436883" y="1026157"/>
                        <a:pt x="497843" y="1036311"/>
                        <a:pt x="558803" y="1036311"/>
                      </a:cubicBezTo>
                      <a:lnTo>
                        <a:pt x="304800"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27" name="Freeform: Shape 197">
                  <a:extLst>
                    <a:ext uri="{FF2B5EF4-FFF2-40B4-BE49-F238E27FC236}">
                      <a16:creationId xmlns:a16="http://schemas.microsoft.com/office/drawing/2014/main" id="{BA5CBC08-1A50-492E-8E3B-8693EABD22D6}"/>
                    </a:ext>
                  </a:extLst>
                </p:cNvPr>
                <p:cNvSpPr/>
                <p:nvPr/>
              </p:nvSpPr>
              <p:spPr>
                <a:xfrm>
                  <a:off x="8990686" y="3792185"/>
                  <a:ext cx="558812" cy="1046483"/>
                </a:xfrm>
                <a:custGeom>
                  <a:avLst/>
                  <a:gdLst>
                    <a:gd name="connsiteX0" fmla="*/ 254003 w 558812"/>
                    <a:gd name="connsiteY0" fmla="*/ 0 h 1046483"/>
                    <a:gd name="connsiteX1" fmla="*/ 0 w 558812"/>
                    <a:gd name="connsiteY1" fmla="*/ 1046483 h 1046483"/>
                    <a:gd name="connsiteX2" fmla="*/ 182880 w 558812"/>
                    <a:gd name="connsiteY2" fmla="*/ 1026166 h 1046483"/>
                    <a:gd name="connsiteX3" fmla="*/ 538477 w 558812"/>
                    <a:gd name="connsiteY3" fmla="*/ 548650 h 1046483"/>
                    <a:gd name="connsiteX4" fmla="*/ 335289 w 558812"/>
                    <a:gd name="connsiteY4" fmla="*/ 416557 h 1046483"/>
                    <a:gd name="connsiteX5" fmla="*/ 558813 w 558812"/>
                    <a:gd name="connsiteY5" fmla="*/ 294637 h 1046483"/>
                    <a:gd name="connsiteX6" fmla="*/ 254003 w 558812"/>
                    <a:gd name="connsiteY6" fmla="*/ 0 h 10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12" h="1046483">
                      <a:moveTo>
                        <a:pt x="254003" y="0"/>
                      </a:moveTo>
                      <a:lnTo>
                        <a:pt x="0" y="1046483"/>
                      </a:lnTo>
                      <a:cubicBezTo>
                        <a:pt x="60960" y="1046483"/>
                        <a:pt x="121920" y="1036320"/>
                        <a:pt x="182880" y="1026166"/>
                      </a:cubicBezTo>
                      <a:lnTo>
                        <a:pt x="538477" y="548650"/>
                      </a:lnTo>
                      <a:lnTo>
                        <a:pt x="335289" y="416557"/>
                      </a:lnTo>
                      <a:lnTo>
                        <a:pt x="558813" y="294637"/>
                      </a:lnTo>
                      <a:lnTo>
                        <a:pt x="254003"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grpSp>
      <p:grpSp>
        <p:nvGrpSpPr>
          <p:cNvPr id="39" name="Group 184">
            <a:extLst>
              <a:ext uri="{FF2B5EF4-FFF2-40B4-BE49-F238E27FC236}">
                <a16:creationId xmlns:a16="http://schemas.microsoft.com/office/drawing/2014/main" id="{1485865E-4433-503F-6371-A09E58E76D2D}"/>
              </a:ext>
            </a:extLst>
          </p:cNvPr>
          <p:cNvGrpSpPr/>
          <p:nvPr/>
        </p:nvGrpSpPr>
        <p:grpSpPr>
          <a:xfrm>
            <a:off x="8994675" y="3857559"/>
            <a:ext cx="841248" cy="841248"/>
            <a:chOff x="8511929" y="1125042"/>
            <a:chExt cx="1276598" cy="1296894"/>
          </a:xfrm>
        </p:grpSpPr>
        <p:sp>
          <p:nvSpPr>
            <p:cNvPr id="40" name="Oval 185">
              <a:extLst>
                <a:ext uri="{FF2B5EF4-FFF2-40B4-BE49-F238E27FC236}">
                  <a16:creationId xmlns:a16="http://schemas.microsoft.com/office/drawing/2014/main" id="{CFDC149B-6BC2-DC87-F913-FDAD38682B62}"/>
                </a:ext>
              </a:extLst>
            </p:cNvPr>
            <p:cNvSpPr/>
            <p:nvPr/>
          </p:nvSpPr>
          <p:spPr>
            <a:xfrm>
              <a:off x="8511929" y="1125042"/>
              <a:ext cx="1276598" cy="1276598"/>
            </a:xfrm>
            <a:prstGeom prst="ellipse">
              <a:avLst/>
            </a:prstGeom>
            <a:solidFill>
              <a:schemeClr val="bg1"/>
            </a:solidFill>
            <a:ln>
              <a:noFill/>
            </a:ln>
            <a:effectLst>
              <a:innerShdw blurRad="1143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Arial Nova" panose="020B0504020202020204" pitchFamily="34" charset="0"/>
              </a:endParaRPr>
            </a:p>
          </p:txBody>
        </p:sp>
        <p:grpSp>
          <p:nvGrpSpPr>
            <p:cNvPr id="41" name="Group 186">
              <a:extLst>
                <a:ext uri="{FF2B5EF4-FFF2-40B4-BE49-F238E27FC236}">
                  <a16:creationId xmlns:a16="http://schemas.microsoft.com/office/drawing/2014/main" id="{E51E9407-640A-9109-C03A-A033F53331FD}"/>
                </a:ext>
              </a:extLst>
            </p:cNvPr>
            <p:cNvGrpSpPr/>
            <p:nvPr/>
          </p:nvGrpSpPr>
          <p:grpSpPr>
            <a:xfrm>
              <a:off x="8662265" y="1327258"/>
              <a:ext cx="969572" cy="1094678"/>
              <a:chOff x="7801966" y="2349462"/>
              <a:chExt cx="2204723" cy="2489206"/>
            </a:xfrm>
          </p:grpSpPr>
          <p:grpSp>
            <p:nvGrpSpPr>
              <p:cNvPr id="70" name="Graphic 271">
                <a:extLst>
                  <a:ext uri="{FF2B5EF4-FFF2-40B4-BE49-F238E27FC236}">
                    <a16:creationId xmlns:a16="http://schemas.microsoft.com/office/drawing/2014/main" id="{4DCD6C14-AB76-3681-7561-2E11D7EC09C7}"/>
                  </a:ext>
                </a:extLst>
              </p:cNvPr>
              <p:cNvGrpSpPr/>
              <p:nvPr/>
            </p:nvGrpSpPr>
            <p:grpSpPr>
              <a:xfrm>
                <a:off x="8349432" y="3028029"/>
                <a:ext cx="1123636" cy="329179"/>
                <a:chOff x="8349432" y="3028029"/>
                <a:chExt cx="1123636" cy="329179"/>
              </a:xfrm>
              <a:solidFill>
                <a:srgbClr val="FFD15C"/>
              </a:solidFill>
            </p:grpSpPr>
            <p:sp>
              <p:nvSpPr>
                <p:cNvPr id="114" name="Freeform: Shape 204">
                  <a:extLst>
                    <a:ext uri="{FF2B5EF4-FFF2-40B4-BE49-F238E27FC236}">
                      <a16:creationId xmlns:a16="http://schemas.microsoft.com/office/drawing/2014/main" id="{F7CBA97D-039F-EE7C-F63B-78DEEDA02B74}"/>
                    </a:ext>
                  </a:extLst>
                </p:cNvPr>
                <p:cNvSpPr/>
                <p:nvPr/>
              </p:nvSpPr>
              <p:spPr>
                <a:xfrm rot="-4794562">
                  <a:off x="9213967" y="3111666"/>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6" y="162548"/>
                        <a:pt x="0" y="126161"/>
                        <a:pt x="0" y="81274"/>
                      </a:cubicBezTo>
                      <a:cubicBezTo>
                        <a:pt x="0" y="36388"/>
                        <a:pt x="68226"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15" name="Freeform: Shape 205">
                  <a:extLst>
                    <a:ext uri="{FF2B5EF4-FFF2-40B4-BE49-F238E27FC236}">
                      <a16:creationId xmlns:a16="http://schemas.microsoft.com/office/drawing/2014/main" id="{3EE46976-A95A-68D1-CDA8-2C48F11FB106}"/>
                    </a:ext>
                  </a:extLst>
                </p:cNvPr>
                <p:cNvSpPr/>
                <p:nvPr/>
              </p:nvSpPr>
              <p:spPr>
                <a:xfrm rot="4794562">
                  <a:off x="8303763" y="3111023"/>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5" y="162548"/>
                        <a:pt x="0" y="126161"/>
                        <a:pt x="0" y="81274"/>
                      </a:cubicBezTo>
                      <a:cubicBezTo>
                        <a:pt x="0" y="36388"/>
                        <a:pt x="68225"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75" name="Freeform: Shape 188">
                <a:extLst>
                  <a:ext uri="{FF2B5EF4-FFF2-40B4-BE49-F238E27FC236}">
                    <a16:creationId xmlns:a16="http://schemas.microsoft.com/office/drawing/2014/main" id="{FB65C76F-35C2-020A-A2EA-4A3F6923E8E6}"/>
                  </a:ext>
                </a:extLst>
              </p:cNvPr>
              <p:cNvSpPr/>
              <p:nvPr/>
            </p:nvSpPr>
            <p:spPr>
              <a:xfrm>
                <a:off x="8370933" y="2349462"/>
                <a:ext cx="1076963" cy="1178566"/>
              </a:xfrm>
              <a:custGeom>
                <a:avLst/>
                <a:gdLst>
                  <a:gd name="connsiteX0" fmla="*/ 1076963 w 1076963"/>
                  <a:gd name="connsiteY0" fmla="*/ 436883 h 1178566"/>
                  <a:gd name="connsiteX1" fmla="*/ 538486 w 1076963"/>
                  <a:gd name="connsiteY1" fmla="*/ 1178566 h 1178566"/>
                  <a:gd name="connsiteX2" fmla="*/ 0 w 1076963"/>
                  <a:gd name="connsiteY2" fmla="*/ 436883 h 1178566"/>
                  <a:gd name="connsiteX3" fmla="*/ 538477 w 1076963"/>
                  <a:gd name="connsiteY3" fmla="*/ 0 h 1178566"/>
                  <a:gd name="connsiteX4" fmla="*/ 1076963 w 1076963"/>
                  <a:gd name="connsiteY4" fmla="*/ 436883 h 1178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963" h="1178566">
                    <a:moveTo>
                      <a:pt x="1076963" y="436883"/>
                    </a:moveTo>
                    <a:cubicBezTo>
                      <a:pt x="1076963" y="680723"/>
                      <a:pt x="924563" y="1178566"/>
                      <a:pt x="538486" y="1178566"/>
                    </a:cubicBezTo>
                    <a:cubicBezTo>
                      <a:pt x="152410" y="1178566"/>
                      <a:pt x="0" y="670560"/>
                      <a:pt x="0" y="436883"/>
                    </a:cubicBezTo>
                    <a:cubicBezTo>
                      <a:pt x="0" y="203206"/>
                      <a:pt x="243840" y="0"/>
                      <a:pt x="538477" y="0"/>
                    </a:cubicBezTo>
                    <a:cubicBezTo>
                      <a:pt x="843277" y="10163"/>
                      <a:pt x="1076963" y="203197"/>
                      <a:pt x="1076963" y="436883"/>
                    </a:cubicBezTo>
                    <a:close/>
                  </a:path>
                </a:pathLst>
              </a:custGeom>
              <a:solidFill>
                <a:schemeClr val="tx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77" name="Freeform: Shape 189">
                <a:extLst>
                  <a:ext uri="{FF2B5EF4-FFF2-40B4-BE49-F238E27FC236}">
                    <a16:creationId xmlns:a16="http://schemas.microsoft.com/office/drawing/2014/main" id="{2BCB52A5-5550-19E2-6AB9-0D41529319EE}"/>
                  </a:ext>
                </a:extLst>
              </p:cNvPr>
              <p:cNvSpPr/>
              <p:nvPr/>
            </p:nvSpPr>
            <p:spPr>
              <a:xfrm>
                <a:off x="7801966" y="3934422"/>
                <a:ext cx="2194559" cy="904236"/>
              </a:xfrm>
              <a:custGeom>
                <a:avLst/>
                <a:gdLst>
                  <a:gd name="connsiteX0" fmla="*/ 1930403 w 2194559"/>
                  <a:gd name="connsiteY0" fmla="*/ 81277 h 904236"/>
                  <a:gd name="connsiteX1" fmla="*/ 1717043 w 2194559"/>
                  <a:gd name="connsiteY1" fmla="*/ 0 h 904236"/>
                  <a:gd name="connsiteX2" fmla="*/ 497843 w 2194559"/>
                  <a:gd name="connsiteY2" fmla="*/ 0 h 904236"/>
                  <a:gd name="connsiteX3" fmla="*/ 284483 w 2194559"/>
                  <a:gd name="connsiteY3" fmla="*/ 81277 h 904236"/>
                  <a:gd name="connsiteX4" fmla="*/ 0 w 2194559"/>
                  <a:gd name="connsiteY4" fmla="*/ 355597 h 904236"/>
                  <a:gd name="connsiteX5" fmla="*/ 1097280 w 2194559"/>
                  <a:gd name="connsiteY5" fmla="*/ 904237 h 904236"/>
                  <a:gd name="connsiteX6" fmla="*/ 2194560 w 2194559"/>
                  <a:gd name="connsiteY6" fmla="*/ 355597 h 904236"/>
                  <a:gd name="connsiteX7" fmla="*/ 1930403 w 2194559"/>
                  <a:gd name="connsiteY7" fmla="*/ 81277 h 90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4559" h="904236">
                    <a:moveTo>
                      <a:pt x="1930403" y="81277"/>
                    </a:moveTo>
                    <a:cubicBezTo>
                      <a:pt x="1859280" y="50797"/>
                      <a:pt x="1788166" y="20317"/>
                      <a:pt x="1717043" y="0"/>
                    </a:cubicBezTo>
                    <a:lnTo>
                      <a:pt x="497843" y="0"/>
                    </a:lnTo>
                    <a:cubicBezTo>
                      <a:pt x="426720" y="20317"/>
                      <a:pt x="355606" y="50797"/>
                      <a:pt x="284483" y="81277"/>
                    </a:cubicBezTo>
                    <a:cubicBezTo>
                      <a:pt x="162563" y="142237"/>
                      <a:pt x="60960" y="243840"/>
                      <a:pt x="0" y="355597"/>
                    </a:cubicBezTo>
                    <a:cubicBezTo>
                      <a:pt x="254003" y="690877"/>
                      <a:pt x="650243" y="904237"/>
                      <a:pt x="1097280" y="904237"/>
                    </a:cubicBezTo>
                    <a:cubicBezTo>
                      <a:pt x="1544317" y="904237"/>
                      <a:pt x="1950720" y="690877"/>
                      <a:pt x="2194560" y="355597"/>
                    </a:cubicBezTo>
                    <a:cubicBezTo>
                      <a:pt x="2143763" y="243840"/>
                      <a:pt x="2052323" y="142237"/>
                      <a:pt x="1930403" y="81277"/>
                    </a:cubicBezTo>
                    <a:close/>
                  </a:path>
                </a:pathLst>
              </a:custGeom>
              <a:solidFill>
                <a:schemeClr val="bg1">
                  <a:lumMod val="95000"/>
                </a:schemeClr>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78" name="Freeform: Shape 190">
                <a:extLst>
                  <a:ext uri="{FF2B5EF4-FFF2-40B4-BE49-F238E27FC236}">
                    <a16:creationId xmlns:a16="http://schemas.microsoft.com/office/drawing/2014/main" id="{12D45F82-6499-6655-729F-BCBA5D7ADA79}"/>
                  </a:ext>
                </a:extLst>
              </p:cNvPr>
              <p:cNvSpPr/>
              <p:nvPr/>
            </p:nvSpPr>
            <p:spPr>
              <a:xfrm>
                <a:off x="8624936" y="3599142"/>
                <a:ext cx="568966" cy="314953"/>
              </a:xfrm>
              <a:custGeom>
                <a:avLst/>
                <a:gdLst>
                  <a:gd name="connsiteX0" fmla="*/ 0 w 568966"/>
                  <a:gd name="connsiteY0" fmla="*/ 0 h 314953"/>
                  <a:gd name="connsiteX1" fmla="*/ 0 w 568966"/>
                  <a:gd name="connsiteY1" fmla="*/ 111757 h 314953"/>
                  <a:gd name="connsiteX2" fmla="*/ 284483 w 568966"/>
                  <a:gd name="connsiteY2" fmla="*/ 314954 h 314953"/>
                  <a:gd name="connsiteX3" fmla="*/ 568966 w 568966"/>
                  <a:gd name="connsiteY3" fmla="*/ 111757 h 314953"/>
                  <a:gd name="connsiteX4" fmla="*/ 568966 w 568966"/>
                  <a:gd name="connsiteY4" fmla="*/ 0 h 314953"/>
                  <a:gd name="connsiteX5" fmla="*/ 0 w 568966"/>
                  <a:gd name="connsiteY5" fmla="*/ 0 h 31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966" h="314953">
                    <a:moveTo>
                      <a:pt x="0" y="0"/>
                    </a:moveTo>
                    <a:lnTo>
                      <a:pt x="0" y="111757"/>
                    </a:lnTo>
                    <a:cubicBezTo>
                      <a:pt x="60960" y="223514"/>
                      <a:pt x="162563" y="294637"/>
                      <a:pt x="284483" y="314954"/>
                    </a:cubicBezTo>
                    <a:cubicBezTo>
                      <a:pt x="396240" y="294637"/>
                      <a:pt x="497843" y="213350"/>
                      <a:pt x="568966" y="111757"/>
                    </a:cubicBezTo>
                    <a:lnTo>
                      <a:pt x="568966" y="0"/>
                    </a:lnTo>
                    <a:lnTo>
                      <a:pt x="0" y="0"/>
                    </a:ln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79" name="Graphic 271">
                <a:extLst>
                  <a:ext uri="{FF2B5EF4-FFF2-40B4-BE49-F238E27FC236}">
                    <a16:creationId xmlns:a16="http://schemas.microsoft.com/office/drawing/2014/main" id="{8E18A4A4-79D7-D038-C87E-39478902545E}"/>
                  </a:ext>
                </a:extLst>
              </p:cNvPr>
              <p:cNvGrpSpPr/>
              <p:nvPr/>
            </p:nvGrpSpPr>
            <p:grpSpPr>
              <a:xfrm>
                <a:off x="8685896" y="3924258"/>
                <a:ext cx="447046" cy="914400"/>
                <a:chOff x="8685896" y="3924258"/>
                <a:chExt cx="447046" cy="914400"/>
              </a:xfrm>
              <a:solidFill>
                <a:srgbClr val="8AD7F8"/>
              </a:solidFill>
            </p:grpSpPr>
            <p:sp>
              <p:nvSpPr>
                <p:cNvPr id="111" name="Freeform: Shape 202">
                  <a:extLst>
                    <a:ext uri="{FF2B5EF4-FFF2-40B4-BE49-F238E27FC236}">
                      <a16:creationId xmlns:a16="http://schemas.microsoft.com/office/drawing/2014/main" id="{56160206-9BB4-0605-482C-F66D2D8DC747}"/>
                    </a:ext>
                  </a:extLst>
                </p:cNvPr>
                <p:cNvSpPr/>
                <p:nvPr/>
              </p:nvSpPr>
              <p:spPr>
                <a:xfrm>
                  <a:off x="8746846" y="3924258"/>
                  <a:ext cx="325126" cy="314963"/>
                </a:xfrm>
                <a:custGeom>
                  <a:avLst/>
                  <a:gdLst>
                    <a:gd name="connsiteX0" fmla="*/ 243849 w 325126"/>
                    <a:gd name="connsiteY0" fmla="*/ 314963 h 314963"/>
                    <a:gd name="connsiteX1" fmla="*/ 325126 w 325126"/>
                    <a:gd name="connsiteY1" fmla="*/ 182880 h 314963"/>
                    <a:gd name="connsiteX2" fmla="*/ 162563 w 325126"/>
                    <a:gd name="connsiteY2" fmla="*/ 0 h 314963"/>
                    <a:gd name="connsiteX3" fmla="*/ 0 w 325126"/>
                    <a:gd name="connsiteY3" fmla="*/ 182880 h 314963"/>
                    <a:gd name="connsiteX4" fmla="*/ 81286 w 325126"/>
                    <a:gd name="connsiteY4" fmla="*/ 314963 h 314963"/>
                    <a:gd name="connsiteX5" fmla="*/ 243849 w 325126"/>
                    <a:gd name="connsiteY5" fmla="*/ 314963 h 3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126" h="314963">
                      <a:moveTo>
                        <a:pt x="243849" y="314963"/>
                      </a:moveTo>
                      <a:lnTo>
                        <a:pt x="325126" y="182880"/>
                      </a:lnTo>
                      <a:cubicBezTo>
                        <a:pt x="325126" y="182880"/>
                        <a:pt x="223523" y="0"/>
                        <a:pt x="162563" y="0"/>
                      </a:cubicBezTo>
                      <a:cubicBezTo>
                        <a:pt x="101603" y="0"/>
                        <a:pt x="0" y="182880"/>
                        <a:pt x="0" y="182880"/>
                      </a:cubicBezTo>
                      <a:lnTo>
                        <a:pt x="81286" y="314963"/>
                      </a:lnTo>
                      <a:lnTo>
                        <a:pt x="243849" y="31496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12" name="Freeform: Shape 203">
                  <a:extLst>
                    <a:ext uri="{FF2B5EF4-FFF2-40B4-BE49-F238E27FC236}">
                      <a16:creationId xmlns:a16="http://schemas.microsoft.com/office/drawing/2014/main" id="{63C7DFD4-0DDD-11A6-1CEA-3CE53D4BFDEC}"/>
                    </a:ext>
                  </a:extLst>
                </p:cNvPr>
                <p:cNvSpPr/>
                <p:nvPr/>
              </p:nvSpPr>
              <p:spPr>
                <a:xfrm>
                  <a:off x="8685896" y="4229058"/>
                  <a:ext cx="447046" cy="609600"/>
                </a:xfrm>
                <a:custGeom>
                  <a:avLst/>
                  <a:gdLst>
                    <a:gd name="connsiteX0" fmla="*/ 0 w 447046"/>
                    <a:gd name="connsiteY0" fmla="*/ 589283 h 609600"/>
                    <a:gd name="connsiteX1" fmla="*/ 223523 w 447046"/>
                    <a:gd name="connsiteY1" fmla="*/ 609600 h 609600"/>
                    <a:gd name="connsiteX2" fmla="*/ 447046 w 447046"/>
                    <a:gd name="connsiteY2" fmla="*/ 589283 h 609600"/>
                    <a:gd name="connsiteX3" fmla="*/ 304809 w 447046"/>
                    <a:gd name="connsiteY3" fmla="*/ 0 h 609600"/>
                    <a:gd name="connsiteX4" fmla="*/ 142237 w 447046"/>
                    <a:gd name="connsiteY4" fmla="*/ 0 h 609600"/>
                    <a:gd name="connsiteX5" fmla="*/ 0 w 447046"/>
                    <a:gd name="connsiteY5" fmla="*/ 589283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046" h="609600">
                      <a:moveTo>
                        <a:pt x="0" y="589283"/>
                      </a:moveTo>
                      <a:cubicBezTo>
                        <a:pt x="71123" y="599446"/>
                        <a:pt x="142237" y="609600"/>
                        <a:pt x="223523" y="609600"/>
                      </a:cubicBezTo>
                      <a:cubicBezTo>
                        <a:pt x="304800" y="609600"/>
                        <a:pt x="375923" y="599437"/>
                        <a:pt x="447046" y="589283"/>
                      </a:cubicBezTo>
                      <a:lnTo>
                        <a:pt x="304809" y="0"/>
                      </a:lnTo>
                      <a:lnTo>
                        <a:pt x="142237" y="0"/>
                      </a:lnTo>
                      <a:lnTo>
                        <a:pt x="0" y="58928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101" name="Graphic 271">
                <a:extLst>
                  <a:ext uri="{FF2B5EF4-FFF2-40B4-BE49-F238E27FC236}">
                    <a16:creationId xmlns:a16="http://schemas.microsoft.com/office/drawing/2014/main" id="{3A02EC7E-67E0-184A-F91F-FE26E70ED628}"/>
                  </a:ext>
                </a:extLst>
              </p:cNvPr>
              <p:cNvGrpSpPr/>
              <p:nvPr/>
            </p:nvGrpSpPr>
            <p:grpSpPr>
              <a:xfrm>
                <a:off x="7801966" y="3873461"/>
                <a:ext cx="2204723" cy="965196"/>
                <a:chOff x="7801966" y="3873461"/>
                <a:chExt cx="2204723" cy="965196"/>
              </a:xfrm>
              <a:solidFill>
                <a:srgbClr val="344A5E"/>
              </a:solidFill>
            </p:grpSpPr>
            <p:sp>
              <p:nvSpPr>
                <p:cNvPr id="109" name="Freeform: Shape 200">
                  <a:extLst>
                    <a:ext uri="{FF2B5EF4-FFF2-40B4-BE49-F238E27FC236}">
                      <a16:creationId xmlns:a16="http://schemas.microsoft.com/office/drawing/2014/main" id="{F759C520-827C-0EC9-52EF-D915828F98A9}"/>
                    </a:ext>
                  </a:extLst>
                </p:cNvPr>
                <p:cNvSpPr/>
                <p:nvPr/>
              </p:nvSpPr>
              <p:spPr>
                <a:xfrm>
                  <a:off x="9011013" y="3873461"/>
                  <a:ext cx="995676" cy="965196"/>
                </a:xfrm>
                <a:custGeom>
                  <a:avLst/>
                  <a:gdLst>
                    <a:gd name="connsiteX0" fmla="*/ 721357 w 995676"/>
                    <a:gd name="connsiteY0" fmla="*/ 142237 h 965196"/>
                    <a:gd name="connsiteX1" fmla="*/ 284483 w 995676"/>
                    <a:gd name="connsiteY1" fmla="*/ 0 h 965196"/>
                    <a:gd name="connsiteX2" fmla="*/ 0 w 995676"/>
                    <a:gd name="connsiteY2" fmla="*/ 965197 h 965196"/>
                    <a:gd name="connsiteX3" fmla="*/ 995677 w 995676"/>
                    <a:gd name="connsiteY3" fmla="*/ 416557 h 965196"/>
                    <a:gd name="connsiteX4" fmla="*/ 721357 w 995676"/>
                    <a:gd name="connsiteY4" fmla="*/ 142237 h 96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65196">
                      <a:moveTo>
                        <a:pt x="721357" y="142237"/>
                      </a:moveTo>
                      <a:cubicBezTo>
                        <a:pt x="579120" y="71123"/>
                        <a:pt x="436883" y="30480"/>
                        <a:pt x="284483" y="0"/>
                      </a:cubicBezTo>
                      <a:lnTo>
                        <a:pt x="0" y="965197"/>
                      </a:lnTo>
                      <a:cubicBezTo>
                        <a:pt x="406403" y="934717"/>
                        <a:pt x="762000" y="731520"/>
                        <a:pt x="995677" y="416557"/>
                      </a:cubicBezTo>
                      <a:cubicBezTo>
                        <a:pt x="934717" y="304800"/>
                        <a:pt x="843277" y="203197"/>
                        <a:pt x="721357" y="142237"/>
                      </a:cubicBez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10" name="Freeform: Shape 201">
                  <a:extLst>
                    <a:ext uri="{FF2B5EF4-FFF2-40B4-BE49-F238E27FC236}">
                      <a16:creationId xmlns:a16="http://schemas.microsoft.com/office/drawing/2014/main" id="{C705BF98-A59E-E4DE-FC67-28C6BF597D87}"/>
                    </a:ext>
                  </a:extLst>
                </p:cNvPr>
                <p:cNvSpPr/>
                <p:nvPr/>
              </p:nvSpPr>
              <p:spPr>
                <a:xfrm>
                  <a:off x="7801966" y="3873461"/>
                  <a:ext cx="995676" cy="955033"/>
                </a:xfrm>
                <a:custGeom>
                  <a:avLst/>
                  <a:gdLst>
                    <a:gd name="connsiteX0" fmla="*/ 721366 w 995676"/>
                    <a:gd name="connsiteY0" fmla="*/ 0 h 955033"/>
                    <a:gd name="connsiteX1" fmla="*/ 284483 w 995676"/>
                    <a:gd name="connsiteY1" fmla="*/ 142237 h 955033"/>
                    <a:gd name="connsiteX2" fmla="*/ 0 w 995676"/>
                    <a:gd name="connsiteY2" fmla="*/ 416557 h 955033"/>
                    <a:gd name="connsiteX3" fmla="*/ 995677 w 995676"/>
                    <a:gd name="connsiteY3" fmla="*/ 955034 h 955033"/>
                    <a:gd name="connsiteX4" fmla="*/ 721366 w 995676"/>
                    <a:gd name="connsiteY4" fmla="*/ 0 h 95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55033">
                      <a:moveTo>
                        <a:pt x="721366" y="0"/>
                      </a:moveTo>
                      <a:cubicBezTo>
                        <a:pt x="568966" y="30480"/>
                        <a:pt x="426729" y="81277"/>
                        <a:pt x="284483" y="142237"/>
                      </a:cubicBezTo>
                      <a:cubicBezTo>
                        <a:pt x="162563" y="203197"/>
                        <a:pt x="60960" y="304800"/>
                        <a:pt x="0" y="416557"/>
                      </a:cubicBezTo>
                      <a:cubicBezTo>
                        <a:pt x="233677" y="721357"/>
                        <a:pt x="589283" y="924554"/>
                        <a:pt x="995677" y="955034"/>
                      </a:cubicBezTo>
                      <a:lnTo>
                        <a:pt x="721366" y="0"/>
                      </a:ln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102" name="Freeform: Shape 193">
                <a:extLst>
                  <a:ext uri="{FF2B5EF4-FFF2-40B4-BE49-F238E27FC236}">
                    <a16:creationId xmlns:a16="http://schemas.microsoft.com/office/drawing/2014/main" id="{84A9755F-3338-58B9-DFC2-BCA2B9DC22B9}"/>
                  </a:ext>
                </a:extLst>
              </p:cNvPr>
              <p:cNvSpPr/>
              <p:nvPr/>
            </p:nvSpPr>
            <p:spPr>
              <a:xfrm>
                <a:off x="8442056" y="2680849"/>
                <a:ext cx="914400" cy="1080846"/>
              </a:xfrm>
              <a:custGeom>
                <a:avLst/>
                <a:gdLst>
                  <a:gd name="connsiteX0" fmla="*/ 477517 w 914400"/>
                  <a:gd name="connsiteY0" fmla="*/ 34372 h 1080846"/>
                  <a:gd name="connsiteX1" fmla="*/ 223514 w 914400"/>
                  <a:gd name="connsiteY1" fmla="*/ 3892 h 1080846"/>
                  <a:gd name="connsiteX2" fmla="*/ 20317 w 914400"/>
                  <a:gd name="connsiteY2" fmla="*/ 146129 h 1080846"/>
                  <a:gd name="connsiteX3" fmla="*/ 0 w 914400"/>
                  <a:gd name="connsiteY3" fmla="*/ 349326 h 1080846"/>
                  <a:gd name="connsiteX4" fmla="*/ 457200 w 914400"/>
                  <a:gd name="connsiteY4" fmla="*/ 1080846 h 1080846"/>
                  <a:gd name="connsiteX5" fmla="*/ 914400 w 914400"/>
                  <a:gd name="connsiteY5" fmla="*/ 349326 h 1080846"/>
                  <a:gd name="connsiteX6" fmla="*/ 894083 w 914400"/>
                  <a:gd name="connsiteY6" fmla="*/ 146129 h 1080846"/>
                  <a:gd name="connsiteX7" fmla="*/ 701040 w 914400"/>
                  <a:gd name="connsiteY7" fmla="*/ 14046 h 1080846"/>
                  <a:gd name="connsiteX8" fmla="*/ 477517 w 914400"/>
                  <a:gd name="connsiteY8" fmla="*/ 34372 h 108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1080846">
                    <a:moveTo>
                      <a:pt x="477517" y="34372"/>
                    </a:moveTo>
                    <a:cubicBezTo>
                      <a:pt x="386077" y="34372"/>
                      <a:pt x="304800" y="24209"/>
                      <a:pt x="223514" y="3892"/>
                    </a:cubicBezTo>
                    <a:cubicBezTo>
                      <a:pt x="132074" y="-16425"/>
                      <a:pt x="40634" y="44535"/>
                      <a:pt x="20317" y="146129"/>
                    </a:cubicBezTo>
                    <a:cubicBezTo>
                      <a:pt x="10154" y="207089"/>
                      <a:pt x="0" y="278212"/>
                      <a:pt x="0" y="349326"/>
                    </a:cubicBezTo>
                    <a:cubicBezTo>
                      <a:pt x="0" y="755729"/>
                      <a:pt x="203197" y="1080846"/>
                      <a:pt x="457200" y="1080846"/>
                    </a:cubicBezTo>
                    <a:cubicBezTo>
                      <a:pt x="711203" y="1080846"/>
                      <a:pt x="914400" y="755729"/>
                      <a:pt x="914400" y="349326"/>
                    </a:cubicBezTo>
                    <a:cubicBezTo>
                      <a:pt x="914400" y="278203"/>
                      <a:pt x="904237" y="217243"/>
                      <a:pt x="894083" y="146129"/>
                    </a:cubicBezTo>
                    <a:cubicBezTo>
                      <a:pt x="873766" y="54689"/>
                      <a:pt x="792480" y="-6271"/>
                      <a:pt x="701040" y="14046"/>
                    </a:cubicBezTo>
                    <a:cubicBezTo>
                      <a:pt x="640080" y="24209"/>
                      <a:pt x="558794" y="34372"/>
                      <a:pt x="477517" y="34372"/>
                    </a:cubicBezTo>
                    <a:close/>
                  </a:path>
                </a:pathLst>
              </a:custGeom>
              <a:solidFill>
                <a:srgbClr val="DBB491"/>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103" name="Graphic 271">
                <a:extLst>
                  <a:ext uri="{FF2B5EF4-FFF2-40B4-BE49-F238E27FC236}">
                    <a16:creationId xmlns:a16="http://schemas.microsoft.com/office/drawing/2014/main" id="{85D5CE3A-25B1-C1F1-49FC-783868FEE684}"/>
                  </a:ext>
                </a:extLst>
              </p:cNvPr>
              <p:cNvGrpSpPr/>
              <p:nvPr/>
            </p:nvGrpSpPr>
            <p:grpSpPr>
              <a:xfrm>
                <a:off x="8533496" y="3690582"/>
                <a:ext cx="751836" cy="568956"/>
                <a:chOff x="8533496" y="3690582"/>
                <a:chExt cx="751836" cy="568956"/>
              </a:xfrm>
              <a:solidFill>
                <a:srgbClr val="F3F3F3"/>
              </a:solidFill>
            </p:grpSpPr>
            <p:sp>
              <p:nvSpPr>
                <p:cNvPr id="107" name="Freeform: Shape 198">
                  <a:extLst>
                    <a:ext uri="{FF2B5EF4-FFF2-40B4-BE49-F238E27FC236}">
                      <a16:creationId xmlns:a16="http://schemas.microsoft.com/office/drawing/2014/main" id="{EAC42A0A-8AFE-D4DF-4DED-596BA1E0E3E2}"/>
                    </a:ext>
                  </a:extLst>
                </p:cNvPr>
                <p:cNvSpPr/>
                <p:nvPr/>
              </p:nvSpPr>
              <p:spPr>
                <a:xfrm>
                  <a:off x="8909409" y="3690582"/>
                  <a:ext cx="375923" cy="568956"/>
                </a:xfrm>
                <a:custGeom>
                  <a:avLst/>
                  <a:gdLst>
                    <a:gd name="connsiteX0" fmla="*/ 284483 w 375923"/>
                    <a:gd name="connsiteY0" fmla="*/ 0 h 568956"/>
                    <a:gd name="connsiteX1" fmla="*/ 0 w 375923"/>
                    <a:gd name="connsiteY1" fmla="*/ 233677 h 568956"/>
                    <a:gd name="connsiteX2" fmla="*/ 213360 w 375923"/>
                    <a:gd name="connsiteY2" fmla="*/ 568957 h 568956"/>
                    <a:gd name="connsiteX3" fmla="*/ 375923 w 375923"/>
                    <a:gd name="connsiteY3" fmla="*/ 193043 h 568956"/>
                    <a:gd name="connsiteX4" fmla="*/ 284483 w 375923"/>
                    <a:gd name="connsiteY4" fmla="*/ 0 h 56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68956">
                      <a:moveTo>
                        <a:pt x="284483" y="0"/>
                      </a:moveTo>
                      <a:cubicBezTo>
                        <a:pt x="213360" y="111757"/>
                        <a:pt x="0" y="233677"/>
                        <a:pt x="0" y="233677"/>
                      </a:cubicBezTo>
                      <a:cubicBezTo>
                        <a:pt x="0" y="233677"/>
                        <a:pt x="182880" y="487680"/>
                        <a:pt x="213360" y="568957"/>
                      </a:cubicBezTo>
                      <a:lnTo>
                        <a:pt x="375923" y="193043"/>
                      </a:lnTo>
                      <a:lnTo>
                        <a:pt x="284483"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08" name="Freeform: Shape 199">
                  <a:extLst>
                    <a:ext uri="{FF2B5EF4-FFF2-40B4-BE49-F238E27FC236}">
                      <a16:creationId xmlns:a16="http://schemas.microsoft.com/office/drawing/2014/main" id="{03CBA831-7C58-E198-C905-B4F864F9D81A}"/>
                    </a:ext>
                  </a:extLst>
                </p:cNvPr>
                <p:cNvSpPr/>
                <p:nvPr/>
              </p:nvSpPr>
              <p:spPr>
                <a:xfrm>
                  <a:off x="8533496" y="3690582"/>
                  <a:ext cx="375923" cy="558803"/>
                </a:xfrm>
                <a:custGeom>
                  <a:avLst/>
                  <a:gdLst>
                    <a:gd name="connsiteX0" fmla="*/ 91440 w 375923"/>
                    <a:gd name="connsiteY0" fmla="*/ 0 h 558803"/>
                    <a:gd name="connsiteX1" fmla="*/ 375923 w 375923"/>
                    <a:gd name="connsiteY1" fmla="*/ 223523 h 558803"/>
                    <a:gd name="connsiteX2" fmla="*/ 162563 w 375923"/>
                    <a:gd name="connsiteY2" fmla="*/ 558803 h 558803"/>
                    <a:gd name="connsiteX3" fmla="*/ 0 w 375923"/>
                    <a:gd name="connsiteY3" fmla="*/ 182880 h 558803"/>
                    <a:gd name="connsiteX4" fmla="*/ 91440 w 375923"/>
                    <a:gd name="connsiteY4" fmla="*/ 0 h 55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58803">
                      <a:moveTo>
                        <a:pt x="91440" y="0"/>
                      </a:moveTo>
                      <a:cubicBezTo>
                        <a:pt x="162563" y="111757"/>
                        <a:pt x="375923" y="223523"/>
                        <a:pt x="375923" y="223523"/>
                      </a:cubicBezTo>
                      <a:cubicBezTo>
                        <a:pt x="375923" y="223523"/>
                        <a:pt x="193043" y="477526"/>
                        <a:pt x="162563" y="558803"/>
                      </a:cubicBezTo>
                      <a:lnTo>
                        <a:pt x="0" y="182880"/>
                      </a:lnTo>
                      <a:lnTo>
                        <a:pt x="91440"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104" name="Graphic 271">
                <a:extLst>
                  <a:ext uri="{FF2B5EF4-FFF2-40B4-BE49-F238E27FC236}">
                    <a16:creationId xmlns:a16="http://schemas.microsoft.com/office/drawing/2014/main" id="{9432B6D1-B566-A4A1-C23C-15CDCAFCA761}"/>
                  </a:ext>
                </a:extLst>
              </p:cNvPr>
              <p:cNvGrpSpPr/>
              <p:nvPr/>
            </p:nvGrpSpPr>
            <p:grpSpPr>
              <a:xfrm>
                <a:off x="8269329" y="3792185"/>
                <a:ext cx="1280169" cy="1046483"/>
                <a:chOff x="8269329" y="3792185"/>
                <a:chExt cx="1280169" cy="1046483"/>
              </a:xfrm>
              <a:solidFill>
                <a:srgbClr val="415A6B"/>
              </a:solidFill>
            </p:grpSpPr>
            <p:sp>
              <p:nvSpPr>
                <p:cNvPr id="105" name="Freeform: Shape 196">
                  <a:extLst>
                    <a:ext uri="{FF2B5EF4-FFF2-40B4-BE49-F238E27FC236}">
                      <a16:creationId xmlns:a16="http://schemas.microsoft.com/office/drawing/2014/main" id="{D1465069-097A-3B76-E155-EF167778B658}"/>
                    </a:ext>
                  </a:extLst>
                </p:cNvPr>
                <p:cNvSpPr/>
                <p:nvPr/>
              </p:nvSpPr>
              <p:spPr>
                <a:xfrm>
                  <a:off x="8269329" y="3792185"/>
                  <a:ext cx="558803" cy="1036310"/>
                </a:xfrm>
                <a:custGeom>
                  <a:avLst/>
                  <a:gdLst>
                    <a:gd name="connsiteX0" fmla="*/ 304800 w 558803"/>
                    <a:gd name="connsiteY0" fmla="*/ 0 h 1036310"/>
                    <a:gd name="connsiteX1" fmla="*/ 0 w 558803"/>
                    <a:gd name="connsiteY1" fmla="*/ 284483 h 1036310"/>
                    <a:gd name="connsiteX2" fmla="*/ 223523 w 558803"/>
                    <a:gd name="connsiteY2" fmla="*/ 406403 h 1036310"/>
                    <a:gd name="connsiteX3" fmla="*/ 20326 w 558803"/>
                    <a:gd name="connsiteY3" fmla="*/ 538477 h 1036310"/>
                    <a:gd name="connsiteX4" fmla="*/ 375923 w 558803"/>
                    <a:gd name="connsiteY4" fmla="*/ 1015994 h 1036310"/>
                    <a:gd name="connsiteX5" fmla="*/ 558803 w 558803"/>
                    <a:gd name="connsiteY5" fmla="*/ 1036311 h 1036310"/>
                    <a:gd name="connsiteX6" fmla="*/ 304800 w 558803"/>
                    <a:gd name="connsiteY6" fmla="*/ 0 h 103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3" h="1036310">
                      <a:moveTo>
                        <a:pt x="304800" y="0"/>
                      </a:moveTo>
                      <a:lnTo>
                        <a:pt x="0" y="284483"/>
                      </a:lnTo>
                      <a:lnTo>
                        <a:pt x="223523" y="406403"/>
                      </a:lnTo>
                      <a:lnTo>
                        <a:pt x="20326" y="538477"/>
                      </a:lnTo>
                      <a:lnTo>
                        <a:pt x="375923" y="1015994"/>
                      </a:lnTo>
                      <a:cubicBezTo>
                        <a:pt x="436883" y="1026157"/>
                        <a:pt x="497843" y="1036311"/>
                        <a:pt x="558803" y="1036311"/>
                      </a:cubicBezTo>
                      <a:lnTo>
                        <a:pt x="304800"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06" name="Freeform: Shape 197">
                  <a:extLst>
                    <a:ext uri="{FF2B5EF4-FFF2-40B4-BE49-F238E27FC236}">
                      <a16:creationId xmlns:a16="http://schemas.microsoft.com/office/drawing/2014/main" id="{BF702838-9534-7B4D-4A02-92003361C929}"/>
                    </a:ext>
                  </a:extLst>
                </p:cNvPr>
                <p:cNvSpPr/>
                <p:nvPr/>
              </p:nvSpPr>
              <p:spPr>
                <a:xfrm>
                  <a:off x="8990686" y="3792185"/>
                  <a:ext cx="558812" cy="1046483"/>
                </a:xfrm>
                <a:custGeom>
                  <a:avLst/>
                  <a:gdLst>
                    <a:gd name="connsiteX0" fmla="*/ 254003 w 558812"/>
                    <a:gd name="connsiteY0" fmla="*/ 0 h 1046483"/>
                    <a:gd name="connsiteX1" fmla="*/ 0 w 558812"/>
                    <a:gd name="connsiteY1" fmla="*/ 1046483 h 1046483"/>
                    <a:gd name="connsiteX2" fmla="*/ 182880 w 558812"/>
                    <a:gd name="connsiteY2" fmla="*/ 1026166 h 1046483"/>
                    <a:gd name="connsiteX3" fmla="*/ 538477 w 558812"/>
                    <a:gd name="connsiteY3" fmla="*/ 548650 h 1046483"/>
                    <a:gd name="connsiteX4" fmla="*/ 335289 w 558812"/>
                    <a:gd name="connsiteY4" fmla="*/ 416557 h 1046483"/>
                    <a:gd name="connsiteX5" fmla="*/ 558813 w 558812"/>
                    <a:gd name="connsiteY5" fmla="*/ 294637 h 1046483"/>
                    <a:gd name="connsiteX6" fmla="*/ 254003 w 558812"/>
                    <a:gd name="connsiteY6" fmla="*/ 0 h 10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12" h="1046483">
                      <a:moveTo>
                        <a:pt x="254003" y="0"/>
                      </a:moveTo>
                      <a:lnTo>
                        <a:pt x="0" y="1046483"/>
                      </a:lnTo>
                      <a:cubicBezTo>
                        <a:pt x="60960" y="1046483"/>
                        <a:pt x="121920" y="1036320"/>
                        <a:pt x="182880" y="1026166"/>
                      </a:cubicBezTo>
                      <a:lnTo>
                        <a:pt x="538477" y="548650"/>
                      </a:lnTo>
                      <a:lnTo>
                        <a:pt x="335289" y="416557"/>
                      </a:lnTo>
                      <a:lnTo>
                        <a:pt x="558813" y="294637"/>
                      </a:lnTo>
                      <a:lnTo>
                        <a:pt x="254003"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grpSp>
      <p:grpSp>
        <p:nvGrpSpPr>
          <p:cNvPr id="116" name="Group 184">
            <a:extLst>
              <a:ext uri="{FF2B5EF4-FFF2-40B4-BE49-F238E27FC236}">
                <a16:creationId xmlns:a16="http://schemas.microsoft.com/office/drawing/2014/main" id="{38E39B7C-5E3D-59E3-6291-2347A340D978}"/>
              </a:ext>
            </a:extLst>
          </p:cNvPr>
          <p:cNvGrpSpPr/>
          <p:nvPr/>
        </p:nvGrpSpPr>
        <p:grpSpPr>
          <a:xfrm>
            <a:off x="10252879" y="3062286"/>
            <a:ext cx="841248" cy="841248"/>
            <a:chOff x="8511929" y="1125042"/>
            <a:chExt cx="1276598" cy="1296894"/>
          </a:xfrm>
        </p:grpSpPr>
        <p:sp>
          <p:nvSpPr>
            <p:cNvPr id="117" name="Oval 185">
              <a:extLst>
                <a:ext uri="{FF2B5EF4-FFF2-40B4-BE49-F238E27FC236}">
                  <a16:creationId xmlns:a16="http://schemas.microsoft.com/office/drawing/2014/main" id="{BB5707C5-6797-49FD-62BB-50D10785DD5F}"/>
                </a:ext>
              </a:extLst>
            </p:cNvPr>
            <p:cNvSpPr/>
            <p:nvPr/>
          </p:nvSpPr>
          <p:spPr>
            <a:xfrm>
              <a:off x="8511929" y="1125042"/>
              <a:ext cx="1276598" cy="1276598"/>
            </a:xfrm>
            <a:prstGeom prst="ellipse">
              <a:avLst/>
            </a:prstGeom>
            <a:solidFill>
              <a:schemeClr val="bg1"/>
            </a:solidFill>
            <a:ln>
              <a:noFill/>
            </a:ln>
            <a:effectLst>
              <a:innerShdw blurRad="1143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Arial Nova" panose="020B0504020202020204" pitchFamily="34" charset="0"/>
              </a:endParaRPr>
            </a:p>
          </p:txBody>
        </p:sp>
        <p:grpSp>
          <p:nvGrpSpPr>
            <p:cNvPr id="119" name="Group 186">
              <a:extLst>
                <a:ext uri="{FF2B5EF4-FFF2-40B4-BE49-F238E27FC236}">
                  <a16:creationId xmlns:a16="http://schemas.microsoft.com/office/drawing/2014/main" id="{AB623323-6684-1EBF-CC23-C6720AC62EF4}"/>
                </a:ext>
              </a:extLst>
            </p:cNvPr>
            <p:cNvGrpSpPr/>
            <p:nvPr/>
          </p:nvGrpSpPr>
          <p:grpSpPr>
            <a:xfrm>
              <a:off x="8662265" y="1327258"/>
              <a:ext cx="969572" cy="1094678"/>
              <a:chOff x="7801966" y="2349462"/>
              <a:chExt cx="2204723" cy="2489206"/>
            </a:xfrm>
          </p:grpSpPr>
          <p:grpSp>
            <p:nvGrpSpPr>
              <p:cNvPr id="120" name="Graphic 271">
                <a:extLst>
                  <a:ext uri="{FF2B5EF4-FFF2-40B4-BE49-F238E27FC236}">
                    <a16:creationId xmlns:a16="http://schemas.microsoft.com/office/drawing/2014/main" id="{516695DC-B502-34BF-31D8-0B9CEC1E89F8}"/>
                  </a:ext>
                </a:extLst>
              </p:cNvPr>
              <p:cNvGrpSpPr/>
              <p:nvPr/>
            </p:nvGrpSpPr>
            <p:grpSpPr>
              <a:xfrm>
                <a:off x="8349432" y="3028029"/>
                <a:ext cx="1123636" cy="329179"/>
                <a:chOff x="8349432" y="3028029"/>
                <a:chExt cx="1123636" cy="329179"/>
              </a:xfrm>
              <a:solidFill>
                <a:srgbClr val="FFD15C"/>
              </a:solidFill>
            </p:grpSpPr>
            <p:sp>
              <p:nvSpPr>
                <p:cNvPr id="182" name="Freeform: Shape 204">
                  <a:extLst>
                    <a:ext uri="{FF2B5EF4-FFF2-40B4-BE49-F238E27FC236}">
                      <a16:creationId xmlns:a16="http://schemas.microsoft.com/office/drawing/2014/main" id="{F5A393A4-D7E2-CD09-DD86-3E590F7C10E1}"/>
                    </a:ext>
                  </a:extLst>
                </p:cNvPr>
                <p:cNvSpPr/>
                <p:nvPr/>
              </p:nvSpPr>
              <p:spPr>
                <a:xfrm rot="-4794562">
                  <a:off x="9213967" y="3111666"/>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6" y="162548"/>
                        <a:pt x="0" y="126161"/>
                        <a:pt x="0" y="81274"/>
                      </a:cubicBezTo>
                      <a:cubicBezTo>
                        <a:pt x="0" y="36388"/>
                        <a:pt x="68226"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83" name="Freeform: Shape 205">
                  <a:extLst>
                    <a:ext uri="{FF2B5EF4-FFF2-40B4-BE49-F238E27FC236}">
                      <a16:creationId xmlns:a16="http://schemas.microsoft.com/office/drawing/2014/main" id="{25544EB0-44C8-9AE8-D1E7-AC83B7C07E9E}"/>
                    </a:ext>
                  </a:extLst>
                </p:cNvPr>
                <p:cNvSpPr/>
                <p:nvPr/>
              </p:nvSpPr>
              <p:spPr>
                <a:xfrm rot="4794562">
                  <a:off x="8303763" y="3111023"/>
                  <a:ext cx="304771" cy="162548"/>
                </a:xfrm>
                <a:custGeom>
                  <a:avLst/>
                  <a:gdLst>
                    <a:gd name="connsiteX0" fmla="*/ 304771 w 304771"/>
                    <a:gd name="connsiteY0" fmla="*/ 81274 h 162548"/>
                    <a:gd name="connsiteX1" fmla="*/ 152386 w 304771"/>
                    <a:gd name="connsiteY1" fmla="*/ 162548 h 162548"/>
                    <a:gd name="connsiteX2" fmla="*/ 0 w 304771"/>
                    <a:gd name="connsiteY2" fmla="*/ 81274 h 162548"/>
                    <a:gd name="connsiteX3" fmla="*/ 152386 w 304771"/>
                    <a:gd name="connsiteY3" fmla="*/ 0 h 162548"/>
                    <a:gd name="connsiteX4" fmla="*/ 304771 w 304771"/>
                    <a:gd name="connsiteY4" fmla="*/ 81274 h 1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71" h="162548">
                      <a:moveTo>
                        <a:pt x="304771" y="81274"/>
                      </a:moveTo>
                      <a:cubicBezTo>
                        <a:pt x="304771" y="126161"/>
                        <a:pt x="236546" y="162548"/>
                        <a:pt x="152386" y="162548"/>
                      </a:cubicBezTo>
                      <a:cubicBezTo>
                        <a:pt x="68225" y="162548"/>
                        <a:pt x="0" y="126161"/>
                        <a:pt x="0" y="81274"/>
                      </a:cubicBezTo>
                      <a:cubicBezTo>
                        <a:pt x="0" y="36388"/>
                        <a:pt x="68225" y="0"/>
                        <a:pt x="152386" y="0"/>
                      </a:cubicBezTo>
                      <a:cubicBezTo>
                        <a:pt x="236546" y="0"/>
                        <a:pt x="304771" y="36388"/>
                        <a:pt x="304771" y="81274"/>
                      </a:cubicBez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121" name="Freeform: Shape 188">
                <a:extLst>
                  <a:ext uri="{FF2B5EF4-FFF2-40B4-BE49-F238E27FC236}">
                    <a16:creationId xmlns:a16="http://schemas.microsoft.com/office/drawing/2014/main" id="{B78361EA-6ACD-43C7-1103-FE2DA747A258}"/>
                  </a:ext>
                </a:extLst>
              </p:cNvPr>
              <p:cNvSpPr/>
              <p:nvPr/>
            </p:nvSpPr>
            <p:spPr>
              <a:xfrm>
                <a:off x="8370933" y="2349462"/>
                <a:ext cx="1076963" cy="1178566"/>
              </a:xfrm>
              <a:custGeom>
                <a:avLst/>
                <a:gdLst>
                  <a:gd name="connsiteX0" fmla="*/ 1076963 w 1076963"/>
                  <a:gd name="connsiteY0" fmla="*/ 436883 h 1178566"/>
                  <a:gd name="connsiteX1" fmla="*/ 538486 w 1076963"/>
                  <a:gd name="connsiteY1" fmla="*/ 1178566 h 1178566"/>
                  <a:gd name="connsiteX2" fmla="*/ 0 w 1076963"/>
                  <a:gd name="connsiteY2" fmla="*/ 436883 h 1178566"/>
                  <a:gd name="connsiteX3" fmla="*/ 538477 w 1076963"/>
                  <a:gd name="connsiteY3" fmla="*/ 0 h 1178566"/>
                  <a:gd name="connsiteX4" fmla="*/ 1076963 w 1076963"/>
                  <a:gd name="connsiteY4" fmla="*/ 436883 h 1178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963" h="1178566">
                    <a:moveTo>
                      <a:pt x="1076963" y="436883"/>
                    </a:moveTo>
                    <a:cubicBezTo>
                      <a:pt x="1076963" y="680723"/>
                      <a:pt x="924563" y="1178566"/>
                      <a:pt x="538486" y="1178566"/>
                    </a:cubicBezTo>
                    <a:cubicBezTo>
                      <a:pt x="152410" y="1178566"/>
                      <a:pt x="0" y="670560"/>
                      <a:pt x="0" y="436883"/>
                    </a:cubicBezTo>
                    <a:cubicBezTo>
                      <a:pt x="0" y="203206"/>
                      <a:pt x="243840" y="0"/>
                      <a:pt x="538477" y="0"/>
                    </a:cubicBezTo>
                    <a:cubicBezTo>
                      <a:pt x="843277" y="10163"/>
                      <a:pt x="1076963" y="203197"/>
                      <a:pt x="1076963" y="436883"/>
                    </a:cubicBezTo>
                    <a:close/>
                  </a:path>
                </a:pathLst>
              </a:custGeom>
              <a:solidFill>
                <a:schemeClr val="tx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22" name="Freeform: Shape 189">
                <a:extLst>
                  <a:ext uri="{FF2B5EF4-FFF2-40B4-BE49-F238E27FC236}">
                    <a16:creationId xmlns:a16="http://schemas.microsoft.com/office/drawing/2014/main" id="{43CD4447-E2B1-96E0-3983-7D84B4506946}"/>
                  </a:ext>
                </a:extLst>
              </p:cNvPr>
              <p:cNvSpPr/>
              <p:nvPr/>
            </p:nvSpPr>
            <p:spPr>
              <a:xfrm>
                <a:off x="7801966" y="3934422"/>
                <a:ext cx="2194559" cy="904236"/>
              </a:xfrm>
              <a:custGeom>
                <a:avLst/>
                <a:gdLst>
                  <a:gd name="connsiteX0" fmla="*/ 1930403 w 2194559"/>
                  <a:gd name="connsiteY0" fmla="*/ 81277 h 904236"/>
                  <a:gd name="connsiteX1" fmla="*/ 1717043 w 2194559"/>
                  <a:gd name="connsiteY1" fmla="*/ 0 h 904236"/>
                  <a:gd name="connsiteX2" fmla="*/ 497843 w 2194559"/>
                  <a:gd name="connsiteY2" fmla="*/ 0 h 904236"/>
                  <a:gd name="connsiteX3" fmla="*/ 284483 w 2194559"/>
                  <a:gd name="connsiteY3" fmla="*/ 81277 h 904236"/>
                  <a:gd name="connsiteX4" fmla="*/ 0 w 2194559"/>
                  <a:gd name="connsiteY4" fmla="*/ 355597 h 904236"/>
                  <a:gd name="connsiteX5" fmla="*/ 1097280 w 2194559"/>
                  <a:gd name="connsiteY5" fmla="*/ 904237 h 904236"/>
                  <a:gd name="connsiteX6" fmla="*/ 2194560 w 2194559"/>
                  <a:gd name="connsiteY6" fmla="*/ 355597 h 904236"/>
                  <a:gd name="connsiteX7" fmla="*/ 1930403 w 2194559"/>
                  <a:gd name="connsiteY7" fmla="*/ 81277 h 90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4559" h="904236">
                    <a:moveTo>
                      <a:pt x="1930403" y="81277"/>
                    </a:moveTo>
                    <a:cubicBezTo>
                      <a:pt x="1859280" y="50797"/>
                      <a:pt x="1788166" y="20317"/>
                      <a:pt x="1717043" y="0"/>
                    </a:cubicBezTo>
                    <a:lnTo>
                      <a:pt x="497843" y="0"/>
                    </a:lnTo>
                    <a:cubicBezTo>
                      <a:pt x="426720" y="20317"/>
                      <a:pt x="355606" y="50797"/>
                      <a:pt x="284483" y="81277"/>
                    </a:cubicBezTo>
                    <a:cubicBezTo>
                      <a:pt x="162563" y="142237"/>
                      <a:pt x="60960" y="243840"/>
                      <a:pt x="0" y="355597"/>
                    </a:cubicBezTo>
                    <a:cubicBezTo>
                      <a:pt x="254003" y="690877"/>
                      <a:pt x="650243" y="904237"/>
                      <a:pt x="1097280" y="904237"/>
                    </a:cubicBezTo>
                    <a:cubicBezTo>
                      <a:pt x="1544317" y="904237"/>
                      <a:pt x="1950720" y="690877"/>
                      <a:pt x="2194560" y="355597"/>
                    </a:cubicBezTo>
                    <a:cubicBezTo>
                      <a:pt x="2143763" y="243840"/>
                      <a:pt x="2052323" y="142237"/>
                      <a:pt x="1930403" y="81277"/>
                    </a:cubicBezTo>
                    <a:close/>
                  </a:path>
                </a:pathLst>
              </a:custGeom>
              <a:solidFill>
                <a:schemeClr val="bg1">
                  <a:lumMod val="95000"/>
                </a:schemeClr>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44" name="Freeform: Shape 190">
                <a:extLst>
                  <a:ext uri="{FF2B5EF4-FFF2-40B4-BE49-F238E27FC236}">
                    <a16:creationId xmlns:a16="http://schemas.microsoft.com/office/drawing/2014/main" id="{171A1B2E-1265-AB26-01DD-240E938CBC9B}"/>
                  </a:ext>
                </a:extLst>
              </p:cNvPr>
              <p:cNvSpPr/>
              <p:nvPr/>
            </p:nvSpPr>
            <p:spPr>
              <a:xfrm>
                <a:off x="8624936" y="3599142"/>
                <a:ext cx="568966" cy="314953"/>
              </a:xfrm>
              <a:custGeom>
                <a:avLst/>
                <a:gdLst>
                  <a:gd name="connsiteX0" fmla="*/ 0 w 568966"/>
                  <a:gd name="connsiteY0" fmla="*/ 0 h 314953"/>
                  <a:gd name="connsiteX1" fmla="*/ 0 w 568966"/>
                  <a:gd name="connsiteY1" fmla="*/ 111757 h 314953"/>
                  <a:gd name="connsiteX2" fmla="*/ 284483 w 568966"/>
                  <a:gd name="connsiteY2" fmla="*/ 314954 h 314953"/>
                  <a:gd name="connsiteX3" fmla="*/ 568966 w 568966"/>
                  <a:gd name="connsiteY3" fmla="*/ 111757 h 314953"/>
                  <a:gd name="connsiteX4" fmla="*/ 568966 w 568966"/>
                  <a:gd name="connsiteY4" fmla="*/ 0 h 314953"/>
                  <a:gd name="connsiteX5" fmla="*/ 0 w 568966"/>
                  <a:gd name="connsiteY5" fmla="*/ 0 h 31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966" h="314953">
                    <a:moveTo>
                      <a:pt x="0" y="0"/>
                    </a:moveTo>
                    <a:lnTo>
                      <a:pt x="0" y="111757"/>
                    </a:lnTo>
                    <a:cubicBezTo>
                      <a:pt x="60960" y="223514"/>
                      <a:pt x="162563" y="294637"/>
                      <a:pt x="284483" y="314954"/>
                    </a:cubicBezTo>
                    <a:cubicBezTo>
                      <a:pt x="396240" y="294637"/>
                      <a:pt x="497843" y="213350"/>
                      <a:pt x="568966" y="111757"/>
                    </a:cubicBezTo>
                    <a:lnTo>
                      <a:pt x="568966" y="0"/>
                    </a:lnTo>
                    <a:lnTo>
                      <a:pt x="0" y="0"/>
                    </a:lnTo>
                    <a:close/>
                  </a:path>
                </a:pathLst>
              </a:custGeom>
              <a:solidFill>
                <a:srgbClr val="CCA483"/>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145" name="Graphic 271">
                <a:extLst>
                  <a:ext uri="{FF2B5EF4-FFF2-40B4-BE49-F238E27FC236}">
                    <a16:creationId xmlns:a16="http://schemas.microsoft.com/office/drawing/2014/main" id="{F561E631-84E8-006E-A66E-1988C0569759}"/>
                  </a:ext>
                </a:extLst>
              </p:cNvPr>
              <p:cNvGrpSpPr/>
              <p:nvPr/>
            </p:nvGrpSpPr>
            <p:grpSpPr>
              <a:xfrm>
                <a:off x="8685896" y="3924258"/>
                <a:ext cx="447046" cy="914400"/>
                <a:chOff x="8685896" y="3924258"/>
                <a:chExt cx="447046" cy="914400"/>
              </a:xfrm>
              <a:solidFill>
                <a:srgbClr val="8AD7F8"/>
              </a:solidFill>
            </p:grpSpPr>
            <p:sp>
              <p:nvSpPr>
                <p:cNvPr id="170" name="Freeform: Shape 202">
                  <a:extLst>
                    <a:ext uri="{FF2B5EF4-FFF2-40B4-BE49-F238E27FC236}">
                      <a16:creationId xmlns:a16="http://schemas.microsoft.com/office/drawing/2014/main" id="{9EE53046-6626-6455-666D-8FEE14070E2E}"/>
                    </a:ext>
                  </a:extLst>
                </p:cNvPr>
                <p:cNvSpPr/>
                <p:nvPr/>
              </p:nvSpPr>
              <p:spPr>
                <a:xfrm>
                  <a:off x="8746846" y="3924258"/>
                  <a:ext cx="325126" cy="314963"/>
                </a:xfrm>
                <a:custGeom>
                  <a:avLst/>
                  <a:gdLst>
                    <a:gd name="connsiteX0" fmla="*/ 243849 w 325126"/>
                    <a:gd name="connsiteY0" fmla="*/ 314963 h 314963"/>
                    <a:gd name="connsiteX1" fmla="*/ 325126 w 325126"/>
                    <a:gd name="connsiteY1" fmla="*/ 182880 h 314963"/>
                    <a:gd name="connsiteX2" fmla="*/ 162563 w 325126"/>
                    <a:gd name="connsiteY2" fmla="*/ 0 h 314963"/>
                    <a:gd name="connsiteX3" fmla="*/ 0 w 325126"/>
                    <a:gd name="connsiteY3" fmla="*/ 182880 h 314963"/>
                    <a:gd name="connsiteX4" fmla="*/ 81286 w 325126"/>
                    <a:gd name="connsiteY4" fmla="*/ 314963 h 314963"/>
                    <a:gd name="connsiteX5" fmla="*/ 243849 w 325126"/>
                    <a:gd name="connsiteY5" fmla="*/ 314963 h 3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126" h="314963">
                      <a:moveTo>
                        <a:pt x="243849" y="314963"/>
                      </a:moveTo>
                      <a:lnTo>
                        <a:pt x="325126" y="182880"/>
                      </a:lnTo>
                      <a:cubicBezTo>
                        <a:pt x="325126" y="182880"/>
                        <a:pt x="223523" y="0"/>
                        <a:pt x="162563" y="0"/>
                      </a:cubicBezTo>
                      <a:cubicBezTo>
                        <a:pt x="101603" y="0"/>
                        <a:pt x="0" y="182880"/>
                        <a:pt x="0" y="182880"/>
                      </a:cubicBezTo>
                      <a:lnTo>
                        <a:pt x="81286" y="314963"/>
                      </a:lnTo>
                      <a:lnTo>
                        <a:pt x="243849" y="31496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81" name="Freeform: Shape 203">
                  <a:extLst>
                    <a:ext uri="{FF2B5EF4-FFF2-40B4-BE49-F238E27FC236}">
                      <a16:creationId xmlns:a16="http://schemas.microsoft.com/office/drawing/2014/main" id="{0532F862-47D6-C994-0F1B-F145554C0050}"/>
                    </a:ext>
                  </a:extLst>
                </p:cNvPr>
                <p:cNvSpPr/>
                <p:nvPr/>
              </p:nvSpPr>
              <p:spPr>
                <a:xfrm>
                  <a:off x="8685896" y="4229058"/>
                  <a:ext cx="447046" cy="609600"/>
                </a:xfrm>
                <a:custGeom>
                  <a:avLst/>
                  <a:gdLst>
                    <a:gd name="connsiteX0" fmla="*/ 0 w 447046"/>
                    <a:gd name="connsiteY0" fmla="*/ 589283 h 609600"/>
                    <a:gd name="connsiteX1" fmla="*/ 223523 w 447046"/>
                    <a:gd name="connsiteY1" fmla="*/ 609600 h 609600"/>
                    <a:gd name="connsiteX2" fmla="*/ 447046 w 447046"/>
                    <a:gd name="connsiteY2" fmla="*/ 589283 h 609600"/>
                    <a:gd name="connsiteX3" fmla="*/ 304809 w 447046"/>
                    <a:gd name="connsiteY3" fmla="*/ 0 h 609600"/>
                    <a:gd name="connsiteX4" fmla="*/ 142237 w 447046"/>
                    <a:gd name="connsiteY4" fmla="*/ 0 h 609600"/>
                    <a:gd name="connsiteX5" fmla="*/ 0 w 447046"/>
                    <a:gd name="connsiteY5" fmla="*/ 589283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046" h="609600">
                      <a:moveTo>
                        <a:pt x="0" y="589283"/>
                      </a:moveTo>
                      <a:cubicBezTo>
                        <a:pt x="71123" y="599446"/>
                        <a:pt x="142237" y="609600"/>
                        <a:pt x="223523" y="609600"/>
                      </a:cubicBezTo>
                      <a:cubicBezTo>
                        <a:pt x="304800" y="609600"/>
                        <a:pt x="375923" y="599437"/>
                        <a:pt x="447046" y="589283"/>
                      </a:cubicBezTo>
                      <a:lnTo>
                        <a:pt x="304809" y="0"/>
                      </a:lnTo>
                      <a:lnTo>
                        <a:pt x="142237" y="0"/>
                      </a:lnTo>
                      <a:lnTo>
                        <a:pt x="0" y="589283"/>
                      </a:lnTo>
                      <a:close/>
                    </a:path>
                  </a:pathLst>
                </a:custGeom>
                <a:solidFill>
                  <a:srgbClr val="EF4C4F"/>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147" name="Graphic 271">
                <a:extLst>
                  <a:ext uri="{FF2B5EF4-FFF2-40B4-BE49-F238E27FC236}">
                    <a16:creationId xmlns:a16="http://schemas.microsoft.com/office/drawing/2014/main" id="{9BF3327A-6910-602C-AFB9-BACF8CA3B132}"/>
                  </a:ext>
                </a:extLst>
              </p:cNvPr>
              <p:cNvGrpSpPr/>
              <p:nvPr/>
            </p:nvGrpSpPr>
            <p:grpSpPr>
              <a:xfrm>
                <a:off x="7801966" y="3873461"/>
                <a:ext cx="2204723" cy="965196"/>
                <a:chOff x="7801966" y="3873461"/>
                <a:chExt cx="2204723" cy="965196"/>
              </a:xfrm>
              <a:solidFill>
                <a:srgbClr val="344A5E"/>
              </a:solidFill>
            </p:grpSpPr>
            <p:sp>
              <p:nvSpPr>
                <p:cNvPr id="168" name="Freeform: Shape 200">
                  <a:extLst>
                    <a:ext uri="{FF2B5EF4-FFF2-40B4-BE49-F238E27FC236}">
                      <a16:creationId xmlns:a16="http://schemas.microsoft.com/office/drawing/2014/main" id="{AAC043E4-DB8E-6A2B-D84F-130AB6C00BC7}"/>
                    </a:ext>
                  </a:extLst>
                </p:cNvPr>
                <p:cNvSpPr/>
                <p:nvPr/>
              </p:nvSpPr>
              <p:spPr>
                <a:xfrm>
                  <a:off x="9011013" y="3873461"/>
                  <a:ext cx="995676" cy="965196"/>
                </a:xfrm>
                <a:custGeom>
                  <a:avLst/>
                  <a:gdLst>
                    <a:gd name="connsiteX0" fmla="*/ 721357 w 995676"/>
                    <a:gd name="connsiteY0" fmla="*/ 142237 h 965196"/>
                    <a:gd name="connsiteX1" fmla="*/ 284483 w 995676"/>
                    <a:gd name="connsiteY1" fmla="*/ 0 h 965196"/>
                    <a:gd name="connsiteX2" fmla="*/ 0 w 995676"/>
                    <a:gd name="connsiteY2" fmla="*/ 965197 h 965196"/>
                    <a:gd name="connsiteX3" fmla="*/ 995677 w 995676"/>
                    <a:gd name="connsiteY3" fmla="*/ 416557 h 965196"/>
                    <a:gd name="connsiteX4" fmla="*/ 721357 w 995676"/>
                    <a:gd name="connsiteY4" fmla="*/ 142237 h 96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65196">
                      <a:moveTo>
                        <a:pt x="721357" y="142237"/>
                      </a:moveTo>
                      <a:cubicBezTo>
                        <a:pt x="579120" y="71123"/>
                        <a:pt x="436883" y="30480"/>
                        <a:pt x="284483" y="0"/>
                      </a:cubicBezTo>
                      <a:lnTo>
                        <a:pt x="0" y="965197"/>
                      </a:lnTo>
                      <a:cubicBezTo>
                        <a:pt x="406403" y="934717"/>
                        <a:pt x="762000" y="731520"/>
                        <a:pt x="995677" y="416557"/>
                      </a:cubicBezTo>
                      <a:cubicBezTo>
                        <a:pt x="934717" y="304800"/>
                        <a:pt x="843277" y="203197"/>
                        <a:pt x="721357" y="142237"/>
                      </a:cubicBez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69" name="Freeform: Shape 201">
                  <a:extLst>
                    <a:ext uri="{FF2B5EF4-FFF2-40B4-BE49-F238E27FC236}">
                      <a16:creationId xmlns:a16="http://schemas.microsoft.com/office/drawing/2014/main" id="{EFCCC2F1-0CC3-7B8B-0644-43A04A90A84C}"/>
                    </a:ext>
                  </a:extLst>
                </p:cNvPr>
                <p:cNvSpPr/>
                <p:nvPr/>
              </p:nvSpPr>
              <p:spPr>
                <a:xfrm>
                  <a:off x="7801966" y="3873461"/>
                  <a:ext cx="995676" cy="955033"/>
                </a:xfrm>
                <a:custGeom>
                  <a:avLst/>
                  <a:gdLst>
                    <a:gd name="connsiteX0" fmla="*/ 721366 w 995676"/>
                    <a:gd name="connsiteY0" fmla="*/ 0 h 955033"/>
                    <a:gd name="connsiteX1" fmla="*/ 284483 w 995676"/>
                    <a:gd name="connsiteY1" fmla="*/ 142237 h 955033"/>
                    <a:gd name="connsiteX2" fmla="*/ 0 w 995676"/>
                    <a:gd name="connsiteY2" fmla="*/ 416557 h 955033"/>
                    <a:gd name="connsiteX3" fmla="*/ 995677 w 995676"/>
                    <a:gd name="connsiteY3" fmla="*/ 955034 h 955033"/>
                    <a:gd name="connsiteX4" fmla="*/ 721366 w 995676"/>
                    <a:gd name="connsiteY4" fmla="*/ 0 h 95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76" h="955033">
                      <a:moveTo>
                        <a:pt x="721366" y="0"/>
                      </a:moveTo>
                      <a:cubicBezTo>
                        <a:pt x="568966" y="30480"/>
                        <a:pt x="426729" y="81277"/>
                        <a:pt x="284483" y="142237"/>
                      </a:cubicBezTo>
                      <a:cubicBezTo>
                        <a:pt x="162563" y="203197"/>
                        <a:pt x="60960" y="304800"/>
                        <a:pt x="0" y="416557"/>
                      </a:cubicBezTo>
                      <a:cubicBezTo>
                        <a:pt x="233677" y="721357"/>
                        <a:pt x="589283" y="924554"/>
                        <a:pt x="995677" y="955034"/>
                      </a:cubicBezTo>
                      <a:lnTo>
                        <a:pt x="721366" y="0"/>
                      </a:lnTo>
                      <a:close/>
                    </a:path>
                  </a:pathLst>
                </a:custGeom>
                <a:solidFill>
                  <a:srgbClr val="1784A3"/>
                </a:solidFill>
                <a:ln w="9525" cap="flat">
                  <a:noFill/>
                  <a:prstDash val="solid"/>
                  <a:miter/>
                </a:ln>
              </p:spPr>
              <p:txBody>
                <a:bodyPr rtlCol="0" anchor="ctr"/>
                <a:lstStyle/>
                <a:p>
                  <a:pPr algn="ctr"/>
                  <a:endParaRPr lang="en-IN" sz="2000">
                    <a:latin typeface="Arial Nova" panose="020B0504020202020204" pitchFamily="34" charset="0"/>
                  </a:endParaRPr>
                </a:p>
              </p:txBody>
            </p:sp>
          </p:grpSp>
          <p:sp>
            <p:nvSpPr>
              <p:cNvPr id="148" name="Freeform: Shape 193">
                <a:extLst>
                  <a:ext uri="{FF2B5EF4-FFF2-40B4-BE49-F238E27FC236}">
                    <a16:creationId xmlns:a16="http://schemas.microsoft.com/office/drawing/2014/main" id="{CBBE31ED-FD6A-B1C6-841C-713E3AA2A577}"/>
                  </a:ext>
                </a:extLst>
              </p:cNvPr>
              <p:cNvSpPr/>
              <p:nvPr/>
            </p:nvSpPr>
            <p:spPr>
              <a:xfrm>
                <a:off x="8442056" y="2680849"/>
                <a:ext cx="914400" cy="1080846"/>
              </a:xfrm>
              <a:custGeom>
                <a:avLst/>
                <a:gdLst>
                  <a:gd name="connsiteX0" fmla="*/ 477517 w 914400"/>
                  <a:gd name="connsiteY0" fmla="*/ 34372 h 1080846"/>
                  <a:gd name="connsiteX1" fmla="*/ 223514 w 914400"/>
                  <a:gd name="connsiteY1" fmla="*/ 3892 h 1080846"/>
                  <a:gd name="connsiteX2" fmla="*/ 20317 w 914400"/>
                  <a:gd name="connsiteY2" fmla="*/ 146129 h 1080846"/>
                  <a:gd name="connsiteX3" fmla="*/ 0 w 914400"/>
                  <a:gd name="connsiteY3" fmla="*/ 349326 h 1080846"/>
                  <a:gd name="connsiteX4" fmla="*/ 457200 w 914400"/>
                  <a:gd name="connsiteY4" fmla="*/ 1080846 h 1080846"/>
                  <a:gd name="connsiteX5" fmla="*/ 914400 w 914400"/>
                  <a:gd name="connsiteY5" fmla="*/ 349326 h 1080846"/>
                  <a:gd name="connsiteX6" fmla="*/ 894083 w 914400"/>
                  <a:gd name="connsiteY6" fmla="*/ 146129 h 1080846"/>
                  <a:gd name="connsiteX7" fmla="*/ 701040 w 914400"/>
                  <a:gd name="connsiteY7" fmla="*/ 14046 h 1080846"/>
                  <a:gd name="connsiteX8" fmla="*/ 477517 w 914400"/>
                  <a:gd name="connsiteY8" fmla="*/ 34372 h 108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1080846">
                    <a:moveTo>
                      <a:pt x="477517" y="34372"/>
                    </a:moveTo>
                    <a:cubicBezTo>
                      <a:pt x="386077" y="34372"/>
                      <a:pt x="304800" y="24209"/>
                      <a:pt x="223514" y="3892"/>
                    </a:cubicBezTo>
                    <a:cubicBezTo>
                      <a:pt x="132074" y="-16425"/>
                      <a:pt x="40634" y="44535"/>
                      <a:pt x="20317" y="146129"/>
                    </a:cubicBezTo>
                    <a:cubicBezTo>
                      <a:pt x="10154" y="207089"/>
                      <a:pt x="0" y="278212"/>
                      <a:pt x="0" y="349326"/>
                    </a:cubicBezTo>
                    <a:cubicBezTo>
                      <a:pt x="0" y="755729"/>
                      <a:pt x="203197" y="1080846"/>
                      <a:pt x="457200" y="1080846"/>
                    </a:cubicBezTo>
                    <a:cubicBezTo>
                      <a:pt x="711203" y="1080846"/>
                      <a:pt x="914400" y="755729"/>
                      <a:pt x="914400" y="349326"/>
                    </a:cubicBezTo>
                    <a:cubicBezTo>
                      <a:pt x="914400" y="278203"/>
                      <a:pt x="904237" y="217243"/>
                      <a:pt x="894083" y="146129"/>
                    </a:cubicBezTo>
                    <a:cubicBezTo>
                      <a:pt x="873766" y="54689"/>
                      <a:pt x="792480" y="-6271"/>
                      <a:pt x="701040" y="14046"/>
                    </a:cubicBezTo>
                    <a:cubicBezTo>
                      <a:pt x="640080" y="24209"/>
                      <a:pt x="558794" y="34372"/>
                      <a:pt x="477517" y="34372"/>
                    </a:cubicBezTo>
                    <a:close/>
                  </a:path>
                </a:pathLst>
              </a:custGeom>
              <a:solidFill>
                <a:srgbClr val="DBB491"/>
              </a:solidFill>
              <a:ln w="9525" cap="flat">
                <a:noFill/>
                <a:prstDash val="solid"/>
                <a:miter/>
              </a:ln>
            </p:spPr>
            <p:txBody>
              <a:bodyPr rtlCol="0" anchor="ctr"/>
              <a:lstStyle/>
              <a:p>
                <a:pPr algn="ctr"/>
                <a:endParaRPr lang="en-IN" sz="2000">
                  <a:latin typeface="Arial Nova" panose="020B0504020202020204" pitchFamily="34" charset="0"/>
                </a:endParaRPr>
              </a:p>
            </p:txBody>
          </p:sp>
          <p:grpSp>
            <p:nvGrpSpPr>
              <p:cNvPr id="149" name="Graphic 271">
                <a:extLst>
                  <a:ext uri="{FF2B5EF4-FFF2-40B4-BE49-F238E27FC236}">
                    <a16:creationId xmlns:a16="http://schemas.microsoft.com/office/drawing/2014/main" id="{EDE5C87C-3797-94BF-C03A-DC03C132383B}"/>
                  </a:ext>
                </a:extLst>
              </p:cNvPr>
              <p:cNvGrpSpPr/>
              <p:nvPr/>
            </p:nvGrpSpPr>
            <p:grpSpPr>
              <a:xfrm>
                <a:off x="8533496" y="3690582"/>
                <a:ext cx="751836" cy="568956"/>
                <a:chOff x="8533496" y="3690582"/>
                <a:chExt cx="751836" cy="568956"/>
              </a:xfrm>
              <a:solidFill>
                <a:srgbClr val="F3F3F3"/>
              </a:solidFill>
            </p:grpSpPr>
            <p:sp>
              <p:nvSpPr>
                <p:cNvPr id="155" name="Freeform: Shape 198">
                  <a:extLst>
                    <a:ext uri="{FF2B5EF4-FFF2-40B4-BE49-F238E27FC236}">
                      <a16:creationId xmlns:a16="http://schemas.microsoft.com/office/drawing/2014/main" id="{9E5AD456-23DF-9337-FDDB-A039F5F2DB56}"/>
                    </a:ext>
                  </a:extLst>
                </p:cNvPr>
                <p:cNvSpPr/>
                <p:nvPr/>
              </p:nvSpPr>
              <p:spPr>
                <a:xfrm>
                  <a:off x="8909409" y="3690582"/>
                  <a:ext cx="375923" cy="568956"/>
                </a:xfrm>
                <a:custGeom>
                  <a:avLst/>
                  <a:gdLst>
                    <a:gd name="connsiteX0" fmla="*/ 284483 w 375923"/>
                    <a:gd name="connsiteY0" fmla="*/ 0 h 568956"/>
                    <a:gd name="connsiteX1" fmla="*/ 0 w 375923"/>
                    <a:gd name="connsiteY1" fmla="*/ 233677 h 568956"/>
                    <a:gd name="connsiteX2" fmla="*/ 213360 w 375923"/>
                    <a:gd name="connsiteY2" fmla="*/ 568957 h 568956"/>
                    <a:gd name="connsiteX3" fmla="*/ 375923 w 375923"/>
                    <a:gd name="connsiteY3" fmla="*/ 193043 h 568956"/>
                    <a:gd name="connsiteX4" fmla="*/ 284483 w 375923"/>
                    <a:gd name="connsiteY4" fmla="*/ 0 h 56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68956">
                      <a:moveTo>
                        <a:pt x="284483" y="0"/>
                      </a:moveTo>
                      <a:cubicBezTo>
                        <a:pt x="213360" y="111757"/>
                        <a:pt x="0" y="233677"/>
                        <a:pt x="0" y="233677"/>
                      </a:cubicBezTo>
                      <a:cubicBezTo>
                        <a:pt x="0" y="233677"/>
                        <a:pt x="182880" y="487680"/>
                        <a:pt x="213360" y="568957"/>
                      </a:cubicBezTo>
                      <a:lnTo>
                        <a:pt x="375923" y="193043"/>
                      </a:lnTo>
                      <a:lnTo>
                        <a:pt x="284483"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56" name="Freeform: Shape 199">
                  <a:extLst>
                    <a:ext uri="{FF2B5EF4-FFF2-40B4-BE49-F238E27FC236}">
                      <a16:creationId xmlns:a16="http://schemas.microsoft.com/office/drawing/2014/main" id="{A37EFE1B-E999-B700-5993-63F930536E93}"/>
                    </a:ext>
                  </a:extLst>
                </p:cNvPr>
                <p:cNvSpPr/>
                <p:nvPr/>
              </p:nvSpPr>
              <p:spPr>
                <a:xfrm>
                  <a:off x="8533496" y="3690582"/>
                  <a:ext cx="375923" cy="558803"/>
                </a:xfrm>
                <a:custGeom>
                  <a:avLst/>
                  <a:gdLst>
                    <a:gd name="connsiteX0" fmla="*/ 91440 w 375923"/>
                    <a:gd name="connsiteY0" fmla="*/ 0 h 558803"/>
                    <a:gd name="connsiteX1" fmla="*/ 375923 w 375923"/>
                    <a:gd name="connsiteY1" fmla="*/ 223523 h 558803"/>
                    <a:gd name="connsiteX2" fmla="*/ 162563 w 375923"/>
                    <a:gd name="connsiteY2" fmla="*/ 558803 h 558803"/>
                    <a:gd name="connsiteX3" fmla="*/ 0 w 375923"/>
                    <a:gd name="connsiteY3" fmla="*/ 182880 h 558803"/>
                    <a:gd name="connsiteX4" fmla="*/ 91440 w 375923"/>
                    <a:gd name="connsiteY4" fmla="*/ 0 h 55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23" h="558803">
                      <a:moveTo>
                        <a:pt x="91440" y="0"/>
                      </a:moveTo>
                      <a:cubicBezTo>
                        <a:pt x="162563" y="111757"/>
                        <a:pt x="375923" y="223523"/>
                        <a:pt x="375923" y="223523"/>
                      </a:cubicBezTo>
                      <a:cubicBezTo>
                        <a:pt x="375923" y="223523"/>
                        <a:pt x="193043" y="477526"/>
                        <a:pt x="162563" y="558803"/>
                      </a:cubicBezTo>
                      <a:lnTo>
                        <a:pt x="0" y="182880"/>
                      </a:lnTo>
                      <a:lnTo>
                        <a:pt x="91440" y="0"/>
                      </a:lnTo>
                      <a:close/>
                    </a:path>
                  </a:pathLst>
                </a:custGeom>
                <a:solidFill>
                  <a:schemeClr val="bg1"/>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nvGrpSpPr>
              <p:cNvPr id="150" name="Graphic 271">
                <a:extLst>
                  <a:ext uri="{FF2B5EF4-FFF2-40B4-BE49-F238E27FC236}">
                    <a16:creationId xmlns:a16="http://schemas.microsoft.com/office/drawing/2014/main" id="{7B7A9EFE-6919-6F16-3027-32835BDEA6CC}"/>
                  </a:ext>
                </a:extLst>
              </p:cNvPr>
              <p:cNvGrpSpPr/>
              <p:nvPr/>
            </p:nvGrpSpPr>
            <p:grpSpPr>
              <a:xfrm>
                <a:off x="8269329" y="3792185"/>
                <a:ext cx="1280169" cy="1046483"/>
                <a:chOff x="8269329" y="3792185"/>
                <a:chExt cx="1280169" cy="1046483"/>
              </a:xfrm>
              <a:solidFill>
                <a:srgbClr val="415A6B"/>
              </a:solidFill>
            </p:grpSpPr>
            <p:sp>
              <p:nvSpPr>
                <p:cNvPr id="152" name="Freeform: Shape 196">
                  <a:extLst>
                    <a:ext uri="{FF2B5EF4-FFF2-40B4-BE49-F238E27FC236}">
                      <a16:creationId xmlns:a16="http://schemas.microsoft.com/office/drawing/2014/main" id="{75D190FE-B5AC-5340-7066-2E6050D8D816}"/>
                    </a:ext>
                  </a:extLst>
                </p:cNvPr>
                <p:cNvSpPr/>
                <p:nvPr/>
              </p:nvSpPr>
              <p:spPr>
                <a:xfrm>
                  <a:off x="8269329" y="3792185"/>
                  <a:ext cx="558803" cy="1036310"/>
                </a:xfrm>
                <a:custGeom>
                  <a:avLst/>
                  <a:gdLst>
                    <a:gd name="connsiteX0" fmla="*/ 304800 w 558803"/>
                    <a:gd name="connsiteY0" fmla="*/ 0 h 1036310"/>
                    <a:gd name="connsiteX1" fmla="*/ 0 w 558803"/>
                    <a:gd name="connsiteY1" fmla="*/ 284483 h 1036310"/>
                    <a:gd name="connsiteX2" fmla="*/ 223523 w 558803"/>
                    <a:gd name="connsiteY2" fmla="*/ 406403 h 1036310"/>
                    <a:gd name="connsiteX3" fmla="*/ 20326 w 558803"/>
                    <a:gd name="connsiteY3" fmla="*/ 538477 h 1036310"/>
                    <a:gd name="connsiteX4" fmla="*/ 375923 w 558803"/>
                    <a:gd name="connsiteY4" fmla="*/ 1015994 h 1036310"/>
                    <a:gd name="connsiteX5" fmla="*/ 558803 w 558803"/>
                    <a:gd name="connsiteY5" fmla="*/ 1036311 h 1036310"/>
                    <a:gd name="connsiteX6" fmla="*/ 304800 w 558803"/>
                    <a:gd name="connsiteY6" fmla="*/ 0 h 103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3" h="1036310">
                      <a:moveTo>
                        <a:pt x="304800" y="0"/>
                      </a:moveTo>
                      <a:lnTo>
                        <a:pt x="0" y="284483"/>
                      </a:lnTo>
                      <a:lnTo>
                        <a:pt x="223523" y="406403"/>
                      </a:lnTo>
                      <a:lnTo>
                        <a:pt x="20326" y="538477"/>
                      </a:lnTo>
                      <a:lnTo>
                        <a:pt x="375923" y="1015994"/>
                      </a:lnTo>
                      <a:cubicBezTo>
                        <a:pt x="436883" y="1026157"/>
                        <a:pt x="497843" y="1036311"/>
                        <a:pt x="558803" y="1036311"/>
                      </a:cubicBezTo>
                      <a:lnTo>
                        <a:pt x="304800"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sp>
              <p:nvSpPr>
                <p:cNvPr id="154" name="Freeform: Shape 197">
                  <a:extLst>
                    <a:ext uri="{FF2B5EF4-FFF2-40B4-BE49-F238E27FC236}">
                      <a16:creationId xmlns:a16="http://schemas.microsoft.com/office/drawing/2014/main" id="{A989CD41-97D2-35CC-61DC-5C564B3C2301}"/>
                    </a:ext>
                  </a:extLst>
                </p:cNvPr>
                <p:cNvSpPr/>
                <p:nvPr/>
              </p:nvSpPr>
              <p:spPr>
                <a:xfrm>
                  <a:off x="8990686" y="3792185"/>
                  <a:ext cx="558812" cy="1046483"/>
                </a:xfrm>
                <a:custGeom>
                  <a:avLst/>
                  <a:gdLst>
                    <a:gd name="connsiteX0" fmla="*/ 254003 w 558812"/>
                    <a:gd name="connsiteY0" fmla="*/ 0 h 1046483"/>
                    <a:gd name="connsiteX1" fmla="*/ 0 w 558812"/>
                    <a:gd name="connsiteY1" fmla="*/ 1046483 h 1046483"/>
                    <a:gd name="connsiteX2" fmla="*/ 182880 w 558812"/>
                    <a:gd name="connsiteY2" fmla="*/ 1026166 h 1046483"/>
                    <a:gd name="connsiteX3" fmla="*/ 538477 w 558812"/>
                    <a:gd name="connsiteY3" fmla="*/ 548650 h 1046483"/>
                    <a:gd name="connsiteX4" fmla="*/ 335289 w 558812"/>
                    <a:gd name="connsiteY4" fmla="*/ 416557 h 1046483"/>
                    <a:gd name="connsiteX5" fmla="*/ 558813 w 558812"/>
                    <a:gd name="connsiteY5" fmla="*/ 294637 h 1046483"/>
                    <a:gd name="connsiteX6" fmla="*/ 254003 w 558812"/>
                    <a:gd name="connsiteY6" fmla="*/ 0 h 10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12" h="1046483">
                      <a:moveTo>
                        <a:pt x="254003" y="0"/>
                      </a:moveTo>
                      <a:lnTo>
                        <a:pt x="0" y="1046483"/>
                      </a:lnTo>
                      <a:cubicBezTo>
                        <a:pt x="60960" y="1046483"/>
                        <a:pt x="121920" y="1036320"/>
                        <a:pt x="182880" y="1026166"/>
                      </a:cubicBezTo>
                      <a:lnTo>
                        <a:pt x="538477" y="548650"/>
                      </a:lnTo>
                      <a:lnTo>
                        <a:pt x="335289" y="416557"/>
                      </a:lnTo>
                      <a:lnTo>
                        <a:pt x="558813" y="294637"/>
                      </a:lnTo>
                      <a:lnTo>
                        <a:pt x="254003" y="0"/>
                      </a:lnTo>
                      <a:close/>
                    </a:path>
                  </a:pathLst>
                </a:custGeom>
                <a:solidFill>
                  <a:srgbClr val="136E87"/>
                </a:solidFill>
                <a:ln w="9525" cap="flat">
                  <a:noFill/>
                  <a:prstDash val="solid"/>
                  <a:miter/>
                </a:ln>
              </p:spPr>
              <p:txBody>
                <a:bodyPr rtlCol="0" anchor="ctr"/>
                <a:lstStyle/>
                <a:p>
                  <a:pPr algn="ctr"/>
                  <a:endParaRPr lang="en-IN" sz="2000">
                    <a:latin typeface="Arial Nova" panose="020B0504020202020204" pitchFamily="34" charset="0"/>
                  </a:endParaRPr>
                </a:p>
              </p:txBody>
            </p:sp>
          </p:grpSp>
        </p:grpSp>
      </p:grpSp>
      <p:sp>
        <p:nvSpPr>
          <p:cNvPr id="249" name="Rectangle 17">
            <a:extLst>
              <a:ext uri="{FF2B5EF4-FFF2-40B4-BE49-F238E27FC236}">
                <a16:creationId xmlns:a16="http://schemas.microsoft.com/office/drawing/2014/main" id="{00977FAA-CE12-0719-D5A1-D56E8BFA5D3E}"/>
              </a:ext>
            </a:extLst>
          </p:cNvPr>
          <p:cNvSpPr/>
          <p:nvPr/>
        </p:nvSpPr>
        <p:spPr>
          <a:xfrm>
            <a:off x="508853" y="4500353"/>
            <a:ext cx="1517990" cy="270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b="1" dirty="0" err="1">
                <a:solidFill>
                  <a:schemeClr val="tx1"/>
                </a:solidFill>
                <a:latin typeface="Arial Nova" panose="020B0504020202020204" pitchFamily="34" charset="0"/>
              </a:rPr>
              <a:t>Participante</a:t>
            </a:r>
            <a:endParaRPr lang="en-US" sz="900" b="1" dirty="0">
              <a:solidFill>
                <a:schemeClr val="tx1"/>
              </a:solidFill>
              <a:latin typeface="Arial Nova" panose="020B0504020202020204" pitchFamily="34" charset="0"/>
            </a:endParaRPr>
          </a:p>
        </p:txBody>
      </p:sp>
      <p:sp>
        <p:nvSpPr>
          <p:cNvPr id="250" name="Rectangle 17">
            <a:extLst>
              <a:ext uri="{FF2B5EF4-FFF2-40B4-BE49-F238E27FC236}">
                <a16:creationId xmlns:a16="http://schemas.microsoft.com/office/drawing/2014/main" id="{AA3C1020-8746-C836-AA18-18E8189003EE}"/>
              </a:ext>
            </a:extLst>
          </p:cNvPr>
          <p:cNvSpPr/>
          <p:nvPr/>
        </p:nvSpPr>
        <p:spPr>
          <a:xfrm>
            <a:off x="1844408" y="3919745"/>
            <a:ext cx="1517990" cy="270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b="1" dirty="0" err="1">
                <a:solidFill>
                  <a:schemeClr val="tx1"/>
                </a:solidFill>
                <a:latin typeface="Arial Nova" panose="020B0504020202020204" pitchFamily="34" charset="0"/>
              </a:rPr>
              <a:t>Participante</a:t>
            </a:r>
            <a:endParaRPr lang="en-US" sz="900" b="1" dirty="0">
              <a:solidFill>
                <a:schemeClr val="tx1"/>
              </a:solidFill>
              <a:latin typeface="Arial Nova" panose="020B0504020202020204" pitchFamily="34" charset="0"/>
            </a:endParaRPr>
          </a:p>
        </p:txBody>
      </p:sp>
      <p:sp>
        <p:nvSpPr>
          <p:cNvPr id="252" name="Rectangle 17">
            <a:extLst>
              <a:ext uri="{FF2B5EF4-FFF2-40B4-BE49-F238E27FC236}">
                <a16:creationId xmlns:a16="http://schemas.microsoft.com/office/drawing/2014/main" id="{AA1DAB00-2E7A-6D63-2A04-DEE893323D0C}"/>
              </a:ext>
            </a:extLst>
          </p:cNvPr>
          <p:cNvSpPr/>
          <p:nvPr/>
        </p:nvSpPr>
        <p:spPr>
          <a:xfrm>
            <a:off x="3348595" y="4725891"/>
            <a:ext cx="1517990" cy="270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b="1" dirty="0" err="1">
                <a:solidFill>
                  <a:schemeClr val="tx1"/>
                </a:solidFill>
                <a:latin typeface="Arial Nova" panose="020B0504020202020204" pitchFamily="34" charset="0"/>
              </a:rPr>
              <a:t>Participante</a:t>
            </a:r>
            <a:endParaRPr lang="en-US" sz="900" b="1" dirty="0">
              <a:solidFill>
                <a:schemeClr val="tx1"/>
              </a:solidFill>
              <a:latin typeface="Arial Nova" panose="020B0504020202020204" pitchFamily="34" charset="0"/>
            </a:endParaRPr>
          </a:p>
        </p:txBody>
      </p:sp>
      <p:sp>
        <p:nvSpPr>
          <p:cNvPr id="263" name="Rectangle 17">
            <a:extLst>
              <a:ext uri="{FF2B5EF4-FFF2-40B4-BE49-F238E27FC236}">
                <a16:creationId xmlns:a16="http://schemas.microsoft.com/office/drawing/2014/main" id="{A477273E-93BC-93E0-46A4-DD10D48FA5C6}"/>
              </a:ext>
            </a:extLst>
          </p:cNvPr>
          <p:cNvSpPr/>
          <p:nvPr/>
        </p:nvSpPr>
        <p:spPr>
          <a:xfrm>
            <a:off x="4741215" y="3904962"/>
            <a:ext cx="1517990" cy="270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b="1" dirty="0" err="1">
                <a:solidFill>
                  <a:schemeClr val="tx1"/>
                </a:solidFill>
                <a:latin typeface="Arial Nova" panose="020B0504020202020204" pitchFamily="34" charset="0"/>
              </a:rPr>
              <a:t>Participante</a:t>
            </a:r>
            <a:endParaRPr lang="en-US" sz="900" b="1" dirty="0">
              <a:solidFill>
                <a:schemeClr val="tx1"/>
              </a:solidFill>
              <a:latin typeface="Arial Nova" panose="020B0504020202020204" pitchFamily="34" charset="0"/>
            </a:endParaRPr>
          </a:p>
        </p:txBody>
      </p:sp>
      <p:sp>
        <p:nvSpPr>
          <p:cNvPr id="282" name="Rectangle 17">
            <a:extLst>
              <a:ext uri="{FF2B5EF4-FFF2-40B4-BE49-F238E27FC236}">
                <a16:creationId xmlns:a16="http://schemas.microsoft.com/office/drawing/2014/main" id="{239CD714-5BDB-84F3-3FD5-B2E9365590A5}"/>
              </a:ext>
            </a:extLst>
          </p:cNvPr>
          <p:cNvSpPr/>
          <p:nvPr/>
        </p:nvSpPr>
        <p:spPr>
          <a:xfrm>
            <a:off x="6089765" y="4710576"/>
            <a:ext cx="1517990" cy="270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b="1" dirty="0" err="1">
                <a:solidFill>
                  <a:schemeClr val="tx1"/>
                </a:solidFill>
                <a:latin typeface="Arial Nova" panose="020B0504020202020204" pitchFamily="34" charset="0"/>
              </a:rPr>
              <a:t>Participante</a:t>
            </a:r>
            <a:endParaRPr lang="en-US" sz="900" b="1" dirty="0">
              <a:solidFill>
                <a:schemeClr val="tx1"/>
              </a:solidFill>
              <a:latin typeface="Arial Nova" panose="020B0504020202020204" pitchFamily="34" charset="0"/>
            </a:endParaRPr>
          </a:p>
        </p:txBody>
      </p:sp>
      <p:sp>
        <p:nvSpPr>
          <p:cNvPr id="283" name="Rectangle 17">
            <a:extLst>
              <a:ext uri="{FF2B5EF4-FFF2-40B4-BE49-F238E27FC236}">
                <a16:creationId xmlns:a16="http://schemas.microsoft.com/office/drawing/2014/main" id="{15B39A31-09FF-2C4F-6C97-BC690355C90D}"/>
              </a:ext>
            </a:extLst>
          </p:cNvPr>
          <p:cNvSpPr/>
          <p:nvPr/>
        </p:nvSpPr>
        <p:spPr>
          <a:xfrm>
            <a:off x="7440426" y="3894897"/>
            <a:ext cx="1517990" cy="270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b="1" dirty="0" err="1">
                <a:solidFill>
                  <a:schemeClr val="tx1"/>
                </a:solidFill>
                <a:latin typeface="Arial Nova" panose="020B0504020202020204" pitchFamily="34" charset="0"/>
              </a:rPr>
              <a:t>Participante</a:t>
            </a:r>
            <a:endParaRPr lang="en-US" sz="900" b="1" dirty="0">
              <a:solidFill>
                <a:schemeClr val="tx1"/>
              </a:solidFill>
              <a:latin typeface="Arial Nova" panose="020B0504020202020204" pitchFamily="34" charset="0"/>
            </a:endParaRPr>
          </a:p>
        </p:txBody>
      </p:sp>
      <p:sp>
        <p:nvSpPr>
          <p:cNvPr id="284" name="Rectangle 17">
            <a:extLst>
              <a:ext uri="{FF2B5EF4-FFF2-40B4-BE49-F238E27FC236}">
                <a16:creationId xmlns:a16="http://schemas.microsoft.com/office/drawing/2014/main" id="{8417A9B1-ADDE-9F03-456B-5C721DF12615}"/>
              </a:ext>
            </a:extLst>
          </p:cNvPr>
          <p:cNvSpPr/>
          <p:nvPr/>
        </p:nvSpPr>
        <p:spPr>
          <a:xfrm>
            <a:off x="8652737" y="4750892"/>
            <a:ext cx="1517990" cy="270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b="1" dirty="0" err="1">
                <a:solidFill>
                  <a:schemeClr val="tx1"/>
                </a:solidFill>
                <a:latin typeface="Arial Nova" panose="020B0504020202020204" pitchFamily="34" charset="0"/>
              </a:rPr>
              <a:t>Participante</a:t>
            </a:r>
            <a:endParaRPr lang="en-US" sz="900" b="1" dirty="0">
              <a:solidFill>
                <a:schemeClr val="tx1"/>
              </a:solidFill>
              <a:latin typeface="Arial Nova" panose="020B0504020202020204" pitchFamily="34" charset="0"/>
            </a:endParaRPr>
          </a:p>
        </p:txBody>
      </p:sp>
      <p:sp>
        <p:nvSpPr>
          <p:cNvPr id="285" name="Rectangle 17">
            <a:extLst>
              <a:ext uri="{FF2B5EF4-FFF2-40B4-BE49-F238E27FC236}">
                <a16:creationId xmlns:a16="http://schemas.microsoft.com/office/drawing/2014/main" id="{DF3C58AC-675A-3F2D-2991-0C0B34769803}"/>
              </a:ext>
            </a:extLst>
          </p:cNvPr>
          <p:cNvSpPr/>
          <p:nvPr/>
        </p:nvSpPr>
        <p:spPr>
          <a:xfrm>
            <a:off x="9921145" y="3920611"/>
            <a:ext cx="1517990" cy="270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b="1" dirty="0" err="1">
                <a:solidFill>
                  <a:schemeClr val="tx1"/>
                </a:solidFill>
                <a:latin typeface="Arial Nova" panose="020B0504020202020204" pitchFamily="34" charset="0"/>
              </a:rPr>
              <a:t>Participante</a:t>
            </a:r>
            <a:endParaRPr lang="en-US" sz="900" b="1" dirty="0">
              <a:solidFill>
                <a:schemeClr val="tx1"/>
              </a:solidFill>
              <a:latin typeface="Arial Nova" panose="020B0504020202020204" pitchFamily="34" charset="0"/>
            </a:endParaRPr>
          </a:p>
        </p:txBody>
      </p:sp>
    </p:spTree>
    <p:extLst>
      <p:ext uri="{BB962C8B-B14F-4D97-AF65-F5344CB8AC3E}">
        <p14:creationId xmlns:p14="http://schemas.microsoft.com/office/powerpoint/2010/main" val="3627554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8C1EB9D-C1BE-97D2-5E18-76EAE175DC20}"/>
              </a:ext>
            </a:extLst>
          </p:cNvPr>
          <p:cNvSpPr>
            <a:spLocks noGrp="1"/>
          </p:cNvSpPr>
          <p:nvPr>
            <p:ph type="title"/>
          </p:nvPr>
        </p:nvSpPr>
        <p:spPr>
          <a:xfrm>
            <a:off x="527354" y="529630"/>
            <a:ext cx="11150092" cy="550654"/>
          </a:xfrm>
        </p:spPr>
        <p:txBody>
          <a:bodyPr/>
          <a:lstStyle/>
          <a:p>
            <a:r>
              <a:rPr lang="es-419" kern="0" dirty="0">
                <a:solidFill>
                  <a:schemeClr val="accent1"/>
                </a:solidFill>
                <a:latin typeface="Arial Rounded MT Bold" panose="020F0704030504030204" pitchFamily="34" charset="0"/>
                <a:sym typeface="News Cycle"/>
              </a:rPr>
              <a:t>TEMARIO</a:t>
            </a:r>
          </a:p>
        </p:txBody>
      </p:sp>
      <p:pic>
        <p:nvPicPr>
          <p:cNvPr id="56347" name="Imagen 2" descr="Imagen que contiene Logotipo&#10;&#10;Descripción generada automáticamente">
            <a:extLst>
              <a:ext uri="{FF2B5EF4-FFF2-40B4-BE49-F238E27FC236}">
                <a16:creationId xmlns:a16="http://schemas.microsoft.com/office/drawing/2014/main" id="{3889F86B-A332-2163-E354-9ECF80F8A745}"/>
              </a:ext>
            </a:extLst>
          </p:cNvPr>
          <p:cNvPicPr>
            <a:picLocks noChangeAspect="1"/>
          </p:cNvPicPr>
          <p:nvPr/>
        </p:nvPicPr>
        <p:blipFill>
          <a:blip r:embed="rId2"/>
          <a:stretch>
            <a:fillRect/>
          </a:stretch>
        </p:blipFill>
        <p:spPr>
          <a:xfrm>
            <a:off x="9774043" y="5840772"/>
            <a:ext cx="2417957" cy="1090632"/>
          </a:xfrm>
          <a:prstGeom prst="rect">
            <a:avLst/>
          </a:prstGeom>
        </p:spPr>
      </p:pic>
      <p:graphicFrame>
        <p:nvGraphicFramePr>
          <p:cNvPr id="4" name="Diagrama 3">
            <a:extLst>
              <a:ext uri="{FF2B5EF4-FFF2-40B4-BE49-F238E27FC236}">
                <a16:creationId xmlns:a16="http://schemas.microsoft.com/office/drawing/2014/main" id="{A37FEC10-F059-42E6-C19B-C6E3FD6A80A0}"/>
              </a:ext>
            </a:extLst>
          </p:cNvPr>
          <p:cNvGraphicFramePr/>
          <p:nvPr>
            <p:extLst>
              <p:ext uri="{D42A27DB-BD31-4B8C-83A1-F6EECF244321}">
                <p14:modId xmlns:p14="http://schemas.microsoft.com/office/powerpoint/2010/main" val="2141907523"/>
              </p:ext>
            </p:extLst>
          </p:nvPr>
        </p:nvGraphicFramePr>
        <p:xfrm>
          <a:off x="2032000" y="719666"/>
          <a:ext cx="910961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933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6F6E7CF-7283-6008-5EA4-D591FAF0CEAC}"/>
              </a:ext>
            </a:extLst>
          </p:cNvPr>
          <p:cNvSpPr>
            <a:spLocks noGrp="1"/>
          </p:cNvSpPr>
          <p:nvPr>
            <p:ph idx="1"/>
          </p:nvPr>
        </p:nvSpPr>
        <p:spPr>
          <a:xfrm>
            <a:off x="520954" y="931783"/>
            <a:ext cx="11150092" cy="422031"/>
          </a:xfrm>
        </p:spPr>
        <p:txBody>
          <a:bodyPr>
            <a:normAutofit fontScale="92500" lnSpcReduction="10000"/>
          </a:bodyPr>
          <a:lstStyle/>
          <a:p>
            <a:r>
              <a:rPr lang="es-CO" i="1" dirty="0"/>
              <a:t>Presentación de curso, objetivos, alcance. </a:t>
            </a:r>
          </a:p>
          <a:p>
            <a:pPr marL="0" indent="0">
              <a:buNone/>
            </a:pPr>
            <a:endParaRPr lang="es-CO" dirty="0"/>
          </a:p>
        </p:txBody>
      </p:sp>
      <p:sp>
        <p:nvSpPr>
          <p:cNvPr id="5" name="CuadroTexto 4">
            <a:extLst>
              <a:ext uri="{FF2B5EF4-FFF2-40B4-BE49-F238E27FC236}">
                <a16:creationId xmlns:a16="http://schemas.microsoft.com/office/drawing/2014/main" id="{4E5F4B99-89FF-5654-662D-E9FB28C2889D}"/>
              </a:ext>
            </a:extLst>
          </p:cNvPr>
          <p:cNvSpPr txBox="1"/>
          <p:nvPr/>
        </p:nvSpPr>
        <p:spPr>
          <a:xfrm>
            <a:off x="520954" y="301288"/>
            <a:ext cx="11363185" cy="584775"/>
          </a:xfrm>
          <a:prstGeom prst="rect">
            <a:avLst/>
          </a:prstGeom>
          <a:noFill/>
        </p:spPr>
        <p:txBody>
          <a:bodyPr wrap="square">
            <a:spAutoFit/>
          </a:bodyPr>
          <a:lstStyle/>
          <a:p>
            <a:r>
              <a:rPr lang="es-MX" sz="3200" b="1" dirty="0">
                <a:solidFill>
                  <a:srgbClr val="E13280"/>
                </a:solidFill>
              </a:rPr>
              <a:t>INTRODUCCIÓN  </a:t>
            </a:r>
            <a:endParaRPr lang="es-CO" sz="3200" dirty="0"/>
          </a:p>
        </p:txBody>
      </p:sp>
      <p:graphicFrame>
        <p:nvGraphicFramePr>
          <p:cNvPr id="3" name="Diagrama 2">
            <a:extLst>
              <a:ext uri="{FF2B5EF4-FFF2-40B4-BE49-F238E27FC236}">
                <a16:creationId xmlns:a16="http://schemas.microsoft.com/office/drawing/2014/main" id="{460062B3-733E-B2A8-2BD8-C7FEF937868C}"/>
              </a:ext>
            </a:extLst>
          </p:cNvPr>
          <p:cNvGraphicFramePr/>
          <p:nvPr>
            <p:extLst>
              <p:ext uri="{D42A27DB-BD31-4B8C-83A1-F6EECF244321}">
                <p14:modId xmlns:p14="http://schemas.microsoft.com/office/powerpoint/2010/main" val="2994875338"/>
              </p:ext>
            </p:extLst>
          </p:nvPr>
        </p:nvGraphicFramePr>
        <p:xfrm>
          <a:off x="1035147" y="3355145"/>
          <a:ext cx="9587132" cy="1058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a 5">
            <a:extLst>
              <a:ext uri="{FF2B5EF4-FFF2-40B4-BE49-F238E27FC236}">
                <a16:creationId xmlns:a16="http://schemas.microsoft.com/office/drawing/2014/main" id="{F75E5247-D52A-4ADF-761C-4D8112A11E01}"/>
              </a:ext>
            </a:extLst>
          </p:cNvPr>
          <p:cNvGraphicFramePr/>
          <p:nvPr>
            <p:extLst>
              <p:ext uri="{D42A27DB-BD31-4B8C-83A1-F6EECF244321}">
                <p14:modId xmlns:p14="http://schemas.microsoft.com/office/powerpoint/2010/main" val="934408443"/>
              </p:ext>
            </p:extLst>
          </p:nvPr>
        </p:nvGraphicFramePr>
        <p:xfrm>
          <a:off x="1035147" y="1767254"/>
          <a:ext cx="9587133" cy="10585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a 6">
            <a:extLst>
              <a:ext uri="{FF2B5EF4-FFF2-40B4-BE49-F238E27FC236}">
                <a16:creationId xmlns:a16="http://schemas.microsoft.com/office/drawing/2014/main" id="{D7108D46-8025-8C35-A76E-0C49081A25FC}"/>
              </a:ext>
            </a:extLst>
          </p:cNvPr>
          <p:cNvGraphicFramePr/>
          <p:nvPr>
            <p:extLst>
              <p:ext uri="{D42A27DB-BD31-4B8C-83A1-F6EECF244321}">
                <p14:modId xmlns:p14="http://schemas.microsoft.com/office/powerpoint/2010/main" val="3521036049"/>
              </p:ext>
            </p:extLst>
          </p:nvPr>
        </p:nvGraphicFramePr>
        <p:xfrm>
          <a:off x="1099624" y="4943036"/>
          <a:ext cx="9458178" cy="84737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66372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47" name="Imagen 2" descr="Imagen que contiene Logotipo&#10;&#10;Descripción generada automáticamente">
            <a:extLst>
              <a:ext uri="{FF2B5EF4-FFF2-40B4-BE49-F238E27FC236}">
                <a16:creationId xmlns:a16="http://schemas.microsoft.com/office/drawing/2014/main" id="{3889F86B-A332-2163-E354-9ECF80F8A745}"/>
              </a:ext>
            </a:extLst>
          </p:cNvPr>
          <p:cNvPicPr>
            <a:picLocks noChangeAspect="1"/>
          </p:cNvPicPr>
          <p:nvPr/>
        </p:nvPicPr>
        <p:blipFill>
          <a:blip r:embed="rId2"/>
          <a:stretch>
            <a:fillRect/>
          </a:stretch>
        </p:blipFill>
        <p:spPr>
          <a:xfrm>
            <a:off x="9774043" y="5840772"/>
            <a:ext cx="2417957" cy="1090632"/>
          </a:xfrm>
          <a:prstGeom prst="rect">
            <a:avLst/>
          </a:prstGeom>
        </p:spPr>
      </p:pic>
      <p:sp>
        <p:nvSpPr>
          <p:cNvPr id="6" name="Título 5">
            <a:extLst>
              <a:ext uri="{FF2B5EF4-FFF2-40B4-BE49-F238E27FC236}">
                <a16:creationId xmlns:a16="http://schemas.microsoft.com/office/drawing/2014/main" id="{0DDDD2A6-685E-6074-3350-F371B67D4261}"/>
              </a:ext>
            </a:extLst>
          </p:cNvPr>
          <p:cNvSpPr>
            <a:spLocks noGrp="1"/>
          </p:cNvSpPr>
          <p:nvPr>
            <p:ph type="title"/>
          </p:nvPr>
        </p:nvSpPr>
        <p:spPr>
          <a:xfrm>
            <a:off x="520954" y="220260"/>
            <a:ext cx="11150092" cy="550654"/>
          </a:xfrm>
        </p:spPr>
        <p:txBody>
          <a:bodyPr/>
          <a:lstStyle/>
          <a:p>
            <a:r>
              <a:rPr lang="es-MX" b="1" dirty="0">
                <a:solidFill>
                  <a:srgbClr val="E13280"/>
                </a:solidFill>
              </a:rPr>
              <a:t>NIVEL 1: Fundamentos (14 horas)</a:t>
            </a:r>
            <a:endParaRPr lang="es-CO" b="1" dirty="0">
              <a:solidFill>
                <a:srgbClr val="E13280"/>
              </a:solidFill>
            </a:endParaRPr>
          </a:p>
        </p:txBody>
      </p:sp>
      <p:pic>
        <p:nvPicPr>
          <p:cNvPr id="8" name="Imagen 7">
            <a:extLst>
              <a:ext uri="{FF2B5EF4-FFF2-40B4-BE49-F238E27FC236}">
                <a16:creationId xmlns:a16="http://schemas.microsoft.com/office/drawing/2014/main" id="{9CEAB92C-824F-F47E-B11F-1DDB04688606}"/>
              </a:ext>
            </a:extLst>
          </p:cNvPr>
          <p:cNvPicPr>
            <a:picLocks noChangeAspect="1"/>
          </p:cNvPicPr>
          <p:nvPr/>
        </p:nvPicPr>
        <p:blipFill>
          <a:blip r:embed="rId3"/>
          <a:stretch>
            <a:fillRect/>
          </a:stretch>
        </p:blipFill>
        <p:spPr>
          <a:xfrm>
            <a:off x="520954" y="7358679"/>
            <a:ext cx="8755057" cy="2616737"/>
          </a:xfrm>
          <a:prstGeom prst="rect">
            <a:avLst/>
          </a:prstGeom>
        </p:spPr>
      </p:pic>
      <p:graphicFrame>
        <p:nvGraphicFramePr>
          <p:cNvPr id="7" name="Tabla 6">
            <a:extLst>
              <a:ext uri="{FF2B5EF4-FFF2-40B4-BE49-F238E27FC236}">
                <a16:creationId xmlns:a16="http://schemas.microsoft.com/office/drawing/2014/main" id="{ADFB9EB4-7A00-5BA0-6793-527C2193A44A}"/>
              </a:ext>
            </a:extLst>
          </p:cNvPr>
          <p:cNvGraphicFramePr>
            <a:graphicFrameLocks noGrp="1"/>
          </p:cNvGraphicFramePr>
          <p:nvPr>
            <p:extLst>
              <p:ext uri="{D42A27DB-BD31-4B8C-83A1-F6EECF244321}">
                <p14:modId xmlns:p14="http://schemas.microsoft.com/office/powerpoint/2010/main" val="419462303"/>
              </p:ext>
            </p:extLst>
          </p:nvPr>
        </p:nvGraphicFramePr>
        <p:xfrm>
          <a:off x="304800" y="1081358"/>
          <a:ext cx="11366246" cy="4841804"/>
        </p:xfrm>
        <a:graphic>
          <a:graphicData uri="http://schemas.openxmlformats.org/drawingml/2006/table">
            <a:tbl>
              <a:tblPr firstRow="1" bandRow="1">
                <a:tableStyleId>{7DF18680-E054-41AD-8BC1-D1AEF772440D}</a:tableStyleId>
              </a:tblPr>
              <a:tblGrid>
                <a:gridCol w="4008843">
                  <a:extLst>
                    <a:ext uri="{9D8B030D-6E8A-4147-A177-3AD203B41FA5}">
                      <a16:colId xmlns:a16="http://schemas.microsoft.com/office/drawing/2014/main" val="335308311"/>
                    </a:ext>
                  </a:extLst>
                </a:gridCol>
                <a:gridCol w="7357403">
                  <a:extLst>
                    <a:ext uri="{9D8B030D-6E8A-4147-A177-3AD203B41FA5}">
                      <a16:colId xmlns:a16="http://schemas.microsoft.com/office/drawing/2014/main" val="1318119749"/>
                    </a:ext>
                  </a:extLst>
                </a:gridCol>
              </a:tblGrid>
              <a:tr h="519954">
                <a:tc>
                  <a:txBody>
                    <a:bodyPr/>
                    <a:lstStyle/>
                    <a:p>
                      <a:r>
                        <a:rPr lang="es-CO" dirty="0"/>
                        <a:t>Tema</a:t>
                      </a:r>
                    </a:p>
                  </a:txBody>
                  <a:tcPr/>
                </a:tc>
                <a:tc>
                  <a:txBody>
                    <a:bodyPr/>
                    <a:lstStyle/>
                    <a:p>
                      <a:r>
                        <a:rPr lang="es-CO" dirty="0"/>
                        <a:t>Tópicos</a:t>
                      </a:r>
                    </a:p>
                  </a:txBody>
                  <a:tcPr/>
                </a:tc>
                <a:extLst>
                  <a:ext uri="{0D108BD9-81ED-4DB2-BD59-A6C34878D82A}">
                    <a16:rowId xmlns:a16="http://schemas.microsoft.com/office/drawing/2014/main" val="3225937348"/>
                  </a:ext>
                </a:extLst>
              </a:tr>
              <a:tr h="493965">
                <a:tc>
                  <a:txBody>
                    <a:bodyPr/>
                    <a:lstStyle/>
                    <a:p>
                      <a:r>
                        <a:rPr lang="es-CO" b="1" i="1" dirty="0"/>
                        <a:t>Introducción.</a:t>
                      </a:r>
                    </a:p>
                  </a:txBody>
                  <a:tcPr/>
                </a:tc>
                <a:tc>
                  <a:txBody>
                    <a:bodyPr/>
                    <a:lstStyle/>
                    <a:p>
                      <a:r>
                        <a:rPr lang="es-CO" i="1" dirty="0"/>
                        <a:t>Presentación de curso, objetivos, alcance. </a:t>
                      </a:r>
                    </a:p>
                  </a:txBody>
                  <a:tcPr/>
                </a:tc>
                <a:extLst>
                  <a:ext uri="{0D108BD9-81ED-4DB2-BD59-A6C34878D82A}">
                    <a16:rowId xmlns:a16="http://schemas.microsoft.com/office/drawing/2014/main" val="3944895270"/>
                  </a:ext>
                </a:extLst>
              </a:tr>
              <a:tr h="792671">
                <a:tc>
                  <a:txBody>
                    <a:bodyPr/>
                    <a:lstStyle/>
                    <a:p>
                      <a:r>
                        <a:rPr lang="es-CO" b="1" i="1" dirty="0"/>
                        <a:t>Introducción a la Inteligencia artificial.</a:t>
                      </a:r>
                    </a:p>
                  </a:txBody>
                  <a:tcPr/>
                </a:tc>
                <a:tc>
                  <a:txBody>
                    <a:bodyPr/>
                    <a:lstStyle/>
                    <a:p>
                      <a:r>
                        <a:rPr lang="es-CO" i="1" dirty="0"/>
                        <a:t>Conceptos básicos, usos y aplicaciones , librerías Python para AI, Proveedores de servicios de IA en la nube.</a:t>
                      </a:r>
                    </a:p>
                  </a:txBody>
                  <a:tcPr/>
                </a:tc>
                <a:extLst>
                  <a:ext uri="{0D108BD9-81ED-4DB2-BD59-A6C34878D82A}">
                    <a16:rowId xmlns:a16="http://schemas.microsoft.com/office/drawing/2014/main" val="1787921821"/>
                  </a:ext>
                </a:extLst>
              </a:tr>
              <a:tr h="792671">
                <a:tc>
                  <a:txBody>
                    <a:bodyPr/>
                    <a:lstStyle/>
                    <a:p>
                      <a:r>
                        <a:rPr lang="es-CO" b="1" i="1" dirty="0"/>
                        <a:t>Fundamentos Python.</a:t>
                      </a:r>
                    </a:p>
                  </a:txBody>
                  <a:tcPr anchor="ctr"/>
                </a:tc>
                <a:tc>
                  <a:txBody>
                    <a:bodyPr/>
                    <a:lstStyle/>
                    <a:p>
                      <a:r>
                        <a:rPr lang="es-CO" i="1" dirty="0"/>
                        <a:t>Repaso de tipos de datos , POO, JSON, API REST, Principios SOLID, Arquitecturas y metodologías agiles, devops. Ejercicios, Taller.</a:t>
                      </a:r>
                    </a:p>
                  </a:txBody>
                  <a:tcPr/>
                </a:tc>
                <a:extLst>
                  <a:ext uri="{0D108BD9-81ED-4DB2-BD59-A6C34878D82A}">
                    <a16:rowId xmlns:a16="http://schemas.microsoft.com/office/drawing/2014/main" val="3766252854"/>
                  </a:ext>
                </a:extLst>
              </a:tr>
              <a:tr h="1228277">
                <a:tc>
                  <a:txBody>
                    <a:bodyPr/>
                    <a:lstStyle/>
                    <a:p>
                      <a:r>
                        <a:rPr lang="es-CO" b="1" dirty="0"/>
                        <a:t>Introducción a Chatgpt y copilot </a:t>
                      </a:r>
                    </a:p>
                  </a:txBody>
                  <a:tcPr/>
                </a:tc>
                <a:tc>
                  <a:txBody>
                    <a:bodyPr/>
                    <a:lstStyle/>
                    <a:p>
                      <a:r>
                        <a:rPr lang="es-CO" dirty="0"/>
                        <a:t>Aceleración de desarrollo con su uso en la generación de código, autocompletado. Integracion de copilot con visual studio code. Solución de ejercicios con el uso de estas herramientas. Concepto de factorización de código. Ejercicios.</a:t>
                      </a:r>
                    </a:p>
                  </a:txBody>
                  <a:tcPr/>
                </a:tc>
                <a:extLst>
                  <a:ext uri="{0D108BD9-81ED-4DB2-BD59-A6C34878D82A}">
                    <a16:rowId xmlns:a16="http://schemas.microsoft.com/office/drawing/2014/main" val="3287594098"/>
                  </a:ext>
                </a:extLst>
              </a:tr>
              <a:tr h="1014266">
                <a:tc>
                  <a:txBody>
                    <a:bodyPr/>
                    <a:lstStyle/>
                    <a:p>
                      <a:pPr marL="0" algn="l" defTabSz="914400" rtl="0" eaLnBrk="1" latinLnBrk="0" hangingPunct="1"/>
                      <a:r>
                        <a:rPr lang="es-CO" sz="1800" b="1" kern="1200" dirty="0">
                          <a:solidFill>
                            <a:schemeClr val="dk1"/>
                          </a:solidFill>
                          <a:latin typeface="+mn-lt"/>
                          <a:ea typeface="+mn-ea"/>
                          <a:cs typeface="+mn-cs"/>
                        </a:rPr>
                        <a:t>Introducción a los LLM (Large Language Model) OpenAI (</a:t>
                      </a:r>
                      <a:r>
                        <a:rPr lang="es-CO" sz="1800" b="1" kern="1200" dirty="0" err="1">
                          <a:solidFill>
                            <a:schemeClr val="dk1"/>
                          </a:solidFill>
                          <a:latin typeface="+mn-lt"/>
                          <a:ea typeface="+mn-ea"/>
                          <a:cs typeface="+mn-cs"/>
                        </a:rPr>
                        <a:t>ChatGPT</a:t>
                      </a:r>
                      <a:r>
                        <a:rPr lang="es-CO" sz="1800" b="1" kern="1200" dirty="0">
                          <a:solidFill>
                            <a:schemeClr val="dk1"/>
                          </a:solidFill>
                          <a:latin typeface="+mn-lt"/>
                          <a:ea typeface="+mn-ea"/>
                          <a:cs typeface="+mn-cs"/>
                        </a:rPr>
                        <a:t>)</a:t>
                      </a:r>
                    </a:p>
                  </a:txBody>
                  <a:tcPr/>
                </a:tc>
                <a:tc>
                  <a:txBody>
                    <a:bodyPr/>
                    <a:lstStyle/>
                    <a:p>
                      <a:r>
                        <a:rPr lang="es-CO" dirty="0"/>
                        <a:t>Fundamentos, tipos de algoritmos, usos en la industria, modelos. diseño de prompts. Proyecto (Clasificador de texto) Make.com</a:t>
                      </a:r>
                    </a:p>
                  </a:txBody>
                  <a:tcPr/>
                </a:tc>
                <a:extLst>
                  <a:ext uri="{0D108BD9-81ED-4DB2-BD59-A6C34878D82A}">
                    <a16:rowId xmlns:a16="http://schemas.microsoft.com/office/drawing/2014/main" val="868367883"/>
                  </a:ext>
                </a:extLst>
              </a:tr>
            </a:tbl>
          </a:graphicData>
        </a:graphic>
      </p:graphicFrame>
    </p:spTree>
    <p:extLst>
      <p:ext uri="{BB962C8B-B14F-4D97-AF65-F5344CB8AC3E}">
        <p14:creationId xmlns:p14="http://schemas.microsoft.com/office/powerpoint/2010/main" val="116647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47" name="Imagen 2" descr="Imagen que contiene Logotipo&#10;&#10;Descripción generada automáticamente">
            <a:extLst>
              <a:ext uri="{FF2B5EF4-FFF2-40B4-BE49-F238E27FC236}">
                <a16:creationId xmlns:a16="http://schemas.microsoft.com/office/drawing/2014/main" id="{3889F86B-A332-2163-E354-9ECF80F8A745}"/>
              </a:ext>
            </a:extLst>
          </p:cNvPr>
          <p:cNvPicPr>
            <a:picLocks noChangeAspect="1"/>
          </p:cNvPicPr>
          <p:nvPr/>
        </p:nvPicPr>
        <p:blipFill>
          <a:blip r:embed="rId2"/>
          <a:stretch>
            <a:fillRect/>
          </a:stretch>
        </p:blipFill>
        <p:spPr>
          <a:xfrm>
            <a:off x="9774043" y="5840772"/>
            <a:ext cx="2417957" cy="1090632"/>
          </a:xfrm>
          <a:prstGeom prst="rect">
            <a:avLst/>
          </a:prstGeom>
        </p:spPr>
      </p:pic>
      <p:sp>
        <p:nvSpPr>
          <p:cNvPr id="6" name="Título 5">
            <a:extLst>
              <a:ext uri="{FF2B5EF4-FFF2-40B4-BE49-F238E27FC236}">
                <a16:creationId xmlns:a16="http://schemas.microsoft.com/office/drawing/2014/main" id="{0DDDD2A6-685E-6074-3350-F371B67D4261}"/>
              </a:ext>
            </a:extLst>
          </p:cNvPr>
          <p:cNvSpPr>
            <a:spLocks noGrp="1"/>
          </p:cNvSpPr>
          <p:nvPr>
            <p:ph type="title"/>
          </p:nvPr>
        </p:nvSpPr>
        <p:spPr>
          <a:xfrm>
            <a:off x="520954" y="566722"/>
            <a:ext cx="11150092" cy="550654"/>
          </a:xfrm>
        </p:spPr>
        <p:txBody>
          <a:bodyPr/>
          <a:lstStyle/>
          <a:p>
            <a:r>
              <a:rPr lang="es-MX" b="1" dirty="0">
                <a:solidFill>
                  <a:srgbClr val="E13280"/>
                </a:solidFill>
              </a:rPr>
              <a:t>NIVEL 2: Uso avanzado(18 horas)</a:t>
            </a:r>
            <a:endParaRPr lang="es-CO" b="1" dirty="0">
              <a:solidFill>
                <a:srgbClr val="E13280"/>
              </a:solidFill>
            </a:endParaRPr>
          </a:p>
        </p:txBody>
      </p:sp>
      <p:graphicFrame>
        <p:nvGraphicFramePr>
          <p:cNvPr id="2" name="Tabla 1">
            <a:extLst>
              <a:ext uri="{FF2B5EF4-FFF2-40B4-BE49-F238E27FC236}">
                <a16:creationId xmlns:a16="http://schemas.microsoft.com/office/drawing/2014/main" id="{E41442EE-7934-BC14-9036-0F75749C106F}"/>
              </a:ext>
            </a:extLst>
          </p:cNvPr>
          <p:cNvGraphicFramePr>
            <a:graphicFrameLocks noGrp="1"/>
          </p:cNvGraphicFramePr>
          <p:nvPr>
            <p:extLst>
              <p:ext uri="{D42A27DB-BD31-4B8C-83A1-F6EECF244321}">
                <p14:modId xmlns:p14="http://schemas.microsoft.com/office/powerpoint/2010/main" val="222950682"/>
              </p:ext>
            </p:extLst>
          </p:nvPr>
        </p:nvGraphicFramePr>
        <p:xfrm>
          <a:off x="520954" y="1553473"/>
          <a:ext cx="11366246" cy="4439362"/>
        </p:xfrm>
        <a:graphic>
          <a:graphicData uri="http://schemas.openxmlformats.org/drawingml/2006/table">
            <a:tbl>
              <a:tblPr firstRow="1" bandRow="1">
                <a:tableStyleId>{7DF18680-E054-41AD-8BC1-D1AEF772440D}</a:tableStyleId>
              </a:tblPr>
              <a:tblGrid>
                <a:gridCol w="4008843">
                  <a:extLst>
                    <a:ext uri="{9D8B030D-6E8A-4147-A177-3AD203B41FA5}">
                      <a16:colId xmlns:a16="http://schemas.microsoft.com/office/drawing/2014/main" val="335308311"/>
                    </a:ext>
                  </a:extLst>
                </a:gridCol>
                <a:gridCol w="7357403">
                  <a:extLst>
                    <a:ext uri="{9D8B030D-6E8A-4147-A177-3AD203B41FA5}">
                      <a16:colId xmlns:a16="http://schemas.microsoft.com/office/drawing/2014/main" val="1318119749"/>
                    </a:ext>
                  </a:extLst>
                </a:gridCol>
              </a:tblGrid>
              <a:tr h="398085">
                <a:tc>
                  <a:txBody>
                    <a:bodyPr/>
                    <a:lstStyle/>
                    <a:p>
                      <a:r>
                        <a:rPr lang="es-CO" dirty="0"/>
                        <a:t>Tema</a:t>
                      </a:r>
                    </a:p>
                  </a:txBody>
                  <a:tcPr/>
                </a:tc>
                <a:tc>
                  <a:txBody>
                    <a:bodyPr/>
                    <a:lstStyle/>
                    <a:p>
                      <a:r>
                        <a:rPr lang="es-CO" dirty="0"/>
                        <a:t>Tópicos </a:t>
                      </a:r>
                    </a:p>
                  </a:txBody>
                  <a:tcPr/>
                </a:tc>
                <a:extLst>
                  <a:ext uri="{0D108BD9-81ED-4DB2-BD59-A6C34878D82A}">
                    <a16:rowId xmlns:a16="http://schemas.microsoft.com/office/drawing/2014/main" val="3225937348"/>
                  </a:ext>
                </a:extLst>
              </a:tr>
              <a:tr h="779745">
                <a:tc>
                  <a:txBody>
                    <a:bodyPr/>
                    <a:lstStyle/>
                    <a:p>
                      <a:r>
                        <a:rPr lang="es-CO" b="1" i="1" dirty="0"/>
                        <a:t>Exploración de la API de OpenAI entre otras</a:t>
                      </a:r>
                    </a:p>
                  </a:txBody>
                  <a:tcPr/>
                </a:tc>
                <a:tc>
                  <a:txBody>
                    <a:bodyPr/>
                    <a:lstStyle/>
                    <a:p>
                      <a:r>
                        <a:rPr lang="es-CO" i="1" dirty="0"/>
                        <a:t>Descripción de los servicios api de OpenAI, Autenticación, api </a:t>
                      </a:r>
                      <a:r>
                        <a:rPr lang="es-CO" i="1" dirty="0" err="1"/>
                        <a:t>keys</a:t>
                      </a:r>
                      <a:r>
                        <a:rPr lang="es-CO" i="1" dirty="0"/>
                        <a:t>, modelos tokenización, </a:t>
                      </a:r>
                      <a:r>
                        <a:rPr lang="es-CO" i="1" dirty="0" err="1"/>
                        <a:t>embeddings</a:t>
                      </a:r>
                      <a:r>
                        <a:rPr lang="es-CO" i="1" dirty="0"/>
                        <a:t>, costeo del uso de servicios.</a:t>
                      </a:r>
                    </a:p>
                  </a:txBody>
                  <a:tcPr/>
                </a:tc>
                <a:extLst>
                  <a:ext uri="{0D108BD9-81ED-4DB2-BD59-A6C34878D82A}">
                    <a16:rowId xmlns:a16="http://schemas.microsoft.com/office/drawing/2014/main" val="3944895270"/>
                  </a:ext>
                </a:extLst>
              </a:tr>
              <a:tr h="6923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b="1" i="1" dirty="0"/>
                        <a:t>Integracion de Python con OpenAI</a:t>
                      </a:r>
                    </a:p>
                    <a:p>
                      <a:endParaRPr lang="es-CO" b="1" i="1" dirty="0"/>
                    </a:p>
                  </a:txBody>
                  <a:tcPr anchor="ctr"/>
                </a:tc>
                <a:tc>
                  <a:txBody>
                    <a:bodyPr/>
                    <a:lstStyle/>
                    <a:p>
                      <a:r>
                        <a:rPr lang="es-CO" i="1" dirty="0"/>
                        <a:t>Conectarnos desde Python con el uso de la librería openai, ejercicios</a:t>
                      </a:r>
                    </a:p>
                  </a:txBody>
                  <a:tcPr/>
                </a:tc>
                <a:extLst>
                  <a:ext uri="{0D108BD9-81ED-4DB2-BD59-A6C34878D82A}">
                    <a16:rowId xmlns:a16="http://schemas.microsoft.com/office/drawing/2014/main" val="3766252854"/>
                  </a:ext>
                </a:extLst>
              </a:tr>
              <a:tr h="8064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b="1" i="1" dirty="0"/>
                        <a:t>Integracion de Python con diferentes servicios de AI</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i="1" dirty="0"/>
                        <a:t>Introducción a la librería Lanchain, Api Google sheet (base de datos), API Openia, Cohere, GCP LLM, EdenAI. Ejercicios.</a:t>
                      </a:r>
                    </a:p>
                  </a:txBody>
                  <a:tcPr/>
                </a:tc>
                <a:extLst>
                  <a:ext uri="{0D108BD9-81ED-4DB2-BD59-A6C34878D82A}">
                    <a16:rowId xmlns:a16="http://schemas.microsoft.com/office/drawing/2014/main" val="1144020433"/>
                  </a:ext>
                </a:extLst>
              </a:tr>
              <a:tr h="737948">
                <a:tc>
                  <a:txBody>
                    <a:bodyPr/>
                    <a:lstStyle/>
                    <a:p>
                      <a:r>
                        <a:rPr lang="es-CO" b="1" dirty="0"/>
                        <a:t>Desarrollo de app usando Servicios de inteligencia artificial de OpenAI </a:t>
                      </a:r>
                    </a:p>
                  </a:txBody>
                  <a:tcPr/>
                </a:tc>
                <a:tc>
                  <a:txBody>
                    <a:bodyPr/>
                    <a:lstStyle/>
                    <a:p>
                      <a:r>
                        <a:rPr lang="es-CO" dirty="0"/>
                        <a:t>Ejercicios de desarrollo de apps pequeñas que ejemplifiquen el uso de diferentes servicios de AI. </a:t>
                      </a:r>
                    </a:p>
                  </a:txBody>
                  <a:tcPr/>
                </a:tc>
                <a:extLst>
                  <a:ext uri="{0D108BD9-81ED-4DB2-BD59-A6C34878D82A}">
                    <a16:rowId xmlns:a16="http://schemas.microsoft.com/office/drawing/2014/main" val="3287594098"/>
                  </a:ext>
                </a:extLst>
              </a:tr>
              <a:tr h="1024864">
                <a:tc>
                  <a:txBody>
                    <a:bodyPr/>
                    <a:lstStyle/>
                    <a:p>
                      <a:pPr marL="0" algn="l" defTabSz="914400" rtl="0" eaLnBrk="1" latinLnBrk="0" hangingPunct="1"/>
                      <a:r>
                        <a:rPr lang="es-CO" sz="1800" b="1" kern="1200" dirty="0">
                          <a:solidFill>
                            <a:schemeClr val="dk1"/>
                          </a:solidFill>
                          <a:latin typeface="+mn-lt"/>
                          <a:ea typeface="+mn-ea"/>
                          <a:cs typeface="+mn-cs"/>
                        </a:rPr>
                        <a:t>Generación de documentación con AI</a:t>
                      </a:r>
                    </a:p>
                  </a:txBody>
                  <a:tcPr/>
                </a:tc>
                <a:tc>
                  <a:txBody>
                    <a:bodyPr/>
                    <a:lstStyle/>
                    <a:p>
                      <a:r>
                        <a:rPr lang="es-CO" dirty="0"/>
                        <a:t>Buenas practicas en la documentación de código, formato de docstring. Pensando en el programador del futuro.</a:t>
                      </a:r>
                    </a:p>
                  </a:txBody>
                  <a:tcPr/>
                </a:tc>
                <a:extLst>
                  <a:ext uri="{0D108BD9-81ED-4DB2-BD59-A6C34878D82A}">
                    <a16:rowId xmlns:a16="http://schemas.microsoft.com/office/drawing/2014/main" val="868367883"/>
                  </a:ext>
                </a:extLst>
              </a:tr>
            </a:tbl>
          </a:graphicData>
        </a:graphic>
      </p:graphicFrame>
    </p:spTree>
    <p:extLst>
      <p:ext uri="{BB962C8B-B14F-4D97-AF65-F5344CB8AC3E}">
        <p14:creationId xmlns:p14="http://schemas.microsoft.com/office/powerpoint/2010/main" val="67193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47" name="Imagen 2" descr="Imagen que contiene Logotipo&#10;&#10;Descripción generada automáticamente">
            <a:extLst>
              <a:ext uri="{FF2B5EF4-FFF2-40B4-BE49-F238E27FC236}">
                <a16:creationId xmlns:a16="http://schemas.microsoft.com/office/drawing/2014/main" id="{3889F86B-A332-2163-E354-9ECF80F8A745}"/>
              </a:ext>
            </a:extLst>
          </p:cNvPr>
          <p:cNvPicPr>
            <a:picLocks noChangeAspect="1"/>
          </p:cNvPicPr>
          <p:nvPr/>
        </p:nvPicPr>
        <p:blipFill>
          <a:blip r:embed="rId2"/>
          <a:stretch>
            <a:fillRect/>
          </a:stretch>
        </p:blipFill>
        <p:spPr>
          <a:xfrm>
            <a:off x="9774043" y="5840772"/>
            <a:ext cx="2417957" cy="1090632"/>
          </a:xfrm>
          <a:prstGeom prst="rect">
            <a:avLst/>
          </a:prstGeom>
        </p:spPr>
      </p:pic>
      <p:sp>
        <p:nvSpPr>
          <p:cNvPr id="6" name="Título 5">
            <a:extLst>
              <a:ext uri="{FF2B5EF4-FFF2-40B4-BE49-F238E27FC236}">
                <a16:creationId xmlns:a16="http://schemas.microsoft.com/office/drawing/2014/main" id="{0DDDD2A6-685E-6074-3350-F371B67D4261}"/>
              </a:ext>
            </a:extLst>
          </p:cNvPr>
          <p:cNvSpPr>
            <a:spLocks noGrp="1"/>
          </p:cNvSpPr>
          <p:nvPr>
            <p:ph type="title"/>
          </p:nvPr>
        </p:nvSpPr>
        <p:spPr>
          <a:xfrm>
            <a:off x="520954" y="566722"/>
            <a:ext cx="11150092" cy="550654"/>
          </a:xfrm>
        </p:spPr>
        <p:txBody>
          <a:bodyPr/>
          <a:lstStyle/>
          <a:p>
            <a:r>
              <a:rPr lang="es-MX" b="1" dirty="0">
                <a:solidFill>
                  <a:srgbClr val="E13280"/>
                </a:solidFill>
              </a:rPr>
              <a:t>NIVEL 3: Aplicaciones prácticas (8 horas)</a:t>
            </a:r>
            <a:endParaRPr lang="es-CO" b="1" dirty="0">
              <a:solidFill>
                <a:srgbClr val="E13280"/>
              </a:solidFill>
            </a:endParaRPr>
          </a:p>
        </p:txBody>
      </p:sp>
      <p:pic>
        <p:nvPicPr>
          <p:cNvPr id="4" name="Imagen 3">
            <a:extLst>
              <a:ext uri="{FF2B5EF4-FFF2-40B4-BE49-F238E27FC236}">
                <a16:creationId xmlns:a16="http://schemas.microsoft.com/office/drawing/2014/main" id="{D4DF2E22-3315-1066-FAB1-C9ABF5C73B38}"/>
              </a:ext>
            </a:extLst>
          </p:cNvPr>
          <p:cNvPicPr>
            <a:picLocks noChangeAspect="1"/>
          </p:cNvPicPr>
          <p:nvPr/>
        </p:nvPicPr>
        <p:blipFill>
          <a:blip r:embed="rId3"/>
          <a:stretch>
            <a:fillRect/>
          </a:stretch>
        </p:blipFill>
        <p:spPr>
          <a:xfrm>
            <a:off x="685920" y="1607306"/>
            <a:ext cx="10297101" cy="3952875"/>
          </a:xfrm>
          <a:prstGeom prst="rect">
            <a:avLst/>
          </a:prstGeom>
        </p:spPr>
      </p:pic>
    </p:spTree>
    <p:extLst>
      <p:ext uri="{BB962C8B-B14F-4D97-AF65-F5344CB8AC3E}">
        <p14:creationId xmlns:p14="http://schemas.microsoft.com/office/powerpoint/2010/main" val="134679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D4B4243D-2DED-B5CD-3CFF-53DF28E23944}"/>
              </a:ext>
            </a:extLst>
          </p:cNvPr>
          <p:cNvSpPr>
            <a:spLocks noGrp="1"/>
          </p:cNvSpPr>
          <p:nvPr>
            <p:ph type="title"/>
          </p:nvPr>
        </p:nvSpPr>
        <p:spPr>
          <a:xfrm>
            <a:off x="0" y="200962"/>
            <a:ext cx="11150092" cy="550654"/>
          </a:xfrm>
        </p:spPr>
        <p:txBody>
          <a:bodyPr/>
          <a:lstStyle/>
          <a:p>
            <a:pPr algn="ctr"/>
            <a:r>
              <a:rPr lang="es-CO" sz="2800" b="1" dirty="0">
                <a:effectLst>
                  <a:outerShdw blurRad="38100" dist="38100" dir="2700000" algn="tl">
                    <a:srgbClr val="000000">
                      <a:alpha val="43137"/>
                    </a:srgbClr>
                  </a:outerShdw>
                </a:effectLst>
                <a:latin typeface="+mn-lt"/>
              </a:rPr>
              <a:t>Introducción a la AI</a:t>
            </a:r>
          </a:p>
        </p:txBody>
      </p:sp>
      <p:pic>
        <p:nvPicPr>
          <p:cNvPr id="2050" name="Picture 2" descr="Qué es la Inteligencia Artificial | Solver">
            <a:extLst>
              <a:ext uri="{FF2B5EF4-FFF2-40B4-BE49-F238E27FC236}">
                <a16:creationId xmlns:a16="http://schemas.microsoft.com/office/drawing/2014/main" id="{765D9C86-B3B0-CEB2-A695-9A6CA77D2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501" y="2266759"/>
            <a:ext cx="7853089" cy="424140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AD362BA9-11FD-769F-0B3C-1E497D8E01AB}"/>
              </a:ext>
            </a:extLst>
          </p:cNvPr>
          <p:cNvSpPr txBox="1"/>
          <p:nvPr/>
        </p:nvSpPr>
        <p:spPr>
          <a:xfrm>
            <a:off x="675692" y="943320"/>
            <a:ext cx="11619472" cy="1323439"/>
          </a:xfrm>
          <a:prstGeom prst="rect">
            <a:avLst/>
          </a:prstGeom>
          <a:noFill/>
        </p:spPr>
        <p:txBody>
          <a:bodyPr wrap="square">
            <a:spAutoFit/>
          </a:bodyPr>
          <a:lstStyle/>
          <a:p>
            <a:r>
              <a:rPr lang="es-ES" sz="2000" b="0" i="0" dirty="0">
                <a:solidFill>
                  <a:srgbClr val="4A555F"/>
                </a:solidFill>
              </a:rPr>
              <a:t>La AI </a:t>
            </a:r>
            <a:r>
              <a:rPr lang="es-ES" sz="2000" b="0" i="0" u="none" strike="noStrike" dirty="0">
                <a:solidFill>
                  <a:srgbClr val="179E86"/>
                </a:solidFill>
                <a:hlinkClick r:id="rId3">
                  <a:extLst>
                    <a:ext uri="{A12FA001-AC4F-418D-AE19-62706E023703}">
                      <ahyp:hlinkClr xmlns:ahyp="http://schemas.microsoft.com/office/drawing/2018/hyperlinkcolor" val="tx"/>
                    </a:ext>
                  </a:extLst>
                </a:hlinkClick>
              </a:rPr>
              <a:t>Inteligencia </a:t>
            </a:r>
            <a:r>
              <a:rPr lang="es-ES" sz="2000" b="0" i="0" u="none" strike="noStrike" dirty="0">
                <a:solidFill>
                  <a:srgbClr val="424242"/>
                </a:solidFill>
                <a:hlinkClick r:id="rId3">
                  <a:extLst>
                    <a:ext uri="{A12FA001-AC4F-418D-AE19-62706E023703}">
                      <ahyp:hlinkClr xmlns:ahyp="http://schemas.microsoft.com/office/drawing/2018/hyperlinkcolor" val="tx"/>
                    </a:ext>
                  </a:extLst>
                </a:hlinkClick>
              </a:rPr>
              <a:t>Artificial</a:t>
            </a:r>
            <a:r>
              <a:rPr lang="es-ES" sz="2000" b="0" i="0" dirty="0">
                <a:solidFill>
                  <a:srgbClr val="4A555F"/>
                </a:solidFill>
              </a:rPr>
              <a:t> es un término que se refiere a la capacidad de un computador o máquina para realizar tareas o tomar decisiones, al igual que los humanos. Los desarrolladores de Inteligencia Artificial pretenden reproducir en los sistemas, atributos humanos como la creatividad, el razonamiento lógico y la adquisición de conocimientos a distintos niveles.</a:t>
            </a:r>
            <a:endParaRPr lang="es-CO" sz="2000" dirty="0"/>
          </a:p>
        </p:txBody>
      </p:sp>
    </p:spTree>
    <p:extLst>
      <p:ext uri="{BB962C8B-B14F-4D97-AF65-F5344CB8AC3E}">
        <p14:creationId xmlns:p14="http://schemas.microsoft.com/office/powerpoint/2010/main" val="3534641667"/>
      </p:ext>
    </p:extLst>
  </p:cSld>
  <p:clrMapOvr>
    <a:masterClrMapping/>
  </p:clrMapOvr>
</p:sld>
</file>

<file path=ppt/theme/theme1.xml><?xml version="1.0" encoding="utf-8"?>
<a:theme xmlns:a="http://schemas.openxmlformats.org/drawingml/2006/main" name="Tema de Office">
  <a:themeElements>
    <a:clrScheme name="Personalizado 4">
      <a:dk1>
        <a:sysClr val="windowText" lastClr="000000"/>
      </a:dk1>
      <a:lt1>
        <a:sysClr val="window" lastClr="FFFFFF"/>
      </a:lt1>
      <a:dk2>
        <a:srgbClr val="000000"/>
      </a:dk2>
      <a:lt2>
        <a:srgbClr val="FFFFFF"/>
      </a:lt2>
      <a:accent1>
        <a:srgbClr val="52C2F0"/>
      </a:accent1>
      <a:accent2>
        <a:srgbClr val="E0287A"/>
      </a:accent2>
      <a:accent3>
        <a:srgbClr val="DCF2FB"/>
      </a:accent3>
      <a:accent4>
        <a:srgbClr val="2C2C2C"/>
      </a:accent4>
      <a:accent5>
        <a:srgbClr val="434343"/>
      </a:accent5>
      <a:accent6>
        <a:srgbClr val="434343"/>
      </a:accent6>
      <a:hlink>
        <a:srgbClr val="424242"/>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ckoff">
  <a:themeElements>
    <a:clrScheme name="Personalizado 4">
      <a:dk1>
        <a:sysClr val="windowText" lastClr="000000"/>
      </a:dk1>
      <a:lt1>
        <a:sysClr val="window" lastClr="FFFFFF"/>
      </a:lt1>
      <a:dk2>
        <a:srgbClr val="000000"/>
      </a:dk2>
      <a:lt2>
        <a:srgbClr val="FFFFFF"/>
      </a:lt2>
      <a:accent1>
        <a:srgbClr val="52C2F0"/>
      </a:accent1>
      <a:accent2>
        <a:srgbClr val="E0287A"/>
      </a:accent2>
      <a:accent3>
        <a:srgbClr val="DCF2FB"/>
      </a:accent3>
      <a:accent4>
        <a:srgbClr val="2C2C2C"/>
      </a:accent4>
      <a:accent5>
        <a:srgbClr val="434343"/>
      </a:accent5>
      <a:accent6>
        <a:srgbClr val="434343"/>
      </a:accent6>
      <a:hlink>
        <a:srgbClr val="424242"/>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ckoff" id="{C99D830C-73CE-45F7-B1AB-59289657E917}" vid="{6D83A5D1-185F-44AB-AA41-6F698D9C5BB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A189D7F3298024282D282E08F0DF475" ma:contentTypeVersion="18" ma:contentTypeDescription="Crear nuevo documento." ma:contentTypeScope="" ma:versionID="1e048124b462dee09a509e12025ae16a">
  <xsd:schema xmlns:xsd="http://www.w3.org/2001/XMLSchema" xmlns:xs="http://www.w3.org/2001/XMLSchema" xmlns:p="http://schemas.microsoft.com/office/2006/metadata/properties" xmlns:ns1="http://schemas.microsoft.com/sharepoint/v3" xmlns:ns2="5f99624c-ebdf-455e-854a-afad33bd4228" xmlns:ns3="e9e944b4-4c15-454b-9c4d-570fa29f6cb8" targetNamespace="http://schemas.microsoft.com/office/2006/metadata/properties" ma:root="true" ma:fieldsID="5f826563f450ca3196fb66f89c76763c" ns1:_="" ns2:_="" ns3:_="">
    <xsd:import namespace="http://schemas.microsoft.com/sharepoint/v3"/>
    <xsd:import namespace="5f99624c-ebdf-455e-854a-afad33bd4228"/>
    <xsd:import namespace="e9e944b4-4c15-454b-9c4d-570fa29f6cb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Location" minOccurs="0"/>
                <xsd:element ref="ns3:lcf76f155ced4ddcb4097134ff3c332f" minOccurs="0"/>
                <xsd:element ref="ns2: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Propiedades de la Directiva de cumplimiento unificado" ma:hidden="true" ma:internalName="_ip_UnifiedCompliancePolicyProperties">
      <xsd:simpleType>
        <xsd:restriction base="dms:Note"/>
      </xsd:simpleType>
    </xsd:element>
    <xsd:element name="_ip_UnifiedCompliancePolicyUIAction" ma:index="25"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99624c-ebdf-455e-854a-afad33bd4228"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23" nillable="true" ma:displayName="Taxonomy Catch All Column" ma:hidden="true" ma:list="{138e0ce5-ddb1-4779-ae33-6638956e8c31}" ma:internalName="TaxCatchAll" ma:showField="CatchAllData" ma:web="5f99624c-ebdf-455e-854a-afad33bd422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9e944b4-4c15-454b-9c4d-570fa29f6cb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Etiquetas de imagen" ma:readOnly="false" ma:fieldId="{5cf76f15-5ced-4ddc-b409-7134ff3c332f}" ma:taxonomyMulti="true" ma:sspId="cdf2a016-1957-4c98-8d16-566df396c8bd"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9e944b4-4c15-454b-9c4d-570fa29f6cb8">
      <Terms xmlns="http://schemas.microsoft.com/office/infopath/2007/PartnerControls"/>
    </lcf76f155ced4ddcb4097134ff3c332f>
    <TaxCatchAll xmlns="5f99624c-ebdf-455e-854a-afad33bd4228" xsi:nil="true"/>
    <SharedWithUsers xmlns="5f99624c-ebdf-455e-854a-afad33bd4228">
      <UserInfo>
        <DisplayName>Gina Ospina</DisplayName>
        <AccountId>16</AccountId>
        <AccountType/>
      </UserInfo>
      <UserInfo>
        <DisplayName>Maria Paulina Acevedo Betancur</DisplayName>
        <AccountId>325</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1D608C-DA89-4337-BF1F-0D805D4252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f99624c-ebdf-455e-854a-afad33bd4228"/>
    <ds:schemaRef ds:uri="e9e944b4-4c15-454b-9c4d-570fa29f6c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31F934-418E-423D-949B-C9B4128611A8}">
  <ds:schemaRefs>
    <ds:schemaRef ds:uri="5f99624c-ebdf-455e-854a-afad33bd4228"/>
    <ds:schemaRef ds:uri="e9e944b4-4c15-454b-9c4d-570fa29f6cb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customXml/itemProps3.xml><?xml version="1.0" encoding="utf-8"?>
<ds:datastoreItem xmlns:ds="http://schemas.openxmlformats.org/officeDocument/2006/customXml" ds:itemID="{9AD54D47-CA2A-45DF-848B-14908D0CD3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7257</TotalTime>
  <Words>1108</Words>
  <Application>Microsoft Office PowerPoint</Application>
  <PresentationFormat>Panorámica</PresentationFormat>
  <Paragraphs>103</Paragraphs>
  <Slides>23</Slides>
  <Notes>0</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23</vt:i4>
      </vt:variant>
    </vt:vector>
  </HeadingPairs>
  <TitlesOfParts>
    <vt:vector size="36" baseType="lpstr">
      <vt:lpstr>Arial</vt:lpstr>
      <vt:lpstr>Arial Nova</vt:lpstr>
      <vt:lpstr>Arial Rounded MT Bold</vt:lpstr>
      <vt:lpstr>Bahnschrift Light</vt:lpstr>
      <vt:lpstr>Calibri</vt:lpstr>
      <vt:lpstr>Helvetica</vt:lpstr>
      <vt:lpstr>IBM Plex Sans</vt:lpstr>
      <vt:lpstr>Mangal</vt:lpstr>
      <vt:lpstr>Monaco</vt:lpstr>
      <vt:lpstr>Open Sans</vt:lpstr>
      <vt:lpstr>Tahoma</vt:lpstr>
      <vt:lpstr>Tema de Office</vt:lpstr>
      <vt:lpstr>kckoff</vt:lpstr>
      <vt:lpstr>Presentación de PowerPoint</vt:lpstr>
      <vt:lpstr>Capacitación ChatGPT Y Copilot  </vt:lpstr>
      <vt:lpstr>Equipo de trabajo</vt:lpstr>
      <vt:lpstr>TEMARIO</vt:lpstr>
      <vt:lpstr>Presentación de PowerPoint</vt:lpstr>
      <vt:lpstr>NIVEL 1: Fundamentos (14 horas)</vt:lpstr>
      <vt:lpstr>NIVEL 2: Uso avanzado(18 horas)</vt:lpstr>
      <vt:lpstr>NIVEL 3: Aplicaciones prácticas (8 horas)</vt:lpstr>
      <vt:lpstr>Introducción a la AI</vt:lpstr>
      <vt:lpstr>Presentación de PowerPoint</vt:lpstr>
      <vt:lpstr>Creación de un modelo de AI</vt:lpstr>
      <vt:lpstr>Deep Learning</vt:lpstr>
      <vt:lpstr>Redes neuronales. Modelos de Deep learning</vt:lpstr>
      <vt:lpstr>Librerías Python para Deep learning</vt:lpstr>
      <vt:lpstr>aplicaciones</vt:lpstr>
      <vt:lpstr>Presentación de PowerPoint</vt:lpstr>
      <vt:lpstr>¿Qué es el Procesamiento del Lenguaje Natural? </vt:lpstr>
      <vt:lpstr>Usos de LLM en Negocios</vt:lpstr>
      <vt:lpstr>Algunos proveedores de Servicios de modelos LLM consumo via API rest</vt:lpstr>
      <vt:lpstr>Fundamentos Python</vt:lpstr>
      <vt:lpstr>POO PYTHON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Natalia</dc:creator>
  <cp:lastModifiedBy>Cris Ríos Marín</cp:lastModifiedBy>
  <cp:revision>7</cp:revision>
  <cp:lastPrinted>2012-06-15T17:40:58Z</cp:lastPrinted>
  <dcterms:created xsi:type="dcterms:W3CDTF">2011-09-10T16:12:16Z</dcterms:created>
  <dcterms:modified xsi:type="dcterms:W3CDTF">2023-10-16T19:33:23Z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0x0101004A189D7F3298024282D282E08F0DF475</vt:lpwstr>
  </property>
  <property fmtid="{D5CDD505-2E9C-101B-9397-08002B2CF9AE}" pid="3" name="Order">
    <vt:r8>5000</vt:r8>
  </property>
  <property fmtid="{D5CDD505-2E9C-101B-9397-08002B2CF9AE}" pid="4" name="MediaServiceImageTags">
    <vt:lpwstr/>
  </property>
</Properties>
</file>