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F2879-58AB-4E50-A39E-28C332A1C2B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DEA8C-23BF-4E51-92C3-24A58257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https://github.com/Domiciano/APO2-222/blob/main/ProgramaAPO2-222.pdf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http://formacion.desarrollando.net/cursosfiles/formacion/curso_454/deda-03.pdf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https://uniwebsidad.com/libros/algoritmos-python/capitulo-18/un-ejemplo-de-recursividad-elegante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DEA8C-23BF-4E51-92C3-24A582578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0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http://informatica.utem.cl/~mcast/PROGRAMACION/20101/recursividad/FP.RP04.pdf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DEA8C-23BF-4E51-92C3-24A582578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https://uniwebsidad.com/libros/algoritmos-python/capitulo-18/un-ejemplo-de-recursividad-elegante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EA8C-23BF-4E51-92C3-24A582578B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48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2D8-C53F-847A-D5AE-281F98E4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F572E-DB0E-80FE-8814-54428E59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17D-4423-5935-B9B7-DA0836C2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8B37-BABF-4482-9657-12B95610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5404-C434-C755-76B5-76B5C1C3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07ED-D730-D5A2-BC7B-EA0485DF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FE4E-1CEB-7C72-AECC-970C4F5F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0CC0-657F-0B6E-7FDB-6CFFB057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3FC9-8754-65B5-5770-7C0B727D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9059-FCA3-11A5-F828-2F6F5F10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1B01E-8651-76B1-0806-800CBF5C8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19E-24A0-9A31-1108-A80C13326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3BCA-3254-E060-AE88-B3D39E73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877B-F85E-9D71-D566-880F5C71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2ABA-CF39-0BED-509D-A66E1F7D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93C-E7D2-3EA9-F6D9-75C2F7EA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67F4-32D9-4147-94F8-8699CF94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49C-9382-74A6-A74E-EE6CA827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1D31-69ED-3F7B-4617-FCF69697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DC28-9730-F9BF-C7CE-E1537FB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75C9-B541-C32B-557D-9BEC452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43D6-8D01-56A7-B10B-070A256F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7166-445B-16E5-0A85-E9BF48B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540C-7BCE-15C6-5ECD-310C1C0E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2D2B-63F5-5522-E908-055682F0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518-B477-5118-AEF5-31791F5D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6F00-F789-32A3-BF83-FB035DEFC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8749A-1B73-7378-E0E9-F265C8E5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EE93-CAA3-48E8-01D1-518BC75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0652C-B4E1-2F31-6CA5-AFF0281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D4BE-1B35-8A30-2885-FD2E0ED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6306-D074-BB85-B257-57EF03EC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D5A76-CD9A-3E08-31F3-0A30D1A1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B981-FC41-E544-A972-203D4E563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EC5A-53A8-4A76-09C5-CCE97E7B4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93CF3-18B9-AC62-C949-D95AB62DF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EB649-AC7E-BF85-C6C9-D7FE53C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5F7C3-3DDF-D768-BF60-9BE6517A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670F4-991B-B6C7-F859-A532677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C916-9BAF-093D-CF8C-117576E8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E9AEE-5C84-E0E4-56C1-235B0E82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BCFE6-0B72-6B96-93AB-9A637A1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8AF7F-A503-919A-F91A-5E90AF2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38F50-4A22-A6F0-A6FF-06A8A0E8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13821-42DC-3A85-5761-103D67FD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E6FE-2205-3BC2-EC1A-585198B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0DF0-A8A1-C26D-7E12-65FADB1D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080C-9162-8AA1-DFF2-0677B7AB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A7FA-E7DF-36E5-5B01-D808D4F8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B4B09-AC48-E424-2F1E-A3919F6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2E91B-4C7B-A9F8-1691-2A19B375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5BC2-00A1-A7A1-64A6-BAFC0DC1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6911-5F96-9599-FBF2-E4EEA4AF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B7F63-DE43-D1E1-4C3B-22F740B42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3B50-D27F-D342-1DCB-C6BDE28B8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A262-391A-46BC-ECF0-7B2092D0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1C6E6-6C71-EAF5-4FED-77652DE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8DE1-0D65-0606-93D7-7643A9E5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EC26-6E50-F6F2-3EA6-CF0F7065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04BD-2B79-9D81-A3FF-26BEF80A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F8BF-D7B6-B566-A1FF-26C3F287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DC3F-85C0-4C92-A84F-C3202B7ADA8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7C09-6EB3-45B3-F3B3-DE6642401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A962-EF37-CF53-040C-AAA42A9E6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29DA-BE1D-4A5D-B849-79B2C3EDC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67D06-BC09-C540-92CA-A2763CF5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Algoritmos y Programación 2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1D60-419C-E0D4-C01F-2081BF238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de Sistemas</a:t>
            </a:r>
          </a:p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Telemática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cesi - Oportunidades Icesi">
            <a:extLst>
              <a:ext uri="{FF2B5EF4-FFF2-40B4-BE49-F238E27FC236}">
                <a16:creationId xmlns:a16="http://schemas.microsoft.com/office/drawing/2014/main" id="{9E78D6A9-0250-BD9B-B391-1212BC0E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768437"/>
            <a:ext cx="3737164" cy="13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7021D-6B1C-C718-8DC6-2DCD19E78B01}"/>
              </a:ext>
            </a:extLst>
          </p:cNvPr>
          <p:cNvSpPr txBox="1"/>
          <p:nvPr/>
        </p:nvSpPr>
        <p:spPr>
          <a:xfrm>
            <a:off x="1178657" y="5776850"/>
            <a:ext cx="3474621" cy="679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Juan David Bolaños Revelo</a:t>
            </a:r>
          </a:p>
        </p:txBody>
      </p:sp>
    </p:spTree>
    <p:extLst>
      <p:ext uri="{BB962C8B-B14F-4D97-AF65-F5344CB8AC3E}">
        <p14:creationId xmlns:p14="http://schemas.microsoft.com/office/powerpoint/2010/main" val="1584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902-7393-0673-B35E-5A4E327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Primero…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E55C-96D3-FFAF-0864-D5C77341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dirty="0"/>
              <a:t>Recordemos los ejercicios de la clase anterior:</a:t>
            </a:r>
          </a:p>
          <a:p>
            <a:r>
              <a:rPr lang="es-CO" dirty="0"/>
              <a:t>Números factoriales</a:t>
            </a:r>
          </a:p>
          <a:p>
            <a:r>
              <a:rPr lang="es-CO" dirty="0"/>
              <a:t>Sucesión de Fibonacci</a:t>
            </a:r>
          </a:p>
          <a:p>
            <a:r>
              <a:rPr lang="es-CO" dirty="0"/>
              <a:t>Sumar enteros de un arreglo</a:t>
            </a:r>
          </a:p>
          <a:p>
            <a:r>
              <a:rPr lang="es-CO" dirty="0"/>
              <a:t>Invertir palabra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No solo recordemos, implementémoslo (ustedes </a:t>
            </a:r>
            <a:r>
              <a:rPr lang="es-CO" dirty="0">
                <a:sym typeface="Wingdings" panose="05000000000000000000" pitchFamily="2" charset="2"/>
              </a:rPr>
              <a:t>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83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210E-AFD1-E4CF-8D17-17DFF55C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CO" dirty="0"/>
              <a:t>Ejercicio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19E-C0F8-9531-5190-F4513C85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Multiplicación de enteros</a:t>
            </a:r>
          </a:p>
          <a:p>
            <a:pPr marL="0" indent="0">
              <a:buNone/>
            </a:pPr>
            <a:r>
              <a:rPr lang="es-CO" sz="2000" dirty="0"/>
              <a:t>Dado dos números a y b, calcule el resultado de la multiplicación entre a y b usando recursividad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Tenga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r>
              <a:rPr lang="en-US" sz="2000" dirty="0"/>
              <a:t> que: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1FA584-BA6C-B118-EC0F-FE1B764C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47" y="3358562"/>
            <a:ext cx="4788505" cy="220271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210E-AFD1-E4CF-8D17-17DFF55C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CO" dirty="0"/>
              <a:t>Ejercicio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19E-C0F8-9531-5190-F4513C85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Potencia de enteros</a:t>
            </a:r>
          </a:p>
          <a:p>
            <a:pPr marL="0" indent="0">
              <a:buNone/>
            </a:pPr>
            <a:r>
              <a:rPr lang="es-CO" sz="2000" dirty="0"/>
              <a:t>Dado dos números b y n, calcule el resultado de </a:t>
            </a:r>
            <a:r>
              <a:rPr lang="es-CO" sz="2000" dirty="0" err="1"/>
              <a:t>b^n</a:t>
            </a:r>
            <a:r>
              <a:rPr lang="es-CO" sz="2000" dirty="0"/>
              <a:t> usando recursividad</a:t>
            </a:r>
          </a:p>
          <a:p>
            <a:pPr marL="0" indent="0">
              <a:buNone/>
            </a:pPr>
            <a:r>
              <a:rPr lang="en-US" sz="2000" dirty="0" err="1"/>
              <a:t>Tenga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r>
              <a:rPr lang="en-US" sz="2000" dirty="0"/>
              <a:t> que: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F566B-4247-8629-8E2F-7DCF2687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17" y="2907020"/>
            <a:ext cx="5539129" cy="10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210E-AFD1-E4CF-8D17-17DFF55C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CO" dirty="0"/>
              <a:t>Ejercicio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19E-C0F8-9531-5190-F4513C85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501031"/>
            <a:ext cx="5627750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Obtenga de manera recursiva la posición de un arreglo en la que se encuentra un elemento dado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07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205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Algoritmos y Programación 2</vt:lpstr>
      <vt:lpstr>Primero… </vt:lpstr>
      <vt:lpstr>Ejercicio 1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2</dc:title>
  <dc:creator>Juan Bolanos Revelo</dc:creator>
  <cp:lastModifiedBy>Juan Bolanos Revelo</cp:lastModifiedBy>
  <cp:revision>1</cp:revision>
  <dcterms:created xsi:type="dcterms:W3CDTF">2022-08-04T05:11:16Z</dcterms:created>
  <dcterms:modified xsi:type="dcterms:W3CDTF">2022-08-04T05:50:50Z</dcterms:modified>
</cp:coreProperties>
</file>