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1" r:id="rId10"/>
    <p:sldId id="269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36618-1B28-4292-8FBA-CE4BB62F2C3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BFCF8-7C72-4C2B-801C-551076FB5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BFCF8-7C72-4C2B-801C-551076FB5C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96E-6F3A-4B2F-A6C1-8EBAD5F8B3B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ADDING FOSTER PARENT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75260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Name: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17526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Name: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175260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Last Name:</a:t>
            </a:r>
            <a:endParaRPr lang="en-US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9812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09800" y="220980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Age: 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52800" y="220980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Birthday:  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2209800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Gender: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81200" y="31242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Contact Number: 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342900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Email Address:</a:t>
            </a:r>
            <a:endParaRPr 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81200" y="3733800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Full Address: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32004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196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12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04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96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00400" y="3124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3429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00400" y="3733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981200" y="426720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Foster Child: 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3200400" y="4267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81200" y="457200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Status: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200400" y="4572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/>
          <p:cNvSpPr/>
          <p:nvPr/>
        </p:nvSpPr>
        <p:spPr>
          <a:xfrm>
            <a:off x="4495800" y="46482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00400" y="4724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Permanent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705600" y="1905000"/>
            <a:ext cx="12192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Photo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705600" y="3124200"/>
            <a:ext cx="1219200" cy="246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Upload File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981200" y="533400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User Name: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3200400" y="5334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81200" y="562117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Password: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3200400" y="56388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981200" y="5925979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Confirm Password:</a:t>
            </a:r>
            <a:endParaRPr lang="en-US" sz="1000" b="1" dirty="0"/>
          </a:p>
        </p:txBody>
      </p:sp>
      <p:sp>
        <p:nvSpPr>
          <p:cNvPr id="70" name="Rectangle 69"/>
          <p:cNvSpPr/>
          <p:nvPr/>
        </p:nvSpPr>
        <p:spPr>
          <a:xfrm>
            <a:off x="3200400" y="59436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438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</a:t>
            </a:r>
            <a:endParaRPr lang="en-US" sz="1000" b="1" dirty="0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278129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Civil Status: 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3200400" y="2781299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Merge 92"/>
          <p:cNvSpPr/>
          <p:nvPr/>
        </p:nvSpPr>
        <p:spPr>
          <a:xfrm>
            <a:off x="4495800" y="28194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 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81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Add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6576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862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267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1828800"/>
            <a:ext cx="70104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1200" y="1981200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981200" y="3924301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4419600" y="1993900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419600" y="3937001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Archive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781800" y="2019298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6781800" y="3962399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1981200" y="3657600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40" name="Rectangle 39"/>
          <p:cNvSpPr/>
          <p:nvPr/>
        </p:nvSpPr>
        <p:spPr>
          <a:xfrm>
            <a:off x="4419600" y="3670300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Study Area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781800" y="3695698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1968500" y="4279899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1968500" y="6223000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4406900" y="4292599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4406900" y="6235700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Archive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6769100" y="4317997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6769100" y="6261098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1968500" y="5956299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406900" y="5968999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Study Area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6769100" y="5994397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92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64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Children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28800" y="1752600"/>
            <a:ext cx="1066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828800" y="2743200"/>
            <a:ext cx="1066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32004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175260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17526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4419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62600" y="173497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Lat 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56388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24384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32004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343400" y="243840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4196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562600" y="243840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56388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Flowchart: Merge 45"/>
          <p:cNvSpPr/>
          <p:nvPr/>
        </p:nvSpPr>
        <p:spPr>
          <a:xfrm>
            <a:off x="6477000" y="2743200"/>
            <a:ext cx="76200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124200" y="312420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3124201" y="3352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Flowchart: Merge 51"/>
          <p:cNvSpPr/>
          <p:nvPr/>
        </p:nvSpPr>
        <p:spPr>
          <a:xfrm>
            <a:off x="4572000" y="3429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24200" y="3581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3276600"/>
            <a:ext cx="35052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Hindi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maglagay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b="1" dirty="0" smtClean="0"/>
              <a:t>all </a:t>
            </a:r>
            <a:r>
              <a:rPr lang="en-US" sz="1000" dirty="0" err="1" smtClean="0"/>
              <a:t>kasi</a:t>
            </a:r>
            <a:r>
              <a:rPr lang="en-US" sz="1000" dirty="0" smtClean="0"/>
              <a:t> </a:t>
            </a:r>
            <a:r>
              <a:rPr lang="en-US" sz="1000" dirty="0" err="1" smtClean="0"/>
              <a:t>hindi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I display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b="1" dirty="0" smtClean="0"/>
              <a:t>children under </a:t>
            </a:r>
          </a:p>
          <a:p>
            <a:r>
              <a:rPr lang="en-US" sz="1000" b="1" dirty="0" smtClean="0"/>
              <a:t>foster care unit </a:t>
            </a:r>
            <a:r>
              <a:rPr lang="en-US" sz="1000" dirty="0" err="1" smtClean="0"/>
              <a:t>kasi</a:t>
            </a:r>
            <a:r>
              <a:rPr lang="en-US" sz="1000" dirty="0" smtClean="0"/>
              <a:t> </a:t>
            </a:r>
            <a:r>
              <a:rPr lang="en-US" sz="1000" dirty="0" err="1" smtClean="0"/>
              <a:t>yan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hind pa ready for adopt or temporary o </a:t>
            </a:r>
            <a:r>
              <a:rPr lang="en-US" sz="1000" dirty="0" err="1" smtClean="0"/>
              <a:t>ipagpaalaga</a:t>
            </a:r>
            <a:r>
              <a:rPr lang="en-US" sz="1000" dirty="0" smtClean="0"/>
              <a:t>.</a:t>
            </a:r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Once </a:t>
            </a:r>
            <a:r>
              <a:rPr lang="en-US" sz="1000" dirty="0" err="1" smtClean="0"/>
              <a:t>na</a:t>
            </a:r>
            <a:r>
              <a:rPr lang="en-US" sz="1000" dirty="0" smtClean="0"/>
              <a:t> nag click </a:t>
            </a:r>
            <a:r>
              <a:rPr lang="en-US" sz="1000" dirty="0" err="1" smtClean="0"/>
              <a:t>dyan</a:t>
            </a:r>
            <a:r>
              <a:rPr lang="en-US" sz="1000" dirty="0" smtClean="0"/>
              <a:t> automatic </a:t>
            </a:r>
            <a:r>
              <a:rPr lang="en-US" sz="1000" dirty="0" err="1" smtClean="0"/>
              <a:t>dapat</a:t>
            </a:r>
            <a:r>
              <a:rPr lang="en-US" sz="1000" dirty="0" smtClean="0"/>
              <a:t> dun </a:t>
            </a:r>
            <a:r>
              <a:rPr lang="en-US" sz="1000" dirty="0" err="1" smtClean="0"/>
              <a:t>sya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pupunta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table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pinili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status.</a:t>
            </a:r>
          </a:p>
          <a:p>
            <a:endParaRPr lang="en-US" sz="1000" b="1" dirty="0"/>
          </a:p>
        </p:txBody>
      </p:sp>
      <p:cxnSp>
        <p:nvCxnSpPr>
          <p:cNvPr id="56" name="Straight Arrow Connector 55"/>
          <p:cNvCxnSpPr>
            <a:endCxn id="51" idx="3"/>
          </p:cNvCxnSpPr>
          <p:nvPr/>
        </p:nvCxnSpPr>
        <p:spPr>
          <a:xfrm flipH="1" flipV="1">
            <a:off x="4800601" y="3467100"/>
            <a:ext cx="533399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28800" y="441960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Address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19050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657600" y="441960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7338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8800" y="49530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Height</a:t>
            </a:r>
            <a:endParaRPr lang="en-US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19050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657600" y="495300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Weight</a:t>
            </a:r>
            <a:endParaRPr lang="en-US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37338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828800" y="556260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Hobbies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1905000" y="5791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334000" y="4800600"/>
            <a:ext cx="3505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Hindi pa sure kung </a:t>
            </a:r>
            <a:r>
              <a:rPr lang="en-US" sz="1000" dirty="0" err="1" smtClean="0"/>
              <a:t>yan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 form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</a:t>
            </a:r>
            <a:r>
              <a:rPr lang="en-US" sz="1000" dirty="0" err="1" smtClean="0"/>
              <a:t>fifill</a:t>
            </a:r>
            <a:r>
              <a:rPr lang="en-US" sz="1000" dirty="0" smtClean="0"/>
              <a:t> up </a:t>
            </a:r>
            <a:r>
              <a:rPr lang="en-US" sz="1000" dirty="0" err="1" smtClean="0"/>
              <a:t>kapag</a:t>
            </a:r>
            <a:r>
              <a:rPr lang="en-US" sz="1000" dirty="0" smtClean="0"/>
              <a:t> nag rerecord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foster care unit.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I </a:t>
            </a:r>
            <a:r>
              <a:rPr lang="en-US" sz="1000" dirty="0" err="1" smtClean="0"/>
              <a:t>cclarify</a:t>
            </a:r>
            <a:r>
              <a:rPr lang="en-US" sz="1000" dirty="0" smtClean="0"/>
              <a:t> pa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interview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7391400" y="63246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</a:t>
            </a:r>
            <a:endParaRPr lang="en-US" sz="1000" b="1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676400" y="30480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PHOTO</a:t>
                      </a:r>
                      <a:endParaRPr lang="en-US" sz="1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AGE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BIRTHDAY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GENDER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Rhoiven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Dela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Cueva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10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12/05/2009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Male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724400" y="1295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CHILDREN</a:t>
            </a:r>
            <a:endParaRPr lang="en-US" dirty="0"/>
          </a:p>
        </p:txBody>
      </p:sp>
      <p:pic>
        <p:nvPicPr>
          <p:cNvPr id="56" name="Picture 55" descr="P1832_17-0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429000"/>
            <a:ext cx="8001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Rectangle 56"/>
          <p:cNvSpPr/>
          <p:nvPr/>
        </p:nvSpPr>
        <p:spPr>
          <a:xfrm>
            <a:off x="1752600" y="1828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8" name="Flowchart: Merge 57"/>
          <p:cNvSpPr/>
          <p:nvPr/>
        </p:nvSpPr>
        <p:spPr>
          <a:xfrm>
            <a:off x="3200399" y="1905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160020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752600" y="2057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0000"/>
                </a:solidFill>
              </a:rPr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8229600" y="3505200"/>
            <a:ext cx="533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EDIT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4200" y="26670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534400" y="26670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83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64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INFO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1752600"/>
            <a:ext cx="1066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Rhoiven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175260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17526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Barion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73497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Lat Name</a:t>
            </a:r>
            <a:endParaRPr lang="en-US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56388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Dela</a:t>
            </a:r>
            <a:r>
              <a:rPr lang="en-US" sz="1000" dirty="0" smtClean="0"/>
              <a:t> </a:t>
            </a:r>
            <a:r>
              <a:rPr lang="en-US" sz="1000" dirty="0" err="1" smtClean="0"/>
              <a:t>Cueva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24384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</a:t>
            </a:r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243840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</a:t>
            </a:r>
            <a:endParaRPr 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44196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12/05/2009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243840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</a:t>
            </a:r>
            <a:endParaRPr lang="en-US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56388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Male</a:t>
            </a:r>
            <a:endParaRPr lang="en-US" sz="1000" dirty="0"/>
          </a:p>
        </p:txBody>
      </p:sp>
      <p:sp>
        <p:nvSpPr>
          <p:cNvPr id="34" name="Flowchart: Merge 33"/>
          <p:cNvSpPr/>
          <p:nvPr/>
        </p:nvSpPr>
        <p:spPr>
          <a:xfrm>
            <a:off x="6477000" y="2743200"/>
            <a:ext cx="76200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24200" y="312420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3124201" y="3352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Possible Adoptees</a:t>
            </a:r>
            <a:endParaRPr lang="en-US" sz="1000" dirty="0"/>
          </a:p>
        </p:txBody>
      </p:sp>
      <p:sp>
        <p:nvSpPr>
          <p:cNvPr id="37" name="Flowchart: Merge 36"/>
          <p:cNvSpPr/>
          <p:nvPr/>
        </p:nvSpPr>
        <p:spPr>
          <a:xfrm>
            <a:off x="4572000" y="3429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24200" y="3581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441960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Address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32766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#25 </a:t>
            </a:r>
            <a:r>
              <a:rPr lang="en-US" sz="1000" dirty="0" err="1" smtClean="0"/>
              <a:t>jdfoahhnlnhcvu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441960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51054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jffhphhvayuvh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00" y="49530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Height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32766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495300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Weight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51054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0400" y="556260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Hobbies</a:t>
            </a:r>
            <a:endParaRPr lang="en-US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3276600" y="5791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jshfcshydhfvsd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64770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6629400" y="64770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CANCEL</a:t>
            </a:r>
            <a:endParaRPr lang="en-US" sz="1000" b="1" dirty="0"/>
          </a:p>
        </p:txBody>
      </p:sp>
      <p:pic>
        <p:nvPicPr>
          <p:cNvPr id="54" name="Picture 53" descr="P1832_17-0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10668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TextBox 54"/>
          <p:cNvSpPr txBox="1"/>
          <p:nvPr/>
        </p:nvSpPr>
        <p:spPr>
          <a:xfrm>
            <a:off x="4953000" y="3276600"/>
            <a:ext cx="41148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kapag</a:t>
            </a:r>
            <a:r>
              <a:rPr lang="en-US" sz="1000" dirty="0" smtClean="0"/>
              <a:t> I </a:t>
            </a:r>
            <a:r>
              <a:rPr lang="en-US" sz="1000" dirty="0" err="1" smtClean="0"/>
              <a:t>eedit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status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, </a:t>
            </a:r>
            <a:r>
              <a:rPr lang="en-US" sz="1000" dirty="0" err="1" smtClean="0"/>
              <a:t>nung</a:t>
            </a:r>
            <a:r>
              <a:rPr lang="en-US" sz="1000" dirty="0" smtClean="0"/>
              <a:t> </a:t>
            </a:r>
            <a:r>
              <a:rPr lang="en-US" sz="1000" dirty="0" err="1" smtClean="0"/>
              <a:t>una</a:t>
            </a:r>
            <a:r>
              <a:rPr lang="en-US" sz="1000" dirty="0" smtClean="0"/>
              <a:t> </a:t>
            </a:r>
            <a:r>
              <a:rPr lang="en-US" sz="1000" dirty="0" err="1" smtClean="0"/>
              <a:t>posible</a:t>
            </a:r>
            <a:r>
              <a:rPr lang="en-US" sz="1000" dirty="0" smtClean="0"/>
              <a:t> adoptees </a:t>
            </a:r>
            <a:r>
              <a:rPr lang="en-US" sz="1000" dirty="0" err="1" smtClean="0"/>
              <a:t>sya</a:t>
            </a:r>
            <a:r>
              <a:rPr lang="en-US" sz="1000" dirty="0" smtClean="0"/>
              <a:t>, </a:t>
            </a:r>
          </a:p>
          <a:p>
            <a:r>
              <a:rPr lang="en-US" sz="1000" dirty="0" smtClean="0"/>
              <a:t>so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natin</a:t>
            </a:r>
            <a:r>
              <a:rPr lang="en-US" sz="1000" dirty="0" smtClean="0"/>
              <a:t> I edit </a:t>
            </a:r>
            <a:r>
              <a:rPr lang="en-US" sz="1000" dirty="0" err="1" smtClean="0"/>
              <a:t>kapag</a:t>
            </a:r>
            <a:r>
              <a:rPr lang="en-US" sz="1000" dirty="0" smtClean="0"/>
              <a:t> may foster parent 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approved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maging</a:t>
            </a:r>
            <a:r>
              <a:rPr lang="en-US" sz="1000" dirty="0" smtClean="0"/>
              <a:t> temporary parent </a:t>
            </a:r>
            <a:r>
              <a:rPr lang="en-US" sz="1000" dirty="0" err="1" smtClean="0"/>
              <a:t>nya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Same as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ibang</a:t>
            </a:r>
            <a:r>
              <a:rPr lang="en-US" sz="1000" dirty="0" smtClean="0"/>
              <a:t> status, </a:t>
            </a:r>
            <a:r>
              <a:rPr lang="en-US" sz="1000" dirty="0" err="1" smtClean="0"/>
              <a:t>kapag</a:t>
            </a:r>
            <a:r>
              <a:rPr lang="en-US" sz="1000" dirty="0" smtClean="0"/>
              <a:t> gust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Ituloy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adoption </a:t>
            </a:r>
            <a:r>
              <a:rPr lang="en-US" sz="1000" dirty="0" err="1" smtClean="0"/>
              <a:t>papalitan</a:t>
            </a:r>
            <a:r>
              <a:rPr lang="en-US" sz="1000" dirty="0" smtClean="0"/>
              <a:t> status </a:t>
            </a:r>
            <a:r>
              <a:rPr lang="en-US" sz="1000" dirty="0" err="1" smtClean="0"/>
              <a:t>na</a:t>
            </a:r>
            <a:r>
              <a:rPr lang="en-US" sz="1000" dirty="0" smtClean="0"/>
              <a:t> adopted.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9906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*Civil</a:t>
            </a:r>
            <a:r>
              <a:rPr kumimoji="0" lang="en-US" sz="9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*Gender of 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13578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ANALYTICS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2055673"/>
            <a:ext cx="72771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smtClean="0"/>
              <a:t>Yung data is from the foster care unit.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kapag</a:t>
            </a:r>
            <a:r>
              <a:rPr lang="en-US" dirty="0" smtClean="0"/>
              <a:t> nag update </a:t>
            </a:r>
            <a:r>
              <a:rPr lang="en-US" dirty="0" err="1" smtClean="0"/>
              <a:t>yung</a:t>
            </a:r>
            <a:r>
              <a:rPr lang="en-US" dirty="0" smtClean="0"/>
              <a:t> foster care unit, </a:t>
            </a:r>
            <a:r>
              <a:rPr lang="en-US" dirty="0" err="1" smtClean="0"/>
              <a:t>autmatic</a:t>
            </a:r>
            <a:r>
              <a:rPr lang="en-US" dirty="0" smtClean="0"/>
              <a:t> </a:t>
            </a:r>
            <a:r>
              <a:rPr lang="en-US" dirty="0" err="1" smtClean="0"/>
              <a:t>mag</a:t>
            </a:r>
            <a:r>
              <a:rPr lang="en-US" dirty="0" smtClean="0"/>
              <a:t> a-update </a:t>
            </a:r>
            <a:r>
              <a:rPr lang="en-US" dirty="0" err="1" smtClean="0"/>
              <a:t>yung</a:t>
            </a:r>
            <a:r>
              <a:rPr lang="en-US" dirty="0" smtClean="0"/>
              <a:t> stats </a:t>
            </a:r>
            <a:r>
              <a:rPr lang="en-US" dirty="0" err="1" smtClean="0"/>
              <a:t>na</a:t>
            </a:r>
            <a:r>
              <a:rPr lang="en-US" dirty="0" smtClean="0"/>
              <a:t> nag </a:t>
            </a:r>
            <a:r>
              <a:rPr lang="en-US" dirty="0" err="1" smtClean="0"/>
              <a:t>shoshow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pagsasamasamahin</a:t>
            </a:r>
            <a:r>
              <a:rPr lang="en-US" dirty="0" smtClean="0"/>
              <a:t> </a:t>
            </a:r>
            <a:r>
              <a:rPr lang="en-US" dirty="0" err="1" smtClean="0"/>
              <a:t>lahat</a:t>
            </a:r>
            <a:r>
              <a:rPr lang="en-US" dirty="0" smtClean="0"/>
              <a:t> ng data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buong</a:t>
            </a:r>
            <a:r>
              <a:rPr lang="en-US" dirty="0" smtClean="0"/>
              <a:t> foster care unit ng </a:t>
            </a:r>
            <a:r>
              <a:rPr lang="en-US" dirty="0" err="1" smtClean="0"/>
              <a:t>lagun</a:t>
            </a:r>
            <a:r>
              <a:rPr lang="en-US" dirty="0" smtClean="0"/>
              <a:t> a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4550" y="4400548"/>
            <a:ext cx="4152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Baka </a:t>
            </a:r>
            <a:r>
              <a:rPr lang="en-US" dirty="0" err="1" smtClean="0"/>
              <a:t>madagdagan</a:t>
            </a:r>
            <a:r>
              <a:rPr lang="en-US" dirty="0" smtClean="0"/>
              <a:t> pa </a:t>
            </a:r>
            <a:r>
              <a:rPr lang="en-US" dirty="0" err="1" smtClean="0"/>
              <a:t>yung</a:t>
            </a:r>
            <a:r>
              <a:rPr lang="en-US" dirty="0" smtClean="0"/>
              <a:t> analytics </a:t>
            </a:r>
            <a:r>
              <a:rPr lang="en-US" dirty="0" err="1" smtClean="0"/>
              <a:t>kase</a:t>
            </a:r>
            <a:r>
              <a:rPr lang="en-US" dirty="0" smtClean="0"/>
              <a:t> di pa </a:t>
            </a:r>
            <a:r>
              <a:rPr lang="en-US" dirty="0" err="1" smtClean="0"/>
              <a:t>nakukuwa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</a:t>
            </a:r>
            <a:r>
              <a:rPr lang="en-US" dirty="0" err="1" smtClean="0"/>
              <a:t>buong</a:t>
            </a:r>
            <a:r>
              <a:rPr lang="en-US" dirty="0" smtClean="0"/>
              <a:t> form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0" y="45720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PARENT</a:t>
            </a:r>
            <a:endParaRPr lang="en-US" b="1" dirty="0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 to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30480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0" y="3276600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1676400" y="17526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PHOTO</a:t>
                      </a:r>
                      <a:endParaRPr lang="en-US" sz="1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Rommer</a:t>
                      </a:r>
                      <a:r>
                        <a:rPr lang="en-US" sz="1000" baseline="0" dirty="0" smtClean="0"/>
                        <a:t> T. Papa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.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7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1066800" cy="9906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8229600" y="2209800"/>
            <a:ext cx="533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EDIT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58000" y="14478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458200" y="1447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10000" y="1295400"/>
            <a:ext cx="29718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makikita</a:t>
            </a:r>
            <a:r>
              <a:rPr lang="en-US" sz="1000" dirty="0" smtClean="0"/>
              <a:t> if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view </a:t>
            </a:r>
            <a:r>
              <a:rPr lang="en-US" sz="1000" dirty="0" err="1" smtClean="0"/>
              <a:t>sa</a:t>
            </a:r>
            <a:r>
              <a:rPr lang="en-US" sz="1000" dirty="0" smtClean="0"/>
              <a:t> action </a:t>
            </a:r>
            <a:r>
              <a:rPr lang="en-US" sz="1000" dirty="0" err="1" smtClean="0"/>
              <a:t>sa</a:t>
            </a:r>
            <a:r>
              <a:rPr lang="en-US" sz="1000" dirty="0" smtClean="0"/>
              <a:t> list of registered foster parents.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33600" y="175260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Name:</a:t>
            </a:r>
            <a:endParaRPr 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76600" y="17526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Name:</a:t>
            </a:r>
            <a:endParaRPr 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572000" y="175260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Last Name:</a:t>
            </a:r>
            <a:endParaRPr lang="en-US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19812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ROMMER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209800" y="220980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Age: </a:t>
            </a:r>
            <a:endParaRPr 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352800" y="220980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Birthday:  </a:t>
            </a:r>
            <a:endParaRPr 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209800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Gender: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981200" y="27432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Contact Number: </a:t>
            </a:r>
            <a:endParaRPr 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981200" y="304800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Email Address:</a:t>
            </a:r>
            <a:endParaRPr 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81200" y="3352800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Full Address:</a:t>
            </a:r>
            <a:endParaRPr lang="en-US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32004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TOLENTINO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44196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PAPA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9812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21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32004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08/14/1997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44196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MALE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3200400" y="2743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0905*******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3200400" y="3048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papi@yahoo.com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200400" y="3352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#27 </a:t>
            </a:r>
            <a:r>
              <a:rPr lang="en-US" sz="1000" dirty="0" err="1" smtClean="0"/>
              <a:t>Brgy</a:t>
            </a:r>
            <a:r>
              <a:rPr lang="en-US" sz="1000" dirty="0" smtClean="0"/>
              <a:t>. </a:t>
            </a:r>
            <a:r>
              <a:rPr lang="en-US" sz="1000" dirty="0" err="1" smtClean="0"/>
              <a:t>Doon</a:t>
            </a:r>
            <a:r>
              <a:rPr lang="en-US" sz="1000" dirty="0" smtClean="0"/>
              <a:t> Siniloan, Laguna</a:t>
            </a:r>
          </a:p>
          <a:p>
            <a:pPr algn="ctr"/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981200" y="388620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Foster Child: </a:t>
            </a:r>
            <a:endParaRPr lang="en-US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3200400" y="3886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RHOIVEN DELA CUEVA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81200" y="419100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Status:</a:t>
            </a:r>
            <a:endParaRPr lang="en-US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3200400" y="4191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erge 101"/>
          <p:cNvSpPr/>
          <p:nvPr/>
        </p:nvSpPr>
        <p:spPr>
          <a:xfrm>
            <a:off x="4495800" y="42672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00400" y="4343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Permanent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334000" y="3810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ilalagay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name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aalagan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o </a:t>
            </a:r>
            <a:r>
              <a:rPr lang="en-US" sz="1000" dirty="0" err="1" smtClean="0"/>
              <a:t>aampunin</a:t>
            </a:r>
            <a:r>
              <a:rPr lang="en-US" sz="1000" dirty="0" smtClean="0"/>
              <a:t>  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532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CANCEL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75438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115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" name="Picture 12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905000"/>
            <a:ext cx="12192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6" name="Flowchart: Merge 125"/>
          <p:cNvSpPr/>
          <p:nvPr/>
        </p:nvSpPr>
        <p:spPr>
          <a:xfrm>
            <a:off x="5410200" y="25146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12" idx="1"/>
          </p:cNvCxnSpPr>
          <p:nvPr/>
        </p:nvCxnSpPr>
        <p:spPr>
          <a:xfrm flipH="1" flipV="1">
            <a:off x="4648200" y="3962400"/>
            <a:ext cx="685800" cy="47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334000" y="4267200"/>
            <a:ext cx="2133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Temporary</a:t>
            </a:r>
            <a:r>
              <a:rPr lang="en-US" sz="1000" dirty="0" smtClean="0"/>
              <a:t> –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ibinigay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pangangalaga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maikling</a:t>
            </a:r>
            <a:r>
              <a:rPr lang="en-US" sz="1000" dirty="0" smtClean="0"/>
              <a:t> </a:t>
            </a:r>
            <a:r>
              <a:rPr lang="en-US" sz="1000" dirty="0" err="1" smtClean="0"/>
              <a:t>panahon</a:t>
            </a:r>
            <a:r>
              <a:rPr lang="en-US" sz="1000" dirty="0" smtClean="0"/>
              <a:t> </a:t>
            </a:r>
            <a:r>
              <a:rPr lang="en-US" sz="1000" dirty="0" err="1" smtClean="0"/>
              <a:t>lamang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b="1" dirty="0" smtClean="0"/>
              <a:t>Permanent</a:t>
            </a:r>
            <a:r>
              <a:rPr lang="en-US" sz="1000" dirty="0" smtClean="0"/>
              <a:t> – </a:t>
            </a:r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naman</a:t>
            </a:r>
            <a:r>
              <a:rPr lang="en-US" sz="1000" dirty="0" smtClean="0"/>
              <a:t> is from temporary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nya</a:t>
            </a:r>
            <a:r>
              <a:rPr lang="en-US" sz="1000" dirty="0" smtClean="0"/>
              <a:t> </a:t>
            </a:r>
            <a:r>
              <a:rPr lang="en-US" sz="1000" dirty="0" err="1" smtClean="0"/>
              <a:t>talaga</a:t>
            </a:r>
            <a:r>
              <a:rPr lang="en-US" sz="1000" dirty="0" smtClean="0"/>
              <a:t> </a:t>
            </a:r>
            <a:r>
              <a:rPr lang="en-US" sz="1000" dirty="0" err="1" smtClean="0"/>
              <a:t>ipag</a:t>
            </a:r>
            <a:r>
              <a:rPr lang="en-US" sz="1000" dirty="0" smtClean="0"/>
              <a:t> </a:t>
            </a:r>
            <a:r>
              <a:rPr lang="en-US" sz="1000" dirty="0" err="1" smtClean="0"/>
              <a:t>patuloy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</a:t>
            </a:r>
            <a:r>
              <a:rPr lang="en-US" sz="1000" dirty="0" err="1" smtClean="0"/>
              <a:t>aampon</a:t>
            </a:r>
            <a:r>
              <a:rPr lang="en-US" sz="1000" dirty="0" smtClean="0"/>
              <a:t>.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approved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sya</a:t>
            </a:r>
            <a:r>
              <a:rPr lang="en-US" sz="1000" dirty="0" smtClean="0"/>
              <a:t> </a:t>
            </a:r>
            <a:r>
              <a:rPr lang="en-US" sz="1000" dirty="0" err="1" smtClean="0"/>
              <a:t>tsaka</a:t>
            </a:r>
            <a:r>
              <a:rPr lang="en-US" sz="1000" dirty="0" smtClean="0"/>
              <a:t> </a:t>
            </a:r>
            <a:r>
              <a:rPr lang="en-US" sz="1000" dirty="0" err="1" smtClean="0"/>
              <a:t>lang</a:t>
            </a:r>
            <a:r>
              <a:rPr lang="en-US" sz="1000" dirty="0" smtClean="0"/>
              <a:t> </a:t>
            </a:r>
            <a:r>
              <a:rPr lang="en-US" sz="1000" dirty="0" err="1" smtClean="0"/>
              <a:t>babguhin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b="1" dirty="0" smtClean="0"/>
              <a:t>status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4648200" y="4267200"/>
            <a:ext cx="685800" cy="47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FOSTER PARENT REPORT</a:t>
            </a:r>
            <a:endParaRPr lang="en-US" b="1" dirty="0"/>
          </a:p>
        </p:txBody>
      </p:sp>
      <p:pic>
        <p:nvPicPr>
          <p:cNvPr id="57" name="Picture 56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2590800" y="304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JAY VICERRO OROZCO</a:t>
            </a:r>
            <a:endParaRPr lang="en-US" sz="1000" b="1" u="sng" dirty="0"/>
          </a:p>
        </p:txBody>
      </p:sp>
      <p:pic>
        <p:nvPicPr>
          <p:cNvPr id="59" name="Picture 58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6576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2590800" y="39624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FOR-IAN SANDOVAL</a:t>
            </a:r>
            <a:endParaRPr lang="en-US" sz="1000" b="1" u="sng" dirty="0"/>
          </a:p>
        </p:txBody>
      </p:sp>
      <p:sp>
        <p:nvSpPr>
          <p:cNvPr id="61" name="Rectangle 60"/>
          <p:cNvSpPr/>
          <p:nvPr/>
        </p:nvSpPr>
        <p:spPr>
          <a:xfrm>
            <a:off x="1600200" y="1676400"/>
            <a:ext cx="7543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8288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TextBox 55"/>
          <p:cNvSpPr txBox="1"/>
          <p:nvPr/>
        </p:nvSpPr>
        <p:spPr>
          <a:xfrm>
            <a:off x="2590800" y="1905000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ROMMER TOLENTINO PAPA</a:t>
            </a:r>
            <a:endParaRPr 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9400" y="2133600"/>
            <a:ext cx="10406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TIME AND DATE</a:t>
            </a:r>
            <a:endParaRPr 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876800" y="1981200"/>
            <a:ext cx="28194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possible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malagyan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time and date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upload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ng</a:t>
            </a:r>
            <a:r>
              <a:rPr lang="en-US" sz="1000" dirty="0" smtClean="0"/>
              <a:t> report </a:t>
            </a:r>
            <a:r>
              <a:rPr lang="en-US" sz="1000" dirty="0" err="1" smtClean="0"/>
              <a:t>nila</a:t>
            </a:r>
            <a:r>
              <a:rPr lang="en-US" sz="1000" dirty="0" smtClean="0"/>
              <a:t> about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3" idx="1"/>
            <a:endCxn id="62" idx="3"/>
          </p:cNvCxnSpPr>
          <p:nvPr/>
        </p:nvCxnSpPr>
        <p:spPr>
          <a:xfrm flipH="1" flipV="1">
            <a:off x="3860070" y="2256711"/>
            <a:ext cx="1016730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600200" y="12954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OF FOSTER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FOSTER CARE ADMIN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52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FOSTER PARENT REPORT</a:t>
            </a:r>
            <a:endParaRPr lang="en-US" b="1" dirty="0"/>
          </a:p>
        </p:txBody>
      </p:sp>
      <p:pic>
        <p:nvPicPr>
          <p:cNvPr id="45" name="Picture 4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12954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TextBox 45"/>
          <p:cNvSpPr txBox="1"/>
          <p:nvPr/>
        </p:nvSpPr>
        <p:spPr>
          <a:xfrm>
            <a:off x="1600200" y="1752600"/>
            <a:ext cx="2727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ROMMER TOLENTINO PAPA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1676400" y="2514600"/>
            <a:ext cx="1066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MESSAGE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3581400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</a:t>
            </a:r>
            <a:r>
              <a:rPr lang="en-US" sz="1000" b="1" dirty="0" err="1" smtClean="0"/>
              <a:t>Aj</a:t>
            </a:r>
            <a:r>
              <a:rPr lang="en-US" sz="1000" b="1" dirty="0" smtClean="0"/>
              <a:t> Ponce</a:t>
            </a:r>
          </a:p>
          <a:p>
            <a:r>
              <a:rPr lang="en-US" sz="1000" b="1" dirty="0" smtClean="0"/>
              <a:t>Birthday: Jan 11, 2009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1600200" y="4114800"/>
            <a:ext cx="75438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52600" y="4267200"/>
            <a:ext cx="2286000" cy="2438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or Video of the Foster Child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191000" y="4343400"/>
            <a:ext cx="3657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REPORT #1 03/11/2019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Dito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ilalagay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ng</a:t>
            </a:r>
            <a:r>
              <a:rPr lang="en-US" sz="1000" b="1" dirty="0" smtClean="0"/>
              <a:t> Foster Parent </a:t>
            </a:r>
            <a:r>
              <a:rPr lang="en-US" sz="1000" b="1" dirty="0" err="1" smtClean="0"/>
              <a:t>yung</a:t>
            </a:r>
            <a:r>
              <a:rPr lang="en-US" sz="1000" b="1" dirty="0" smtClean="0"/>
              <a:t> details </a:t>
            </a:r>
            <a:r>
              <a:rPr lang="en-US" sz="1000" b="1" dirty="0" err="1" smtClean="0"/>
              <a:t>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irereport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nya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sa</a:t>
            </a:r>
            <a:r>
              <a:rPr lang="en-US" sz="1000" b="1" dirty="0" smtClean="0"/>
              <a:t> Foster care Unit.)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495800" y="5715000"/>
            <a:ext cx="3124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Na </a:t>
            </a:r>
            <a:r>
              <a:rPr lang="en-US" sz="1000" dirty="0" err="1" smtClean="0"/>
              <a:t>ccliick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piture</a:t>
            </a:r>
            <a:r>
              <a:rPr lang="en-US" sz="1000" dirty="0" smtClean="0"/>
              <a:t>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lumaki</a:t>
            </a:r>
            <a:r>
              <a:rPr lang="en-US" sz="1000" dirty="0" smtClean="0"/>
              <a:t> or ma zoom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60" idx="1"/>
          </p:cNvCxnSpPr>
          <p:nvPr/>
        </p:nvCxnSpPr>
        <p:spPr>
          <a:xfrm flipH="1">
            <a:off x="3810000" y="5838111"/>
            <a:ext cx="685800" cy="29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400" y="838200"/>
            <a:ext cx="20574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Palagyan</a:t>
            </a:r>
            <a:r>
              <a:rPr lang="en-US" sz="1000" dirty="0" smtClean="0"/>
              <a:t> </a:t>
            </a:r>
            <a:r>
              <a:rPr lang="en-US" sz="1000" dirty="0" err="1" smtClean="0"/>
              <a:t>nalang</a:t>
            </a:r>
            <a:r>
              <a:rPr lang="en-US" sz="1000" dirty="0" smtClean="0"/>
              <a:t> </a:t>
            </a:r>
            <a:r>
              <a:rPr lang="en-US" sz="1000" dirty="0" err="1" smtClean="0"/>
              <a:t>po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back button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bumalik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b="1" dirty="0" smtClean="0"/>
              <a:t>Review Reports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572000" y="1676400"/>
            <a:ext cx="39624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72000" y="173497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To: </a:t>
            </a:r>
            <a:r>
              <a:rPr lang="en-US" sz="1000" b="1" dirty="0" err="1" smtClean="0"/>
              <a:t>Rommer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Tolentino</a:t>
            </a:r>
            <a:r>
              <a:rPr lang="en-US" sz="1000" b="1" dirty="0" smtClean="0"/>
              <a:t> Papa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4876800" y="2057400"/>
            <a:ext cx="3429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message button , </a:t>
            </a:r>
            <a:r>
              <a:rPr lang="en-US" sz="1000" dirty="0" err="1" smtClean="0"/>
              <a:t>lalabas</a:t>
            </a:r>
            <a:r>
              <a:rPr lang="en-US" sz="1000" dirty="0" smtClean="0"/>
              <a:t> tong pop up </a:t>
            </a:r>
            <a:r>
              <a:rPr lang="en-US" sz="1000" dirty="0" err="1" smtClean="0"/>
              <a:t>para</a:t>
            </a:r>
            <a:r>
              <a:rPr lang="en-US" sz="1000" dirty="0" smtClean="0"/>
              <a:t> I-message </a:t>
            </a:r>
            <a:r>
              <a:rPr lang="en-US" sz="1000" dirty="0" err="1" smtClean="0"/>
              <a:t>si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hindi</a:t>
            </a:r>
            <a:r>
              <a:rPr lang="en-US" sz="1000" dirty="0" smtClean="0"/>
              <a:t> </a:t>
            </a:r>
            <a:r>
              <a:rPr lang="en-US" sz="1000" dirty="0" err="1" smtClean="0"/>
              <a:t>mag</a:t>
            </a:r>
            <a:r>
              <a:rPr lang="en-US" sz="1000" dirty="0" smtClean="0"/>
              <a:t> jump </a:t>
            </a:r>
            <a:r>
              <a:rPr lang="en-US" sz="1000" dirty="0" err="1" smtClean="0"/>
              <a:t>sa</a:t>
            </a:r>
            <a:r>
              <a:rPr lang="en-US" sz="1000" dirty="0" smtClean="0"/>
              <a:t> next page.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6934200" y="33528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CANCEL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772400" y="3352800"/>
            <a:ext cx="533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53" idx="3"/>
          </p:cNvCxnSpPr>
          <p:nvPr/>
        </p:nvCxnSpPr>
        <p:spPr>
          <a:xfrm flipV="1">
            <a:off x="2743200" y="2590800"/>
            <a:ext cx="1676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P1832_17-0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048000"/>
            <a:ext cx="6858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FOSTER CARE ADMIN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33600" y="1828800"/>
            <a:ext cx="66294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57600" y="2514600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Select </a:t>
            </a:r>
            <a:r>
              <a:rPr lang="en-US" sz="1000" b="1" dirty="0" err="1" smtClean="0">
                <a:solidFill>
                  <a:schemeClr val="tx1"/>
                </a:solidFill>
              </a:rPr>
              <a:t>docu</a:t>
            </a:r>
            <a:r>
              <a:rPr lang="en-US" sz="1000" b="1" dirty="0" smtClean="0">
                <a:solidFill>
                  <a:schemeClr val="tx1"/>
                </a:solidFill>
              </a:rPr>
              <a:t> Files </a:t>
            </a:r>
            <a:r>
              <a:rPr lang="en-US" sz="1000" b="1" dirty="0" smtClean="0">
                <a:solidFill>
                  <a:schemeClr val="tx1"/>
                </a:solidFill>
              </a:rPr>
              <a:t>to Upload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2514600"/>
            <a:ext cx="8382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8001000" y="4572000"/>
            <a:ext cx="533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352800"/>
            <a:ext cx="449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ilalagay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foster care unit kung </a:t>
            </a:r>
            <a:r>
              <a:rPr lang="en-US" sz="1000" dirty="0" err="1" smtClean="0"/>
              <a:t>ano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 subject  title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2743200" y="3124200"/>
            <a:ext cx="1143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Subject Title: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5908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2362200" y="25908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JAY VICERRO OROZCO</a:t>
            </a:r>
            <a:endParaRPr lang="en-US" sz="1000" b="1" u="sng" dirty="0"/>
          </a:p>
        </p:txBody>
      </p:sp>
      <p:pic>
        <p:nvPicPr>
          <p:cNvPr id="37" name="Picture 36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2766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2395716" y="32766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FOR-IAN SANDOVAL</a:t>
            </a:r>
            <a:endParaRPr lang="en-US" sz="1000" b="1" u="sng" dirty="0"/>
          </a:p>
        </p:txBody>
      </p:sp>
      <p:pic>
        <p:nvPicPr>
          <p:cNvPr id="39" name="Picture 38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9050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362200" y="1905000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ROMMER TOLENTINO PAPA</a:t>
            </a:r>
            <a:endParaRPr 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0200" y="1295400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90800" y="21336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548116" y="35052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590800" y="28194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724400" y="1371600"/>
            <a:ext cx="41148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4036056" y="1981200"/>
            <a:ext cx="535944" cy="4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ular Callout 47"/>
          <p:cNvSpPr/>
          <p:nvPr/>
        </p:nvSpPr>
        <p:spPr>
          <a:xfrm>
            <a:off x="4800600" y="15240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 flipH="1">
            <a:off x="7391400" y="21336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ular Callout 49"/>
          <p:cNvSpPr/>
          <p:nvPr/>
        </p:nvSpPr>
        <p:spPr>
          <a:xfrm>
            <a:off x="4876800" y="28194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00600" y="457200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"/>
              </a:rPr>
              <a:t>Type Message…</a:t>
            </a:r>
            <a:endParaRPr lang="en-US" sz="1000" dirty="0">
              <a:latin typeface="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53400" y="45720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981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15200" y="2667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276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4400" y="1371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2667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7315200" y="1981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59" name="Rectangular Callout 58"/>
          <p:cNvSpPr/>
          <p:nvPr/>
        </p:nvSpPr>
        <p:spPr>
          <a:xfrm flipH="1">
            <a:off x="7391400" y="36576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15200" y="4191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3505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pic>
        <p:nvPicPr>
          <p:cNvPr id="62" name="Picture 61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9624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TextBox 62"/>
          <p:cNvSpPr txBox="1"/>
          <p:nvPr/>
        </p:nvSpPr>
        <p:spPr>
          <a:xfrm>
            <a:off x="2438400" y="39624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PSWDO</a:t>
            </a:r>
            <a:endParaRPr lang="en-US" sz="10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548116" y="41910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6400" y="13070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Message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28800" y="1828800"/>
            <a:ext cx="4800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28800" y="1887379"/>
            <a:ext cx="240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To: </a:t>
            </a:r>
            <a:r>
              <a:rPr lang="en-US" sz="1000" b="1" dirty="0" err="1" smtClean="0"/>
              <a:t>Rommer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Tolentino</a:t>
            </a:r>
            <a:r>
              <a:rPr lang="en-US" sz="1000" b="1" dirty="0" smtClean="0"/>
              <a:t> Papa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133599" y="2209800"/>
            <a:ext cx="4154365" cy="14946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731727" y="4038600"/>
            <a:ext cx="830873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CANCEL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754565" y="4038600"/>
            <a:ext cx="646235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81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6576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862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267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0" y="1752599"/>
            <a:ext cx="3810000" cy="1905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9800" y="1905000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Select Image Files to Upload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21336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50292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2286000" y="2438400"/>
            <a:ext cx="2438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Details </a:t>
            </a:r>
            <a:r>
              <a:rPr lang="en-US" sz="1000" dirty="0" err="1" smtClean="0"/>
              <a:t>nung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upload </a:t>
            </a:r>
            <a:r>
              <a:rPr lang="en-US" sz="1000" dirty="0" err="1" smtClean="0"/>
              <a:t>na</a:t>
            </a:r>
            <a:r>
              <a:rPr lang="en-US" sz="1000" dirty="0" smtClean="0"/>
              <a:t> picture ng facility.</a:t>
            </a:r>
            <a:endParaRPr lang="en-US" sz="1000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952</TotalTime>
  <Words>1643</Words>
  <Application>Microsoft Office PowerPoint</Application>
  <PresentationFormat>On-screen Show (4:3)</PresentationFormat>
  <Paragraphs>534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71</cp:revision>
  <dcterms:created xsi:type="dcterms:W3CDTF">2019-03-11T15:33:28Z</dcterms:created>
  <dcterms:modified xsi:type="dcterms:W3CDTF">2019-03-14T15:22:40Z</dcterms:modified>
</cp:coreProperties>
</file>