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652E-B243-4AF8-BAA3-246EC3B5C77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F694-0BCA-457E-95D4-7FF47916BD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b.judiciary.gov.ph/" TargetMode="External"/><Relationship Id="rId3" Type="http://schemas.openxmlformats.org/officeDocument/2006/relationships/hyperlink" Target="http://president.gov.ph/" TargetMode="External"/><Relationship Id="rId7" Type="http://schemas.openxmlformats.org/officeDocument/2006/relationships/hyperlink" Target="http://ca.judiciary.gov.p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ngress.gov.ph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senate.gov.ph/" TargetMode="External"/><Relationship Id="rId10" Type="http://schemas.openxmlformats.org/officeDocument/2006/relationships/hyperlink" Target="http://www.dilg.gov.ph/" TargetMode="External"/><Relationship Id="rId4" Type="http://schemas.openxmlformats.org/officeDocument/2006/relationships/hyperlink" Target="http://www.ovp.gov.ph/" TargetMode="External"/><Relationship Id="rId9" Type="http://schemas.openxmlformats.org/officeDocument/2006/relationships/hyperlink" Target="http://www.dswd.gov.p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Management</a:t>
            </a:r>
            <a:endParaRPr lang="en-US" sz="1000" dirty="0"/>
          </a:p>
        </p:txBody>
      </p:sp>
      <p:sp>
        <p:nvSpPr>
          <p:cNvPr id="17" name="Flowchart: Merge 16"/>
          <p:cNvSpPr/>
          <p:nvPr/>
        </p:nvSpPr>
        <p:spPr>
          <a:xfrm>
            <a:off x="7802881" y="1502407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erge 17"/>
          <p:cNvSpPr/>
          <p:nvPr/>
        </p:nvSpPr>
        <p:spPr>
          <a:xfrm>
            <a:off x="6781800" y="150114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Rectangle 20"/>
          <p:cNvSpPr/>
          <p:nvPr/>
        </p:nvSpPr>
        <p:spPr>
          <a:xfrm>
            <a:off x="152400" y="3352800"/>
            <a:ext cx="2895600" cy="1600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3352800"/>
            <a:ext cx="2895600" cy="2285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ysClr val="windowText" lastClr="000000"/>
                  </a:solidFill>
                </a:ln>
              </a:rPr>
              <a:t>Account Login</a:t>
            </a:r>
            <a:endParaRPr 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3886200"/>
            <a:ext cx="914400" cy="228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Username: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4191000"/>
            <a:ext cx="914400" cy="228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Password: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17170" y="4191001"/>
            <a:ext cx="1654630" cy="228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17170" y="3886200"/>
            <a:ext cx="1654630" cy="228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" y="4572001"/>
            <a:ext cx="2895600" cy="2285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CONTINUE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152400" y="5029200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hlinkClick r:id="rId3"/>
            </a:endParaRPr>
          </a:p>
          <a:p>
            <a:endParaRPr lang="en-US" sz="1000" dirty="0">
              <a:hlinkClick r:id="rId3"/>
            </a:endParaRPr>
          </a:p>
          <a:p>
            <a:r>
              <a:rPr lang="en-US" sz="1000" dirty="0" smtClean="0">
                <a:hlinkClick r:id="rId3"/>
              </a:rPr>
              <a:t>Office </a:t>
            </a:r>
            <a:r>
              <a:rPr lang="en-US" sz="1000" dirty="0">
                <a:hlinkClick r:id="rId3"/>
              </a:rPr>
              <a:t>of the President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4"/>
              </a:rPr>
              <a:t>Office of the Vice President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5"/>
              </a:rPr>
              <a:t>Senate of the Philippines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6"/>
              </a:rPr>
              <a:t>House of </a:t>
            </a:r>
            <a:r>
              <a:rPr lang="en-US" sz="1000" dirty="0" smtClean="0">
                <a:hlinkClick r:id="rId6"/>
              </a:rPr>
              <a:t>Representatives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7"/>
              </a:rPr>
              <a:t>Court of Appeals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>
                <a:hlinkClick r:id="rId8"/>
              </a:rPr>
              <a:t>Sandiganbayan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9"/>
              </a:rPr>
              <a:t>Department of Social Welfare and Development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10"/>
              </a:rPr>
              <a:t>Department of Interior and Local Government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152400" y="5029200"/>
            <a:ext cx="2895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Government Links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505200" y="3352800"/>
            <a:ext cx="2895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</a:t>
            </a:r>
            <a:r>
              <a:rPr lang="en-US" sz="1000" dirty="0" err="1" smtClean="0">
                <a:solidFill>
                  <a:schemeClr val="tx1"/>
                </a:solidFill>
              </a:rPr>
              <a:t>ng</a:t>
            </a:r>
            <a:r>
              <a:rPr lang="en-US" sz="1000" dirty="0" smtClean="0">
                <a:solidFill>
                  <a:schemeClr val="tx1"/>
                </a:solidFill>
              </a:rPr>
              <a:t> calendar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05200" y="3352800"/>
            <a:ext cx="2895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Calendar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3505200" y="5029200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mga</a:t>
            </a:r>
            <a:r>
              <a:rPr lang="en-US" sz="1000" dirty="0">
                <a:solidFill>
                  <a:schemeClr val="tx1"/>
                </a:solidFill>
              </a:rPr>
              <a:t> news </a:t>
            </a:r>
            <a:r>
              <a:rPr lang="en-US" sz="1000" dirty="0" err="1">
                <a:solidFill>
                  <a:schemeClr val="tx1"/>
                </a:solidFill>
              </a:rPr>
              <a:t>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isesend</a:t>
            </a:r>
            <a:r>
              <a:rPr lang="en-US" sz="1000" dirty="0">
                <a:solidFill>
                  <a:schemeClr val="tx1"/>
                </a:solidFill>
              </a:rPr>
              <a:t> ng </a:t>
            </a:r>
            <a:r>
              <a:rPr lang="en-US" sz="1000" dirty="0" err="1">
                <a:solidFill>
                  <a:schemeClr val="tx1"/>
                </a:solidFill>
              </a:rPr>
              <a:t>bawat</a:t>
            </a:r>
            <a:r>
              <a:rPr lang="en-US" sz="1000" dirty="0">
                <a:solidFill>
                  <a:schemeClr val="tx1"/>
                </a:solidFill>
              </a:rPr>
              <a:t> foster care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5200" y="5029200"/>
            <a:ext cx="28956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6553200" y="3352800"/>
            <a:ext cx="2514600" cy="179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53200" y="3352800"/>
            <a:ext cx="2514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Follow Us on</a:t>
            </a:r>
            <a:endParaRPr lang="en-US" sz="1000" dirty="0"/>
          </a:p>
        </p:txBody>
      </p:sp>
      <p:pic>
        <p:nvPicPr>
          <p:cNvPr id="39" name="Picture 38" descr="f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29400" y="3657600"/>
            <a:ext cx="457200" cy="457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086600" y="38862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 smtClean="0">
                <a:solidFill>
                  <a:srgbClr val="00B0F0"/>
                </a:solidFill>
              </a:rPr>
              <a:t>FosterCareUnitPortal</a:t>
            </a:r>
            <a:endParaRPr lang="en-US" sz="1000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SINILOAN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SEARCH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5" name="TextBox 34"/>
          <p:cNvSpPr txBox="1"/>
          <p:nvPr/>
        </p:nvSpPr>
        <p:spPr>
          <a:xfrm>
            <a:off x="5943600" y="457200"/>
            <a:ext cx="2568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pede</a:t>
            </a:r>
            <a:r>
              <a:rPr lang="en-US" sz="1000" dirty="0" smtClean="0"/>
              <a:t> </a:t>
            </a:r>
            <a:r>
              <a:rPr lang="en-US" sz="1000" dirty="0" err="1" smtClean="0"/>
              <a:t>mong</a:t>
            </a:r>
            <a:r>
              <a:rPr lang="en-US" sz="1000" dirty="0" smtClean="0"/>
              <a:t> I </a:t>
            </a:r>
            <a:r>
              <a:rPr lang="en-US" sz="1000" dirty="0" err="1" smtClean="0"/>
              <a:t>searhc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municipality </a:t>
            </a:r>
            <a:r>
              <a:rPr lang="en-US" sz="1000" dirty="0" err="1" smtClean="0"/>
              <a:t>na</a:t>
            </a:r>
            <a:r>
              <a:rPr lang="en-US" sz="1000" dirty="0" smtClean="0"/>
              <a:t> gusto </a:t>
            </a:r>
            <a:r>
              <a:rPr lang="en-US" sz="1000" dirty="0" err="1" smtClean="0"/>
              <a:t>mONG</a:t>
            </a:r>
            <a:r>
              <a:rPr lang="en-US" sz="1000" dirty="0" smtClean="0"/>
              <a:t>  </a:t>
            </a:r>
            <a:r>
              <a:rPr lang="en-US" sz="1000" dirty="0" err="1" smtClean="0"/>
              <a:t>tingnan</a:t>
            </a:r>
            <a:r>
              <a:rPr lang="en-US" sz="1000" dirty="0" smtClean="0"/>
              <a:t> kung </a:t>
            </a:r>
            <a:r>
              <a:rPr lang="en-US" sz="1000" dirty="0" err="1" smtClean="0"/>
              <a:t>merong</a:t>
            </a:r>
            <a:r>
              <a:rPr lang="en-US" sz="1000" dirty="0" smtClean="0"/>
              <a:t> </a:t>
            </a:r>
            <a:r>
              <a:rPr lang="en-US" sz="1000" dirty="0" err="1" smtClean="0"/>
              <a:t>naka</a:t>
            </a:r>
            <a:r>
              <a:rPr lang="en-US" sz="1000" dirty="0" smtClean="0"/>
              <a:t> registered </a:t>
            </a:r>
            <a:r>
              <a:rPr lang="en-US" sz="1000" dirty="0" err="1" smtClean="0"/>
              <a:t>na</a:t>
            </a:r>
            <a:r>
              <a:rPr lang="en-US" sz="1000" dirty="0" smtClean="0"/>
              <a:t> foster care unit</a:t>
            </a:r>
            <a:endParaRPr lang="en-US" sz="10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9606"/>
              </p:ext>
            </p:extLst>
          </p:nvPr>
        </p:nvGraphicFramePr>
        <p:xfrm>
          <a:off x="1219200" y="3942080"/>
          <a:ext cx="6705600" cy="11633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Municipality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Foster Care 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Complete Address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Contact Number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Active Status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/>
                        <a:t>Siniloan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Adopt Center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Siniloan, Laguna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0905*******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Active or Inactive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Sinioan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Yakap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Pamilya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Siniloan, Laguna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0956*******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Active or Inactive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24200" y="3429000"/>
            <a:ext cx="3449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LIST OF FOSTER CARE IN SINILOAN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14600" y="5181600"/>
            <a:ext cx="4381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Eto</a:t>
            </a:r>
            <a:r>
              <a:rPr lang="en-US" sz="1000" dirty="0" smtClean="0"/>
              <a:t> example if </a:t>
            </a:r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search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dirty="0" err="1" smtClean="0"/>
              <a:t>siniloan</a:t>
            </a:r>
            <a:r>
              <a:rPr lang="en-US" sz="1000" dirty="0" smtClean="0"/>
              <a:t> </a:t>
            </a:r>
            <a:r>
              <a:rPr lang="en-US" sz="1000" dirty="0" err="1" smtClean="0"/>
              <a:t>tas</a:t>
            </a:r>
            <a:r>
              <a:rPr lang="en-US" sz="1000" dirty="0" smtClean="0"/>
              <a:t> may registered </a:t>
            </a:r>
            <a:r>
              <a:rPr lang="en-US" sz="1000" dirty="0" err="1" smtClean="0"/>
              <a:t>na</a:t>
            </a:r>
            <a:r>
              <a:rPr lang="en-US" sz="1000" dirty="0" smtClean="0"/>
              <a:t> foster care unit.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Management</a:t>
            </a:r>
            <a:endParaRPr lang="en-US" sz="1000" dirty="0"/>
          </a:p>
        </p:txBody>
      </p:sp>
      <p:sp>
        <p:nvSpPr>
          <p:cNvPr id="32" name="Flowchart: Merge 31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erge 32"/>
          <p:cNvSpPr/>
          <p:nvPr/>
        </p:nvSpPr>
        <p:spPr>
          <a:xfrm>
            <a:off x="77724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62300" y="5627914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Dito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mga</a:t>
            </a:r>
            <a:r>
              <a:rPr lang="en-US" sz="1000" dirty="0" smtClean="0">
                <a:solidFill>
                  <a:schemeClr val="tx1"/>
                </a:solidFill>
              </a:rPr>
              <a:t> news </a:t>
            </a:r>
            <a:r>
              <a:rPr lang="en-US" sz="1000" dirty="0" err="1" smtClean="0">
                <a:solidFill>
                  <a:schemeClr val="tx1"/>
                </a:solidFill>
              </a:rPr>
              <a:t>na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isesend</a:t>
            </a:r>
            <a:r>
              <a:rPr lang="en-US" sz="1000" dirty="0" smtClean="0">
                <a:solidFill>
                  <a:schemeClr val="tx1"/>
                </a:solidFill>
              </a:rPr>
              <a:t> ng </a:t>
            </a:r>
            <a:r>
              <a:rPr lang="en-US" sz="1000" dirty="0" err="1" smtClean="0">
                <a:solidFill>
                  <a:schemeClr val="tx1"/>
                </a:solidFill>
              </a:rPr>
              <a:t>bawat</a:t>
            </a:r>
            <a:r>
              <a:rPr lang="en-US" sz="1000" dirty="0" smtClean="0">
                <a:solidFill>
                  <a:schemeClr val="tx1"/>
                </a:solidFill>
              </a:rPr>
              <a:t> foster care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62300" y="5627914"/>
            <a:ext cx="28956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SINILOAN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SEARCH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/>
          <p:cNvSpPr txBox="1"/>
          <p:nvPr/>
        </p:nvSpPr>
        <p:spPr>
          <a:xfrm>
            <a:off x="5943600" y="457200"/>
            <a:ext cx="256815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pede</a:t>
            </a:r>
            <a:r>
              <a:rPr lang="en-US" sz="1000" dirty="0" smtClean="0"/>
              <a:t> </a:t>
            </a:r>
            <a:r>
              <a:rPr lang="en-US" sz="1000" dirty="0" err="1" smtClean="0"/>
              <a:t>mong</a:t>
            </a:r>
            <a:r>
              <a:rPr lang="en-US" sz="1000" dirty="0" smtClean="0"/>
              <a:t> I </a:t>
            </a:r>
            <a:r>
              <a:rPr lang="en-US" sz="1000" dirty="0" err="1" smtClean="0"/>
              <a:t>searhc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municipality </a:t>
            </a:r>
            <a:r>
              <a:rPr lang="en-US" sz="1000" dirty="0" err="1" smtClean="0"/>
              <a:t>na</a:t>
            </a:r>
            <a:r>
              <a:rPr lang="en-US" sz="1000" dirty="0" smtClean="0"/>
              <a:t> gusto </a:t>
            </a:r>
            <a:r>
              <a:rPr lang="en-US" sz="1000" dirty="0" err="1" smtClean="0"/>
              <a:t>mONG</a:t>
            </a:r>
            <a:r>
              <a:rPr lang="en-US" sz="1000" dirty="0" smtClean="0"/>
              <a:t>  </a:t>
            </a:r>
            <a:r>
              <a:rPr lang="en-US" sz="1000" dirty="0" err="1" smtClean="0"/>
              <a:t>tingnan</a:t>
            </a:r>
            <a:r>
              <a:rPr lang="en-US" sz="1000" dirty="0" smtClean="0"/>
              <a:t> kung </a:t>
            </a:r>
            <a:r>
              <a:rPr lang="en-US" sz="1000" dirty="0" err="1" smtClean="0"/>
              <a:t>merong</a:t>
            </a:r>
            <a:r>
              <a:rPr lang="en-US" sz="1000" dirty="0" smtClean="0"/>
              <a:t> </a:t>
            </a:r>
            <a:r>
              <a:rPr lang="en-US" sz="1000" dirty="0" err="1" smtClean="0"/>
              <a:t>naka</a:t>
            </a:r>
            <a:r>
              <a:rPr lang="en-US" sz="1000" dirty="0" smtClean="0"/>
              <a:t> registered </a:t>
            </a:r>
            <a:r>
              <a:rPr lang="en-US" sz="1000" dirty="0" err="1" smtClean="0"/>
              <a:t>na</a:t>
            </a:r>
            <a:r>
              <a:rPr lang="en-US" sz="1000" dirty="0" smtClean="0"/>
              <a:t> foster care unit</a:t>
            </a:r>
            <a:endParaRPr lang="en-US" sz="1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9606"/>
              </p:ext>
            </p:extLst>
          </p:nvPr>
        </p:nvGraphicFramePr>
        <p:xfrm>
          <a:off x="1219200" y="3942080"/>
          <a:ext cx="6705600" cy="7416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Municipality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Foster Care 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Complete Address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Contact Number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Active Status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NO AVAILABLE DATA</a:t>
                      </a:r>
                      <a:endParaRPr lang="en-US" sz="1000" b="1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4200" y="3429000"/>
            <a:ext cx="3449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LIST OF FOSTER CARE IN SINILOAN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0" y="5257800"/>
            <a:ext cx="487024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Eto</a:t>
            </a:r>
            <a:r>
              <a:rPr lang="en-US" sz="1000" dirty="0" smtClean="0"/>
              <a:t> example if </a:t>
            </a:r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search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dirty="0" err="1" smtClean="0"/>
              <a:t>siniloan</a:t>
            </a:r>
            <a:r>
              <a:rPr lang="en-US" sz="1000" dirty="0" smtClean="0"/>
              <a:t> </a:t>
            </a:r>
            <a:r>
              <a:rPr lang="en-US" sz="1000" dirty="0" err="1" smtClean="0"/>
              <a:t>Tapos</a:t>
            </a:r>
            <a:r>
              <a:rPr lang="en-US" sz="1000" dirty="0" smtClean="0"/>
              <a:t> </a:t>
            </a:r>
            <a:r>
              <a:rPr lang="en-US" sz="1000" dirty="0" err="1" smtClean="0"/>
              <a:t>walang</a:t>
            </a:r>
            <a:r>
              <a:rPr lang="en-US" sz="1000" dirty="0" smtClean="0"/>
              <a:t> </a:t>
            </a:r>
            <a:r>
              <a:rPr lang="en-US" sz="1000" dirty="0" err="1" smtClean="0"/>
              <a:t>nakareistered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foster </a:t>
            </a:r>
            <a:r>
              <a:rPr lang="en-US" sz="1000" dirty="0" err="1" smtClean="0"/>
              <a:t>caer</a:t>
            </a:r>
            <a:r>
              <a:rPr lang="en-US" sz="1000" dirty="0" smtClean="0"/>
              <a:t> unit.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4721122" y="4724400"/>
            <a:ext cx="327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Management</a:t>
            </a:r>
            <a:endParaRPr lang="en-US" sz="1000" dirty="0"/>
          </a:p>
        </p:txBody>
      </p:sp>
      <p:sp>
        <p:nvSpPr>
          <p:cNvPr id="43" name="Flowchart: Merge 42"/>
          <p:cNvSpPr/>
          <p:nvPr/>
        </p:nvSpPr>
        <p:spPr>
          <a:xfrm>
            <a:off x="6791325" y="1512094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erge 43"/>
          <p:cNvSpPr/>
          <p:nvPr/>
        </p:nvSpPr>
        <p:spPr>
          <a:xfrm>
            <a:off x="7772400" y="1519078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95600" y="5547564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mga</a:t>
            </a:r>
            <a:r>
              <a:rPr lang="en-US" sz="1000" dirty="0">
                <a:solidFill>
                  <a:schemeClr val="tx1"/>
                </a:solidFill>
              </a:rPr>
              <a:t> news </a:t>
            </a:r>
            <a:r>
              <a:rPr lang="en-US" sz="1000" dirty="0" err="1">
                <a:solidFill>
                  <a:schemeClr val="tx1"/>
                </a:solidFill>
              </a:rPr>
              <a:t>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isesend</a:t>
            </a:r>
            <a:r>
              <a:rPr lang="en-US" sz="1000" dirty="0">
                <a:solidFill>
                  <a:schemeClr val="tx1"/>
                </a:solidFill>
              </a:rPr>
              <a:t> ng </a:t>
            </a:r>
            <a:r>
              <a:rPr lang="en-US" sz="1000" dirty="0" err="1">
                <a:solidFill>
                  <a:schemeClr val="tx1"/>
                </a:solidFill>
              </a:rPr>
              <a:t>bawat</a:t>
            </a:r>
            <a:r>
              <a:rPr lang="en-US" sz="1000" dirty="0">
                <a:solidFill>
                  <a:schemeClr val="tx1"/>
                </a:solidFill>
              </a:rPr>
              <a:t> foster care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95600" y="5547564"/>
            <a:ext cx="28956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Rectangle 27"/>
          <p:cNvSpPr/>
          <p:nvPr/>
        </p:nvSpPr>
        <p:spPr>
          <a:xfrm>
            <a:off x="381000" y="3733800"/>
            <a:ext cx="914400" cy="15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28248"/>
              </p:ext>
            </p:extLst>
          </p:nvPr>
        </p:nvGraphicFramePr>
        <p:xfrm>
          <a:off x="381000" y="3962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Adoption</a:t>
                      </a:r>
                      <a:r>
                        <a:rPr lang="en-US" baseline="0" dirty="0" smtClean="0"/>
                        <a:t> Application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553200" y="3352800"/>
            <a:ext cx="2514600" cy="279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352800"/>
            <a:ext cx="2514600" cy="190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Follow Us on</a:t>
            </a:r>
            <a:endParaRPr lang="en-US" sz="1000" dirty="0"/>
          </a:p>
        </p:txBody>
      </p:sp>
      <p:pic>
        <p:nvPicPr>
          <p:cNvPr id="33" name="Picture 32" descr="f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3657600"/>
            <a:ext cx="457200" cy="381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68337" y="37338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 smtClean="0">
                <a:solidFill>
                  <a:srgbClr val="00B0F0"/>
                </a:solidFill>
              </a:rPr>
              <a:t>FosterCareUnitPortal</a:t>
            </a:r>
            <a:endParaRPr lang="en-US" sz="1000" u="sng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Downloads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Management</a:t>
            </a:r>
            <a:endParaRPr lang="en-US" sz="1000" dirty="0"/>
          </a:p>
        </p:txBody>
      </p:sp>
      <p:sp>
        <p:nvSpPr>
          <p:cNvPr id="29" name="Flowchart: Merge 28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erge 34"/>
          <p:cNvSpPr/>
          <p:nvPr/>
        </p:nvSpPr>
        <p:spPr>
          <a:xfrm>
            <a:off x="77724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79776" y="5135336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mga</a:t>
            </a:r>
            <a:r>
              <a:rPr lang="en-US" sz="1000" dirty="0">
                <a:solidFill>
                  <a:schemeClr val="tx1"/>
                </a:solidFill>
              </a:rPr>
              <a:t> news </a:t>
            </a:r>
            <a:r>
              <a:rPr lang="en-US" sz="1000" dirty="0" err="1">
                <a:solidFill>
                  <a:schemeClr val="tx1"/>
                </a:solidFill>
              </a:rPr>
              <a:t>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isesend</a:t>
            </a:r>
            <a:r>
              <a:rPr lang="en-US" sz="1000" dirty="0">
                <a:solidFill>
                  <a:schemeClr val="tx1"/>
                </a:solidFill>
              </a:rPr>
              <a:t> ng </a:t>
            </a:r>
            <a:r>
              <a:rPr lang="en-US" sz="1000" dirty="0" err="1">
                <a:solidFill>
                  <a:schemeClr val="tx1"/>
                </a:solidFill>
              </a:rPr>
              <a:t>bawat</a:t>
            </a:r>
            <a:r>
              <a:rPr lang="en-US" sz="1000" dirty="0">
                <a:solidFill>
                  <a:schemeClr val="tx1"/>
                </a:solidFill>
              </a:rPr>
              <a:t> foster care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79776" y="5135336"/>
            <a:ext cx="28956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049179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58579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10979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744379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744379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49179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2484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2390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Management</a:t>
            </a:r>
            <a:endParaRPr lang="en-US" sz="1000" dirty="0"/>
          </a:p>
        </p:txBody>
      </p:sp>
      <p:sp>
        <p:nvSpPr>
          <p:cNvPr id="12" name="Flowchart: Merge 11"/>
          <p:cNvSpPr/>
          <p:nvPr/>
        </p:nvSpPr>
        <p:spPr>
          <a:xfrm>
            <a:off x="8077200" y="1201579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7086600" y="1201579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77200" y="1524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00" y="29718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0" y="2035314"/>
            <a:ext cx="2727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NAME: GUIAN ANTHONY N. BAYAN</a:t>
            </a:r>
          </a:p>
          <a:p>
            <a:r>
              <a:rPr lang="en-US" sz="1000" b="1" dirty="0" smtClean="0"/>
              <a:t>CONTACT: 0905*******</a:t>
            </a:r>
          </a:p>
          <a:p>
            <a:r>
              <a:rPr lang="en-US" sz="1000" b="1" dirty="0" smtClean="0"/>
              <a:t>ADDRESS: #27 BRGY. DOON SINILOAN, LAGUNA</a:t>
            </a:r>
          </a:p>
          <a:p>
            <a:r>
              <a:rPr lang="en-US" sz="1000" b="1" dirty="0" smtClean="0"/>
              <a:t>STATUS: TEMPORARY</a:t>
            </a:r>
          </a:p>
          <a:p>
            <a:r>
              <a:rPr lang="en-US" sz="1000" b="1" dirty="0" smtClean="0"/>
              <a:t>FOSTER HOME: AOPT CENTER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2895600"/>
            <a:ext cx="91440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1524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PARENT NAME</a:t>
            </a:r>
            <a:endParaRPr lang="en-US" sz="1000" dirty="0"/>
          </a:p>
        </p:txBody>
      </p:sp>
      <p:pic>
        <p:nvPicPr>
          <p:cNvPr id="20" name="Picture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33853" r="8333" b="11311"/>
          <a:stretch/>
        </p:blipFill>
        <p:spPr bwMode="auto">
          <a:xfrm>
            <a:off x="76200" y="1447800"/>
            <a:ext cx="1295400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29718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32003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3" name="Picture 22" descr="Koa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1242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2590800" y="327660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Adopt Center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3124200"/>
            <a:ext cx="4114800" cy="3581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ular Callout 25"/>
          <p:cNvSpPr/>
          <p:nvPr/>
        </p:nvSpPr>
        <p:spPr>
          <a:xfrm>
            <a:off x="5029200" y="3276600"/>
            <a:ext cx="1143000" cy="4572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 flipH="1">
            <a:off x="7620000" y="3886200"/>
            <a:ext cx="1143000" cy="5334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5105400" y="4572000"/>
            <a:ext cx="1143000" cy="4572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9200" y="632460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"/>
              </a:rPr>
              <a:t>Type Message…</a:t>
            </a:r>
            <a:endParaRPr lang="en-US" sz="1000" dirty="0">
              <a:latin typeface="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82000" y="6324600"/>
            <a:ext cx="5334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37338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4419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5029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9200" y="43434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Foster Care Unit</a:t>
            </a:r>
            <a:endParaRPr lang="en-US" sz="800" dirty="0"/>
          </a:p>
        </p:txBody>
      </p:sp>
      <p:sp>
        <p:nvSpPr>
          <p:cNvPr id="35" name="Rectangular Callout 34"/>
          <p:cNvSpPr/>
          <p:nvPr/>
        </p:nvSpPr>
        <p:spPr>
          <a:xfrm flipH="1">
            <a:off x="7620000" y="5410200"/>
            <a:ext cx="1143000" cy="5334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43800" y="5943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43800" y="51947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Rommer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4953000" y="3124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Foster Care Unit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3800" y="36707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Rommer</a:t>
            </a:r>
            <a:endParaRPr 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8229600" y="1143000"/>
            <a:ext cx="8382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My Account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FOSTER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Child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Foster Child 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5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049179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58579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10979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744379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744379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49179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2484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2390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Management</a:t>
            </a:r>
            <a:endParaRPr lang="en-US" sz="1000" dirty="0"/>
          </a:p>
        </p:txBody>
      </p:sp>
      <p:sp>
        <p:nvSpPr>
          <p:cNvPr id="12" name="Flowchart: Merge 11"/>
          <p:cNvSpPr/>
          <p:nvPr/>
        </p:nvSpPr>
        <p:spPr>
          <a:xfrm>
            <a:off x="8077200" y="1201579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7086600" y="1201579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77200" y="1524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00" y="29718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0" y="2035314"/>
            <a:ext cx="2727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NAME: GUIAN ANTHONY N. BAYAN</a:t>
            </a:r>
          </a:p>
          <a:p>
            <a:r>
              <a:rPr lang="en-US" sz="1000" b="1" dirty="0" smtClean="0"/>
              <a:t>CONTACT: 0905*******</a:t>
            </a:r>
          </a:p>
          <a:p>
            <a:r>
              <a:rPr lang="en-US" sz="1000" b="1" dirty="0" smtClean="0"/>
              <a:t>ADDRESS: #27 BRGY. DOON SINILOAN, LAGUNA</a:t>
            </a:r>
          </a:p>
          <a:p>
            <a:r>
              <a:rPr lang="en-US" sz="1000" b="1" dirty="0" smtClean="0"/>
              <a:t>STATUS: TEMPORARY</a:t>
            </a:r>
          </a:p>
          <a:p>
            <a:r>
              <a:rPr lang="en-US" sz="1000" b="1" dirty="0" smtClean="0"/>
              <a:t>FOSTER HOME: AOPT CENTER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2895600"/>
            <a:ext cx="91440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1524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PARENT NAME</a:t>
            </a:r>
            <a:endParaRPr lang="en-US" sz="1000" dirty="0"/>
          </a:p>
        </p:txBody>
      </p:sp>
      <p:pic>
        <p:nvPicPr>
          <p:cNvPr id="20" name="Picture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33853" r="8333" b="11311"/>
          <a:stretch/>
        </p:blipFill>
        <p:spPr bwMode="auto">
          <a:xfrm>
            <a:off x="76200" y="1447800"/>
            <a:ext cx="1295400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29718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32003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05800" y="6324600"/>
            <a:ext cx="5334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8229600" y="1143000"/>
            <a:ext cx="8382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My Account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FOSTER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Foster Child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Foster Child 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6" descr="P1832_17-01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048000"/>
            <a:ext cx="80010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2667000" y="3790890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Name: </a:t>
            </a:r>
            <a:r>
              <a:rPr lang="en-US" sz="1000" b="1" dirty="0" err="1" smtClean="0"/>
              <a:t>Aj</a:t>
            </a:r>
            <a:r>
              <a:rPr lang="en-US" sz="1000" b="1" dirty="0" smtClean="0"/>
              <a:t> Ponce</a:t>
            </a:r>
          </a:p>
          <a:p>
            <a:r>
              <a:rPr lang="en-US" sz="1000" b="1" dirty="0" smtClean="0"/>
              <a:t>Birthday: Jan 11, 2009</a:t>
            </a:r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343400"/>
            <a:ext cx="2286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Attach Photo or Video 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4114800" y="4343400"/>
            <a:ext cx="38100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91000" y="44196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Report #1</a:t>
            </a:r>
          </a:p>
          <a:p>
            <a:r>
              <a:rPr lang="en-US" sz="1000" dirty="0" smtClean="0"/>
              <a:t>Date: </a:t>
            </a:r>
          </a:p>
          <a:p>
            <a:r>
              <a:rPr lang="en-US" sz="1000" dirty="0" smtClean="0"/>
              <a:t>Detail:</a:t>
            </a:r>
          </a:p>
          <a:p>
            <a:r>
              <a:rPr lang="en-US" sz="1000" dirty="0" smtClean="0"/>
              <a:t>   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911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462</Words>
  <Application>Microsoft Office PowerPoint</Application>
  <PresentationFormat>On-screen Show (4:3)</PresentationFormat>
  <Paragraphs>149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HP</cp:lastModifiedBy>
  <cp:revision>26</cp:revision>
  <dcterms:created xsi:type="dcterms:W3CDTF">2019-03-12T16:50:12Z</dcterms:created>
  <dcterms:modified xsi:type="dcterms:W3CDTF">2019-03-13T14:41:16Z</dcterms:modified>
</cp:coreProperties>
</file>