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96E-6F3A-4B2F-A6C1-8EBAD5F8B3B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DD85-B0EA-42A5-B1E2-1ECE0EA2E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96E-6F3A-4B2F-A6C1-8EBAD5F8B3B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DD85-B0EA-42A5-B1E2-1ECE0EA2E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96E-6F3A-4B2F-A6C1-8EBAD5F8B3B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DD85-B0EA-42A5-B1E2-1ECE0EA2E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96E-6F3A-4B2F-A6C1-8EBAD5F8B3B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DD85-B0EA-42A5-B1E2-1ECE0EA2E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96E-6F3A-4B2F-A6C1-8EBAD5F8B3B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DD85-B0EA-42A5-B1E2-1ECE0EA2E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96E-6F3A-4B2F-A6C1-8EBAD5F8B3B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DD85-B0EA-42A5-B1E2-1ECE0EA2E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96E-6F3A-4B2F-A6C1-8EBAD5F8B3B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DD85-B0EA-42A5-B1E2-1ECE0EA2E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96E-6F3A-4B2F-A6C1-8EBAD5F8B3B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DD85-B0EA-42A5-B1E2-1ECE0EA2E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96E-6F3A-4B2F-A6C1-8EBAD5F8B3B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DD85-B0EA-42A5-B1E2-1ECE0EA2E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96E-6F3A-4B2F-A6C1-8EBAD5F8B3B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DD85-B0EA-42A5-B1E2-1ECE0EA2E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96E-6F3A-4B2F-A6C1-8EBAD5F8B3B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DD85-B0EA-42A5-B1E2-1ECE0EA2E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0496E-6F3A-4B2F-A6C1-8EBAD5F8B3B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DD85-B0EA-42A5-B1E2-1ECE0EA2E32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600200" y="1219200"/>
            <a:ext cx="0" cy="563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0" y="1219200"/>
            <a:ext cx="1600200" cy="398463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FOSTER CARE UNIT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0" y="1617663"/>
            <a:ext cx="1600200" cy="762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* Add foster care   unit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* List of Registered Foster Care Unit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53340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PSWDO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600200" y="1295400"/>
            <a:ext cx="75438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ADD FOSTER HOME</a:t>
            </a:r>
          </a:p>
          <a:p>
            <a:pPr algn="just"/>
            <a:r>
              <a:rPr lang="en-US" sz="1200" dirty="0" smtClean="0"/>
              <a:t>Foster Home Name: </a:t>
            </a:r>
          </a:p>
          <a:p>
            <a:pPr algn="just"/>
            <a:r>
              <a:rPr lang="en-US" sz="1200" dirty="0" smtClean="0"/>
              <a:t>Complete Address:</a:t>
            </a:r>
          </a:p>
          <a:p>
            <a:pPr algn="just"/>
            <a:r>
              <a:rPr lang="en-US" sz="1200" dirty="0" smtClean="0"/>
              <a:t>Municipality:			Postal Code: 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 smtClean="0"/>
              <a:t>Contact No: 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 smtClean="0"/>
              <a:t>Username: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 smtClean="0"/>
              <a:t>Password: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 smtClean="0"/>
              <a:t>Confirm Password:   </a:t>
            </a:r>
          </a:p>
          <a:p>
            <a:pPr algn="just"/>
            <a:endParaRPr lang="en-US" sz="1200" dirty="0" smtClean="0"/>
          </a:p>
          <a:p>
            <a:pPr algn="just"/>
            <a:r>
              <a:rPr lang="en-US" sz="1200" dirty="0" smtClean="0"/>
              <a:t>  </a:t>
            </a:r>
          </a:p>
          <a:p>
            <a:pPr algn="just"/>
            <a:endParaRPr lang="en-US" sz="1200" dirty="0" smtClean="0"/>
          </a:p>
          <a:p>
            <a:pPr algn="just"/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2971800" y="1600200"/>
            <a:ext cx="1219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95600" y="1828800"/>
            <a:ext cx="1219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590800" y="2057400"/>
            <a:ext cx="12192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Merge 18"/>
          <p:cNvSpPr/>
          <p:nvPr/>
        </p:nvSpPr>
        <p:spPr>
          <a:xfrm>
            <a:off x="3657600" y="2133600"/>
            <a:ext cx="76200" cy="76200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14600" y="2362200"/>
            <a:ext cx="1219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257800" y="1981200"/>
            <a:ext cx="60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38400" y="2743200"/>
            <a:ext cx="1219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438400" y="3048000"/>
            <a:ext cx="1219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95600" y="3429000"/>
            <a:ext cx="1219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019800" y="4038600"/>
            <a:ext cx="1219200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ADD</a:t>
            </a:r>
            <a:endParaRPr lang="en-US" dirty="0"/>
          </a:p>
        </p:txBody>
      </p:sp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0" y="21336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TRANSACTION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0" y="23621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Review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reports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924800" y="3048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LOGOUT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600200" y="1219200"/>
            <a:ext cx="0" cy="563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0" y="1219200"/>
            <a:ext cx="1600200" cy="398463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FOSTER CARE UNIT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0" y="1617663"/>
            <a:ext cx="1600200" cy="762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Add foster care   unit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* List of Registered Foster Care Unit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53340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PSWDO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600200" y="1255157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LIST OF FOSTER CARE UNIT</a:t>
            </a:r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>
            <a:off x="2133600" y="2514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District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200400" y="2514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 District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267200" y="2514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District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410200" y="2514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400800" y="2514600"/>
            <a:ext cx="121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Example:</a:t>
            </a:r>
          </a:p>
          <a:p>
            <a:r>
              <a:rPr lang="en-US" sz="1000" dirty="0" err="1" smtClean="0"/>
              <a:t>Kapag</a:t>
            </a:r>
            <a:r>
              <a:rPr lang="en-US" sz="1000" dirty="0" smtClean="0"/>
              <a:t> </a:t>
            </a:r>
            <a:r>
              <a:rPr lang="en-US" sz="1000" dirty="0" err="1" smtClean="0"/>
              <a:t>ni</a:t>
            </a:r>
            <a:r>
              <a:rPr lang="en-US" sz="1000" dirty="0" smtClean="0"/>
              <a:t> click </a:t>
            </a:r>
            <a:r>
              <a:rPr lang="en-US" sz="1000" dirty="0" err="1" smtClean="0"/>
              <a:t>yung</a:t>
            </a:r>
            <a:r>
              <a:rPr lang="en-US" sz="1000" dirty="0" smtClean="0"/>
              <a:t> 4rth </a:t>
            </a:r>
            <a:r>
              <a:rPr lang="en-US" sz="1000" dirty="0" err="1" smtClean="0"/>
              <a:t>ditrict</a:t>
            </a:r>
            <a:endParaRPr lang="en-US" sz="1000" dirty="0"/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0" y="21336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TRANSACTION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0" y="23621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Review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reports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924800" y="3048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LOGOUT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600200" y="1219200"/>
            <a:ext cx="0" cy="563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1219200"/>
            <a:ext cx="1600200" cy="398463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FOSTER CARE UNIT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1617663"/>
            <a:ext cx="1600200" cy="5810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Add foster care   unit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* List of Registered Foster Care Unit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53340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PSWDO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1255157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LIST OF FOSTER CARE UNIT</a:t>
            </a:r>
            <a:endParaRPr lang="en-US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839606"/>
              </p:ext>
            </p:extLst>
          </p:nvPr>
        </p:nvGraphicFramePr>
        <p:xfrm>
          <a:off x="1724024" y="2976880"/>
          <a:ext cx="7267575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515"/>
                <a:gridCol w="1453515"/>
                <a:gridCol w="1453515"/>
                <a:gridCol w="1453515"/>
                <a:gridCol w="145351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Foster Care Name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Complete Address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Municipality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Contact Number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Active Status</a:t>
                      </a:r>
                      <a:endParaRPr lang="en-US" sz="10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Adopt Center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#27 </a:t>
                      </a:r>
                      <a:r>
                        <a:rPr lang="en-US" sz="1000" baseline="0" dirty="0" err="1" smtClean="0"/>
                        <a:t>Brgy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Doon</a:t>
                      </a:r>
                      <a:r>
                        <a:rPr lang="en-US" sz="1000" baseline="0" dirty="0" smtClean="0"/>
                        <a:t> Siniloan, </a:t>
                      </a:r>
                      <a:r>
                        <a:rPr lang="en-US" sz="1000" baseline="0" dirty="0" err="1" smtClean="0"/>
                        <a:t>Laguba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Siniloan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0905******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Active or Inactive</a:t>
                      </a:r>
                      <a:endParaRPr lang="en-US" sz="10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752600" y="2133600"/>
            <a:ext cx="13716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Merge 15"/>
          <p:cNvSpPr/>
          <p:nvPr/>
        </p:nvSpPr>
        <p:spPr>
          <a:xfrm>
            <a:off x="2971800" y="2151063"/>
            <a:ext cx="76200" cy="134937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752600" y="2286000"/>
            <a:ext cx="1371600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Siniloan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 smtClean="0"/>
              <a:t>Mabitac</a:t>
            </a:r>
            <a:endParaRPr lang="en-US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 smtClean="0"/>
              <a:t>Famy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3505200" y="1998663"/>
            <a:ext cx="36576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Dito</a:t>
            </a:r>
            <a:r>
              <a:rPr lang="en-US" sz="1000" dirty="0" smtClean="0"/>
              <a:t> </a:t>
            </a:r>
            <a:r>
              <a:rPr lang="en-US" sz="1000" dirty="0" err="1" smtClean="0"/>
              <a:t>malalaman</a:t>
            </a:r>
            <a:r>
              <a:rPr lang="en-US" sz="1000" dirty="0" smtClean="0"/>
              <a:t> or ma view </a:t>
            </a:r>
            <a:r>
              <a:rPr lang="en-US" sz="1000" dirty="0" err="1" smtClean="0"/>
              <a:t>yung</a:t>
            </a:r>
            <a:r>
              <a:rPr lang="en-US" sz="1000" dirty="0" smtClean="0"/>
              <a:t> </a:t>
            </a:r>
            <a:r>
              <a:rPr lang="en-US" sz="1000" dirty="0" err="1" smtClean="0"/>
              <a:t>mga</a:t>
            </a:r>
            <a:r>
              <a:rPr lang="en-US" sz="1000" dirty="0" smtClean="0"/>
              <a:t> municipality </a:t>
            </a:r>
            <a:r>
              <a:rPr lang="en-US" sz="1000" dirty="0" err="1" smtClean="0"/>
              <a:t>sa</a:t>
            </a:r>
            <a:r>
              <a:rPr lang="en-US" sz="1000" dirty="0" smtClean="0"/>
              <a:t> </a:t>
            </a:r>
            <a:r>
              <a:rPr lang="en-US" sz="1000" dirty="0" err="1" smtClean="0"/>
              <a:t>buong</a:t>
            </a:r>
            <a:r>
              <a:rPr lang="en-US" sz="1000" dirty="0" smtClean="0"/>
              <a:t> 4</a:t>
            </a:r>
            <a:r>
              <a:rPr lang="en-US" sz="1000" baseline="30000" dirty="0" smtClean="0"/>
              <a:t>th</a:t>
            </a:r>
            <a:r>
              <a:rPr lang="en-US" sz="1000" dirty="0" smtClean="0"/>
              <a:t> district</a:t>
            </a:r>
            <a:endParaRPr lang="en-US" sz="1000" dirty="0"/>
          </a:p>
        </p:txBody>
      </p:sp>
      <p:cxnSp>
        <p:nvCxnSpPr>
          <p:cNvPr id="20" name="Straight Arrow Connector 19"/>
          <p:cNvCxnSpPr>
            <a:stCxn id="18" idx="1"/>
          </p:cNvCxnSpPr>
          <p:nvPr/>
        </p:nvCxnSpPr>
        <p:spPr>
          <a:xfrm flipH="1">
            <a:off x="3200400" y="2198718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0" y="21336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TRANSACTION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0" y="23621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Review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reports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924800" y="3048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LOGOUT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819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600200" y="1219200"/>
            <a:ext cx="0" cy="563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1219200"/>
            <a:ext cx="1600200" cy="398463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FOSTER CARE UNIT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1617663"/>
            <a:ext cx="1600200" cy="5810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Add foster care   unit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List of Registered Foster Care Unit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53340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PSWDO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1255157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REPORTS OF FOSTER CARE UNIT</a:t>
            </a:r>
            <a:endParaRPr lang="en-US" b="1" dirty="0"/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0" y="21336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TRANSACTION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0" y="23621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Review </a:t>
            </a:r>
            <a:r>
              <a:rPr lang="en-US" sz="900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reports</a:t>
            </a:r>
            <a:endParaRPr kumimoji="0" lang="en-US" sz="9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90800" y="2200656"/>
            <a:ext cx="12089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u="sng" dirty="0" smtClean="0"/>
              <a:t>ADOPTION CENTER</a:t>
            </a:r>
            <a:endParaRPr lang="en-US" sz="1000" b="1" u="sng" dirty="0"/>
          </a:p>
        </p:txBody>
      </p:sp>
      <p:pic>
        <p:nvPicPr>
          <p:cNvPr id="1026" name="Picture 2" descr="C:\Program Files (x86)\Microsoft Office\MEDIA\CAGCAT10\j018560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695" y="1738884"/>
            <a:ext cx="922630" cy="92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590800" y="3182112"/>
            <a:ext cx="1053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u="sng" dirty="0" smtClean="0"/>
              <a:t>YAKAP KALINGA</a:t>
            </a:r>
            <a:endParaRPr lang="en-US" sz="1000" b="1" u="sng" dirty="0"/>
          </a:p>
        </p:txBody>
      </p:sp>
      <p:pic>
        <p:nvPicPr>
          <p:cNvPr id="28" name="Picture 2" descr="C:\Program Files (x86)\Microsoft Office\MEDIA\CAGCAT10\j018560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695" y="2720340"/>
            <a:ext cx="922630" cy="92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2571750" y="4186428"/>
            <a:ext cx="10871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u="sng" dirty="0" smtClean="0"/>
              <a:t>KMJS AMPUNAN</a:t>
            </a:r>
            <a:endParaRPr lang="en-US" sz="1000" b="1" u="sng" dirty="0"/>
          </a:p>
        </p:txBody>
      </p:sp>
      <p:pic>
        <p:nvPicPr>
          <p:cNvPr id="30" name="Picture 2" descr="C:\Program Files (x86)\Microsoft Office\MEDIA\CAGCAT10\j018560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645" y="3724656"/>
            <a:ext cx="922630" cy="92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038600" y="2247900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 </a:t>
            </a:r>
            <a:r>
              <a:rPr lang="en-US" sz="1000" dirty="0" err="1" smtClean="0"/>
              <a:t>cclarify</a:t>
            </a:r>
            <a:r>
              <a:rPr lang="en-US" sz="1000" dirty="0" smtClean="0"/>
              <a:t> pa </a:t>
            </a:r>
            <a:r>
              <a:rPr lang="en-US" sz="1000" dirty="0" err="1" smtClean="0"/>
              <a:t>yung</a:t>
            </a:r>
            <a:r>
              <a:rPr lang="en-US" sz="1000" dirty="0" smtClean="0"/>
              <a:t> </a:t>
            </a:r>
            <a:r>
              <a:rPr lang="en-US" sz="1000" dirty="0" err="1" smtClean="0"/>
              <a:t>mga</a:t>
            </a:r>
            <a:r>
              <a:rPr lang="en-US" sz="1000" dirty="0" smtClean="0"/>
              <a:t> details ng </a:t>
            </a:r>
            <a:r>
              <a:rPr lang="en-US" sz="1000" dirty="0" err="1" smtClean="0"/>
              <a:t>irereport</a:t>
            </a:r>
            <a:r>
              <a:rPr lang="en-US" sz="1000" dirty="0" smtClean="0"/>
              <a:t> ng foster care unit </a:t>
            </a:r>
            <a:r>
              <a:rPr lang="en-US" sz="1000" dirty="0" err="1" smtClean="0"/>
              <a:t>sa</a:t>
            </a:r>
            <a:r>
              <a:rPr lang="en-US" sz="1000" dirty="0" smtClean="0"/>
              <a:t> PSWDO.</a:t>
            </a:r>
            <a:endParaRPr lang="en-US" sz="1000" dirty="0"/>
          </a:p>
        </p:txBody>
      </p:sp>
      <p:sp>
        <p:nvSpPr>
          <p:cNvPr id="32" name="Rectangle 31"/>
          <p:cNvSpPr/>
          <p:nvPr/>
        </p:nvSpPr>
        <p:spPr>
          <a:xfrm>
            <a:off x="7924800" y="3048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LOGOUT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090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197</Words>
  <Application>Microsoft Office PowerPoint</Application>
  <PresentationFormat>On-screen Show (4:3)</PresentationFormat>
  <Paragraphs>71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HP</cp:lastModifiedBy>
  <cp:revision>8</cp:revision>
  <dcterms:created xsi:type="dcterms:W3CDTF">2019-03-11T15:33:28Z</dcterms:created>
  <dcterms:modified xsi:type="dcterms:W3CDTF">2019-03-12T07:41:59Z</dcterms:modified>
</cp:coreProperties>
</file>