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496E-6F3A-4B2F-A6C1-8EBAD5F8B3BB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DD85-B0EA-42A5-B1E2-1ECE0EA2E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048000" y="1371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0" y="16764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62800" y="6096000"/>
            <a:ext cx="12192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</a:t>
            </a:r>
            <a:endParaRPr lang="en-US" dirty="0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8800" y="13716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Foster Home Name: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00" y="1676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Complete Address: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1963103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Municipality: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3048000" y="1980724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828800" y="2267903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District: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2285524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erge 18"/>
          <p:cNvSpPr/>
          <p:nvPr/>
        </p:nvSpPr>
        <p:spPr>
          <a:xfrm>
            <a:off x="4145281" y="2361724"/>
            <a:ext cx="45719" cy="7620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0" y="2437924"/>
            <a:ext cx="1219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 District 1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District 2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District 3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District 4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19635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Postal Code: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5867400" y="1981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8000" y="33528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28800" y="33528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Contact Number: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36576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28800" y="36576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Email Address: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048000" y="41910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828800" y="41910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Username: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048000" y="4478179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28800" y="44781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Password: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3048000" y="4782979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28800" y="47829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Confirmed Password: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162800" y="304801"/>
            <a:ext cx="685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PSWDO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581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2551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OF FOSTER CARE UNIT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9606"/>
              </p:ext>
            </p:extLst>
          </p:nvPr>
        </p:nvGraphicFramePr>
        <p:xfrm>
          <a:off x="1724024" y="3241040"/>
          <a:ext cx="7267578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63"/>
                <a:gridCol w="1211263"/>
                <a:gridCol w="1211263"/>
                <a:gridCol w="1211263"/>
                <a:gridCol w="1211263"/>
                <a:gridCol w="1211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District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Foster Care Name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Complete Address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Municipality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Contact Number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Action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District 4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Adopt Center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Siniloan, </a:t>
                      </a:r>
                      <a:r>
                        <a:rPr lang="en-US" sz="1000" baseline="0" dirty="0" err="1" smtClean="0"/>
                        <a:t>Laguba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Siniloan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Activate  </a:t>
                      </a:r>
                    </a:p>
                    <a:p>
                      <a:r>
                        <a:rPr lang="en-US" sz="1000" baseline="0" dirty="0" smtClean="0"/>
                        <a:t>Deactivate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District 4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Adopt Center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Famy</a:t>
                      </a:r>
                      <a:r>
                        <a:rPr lang="en-US" sz="1000" baseline="0" dirty="0" smtClean="0"/>
                        <a:t>, F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Famy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Activate  </a:t>
                      </a:r>
                    </a:p>
                    <a:p>
                      <a:r>
                        <a:rPr lang="en-US" sz="1000" baseline="0" dirty="0" smtClean="0"/>
                        <a:t>Deactivate</a:t>
                      </a:r>
                    </a:p>
                    <a:p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District 4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Adopt Center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#27 </a:t>
                      </a:r>
                      <a:r>
                        <a:rPr lang="en-US" sz="1000" baseline="0" dirty="0" err="1" smtClean="0"/>
                        <a:t>Brgy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Doon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Mabitac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Laguba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Mabitac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0905******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Activate  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Deactivate</a:t>
                      </a:r>
                    </a:p>
                    <a:p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752600" y="2133600"/>
            <a:ext cx="13716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erge 15"/>
          <p:cNvSpPr/>
          <p:nvPr/>
        </p:nvSpPr>
        <p:spPr>
          <a:xfrm>
            <a:off x="2971800" y="2151063"/>
            <a:ext cx="76200" cy="134937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52600" y="2286000"/>
            <a:ext cx="13716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District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District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District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FF0000"/>
                </a:solidFill>
              </a:rPr>
              <a:t>District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5200" y="1998663"/>
            <a:ext cx="36576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Dito</a:t>
            </a:r>
            <a:r>
              <a:rPr lang="en-US" sz="1000" dirty="0" smtClean="0"/>
              <a:t> </a:t>
            </a:r>
            <a:r>
              <a:rPr lang="en-US" sz="1000" dirty="0" err="1" smtClean="0"/>
              <a:t>malalaman</a:t>
            </a:r>
            <a:r>
              <a:rPr lang="en-US" sz="1000" dirty="0" smtClean="0"/>
              <a:t> or ma view </a:t>
            </a:r>
            <a:r>
              <a:rPr lang="en-US" sz="1000" dirty="0" err="1" smtClean="0"/>
              <a:t>yung</a:t>
            </a:r>
            <a:r>
              <a:rPr lang="en-US" sz="1000" dirty="0" smtClean="0"/>
              <a:t> </a:t>
            </a:r>
            <a:r>
              <a:rPr lang="en-US" sz="1000" dirty="0" err="1" smtClean="0"/>
              <a:t>mga</a:t>
            </a:r>
            <a:r>
              <a:rPr lang="en-US" sz="1000" dirty="0" smtClean="0"/>
              <a:t> foster care unit </a:t>
            </a:r>
            <a:r>
              <a:rPr lang="en-US" sz="1000" dirty="0" err="1" smtClean="0"/>
              <a:t>kada</a:t>
            </a:r>
            <a:r>
              <a:rPr lang="en-US" sz="1000" dirty="0" smtClean="0"/>
              <a:t> district.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3200400" y="2121774"/>
            <a:ext cx="304800" cy="7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latin typeface="Calibri" pitchFamily="34" charset="0"/>
                <a:cs typeface="Arial" pitchFamily="34" charset="0"/>
              </a:rPr>
              <a:t>Review reports</a:t>
            </a:r>
            <a:endParaRPr kumimoji="0" lang="en-US" sz="9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2800" y="304801"/>
            <a:ext cx="685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PSWDO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048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581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2551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REPORTS OF FOSTER CARE UNIT</a:t>
            </a:r>
            <a:endParaRPr lang="en-US" b="1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Review reports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0800" y="2200656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>
                <a:solidFill>
                  <a:srgbClr val="FF0000"/>
                </a:solidFill>
              </a:rPr>
              <a:t>ADOPT CENTER</a:t>
            </a:r>
            <a:endParaRPr lang="en-US" sz="1000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95" y="1738884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90800" y="318211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YAKAP KALINGA</a:t>
            </a:r>
            <a:endParaRPr lang="en-US" sz="1000" b="1" u="sng" dirty="0"/>
          </a:p>
        </p:txBody>
      </p:sp>
      <p:pic>
        <p:nvPicPr>
          <p:cNvPr id="28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95" y="2720340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571750" y="4186428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 smtClean="0"/>
              <a:t>KMJS AMPUNAN</a:t>
            </a:r>
            <a:endParaRPr lang="en-US" sz="1000" b="1" u="sng" dirty="0"/>
          </a:p>
        </p:txBody>
      </p:sp>
      <p:pic>
        <p:nvPicPr>
          <p:cNvPr id="30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45" y="3724656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2800" y="304801"/>
            <a:ext cx="685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PSWDO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450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581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2133600"/>
            <a:ext cx="1600200" cy="228600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</a:t>
            </a: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2362199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</a:t>
            </a:r>
            <a:r>
              <a:rPr lang="en-US" sz="9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Review reports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30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7924800" y="3048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LOGOUT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1600200"/>
            <a:ext cx="2302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Name: Adopt Center</a:t>
            </a:r>
          </a:p>
          <a:p>
            <a:r>
              <a:rPr lang="en-US" sz="1000" dirty="0" smtClean="0"/>
              <a:t>Address: #27 </a:t>
            </a:r>
            <a:r>
              <a:rPr lang="en-US" sz="1000" dirty="0" err="1" smtClean="0"/>
              <a:t>Brgy</a:t>
            </a:r>
            <a:r>
              <a:rPr lang="en-US" sz="1000" dirty="0" smtClean="0"/>
              <a:t> </a:t>
            </a:r>
            <a:r>
              <a:rPr lang="en-US" sz="1000" dirty="0" err="1" smtClean="0"/>
              <a:t>Doon</a:t>
            </a:r>
            <a:r>
              <a:rPr lang="en-US" sz="1000" dirty="0" smtClean="0"/>
              <a:t> Siniloan, Laguna</a:t>
            </a:r>
          </a:p>
          <a:p>
            <a:r>
              <a:rPr lang="en-US" sz="1000" dirty="0" smtClean="0"/>
              <a:t>Contact Number: 0905*******</a:t>
            </a:r>
          </a:p>
          <a:p>
            <a:r>
              <a:rPr lang="en-US" sz="1000" dirty="0" smtClean="0"/>
              <a:t>Email:  adopt@yahoo.com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600200" y="2667000"/>
            <a:ext cx="75438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43200" y="5562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Dito</a:t>
            </a:r>
            <a:r>
              <a:rPr lang="en-US" dirty="0" smtClean="0"/>
              <a:t> </a:t>
            </a:r>
            <a:r>
              <a:rPr lang="en-US" dirty="0" err="1" smtClean="0"/>
              <a:t>lalabas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report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743200" y="3276600"/>
          <a:ext cx="3581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File and Subject title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 smtClean="0"/>
                    </a:p>
                    <a:p>
                      <a:pPr algn="ctr"/>
                      <a:r>
                        <a:rPr lang="en-US" sz="1000" baseline="0" dirty="0" smtClean="0"/>
                        <a:t>Download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aseline="0" dirty="0" smtClean="0"/>
                    </a:p>
                    <a:p>
                      <a:endParaRPr lang="en-US" sz="1000" baseline="0" dirty="0" smtClean="0"/>
                    </a:p>
                    <a:p>
                      <a:pPr algn="ctr"/>
                      <a:r>
                        <a:rPr lang="en-US" sz="1000" baseline="0" dirty="0" smtClean="0"/>
                        <a:t>Download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Picture 3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3733800"/>
            <a:ext cx="533400" cy="5898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505200" y="402097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Monthly Report</a:t>
            </a:r>
            <a:endParaRPr lang="en-US" sz="1000" dirty="0"/>
          </a:p>
        </p:txBody>
      </p:sp>
      <p:pic>
        <p:nvPicPr>
          <p:cNvPr id="38" name="Picture 37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187" y="4591782"/>
            <a:ext cx="533400" cy="5898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85587" y="4878961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Monthly Report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62800" y="304801"/>
            <a:ext cx="685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PSWDO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450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265</Words>
  <Application>Microsoft Office PowerPoint</Application>
  <PresentationFormat>On-screen Show (4:3)</PresentationFormat>
  <Paragraphs>99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HP</cp:lastModifiedBy>
  <cp:revision>41</cp:revision>
  <dcterms:created xsi:type="dcterms:W3CDTF">2019-03-11T15:33:28Z</dcterms:created>
  <dcterms:modified xsi:type="dcterms:W3CDTF">2019-03-14T14:27:00Z</dcterms:modified>
</cp:coreProperties>
</file>