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496E-6F3A-4B2F-A6C1-8EBAD5F8B3BB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DD85-B0EA-42A5-B1E2-1ECE0EA2E3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* 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1295400"/>
            <a:ext cx="75438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ADD FOSTER HOME</a:t>
            </a:r>
          </a:p>
          <a:p>
            <a:pPr algn="just"/>
            <a:r>
              <a:rPr lang="en-US" sz="1200" dirty="0" smtClean="0"/>
              <a:t>Foster Home Name: </a:t>
            </a:r>
          </a:p>
          <a:p>
            <a:pPr algn="just"/>
            <a:r>
              <a:rPr lang="en-US" sz="1200" dirty="0" smtClean="0"/>
              <a:t>Complete Address:</a:t>
            </a:r>
          </a:p>
          <a:p>
            <a:pPr algn="just"/>
            <a:r>
              <a:rPr lang="en-US" sz="1200" dirty="0" smtClean="0"/>
              <a:t>Municipality:			Postal Code: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Contact No: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Username: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Password: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 smtClean="0"/>
              <a:t>Confirm Password:   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dirty="0" smtClean="0"/>
              <a:t>  </a:t>
            </a:r>
          </a:p>
          <a:p>
            <a:pPr algn="just"/>
            <a:endParaRPr lang="en-US" sz="1200" dirty="0" smtClean="0"/>
          </a:p>
          <a:p>
            <a:pPr algn="just"/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71800" y="1600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18288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0800" y="2057400"/>
            <a:ext cx="1219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erge 18"/>
          <p:cNvSpPr/>
          <p:nvPr/>
        </p:nvSpPr>
        <p:spPr>
          <a:xfrm>
            <a:off x="3657600" y="2133600"/>
            <a:ext cx="76200" cy="7620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4600" y="2362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57800" y="1981200"/>
            <a:ext cx="609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38400" y="27432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38400" y="30480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95600" y="3429000"/>
            <a:ext cx="1219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019800" y="4038600"/>
            <a:ext cx="12192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SUBMIT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038600"/>
            <a:ext cx="12192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CANCEL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MANAGE FOSTER CARE UNIT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* Add foster care   unit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* List of Registered Foster Care Unit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33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1371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LIST OF FOSTER CARE UNIT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133600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District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200400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District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67200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District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410200" y="251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District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2514600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Example:</a:t>
            </a:r>
          </a:p>
          <a:p>
            <a:r>
              <a:rPr lang="en-US" sz="1000" dirty="0" err="1" smtClean="0"/>
              <a:t>Kapag</a:t>
            </a:r>
            <a:r>
              <a:rPr lang="en-US" sz="1000" dirty="0" smtClean="0"/>
              <a:t> </a:t>
            </a:r>
            <a:r>
              <a:rPr lang="en-US" sz="1000" dirty="0" err="1" smtClean="0"/>
              <a:t>ni</a:t>
            </a:r>
            <a:r>
              <a:rPr lang="en-US" sz="1000" dirty="0" smtClean="0"/>
              <a:t> click </a:t>
            </a:r>
            <a:r>
              <a:rPr lang="en-US" sz="1000" dirty="0" err="1" smtClean="0"/>
              <a:t>yung</a:t>
            </a:r>
            <a:r>
              <a:rPr lang="en-US" sz="1000" dirty="0" smtClean="0"/>
              <a:t> 4rth </a:t>
            </a:r>
            <a:r>
              <a:rPr lang="en-US" sz="1000" dirty="0" err="1" smtClean="0"/>
              <a:t>ditrict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0200" y="1219200"/>
            <a:ext cx="0" cy="563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0" y="1219200"/>
            <a:ext cx="1600200" cy="398463"/>
          </a:xfrm>
          <a:prstGeom prst="rect">
            <a:avLst/>
          </a:prstGeom>
          <a:solidFill>
            <a:srgbClr val="BFBFB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MUNICIPALITIES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1617663"/>
            <a:ext cx="1600200" cy="10493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SINILOAN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000" b="1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Foster Care Unit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Foster Care Unit 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000" b="1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b="1" dirty="0" smtClean="0">
                <a:latin typeface="Calibri" pitchFamily="34" charset="0"/>
                <a:cs typeface="Arial" pitchFamily="34" charset="0"/>
              </a:rPr>
              <a:t>MABITACT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b="1" dirty="0" smtClean="0">
                <a:latin typeface="Calibri" pitchFamily="34" charset="0"/>
                <a:cs typeface="Arial" pitchFamily="34" charset="0"/>
              </a:rPr>
              <a:t>FAMY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000" b="1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000" b="1" dirty="0" smtClean="0"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152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PSWDO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667000" y="838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4</a:t>
            </a:r>
            <a:r>
              <a:rPr lang="en-US" b="1" baseline="30000" dirty="0" smtClean="0"/>
              <a:t>th</a:t>
            </a:r>
            <a:r>
              <a:rPr lang="en-US" b="1" dirty="0" smtClean="0"/>
              <a:t> DISTRICT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FOSTER CARE UNIT A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1676400"/>
            <a:ext cx="3962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Address:</a:t>
            </a:r>
          </a:p>
          <a:p>
            <a:r>
              <a:rPr lang="en-US" sz="1100" dirty="0" smtClean="0"/>
              <a:t>Contact No: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600200" y="26670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2743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09800" y="3429001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lalabas</a:t>
            </a:r>
            <a:r>
              <a:rPr lang="en-US" dirty="0" smtClean="0"/>
              <a:t> </a:t>
            </a:r>
            <a:r>
              <a:rPr lang="en-US" dirty="0" err="1" smtClean="0"/>
              <a:t>yung</a:t>
            </a:r>
            <a:r>
              <a:rPr lang="en-US" dirty="0" smtClean="0"/>
              <a:t> data about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pag</a:t>
            </a:r>
            <a:r>
              <a:rPr lang="en-US" dirty="0" smtClean="0"/>
              <a:t> released, received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bata</a:t>
            </a:r>
            <a:r>
              <a:rPr lang="en-US" dirty="0" smtClean="0"/>
              <a:t> and kung </a:t>
            </a:r>
            <a:r>
              <a:rPr lang="en-US" dirty="0" err="1" smtClean="0"/>
              <a:t>ilan</a:t>
            </a:r>
            <a:r>
              <a:rPr lang="en-US" dirty="0" smtClean="0"/>
              <a:t> </a:t>
            </a:r>
            <a:r>
              <a:rPr lang="en-US" dirty="0" err="1" smtClean="0"/>
              <a:t>yung</a:t>
            </a:r>
            <a:r>
              <a:rPr lang="en-US" dirty="0" smtClean="0"/>
              <a:t> foster parents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nakapag</a:t>
            </a:r>
            <a:r>
              <a:rPr lang="en-US" dirty="0" smtClean="0"/>
              <a:t> </a:t>
            </a:r>
            <a:r>
              <a:rPr lang="en-US" dirty="0" err="1" smtClean="0"/>
              <a:t>ampon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bata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permanent and temporary.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 smtClean="0"/>
              <a:t>Yung data is from the foster care unit.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kapag</a:t>
            </a:r>
            <a:r>
              <a:rPr lang="en-US" dirty="0" smtClean="0"/>
              <a:t> nag update </a:t>
            </a:r>
            <a:r>
              <a:rPr lang="en-US" dirty="0" err="1" smtClean="0"/>
              <a:t>yung</a:t>
            </a:r>
            <a:r>
              <a:rPr lang="en-US" dirty="0" smtClean="0"/>
              <a:t> foster care unit, </a:t>
            </a:r>
            <a:r>
              <a:rPr lang="en-US" dirty="0" err="1" smtClean="0"/>
              <a:t>autmatic</a:t>
            </a:r>
            <a:r>
              <a:rPr lang="en-US" dirty="0" smtClean="0"/>
              <a:t> </a:t>
            </a:r>
            <a:r>
              <a:rPr lang="en-US" dirty="0" err="1" smtClean="0"/>
              <a:t>mag</a:t>
            </a:r>
            <a:r>
              <a:rPr lang="en-US" dirty="0" smtClean="0"/>
              <a:t> a-update </a:t>
            </a:r>
            <a:r>
              <a:rPr lang="en-US" dirty="0" err="1" smtClean="0"/>
              <a:t>yung</a:t>
            </a:r>
            <a:r>
              <a:rPr lang="en-US" dirty="0" smtClean="0"/>
              <a:t> stats </a:t>
            </a:r>
            <a:r>
              <a:rPr lang="en-US" dirty="0" err="1" smtClean="0"/>
              <a:t>na</a:t>
            </a:r>
            <a:r>
              <a:rPr lang="en-US" dirty="0" smtClean="0"/>
              <a:t> nag </a:t>
            </a:r>
            <a:r>
              <a:rPr lang="en-US" dirty="0" err="1" smtClean="0"/>
              <a:t>shoshow</a:t>
            </a:r>
            <a:r>
              <a:rPr lang="en-US" dirty="0" smtClean="0"/>
              <a:t> </a:t>
            </a:r>
            <a:r>
              <a:rPr lang="en-US" dirty="0" err="1" smtClean="0"/>
              <a:t>dito</a:t>
            </a:r>
            <a:r>
              <a:rPr lang="en-US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152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4</cp:revision>
  <dcterms:created xsi:type="dcterms:W3CDTF">2019-03-11T15:33:28Z</dcterms:created>
  <dcterms:modified xsi:type="dcterms:W3CDTF">2019-03-11T16:08:14Z</dcterms:modified>
</cp:coreProperties>
</file>