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2" r:id="rId2"/>
    <p:sldId id="303" r:id="rId3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4ECBA-7021-40A1-96E6-8807CAFBCFED}" v="63" dt="2018-08-28T14:26:01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5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10/08/2022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55" y="0"/>
            <a:ext cx="9157030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941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7910" y="6266350"/>
            <a:ext cx="1542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12 de agosto de 2022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C4450C-C42F-4351-A7B6-ED426B8B46D8}"/>
              </a:ext>
            </a:extLst>
          </p:cNvPr>
          <p:cNvSpPr txBox="1"/>
          <p:nvPr/>
        </p:nvSpPr>
        <p:spPr>
          <a:xfrm>
            <a:off x="1413776" y="94016"/>
            <a:ext cx="730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</a:rPr>
              <a:t>Nombre de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828378-3BAF-45BB-AFE3-19C73A4FA2B8}"/>
              </a:ext>
            </a:extLst>
          </p:cNvPr>
          <p:cNvSpPr txBox="1"/>
          <p:nvPr/>
        </p:nvSpPr>
        <p:spPr>
          <a:xfrm>
            <a:off x="1350730" y="5562210"/>
            <a:ext cx="7301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/>
                </a:solidFill>
              </a:rPr>
              <a:t>MSI603 – Proyecto integrador</a:t>
            </a:r>
          </a:p>
          <a:p>
            <a:pPr algn="ctr"/>
            <a:r>
              <a:rPr lang="es-CL" sz="3200" dirty="0">
                <a:solidFill>
                  <a:schemeClr val="bg1"/>
                </a:solidFill>
              </a:rPr>
              <a:t>Ciencia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DAD013-8142-4AD9-8DC8-AA6DEB715861}"/>
              </a:ext>
            </a:extLst>
          </p:cNvPr>
          <p:cNvSpPr txBox="1"/>
          <p:nvPr/>
        </p:nvSpPr>
        <p:spPr>
          <a:xfrm>
            <a:off x="27909" y="1029886"/>
            <a:ext cx="3292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Nombre de los estudiantes</a:t>
            </a:r>
          </a:p>
        </p:txBody>
      </p: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XXXXXXXXX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5CE211-7326-4BFF-AF6F-73DD9CBBA7FD}"/>
              </a:ext>
            </a:extLst>
          </p:cNvPr>
          <p:cNvSpPr txBox="1"/>
          <p:nvPr/>
        </p:nvSpPr>
        <p:spPr>
          <a:xfrm>
            <a:off x="914400" y="1995055"/>
            <a:ext cx="27206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Introducción CL</a:t>
            </a:r>
          </a:p>
          <a:p>
            <a:r>
              <a:rPr lang="es-ES" dirty="0"/>
              <a:t>2 Discusión bibliográfica CL</a:t>
            </a:r>
          </a:p>
          <a:p>
            <a:r>
              <a:rPr lang="es-ES" dirty="0"/>
              <a:t>3 Análisis de datos HV</a:t>
            </a:r>
          </a:p>
          <a:p>
            <a:r>
              <a:rPr lang="es-ES" dirty="0"/>
              <a:t>4 Desarrollo EH</a:t>
            </a:r>
          </a:p>
          <a:p>
            <a:r>
              <a:rPr lang="es-ES" dirty="0"/>
              <a:t>5 Conclusión  LR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978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7979</TotalTime>
  <Words>39</Words>
  <Application>Microsoft Office PowerPoint</Application>
  <PresentationFormat>Carta (216 x 279 mm)</PresentationFormat>
  <Paragraphs>12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CRISTIAN LEON</cp:lastModifiedBy>
  <cp:revision>63</cp:revision>
  <dcterms:created xsi:type="dcterms:W3CDTF">2018-06-26T20:44:09Z</dcterms:created>
  <dcterms:modified xsi:type="dcterms:W3CDTF">2022-08-11T01:37:27Z</dcterms:modified>
</cp:coreProperties>
</file>